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theme/theme3.xml" ContentType="application/vnd.openxmlformats-officedocument.theme+xml"/>
  <Override PartName="/ppt/slideLayouts/slideLayout14.xml" ContentType="application/vnd.openxmlformats-officedocument.presentationml.slideLayout+xml"/>
  <Override PartName="/ppt/theme/theme4.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5.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6.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7.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8.xml" ContentType="application/vnd.openxmlformats-officedocument.theme+xml"/>
  <Override PartName="/ppt/slideLayouts/slideLayout24.xml" ContentType="application/vnd.openxmlformats-officedocument.presentationml.slideLayout+xml"/>
  <Override PartName="/ppt/theme/theme9.xml" ContentType="application/vnd.openxmlformats-officedocument.theme+xml"/>
  <Override PartName="/ppt/slideLayouts/slideLayout25.xml" ContentType="application/vnd.openxmlformats-officedocument.presentationml.slideLayout+xml"/>
  <Override PartName="/ppt/theme/theme10.xml" ContentType="application/vnd.openxmlformats-officedocument.theme+xml"/>
  <Override PartName="/ppt/slideLayouts/slideLayout26.xml" ContentType="application/vnd.openxmlformats-officedocument.presentationml.slideLayout+xml"/>
  <Override PartName="/ppt/theme/theme11.xml" ContentType="application/vnd.openxmlformats-officedocument.theme+xml"/>
  <Override PartName="/ppt/slideLayouts/slideLayout27.xml" ContentType="application/vnd.openxmlformats-officedocument.presentationml.slideLayout+xml"/>
  <Override PartName="/ppt/theme/theme12.xml" ContentType="application/vnd.openxmlformats-officedocument.theme+xml"/>
  <Override PartName="/ppt/slideLayouts/slideLayout28.xml" ContentType="application/vnd.openxmlformats-officedocument.presentationml.slideLayout+xml"/>
  <Override PartName="/ppt/theme/theme13.xml" ContentType="application/vnd.openxmlformats-officedocument.theme+xml"/>
  <Override PartName="/ppt/slideLayouts/slideLayout29.xml" ContentType="application/vnd.openxmlformats-officedocument.presentationml.slideLayout+xml"/>
  <Override PartName="/ppt/theme/theme14.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15.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16.xml" ContentType="application/vnd.openxmlformats-officedocument.theme+xml"/>
  <Override PartName="/ppt/slideLayouts/slideLayout34.xml" ContentType="application/vnd.openxmlformats-officedocument.presentationml.slideLayout+xml"/>
  <Override PartName="/ppt/theme/theme17.xml" ContentType="application/vnd.openxmlformats-officedocument.theme+xml"/>
  <Override PartName="/ppt/slideLayouts/slideLayout35.xml" ContentType="application/vnd.openxmlformats-officedocument.presentationml.slideLayout+xml"/>
  <Override PartName="/ppt/theme/theme18.xml" ContentType="application/vnd.openxmlformats-officedocument.theme+xml"/>
  <Override PartName="/ppt/slideLayouts/slideLayout36.xml" ContentType="application/vnd.openxmlformats-officedocument.presentationml.slideLayout+xml"/>
  <Override PartName="/ppt/theme/theme19.xml" ContentType="application/vnd.openxmlformats-officedocument.theme+xml"/>
  <Override PartName="/ppt/slideLayouts/slideLayout37.xml" ContentType="application/vnd.openxmlformats-officedocument.presentationml.slideLayout+xml"/>
  <Override PartName="/ppt/theme/theme20.xml" ContentType="application/vnd.openxmlformats-officedocument.theme+xml"/>
  <Override PartName="/ppt/slideLayouts/slideLayout38.xml" ContentType="application/vnd.openxmlformats-officedocument.presentationml.slideLayout+xml"/>
  <Override PartName="/ppt/theme/theme21.xml" ContentType="application/vnd.openxmlformats-officedocument.theme+xml"/>
  <Override PartName="/ppt/slideLayouts/slideLayout39.xml" ContentType="application/vnd.openxmlformats-officedocument.presentationml.slideLayout+xml"/>
  <Override PartName="/ppt/theme/theme22.xml" ContentType="application/vnd.openxmlformats-officedocument.theme+xml"/>
  <Override PartName="/ppt/slideLayouts/slideLayout40.xml" ContentType="application/vnd.openxmlformats-officedocument.presentationml.slideLayout+xml"/>
  <Override PartName="/ppt/theme/theme23.xml" ContentType="application/vnd.openxmlformats-officedocument.theme+xml"/>
  <Override PartName="/ppt/slideLayouts/slideLayout41.xml" ContentType="application/vnd.openxmlformats-officedocument.presentationml.slideLayout+xml"/>
  <Override PartName="/ppt/theme/theme24.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25.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26.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27.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28.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29.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30.xml" ContentType="application/vnd.openxmlformats-officedocument.theme+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theme/theme31.xml" ContentType="application/vnd.openxmlformats-officedocument.theme+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32.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theme/theme33.xml" ContentType="application/vnd.openxmlformats-officedocument.theme+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theme/theme34.xml" ContentType="application/vnd.openxmlformats-officedocument.theme+xml"/>
  <Override PartName="/ppt/slideLayouts/slideLayout158.xml" ContentType="application/vnd.openxmlformats-officedocument.presentationml.slideLayout+xml"/>
  <Override PartName="/ppt/theme/theme35.xml" ContentType="application/vnd.openxmlformats-officedocument.theme+xml"/>
  <Override PartName="/ppt/slideLayouts/slideLayout159.xml" ContentType="application/vnd.openxmlformats-officedocument.presentationml.slideLayout+xml"/>
  <Override PartName="/ppt/theme/theme36.xml" ContentType="application/vnd.openxmlformats-officedocument.theme+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theme/theme37.xml" ContentType="application/vnd.openxmlformats-officedocument.theme+xml"/>
  <Override PartName="/ppt/slideLayouts/slideLayout173.xml" ContentType="application/vnd.openxmlformats-officedocument.presentationml.slideLayout+xml"/>
  <Override PartName="/ppt/theme/theme38.xml" ContentType="application/vnd.openxmlformats-officedocument.theme+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theme/theme39.xml" ContentType="application/vnd.openxmlformats-officedocument.theme+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theme/theme40.xml" ContentType="application/vnd.openxmlformats-officedocument.theme+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theme/theme41.xml" ContentType="application/vnd.openxmlformats-officedocument.theme+xml"/>
  <Override PartName="/ppt/theme/theme4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heme/themeOverride1.xml" ContentType="application/vnd.openxmlformats-officedocument.themeOverr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theme/themeOverride2.xml" ContentType="application/vnd.openxmlformats-officedocument.themeOverr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theme/themeOverride3.xml" ContentType="application/vnd.openxmlformats-officedocument.themeOverr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9" r:id="rId1"/>
    <p:sldMasterId id="2147484276" r:id="rId2"/>
    <p:sldMasterId id="2147484278" r:id="rId3"/>
    <p:sldMasterId id="2147484282" r:id="rId4"/>
    <p:sldMasterId id="2147484284" r:id="rId5"/>
    <p:sldMasterId id="2147484288" r:id="rId6"/>
    <p:sldMasterId id="2147484290" r:id="rId7"/>
    <p:sldMasterId id="2147484292" r:id="rId8"/>
    <p:sldMasterId id="2147484294" r:id="rId9"/>
    <p:sldMasterId id="2147484298" r:id="rId10"/>
    <p:sldMasterId id="2147484300" r:id="rId11"/>
    <p:sldMasterId id="2147484303" r:id="rId12"/>
    <p:sldMasterId id="2147484305" r:id="rId13"/>
    <p:sldMasterId id="2147484307" r:id="rId14"/>
    <p:sldMasterId id="2147484309" r:id="rId15"/>
    <p:sldMasterId id="2147484313" r:id="rId16"/>
    <p:sldMasterId id="2147484315" r:id="rId17"/>
    <p:sldMasterId id="2147484317" r:id="rId18"/>
    <p:sldMasterId id="2147484320" r:id="rId19"/>
    <p:sldMasterId id="2147484433" r:id="rId20"/>
    <p:sldMasterId id="2147484435" r:id="rId21"/>
    <p:sldMasterId id="2147484437" r:id="rId22"/>
    <p:sldMasterId id="2147484439" r:id="rId23"/>
    <p:sldMasterId id="2147484442" r:id="rId24"/>
    <p:sldMasterId id="2147484822" r:id="rId25"/>
    <p:sldMasterId id="2147484834" r:id="rId26"/>
    <p:sldMasterId id="2147484940" r:id="rId27"/>
    <p:sldMasterId id="2147485069" r:id="rId28"/>
    <p:sldMasterId id="2147485475" r:id="rId29"/>
    <p:sldMasterId id="2147485637" r:id="rId30"/>
    <p:sldMasterId id="2147485825" r:id="rId31"/>
    <p:sldMasterId id="2147485837" r:id="rId32"/>
    <p:sldMasterId id="2147485851" r:id="rId33"/>
    <p:sldMasterId id="2147485864" r:id="rId34"/>
    <p:sldMasterId id="2147485878" r:id="rId35"/>
    <p:sldMasterId id="2147486140" r:id="rId36"/>
    <p:sldMasterId id="2147486925" r:id="rId37"/>
    <p:sldMasterId id="2147486939" r:id="rId38"/>
    <p:sldMasterId id="2147486941" r:id="rId39"/>
    <p:sldMasterId id="2147486953" r:id="rId40"/>
    <p:sldMasterId id="2147486965" r:id="rId41"/>
  </p:sldMasterIdLst>
  <p:notesMasterIdLst>
    <p:notesMasterId r:id="rId260"/>
  </p:notesMasterIdLst>
  <p:sldIdLst>
    <p:sldId id="354" r:id="rId42"/>
    <p:sldId id="599" r:id="rId43"/>
    <p:sldId id="484" r:id="rId44"/>
    <p:sldId id="390" r:id="rId45"/>
    <p:sldId id="483" r:id="rId46"/>
    <p:sldId id="485" r:id="rId47"/>
    <p:sldId id="391" r:id="rId48"/>
    <p:sldId id="579" r:id="rId49"/>
    <p:sldId id="350" r:id="rId50"/>
    <p:sldId id="563" r:id="rId51"/>
    <p:sldId id="341" r:id="rId52"/>
    <p:sldId id="544" r:id="rId53"/>
    <p:sldId id="595" r:id="rId54"/>
    <p:sldId id="596" r:id="rId55"/>
    <p:sldId id="580" r:id="rId56"/>
    <p:sldId id="581" r:id="rId57"/>
    <p:sldId id="553" r:id="rId58"/>
    <p:sldId id="554" r:id="rId59"/>
    <p:sldId id="555" r:id="rId60"/>
    <p:sldId id="566" r:id="rId61"/>
    <p:sldId id="567" r:id="rId62"/>
    <p:sldId id="568" r:id="rId63"/>
    <p:sldId id="569" r:id="rId64"/>
    <p:sldId id="570" r:id="rId65"/>
    <p:sldId id="571" r:id="rId66"/>
    <p:sldId id="572" r:id="rId67"/>
    <p:sldId id="573" r:id="rId68"/>
    <p:sldId id="619" r:id="rId69"/>
    <p:sldId id="576" r:id="rId70"/>
    <p:sldId id="632" r:id="rId71"/>
    <p:sldId id="578" r:id="rId72"/>
    <p:sldId id="334" r:id="rId73"/>
    <p:sldId id="486" r:id="rId74"/>
    <p:sldId id="345" r:id="rId75"/>
    <p:sldId id="342" r:id="rId76"/>
    <p:sldId id="343" r:id="rId77"/>
    <p:sldId id="344" r:id="rId78"/>
    <p:sldId id="355" r:id="rId79"/>
    <p:sldId id="584" r:id="rId80"/>
    <p:sldId id="362" r:id="rId81"/>
    <p:sldId id="482" r:id="rId82"/>
    <p:sldId id="625" r:id="rId83"/>
    <p:sldId id="516" r:id="rId84"/>
    <p:sldId id="634" r:id="rId85"/>
    <p:sldId id="518" r:id="rId86"/>
    <p:sldId id="504" r:id="rId87"/>
    <p:sldId id="481" r:id="rId88"/>
    <p:sldId id="493" r:id="rId89"/>
    <p:sldId id="507" r:id="rId90"/>
    <p:sldId id="371" r:id="rId91"/>
    <p:sldId id="585" r:id="rId92"/>
    <p:sldId id="488" r:id="rId93"/>
    <p:sldId id="439" r:id="rId94"/>
    <p:sldId id="501" r:id="rId95"/>
    <p:sldId id="508" r:id="rId96"/>
    <p:sldId id="520" r:id="rId97"/>
    <p:sldId id="620" r:id="rId98"/>
    <p:sldId id="621" r:id="rId99"/>
    <p:sldId id="622" r:id="rId100"/>
    <p:sldId id="623" r:id="rId101"/>
    <p:sldId id="369" r:id="rId102"/>
    <p:sldId id="604" r:id="rId103"/>
    <p:sldId id="522" r:id="rId104"/>
    <p:sldId id="627" r:id="rId105"/>
    <p:sldId id="626" r:id="rId106"/>
    <p:sldId id="502" r:id="rId107"/>
    <p:sldId id="582" r:id="rId108"/>
    <p:sldId id="583" r:id="rId109"/>
    <p:sldId id="624" r:id="rId110"/>
    <p:sldId id="503" r:id="rId111"/>
    <p:sldId id="412" r:id="rId112"/>
    <p:sldId id="494" r:id="rId113"/>
    <p:sldId id="524" r:id="rId114"/>
    <p:sldId id="534" r:id="rId115"/>
    <p:sldId id="536" r:id="rId116"/>
    <p:sldId id="535" r:id="rId117"/>
    <p:sldId id="539" r:id="rId118"/>
    <p:sldId id="540" r:id="rId119"/>
    <p:sldId id="541" r:id="rId120"/>
    <p:sldId id="537" r:id="rId121"/>
    <p:sldId id="527" r:id="rId122"/>
    <p:sldId id="528" r:id="rId123"/>
    <p:sldId id="529" r:id="rId124"/>
    <p:sldId id="530" r:id="rId125"/>
    <p:sldId id="531" r:id="rId126"/>
    <p:sldId id="532" r:id="rId127"/>
    <p:sldId id="533" r:id="rId128"/>
    <p:sldId id="542" r:id="rId129"/>
    <p:sldId id="403" r:id="rId130"/>
    <p:sldId id="505" r:id="rId131"/>
    <p:sldId id="506" r:id="rId132"/>
    <p:sldId id="509" r:id="rId133"/>
    <p:sldId id="510" r:id="rId134"/>
    <p:sldId id="511" r:id="rId135"/>
    <p:sldId id="512" r:id="rId136"/>
    <p:sldId id="514" r:id="rId137"/>
    <p:sldId id="515" r:id="rId138"/>
    <p:sldId id="605" r:id="rId139"/>
    <p:sldId id="606" r:id="rId140"/>
    <p:sldId id="607" r:id="rId141"/>
    <p:sldId id="608" r:id="rId142"/>
    <p:sldId id="609" r:id="rId143"/>
    <p:sldId id="610" r:id="rId144"/>
    <p:sldId id="611" r:id="rId145"/>
    <p:sldId id="612" r:id="rId146"/>
    <p:sldId id="613" r:id="rId147"/>
    <p:sldId id="614" r:id="rId148"/>
    <p:sldId id="615" r:id="rId149"/>
    <p:sldId id="616" r:id="rId150"/>
    <p:sldId id="617" r:id="rId151"/>
    <p:sldId id="618" r:id="rId152"/>
    <p:sldId id="373" r:id="rId153"/>
    <p:sldId id="586" r:id="rId154"/>
    <p:sldId id="375" r:id="rId155"/>
    <p:sldId id="376" r:id="rId156"/>
    <p:sldId id="587" r:id="rId157"/>
    <p:sldId id="588" r:id="rId158"/>
    <p:sldId id="589" r:id="rId159"/>
    <p:sldId id="590" r:id="rId160"/>
    <p:sldId id="591" r:id="rId161"/>
    <p:sldId id="356" r:id="rId162"/>
    <p:sldId id="360" r:id="rId163"/>
    <p:sldId id="348" r:id="rId164"/>
    <p:sldId id="379" r:id="rId165"/>
    <p:sldId id="380" r:id="rId166"/>
    <p:sldId id="381" r:id="rId167"/>
    <p:sldId id="382" r:id="rId168"/>
    <p:sldId id="383" r:id="rId169"/>
    <p:sldId id="384" r:id="rId170"/>
    <p:sldId id="385" r:id="rId171"/>
    <p:sldId id="386" r:id="rId172"/>
    <p:sldId id="593" r:id="rId173"/>
    <p:sldId id="388" r:id="rId174"/>
    <p:sldId id="389" r:id="rId175"/>
    <p:sldId id="392" r:id="rId176"/>
    <p:sldId id="543" r:id="rId177"/>
    <p:sldId id="394" r:id="rId178"/>
    <p:sldId id="395" r:id="rId179"/>
    <p:sldId id="396" r:id="rId180"/>
    <p:sldId id="397" r:id="rId181"/>
    <p:sldId id="398" r:id="rId182"/>
    <p:sldId id="399" r:id="rId183"/>
    <p:sldId id="400" r:id="rId184"/>
    <p:sldId id="401" r:id="rId185"/>
    <p:sldId id="402" r:id="rId186"/>
    <p:sldId id="404" r:id="rId187"/>
    <p:sldId id="405" r:id="rId188"/>
    <p:sldId id="592" r:id="rId189"/>
    <p:sldId id="407" r:id="rId190"/>
    <p:sldId id="408" r:id="rId191"/>
    <p:sldId id="409" r:id="rId192"/>
    <p:sldId id="410" r:id="rId193"/>
    <p:sldId id="411" r:id="rId194"/>
    <p:sldId id="413" r:id="rId195"/>
    <p:sldId id="414" r:id="rId196"/>
    <p:sldId id="415" r:id="rId197"/>
    <p:sldId id="416" r:id="rId198"/>
    <p:sldId id="417" r:id="rId199"/>
    <p:sldId id="420" r:id="rId200"/>
    <p:sldId id="421" r:id="rId201"/>
    <p:sldId id="422" r:id="rId202"/>
    <p:sldId id="633" r:id="rId203"/>
    <p:sldId id="603" r:id="rId204"/>
    <p:sldId id="425" r:id="rId205"/>
    <p:sldId id="426" r:id="rId206"/>
    <p:sldId id="427" r:id="rId207"/>
    <p:sldId id="428" r:id="rId208"/>
    <p:sldId id="429" r:id="rId209"/>
    <p:sldId id="430" r:id="rId210"/>
    <p:sldId id="431" r:id="rId211"/>
    <p:sldId id="432" r:id="rId212"/>
    <p:sldId id="594" r:id="rId213"/>
    <p:sldId id="434" r:id="rId214"/>
    <p:sldId id="435" r:id="rId215"/>
    <p:sldId id="436" r:id="rId216"/>
    <p:sldId id="437" r:id="rId217"/>
    <p:sldId id="438" r:id="rId218"/>
    <p:sldId id="440" r:id="rId219"/>
    <p:sldId id="441" r:id="rId220"/>
    <p:sldId id="442" r:id="rId221"/>
    <p:sldId id="443" r:id="rId222"/>
    <p:sldId id="444" r:id="rId223"/>
    <p:sldId id="445" r:id="rId224"/>
    <p:sldId id="446" r:id="rId225"/>
    <p:sldId id="447" r:id="rId226"/>
    <p:sldId id="448" r:id="rId227"/>
    <p:sldId id="449" r:id="rId228"/>
    <p:sldId id="450" r:id="rId229"/>
    <p:sldId id="451" r:id="rId230"/>
    <p:sldId id="452" r:id="rId231"/>
    <p:sldId id="453" r:id="rId232"/>
    <p:sldId id="454" r:id="rId233"/>
    <p:sldId id="455" r:id="rId234"/>
    <p:sldId id="456" r:id="rId235"/>
    <p:sldId id="457" r:id="rId236"/>
    <p:sldId id="458" r:id="rId237"/>
    <p:sldId id="459" r:id="rId238"/>
    <p:sldId id="460" r:id="rId239"/>
    <p:sldId id="461" r:id="rId240"/>
    <p:sldId id="462" r:id="rId241"/>
    <p:sldId id="463" r:id="rId242"/>
    <p:sldId id="464" r:id="rId243"/>
    <p:sldId id="465" r:id="rId244"/>
    <p:sldId id="466" r:id="rId245"/>
    <p:sldId id="467" r:id="rId246"/>
    <p:sldId id="468" r:id="rId247"/>
    <p:sldId id="469" r:id="rId248"/>
    <p:sldId id="470" r:id="rId249"/>
    <p:sldId id="471" r:id="rId250"/>
    <p:sldId id="472" r:id="rId251"/>
    <p:sldId id="473" r:id="rId252"/>
    <p:sldId id="480" r:id="rId253"/>
    <p:sldId id="361" r:id="rId254"/>
    <p:sldId id="600" r:id="rId255"/>
    <p:sldId id="630" r:id="rId256"/>
    <p:sldId id="631" r:id="rId257"/>
    <p:sldId id="628" r:id="rId258"/>
    <p:sldId id="629" r:id="rId259"/>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Tahoma" charset="0"/>
        <a:ea typeface="ＭＳ Ｐゴシック" charset="0"/>
        <a:cs typeface="ＭＳ Ｐゴシック" charset="0"/>
      </a:defRPr>
    </a:lvl1pPr>
    <a:lvl2pPr marL="457200" algn="l" rtl="0" eaLnBrk="0" fontAlgn="base" hangingPunct="0">
      <a:spcBef>
        <a:spcPct val="0"/>
      </a:spcBef>
      <a:spcAft>
        <a:spcPct val="0"/>
      </a:spcAft>
      <a:defRPr kern="1200">
        <a:solidFill>
          <a:schemeClr val="tx1"/>
        </a:solidFill>
        <a:latin typeface="Tahoma" charset="0"/>
        <a:ea typeface="ＭＳ Ｐゴシック" charset="0"/>
        <a:cs typeface="ＭＳ Ｐゴシック" charset="0"/>
      </a:defRPr>
    </a:lvl2pPr>
    <a:lvl3pPr marL="914400" algn="l" rtl="0" eaLnBrk="0" fontAlgn="base" hangingPunct="0">
      <a:spcBef>
        <a:spcPct val="0"/>
      </a:spcBef>
      <a:spcAft>
        <a:spcPct val="0"/>
      </a:spcAft>
      <a:defRPr kern="1200">
        <a:solidFill>
          <a:schemeClr val="tx1"/>
        </a:solidFill>
        <a:latin typeface="Tahoma" charset="0"/>
        <a:ea typeface="ＭＳ Ｐゴシック" charset="0"/>
        <a:cs typeface="ＭＳ Ｐゴシック" charset="0"/>
      </a:defRPr>
    </a:lvl3pPr>
    <a:lvl4pPr marL="1371600" algn="l" rtl="0" eaLnBrk="0" fontAlgn="base" hangingPunct="0">
      <a:spcBef>
        <a:spcPct val="0"/>
      </a:spcBef>
      <a:spcAft>
        <a:spcPct val="0"/>
      </a:spcAft>
      <a:defRPr kern="1200">
        <a:solidFill>
          <a:schemeClr val="tx1"/>
        </a:solidFill>
        <a:latin typeface="Tahoma" charset="0"/>
        <a:ea typeface="ＭＳ Ｐゴシック" charset="0"/>
        <a:cs typeface="ＭＳ Ｐゴシック" charset="0"/>
      </a:defRPr>
    </a:lvl4pPr>
    <a:lvl5pPr marL="1828800" algn="l" rtl="0" eaLnBrk="0" fontAlgn="base" hangingPunct="0">
      <a:spcBef>
        <a:spcPct val="0"/>
      </a:spcBef>
      <a:spcAft>
        <a:spcPct val="0"/>
      </a:spcAft>
      <a:defRPr kern="1200">
        <a:solidFill>
          <a:schemeClr val="tx1"/>
        </a:solidFill>
        <a:latin typeface="Tahoma" charset="0"/>
        <a:ea typeface="ＭＳ Ｐゴシック" charset="0"/>
        <a:cs typeface="ＭＳ Ｐゴシック" charset="0"/>
      </a:defRPr>
    </a:lvl5pPr>
    <a:lvl6pPr marL="2286000" algn="l" defTabSz="457200" rtl="0" eaLnBrk="1" latinLnBrk="0" hangingPunct="1">
      <a:defRPr kern="1200">
        <a:solidFill>
          <a:schemeClr val="tx1"/>
        </a:solidFill>
        <a:latin typeface="Tahoma" charset="0"/>
        <a:ea typeface="ＭＳ Ｐゴシック" charset="0"/>
        <a:cs typeface="ＭＳ Ｐゴシック" charset="0"/>
      </a:defRPr>
    </a:lvl6pPr>
    <a:lvl7pPr marL="2743200" algn="l" defTabSz="457200" rtl="0" eaLnBrk="1" latinLnBrk="0" hangingPunct="1">
      <a:defRPr kern="1200">
        <a:solidFill>
          <a:schemeClr val="tx1"/>
        </a:solidFill>
        <a:latin typeface="Tahoma" charset="0"/>
        <a:ea typeface="ＭＳ Ｐゴシック" charset="0"/>
        <a:cs typeface="ＭＳ Ｐゴシック" charset="0"/>
      </a:defRPr>
    </a:lvl7pPr>
    <a:lvl8pPr marL="3200400" algn="l" defTabSz="457200" rtl="0" eaLnBrk="1" latinLnBrk="0" hangingPunct="1">
      <a:defRPr kern="1200">
        <a:solidFill>
          <a:schemeClr val="tx1"/>
        </a:solidFill>
        <a:latin typeface="Tahoma" charset="0"/>
        <a:ea typeface="ＭＳ Ｐゴシック" charset="0"/>
        <a:cs typeface="ＭＳ Ｐゴシック" charset="0"/>
      </a:defRPr>
    </a:lvl8pPr>
    <a:lvl9pPr marL="3657600" algn="l" defTabSz="457200" rtl="0" eaLnBrk="1" latinLnBrk="0" hangingPunct="1">
      <a:defRPr kern="1200">
        <a:solidFill>
          <a:schemeClr val="tx1"/>
        </a:solidFill>
        <a:latin typeface="Tahoma"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50015"/>
    <a:srgbClr val="EFE8AD"/>
    <a:srgbClr val="FFFFFF"/>
    <a:srgbClr val="DDDDDD"/>
    <a:srgbClr val="CC9900"/>
    <a:srgbClr val="336600"/>
    <a:srgbClr val="060400"/>
    <a:srgbClr val="EFE409"/>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43"/>
    <p:restoredTop sz="94619"/>
  </p:normalViewPr>
  <p:slideViewPr>
    <p:cSldViewPr>
      <p:cViewPr>
        <p:scale>
          <a:sx n="87" d="100"/>
          <a:sy n="87" d="100"/>
        </p:scale>
        <p:origin x="2872" y="920"/>
      </p:cViewPr>
      <p:guideLst>
        <p:guide orient="horz" pos="2160"/>
        <p:guide pos="2880"/>
      </p:guideLst>
    </p:cSldViewPr>
  </p:slideViewPr>
  <p:outlineViewPr>
    <p:cViewPr>
      <p:scale>
        <a:sx n="33" d="100"/>
        <a:sy n="33" d="100"/>
      </p:scale>
      <p:origin x="0" y="39264"/>
    </p:cViewPr>
  </p:outlineViewPr>
  <p:notesTextViewPr>
    <p:cViewPr>
      <p:scale>
        <a:sx n="100" d="100"/>
        <a:sy n="100" d="100"/>
      </p:scale>
      <p:origin x="0" y="0"/>
    </p:cViewPr>
  </p:notesTextViewPr>
  <p:sorterViewPr>
    <p:cViewPr>
      <p:scale>
        <a:sx n="80" d="100"/>
        <a:sy n="80" d="100"/>
      </p:scale>
      <p:origin x="0" y="5568"/>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76.xml"/><Relationship Id="rId21" Type="http://schemas.openxmlformats.org/officeDocument/2006/relationships/slideMaster" Target="slideMasters/slideMaster21.xml"/><Relationship Id="rId63" Type="http://schemas.openxmlformats.org/officeDocument/2006/relationships/slide" Target="slides/slide22.xml"/><Relationship Id="rId159" Type="http://schemas.openxmlformats.org/officeDocument/2006/relationships/slide" Target="slides/slide118.xml"/><Relationship Id="rId170" Type="http://schemas.openxmlformats.org/officeDocument/2006/relationships/slide" Target="slides/slide129.xml"/><Relationship Id="rId191" Type="http://schemas.openxmlformats.org/officeDocument/2006/relationships/slide" Target="slides/slide150.xml"/><Relationship Id="rId205" Type="http://schemas.openxmlformats.org/officeDocument/2006/relationships/slide" Target="slides/slide164.xml"/><Relationship Id="rId226" Type="http://schemas.openxmlformats.org/officeDocument/2006/relationships/slide" Target="slides/slide185.xml"/><Relationship Id="rId247" Type="http://schemas.openxmlformats.org/officeDocument/2006/relationships/slide" Target="slides/slide206.xml"/><Relationship Id="rId107" Type="http://schemas.openxmlformats.org/officeDocument/2006/relationships/slide" Target="slides/slide66.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53" Type="http://schemas.openxmlformats.org/officeDocument/2006/relationships/slide" Target="slides/slide12.xml"/><Relationship Id="rId74" Type="http://schemas.openxmlformats.org/officeDocument/2006/relationships/slide" Target="slides/slide33.xml"/><Relationship Id="rId128" Type="http://schemas.openxmlformats.org/officeDocument/2006/relationships/slide" Target="slides/slide87.xml"/><Relationship Id="rId149" Type="http://schemas.openxmlformats.org/officeDocument/2006/relationships/slide" Target="slides/slide108.xml"/><Relationship Id="rId5" Type="http://schemas.openxmlformats.org/officeDocument/2006/relationships/slideMaster" Target="slideMasters/slideMaster5.xml"/><Relationship Id="rId95" Type="http://schemas.openxmlformats.org/officeDocument/2006/relationships/slide" Target="slides/slide54.xml"/><Relationship Id="rId160" Type="http://schemas.openxmlformats.org/officeDocument/2006/relationships/slide" Target="slides/slide119.xml"/><Relationship Id="rId181" Type="http://schemas.openxmlformats.org/officeDocument/2006/relationships/slide" Target="slides/slide140.xml"/><Relationship Id="rId216" Type="http://schemas.openxmlformats.org/officeDocument/2006/relationships/slide" Target="slides/slide175.xml"/><Relationship Id="rId237" Type="http://schemas.openxmlformats.org/officeDocument/2006/relationships/slide" Target="slides/slide196.xml"/><Relationship Id="rId258" Type="http://schemas.openxmlformats.org/officeDocument/2006/relationships/slide" Target="slides/slide217.xml"/><Relationship Id="rId22" Type="http://schemas.openxmlformats.org/officeDocument/2006/relationships/slideMaster" Target="slideMasters/slideMaster22.xml"/><Relationship Id="rId43" Type="http://schemas.openxmlformats.org/officeDocument/2006/relationships/slide" Target="slides/slide2.xml"/><Relationship Id="rId64" Type="http://schemas.openxmlformats.org/officeDocument/2006/relationships/slide" Target="slides/slide23.xml"/><Relationship Id="rId118" Type="http://schemas.openxmlformats.org/officeDocument/2006/relationships/slide" Target="slides/slide77.xml"/><Relationship Id="rId139" Type="http://schemas.openxmlformats.org/officeDocument/2006/relationships/slide" Target="slides/slide98.xml"/><Relationship Id="rId85" Type="http://schemas.openxmlformats.org/officeDocument/2006/relationships/slide" Target="slides/slide44.xml"/><Relationship Id="rId150" Type="http://schemas.openxmlformats.org/officeDocument/2006/relationships/slide" Target="slides/slide109.xml"/><Relationship Id="rId171" Type="http://schemas.openxmlformats.org/officeDocument/2006/relationships/slide" Target="slides/slide130.xml"/><Relationship Id="rId192" Type="http://schemas.openxmlformats.org/officeDocument/2006/relationships/slide" Target="slides/slide151.xml"/><Relationship Id="rId206" Type="http://schemas.openxmlformats.org/officeDocument/2006/relationships/slide" Target="slides/slide165.xml"/><Relationship Id="rId227" Type="http://schemas.openxmlformats.org/officeDocument/2006/relationships/slide" Target="slides/slide186.xml"/><Relationship Id="rId248" Type="http://schemas.openxmlformats.org/officeDocument/2006/relationships/slide" Target="slides/slide207.xml"/><Relationship Id="rId12" Type="http://schemas.openxmlformats.org/officeDocument/2006/relationships/slideMaster" Target="slideMasters/slideMaster12.xml"/><Relationship Id="rId33" Type="http://schemas.openxmlformats.org/officeDocument/2006/relationships/slideMaster" Target="slideMasters/slideMaster33.xml"/><Relationship Id="rId108" Type="http://schemas.openxmlformats.org/officeDocument/2006/relationships/slide" Target="slides/slide67.xml"/><Relationship Id="rId129" Type="http://schemas.openxmlformats.org/officeDocument/2006/relationships/slide" Target="slides/slide88.xml"/><Relationship Id="rId54" Type="http://schemas.openxmlformats.org/officeDocument/2006/relationships/slide" Target="slides/slide13.xml"/><Relationship Id="rId75" Type="http://schemas.openxmlformats.org/officeDocument/2006/relationships/slide" Target="slides/slide34.xml"/><Relationship Id="rId96" Type="http://schemas.openxmlformats.org/officeDocument/2006/relationships/slide" Target="slides/slide55.xml"/><Relationship Id="rId140" Type="http://schemas.openxmlformats.org/officeDocument/2006/relationships/slide" Target="slides/slide99.xml"/><Relationship Id="rId161" Type="http://schemas.openxmlformats.org/officeDocument/2006/relationships/slide" Target="slides/slide120.xml"/><Relationship Id="rId182" Type="http://schemas.openxmlformats.org/officeDocument/2006/relationships/slide" Target="slides/slide141.xml"/><Relationship Id="rId217" Type="http://schemas.openxmlformats.org/officeDocument/2006/relationships/slide" Target="slides/slide176.xml"/><Relationship Id="rId6" Type="http://schemas.openxmlformats.org/officeDocument/2006/relationships/slideMaster" Target="slideMasters/slideMaster6.xml"/><Relationship Id="rId238" Type="http://schemas.openxmlformats.org/officeDocument/2006/relationships/slide" Target="slides/slide197.xml"/><Relationship Id="rId259" Type="http://schemas.openxmlformats.org/officeDocument/2006/relationships/slide" Target="slides/slide218.xml"/><Relationship Id="rId23" Type="http://schemas.openxmlformats.org/officeDocument/2006/relationships/slideMaster" Target="slideMasters/slideMaster23.xml"/><Relationship Id="rId119" Type="http://schemas.openxmlformats.org/officeDocument/2006/relationships/slide" Target="slides/slide78.xml"/><Relationship Id="rId44" Type="http://schemas.openxmlformats.org/officeDocument/2006/relationships/slide" Target="slides/slide3.xml"/><Relationship Id="rId65" Type="http://schemas.openxmlformats.org/officeDocument/2006/relationships/slide" Target="slides/slide24.xml"/><Relationship Id="rId86" Type="http://schemas.openxmlformats.org/officeDocument/2006/relationships/slide" Target="slides/slide45.xml"/><Relationship Id="rId130" Type="http://schemas.openxmlformats.org/officeDocument/2006/relationships/slide" Target="slides/slide89.xml"/><Relationship Id="rId151" Type="http://schemas.openxmlformats.org/officeDocument/2006/relationships/slide" Target="slides/slide110.xml"/><Relationship Id="rId172" Type="http://schemas.openxmlformats.org/officeDocument/2006/relationships/slide" Target="slides/slide131.xml"/><Relationship Id="rId193" Type="http://schemas.openxmlformats.org/officeDocument/2006/relationships/slide" Target="slides/slide152.xml"/><Relationship Id="rId207" Type="http://schemas.openxmlformats.org/officeDocument/2006/relationships/slide" Target="slides/slide166.xml"/><Relationship Id="rId228" Type="http://schemas.openxmlformats.org/officeDocument/2006/relationships/slide" Target="slides/slide187.xml"/><Relationship Id="rId249" Type="http://schemas.openxmlformats.org/officeDocument/2006/relationships/slide" Target="slides/slide208.xml"/><Relationship Id="rId13" Type="http://schemas.openxmlformats.org/officeDocument/2006/relationships/slideMaster" Target="slideMasters/slideMaster13.xml"/><Relationship Id="rId109" Type="http://schemas.openxmlformats.org/officeDocument/2006/relationships/slide" Target="slides/slide68.xml"/><Relationship Id="rId260" Type="http://schemas.openxmlformats.org/officeDocument/2006/relationships/notesMaster" Target="notesMasters/notesMaster1.xml"/><Relationship Id="rId34" Type="http://schemas.openxmlformats.org/officeDocument/2006/relationships/slideMaster" Target="slideMasters/slideMaster34.xml"/><Relationship Id="rId55" Type="http://schemas.openxmlformats.org/officeDocument/2006/relationships/slide" Target="slides/slide14.xml"/><Relationship Id="rId76" Type="http://schemas.openxmlformats.org/officeDocument/2006/relationships/slide" Target="slides/slide35.xml"/><Relationship Id="rId97" Type="http://schemas.openxmlformats.org/officeDocument/2006/relationships/slide" Target="slides/slide56.xml"/><Relationship Id="rId120" Type="http://schemas.openxmlformats.org/officeDocument/2006/relationships/slide" Target="slides/slide79.xml"/><Relationship Id="rId141" Type="http://schemas.openxmlformats.org/officeDocument/2006/relationships/slide" Target="slides/slide100.xml"/><Relationship Id="rId7" Type="http://schemas.openxmlformats.org/officeDocument/2006/relationships/slideMaster" Target="slideMasters/slideMaster7.xml"/><Relationship Id="rId162" Type="http://schemas.openxmlformats.org/officeDocument/2006/relationships/slide" Target="slides/slide121.xml"/><Relationship Id="rId183" Type="http://schemas.openxmlformats.org/officeDocument/2006/relationships/slide" Target="slides/slide142.xml"/><Relationship Id="rId218" Type="http://schemas.openxmlformats.org/officeDocument/2006/relationships/slide" Target="slides/slide177.xml"/><Relationship Id="rId239" Type="http://schemas.openxmlformats.org/officeDocument/2006/relationships/slide" Target="slides/slide198.xml"/><Relationship Id="rId250" Type="http://schemas.openxmlformats.org/officeDocument/2006/relationships/slide" Target="slides/slide209.xml"/><Relationship Id="rId24" Type="http://schemas.openxmlformats.org/officeDocument/2006/relationships/slideMaster" Target="slideMasters/slideMaster24.xml"/><Relationship Id="rId45" Type="http://schemas.openxmlformats.org/officeDocument/2006/relationships/slide" Target="slides/slide4.xml"/><Relationship Id="rId66" Type="http://schemas.openxmlformats.org/officeDocument/2006/relationships/slide" Target="slides/slide25.xml"/><Relationship Id="rId87" Type="http://schemas.openxmlformats.org/officeDocument/2006/relationships/slide" Target="slides/slide46.xml"/><Relationship Id="rId110" Type="http://schemas.openxmlformats.org/officeDocument/2006/relationships/slide" Target="slides/slide69.xml"/><Relationship Id="rId131" Type="http://schemas.openxmlformats.org/officeDocument/2006/relationships/slide" Target="slides/slide90.xml"/><Relationship Id="rId152" Type="http://schemas.openxmlformats.org/officeDocument/2006/relationships/slide" Target="slides/slide111.xml"/><Relationship Id="rId173" Type="http://schemas.openxmlformats.org/officeDocument/2006/relationships/slide" Target="slides/slide132.xml"/><Relationship Id="rId194" Type="http://schemas.openxmlformats.org/officeDocument/2006/relationships/slide" Target="slides/slide153.xml"/><Relationship Id="rId208" Type="http://schemas.openxmlformats.org/officeDocument/2006/relationships/slide" Target="slides/slide167.xml"/><Relationship Id="rId229" Type="http://schemas.openxmlformats.org/officeDocument/2006/relationships/slide" Target="slides/slide188.xml"/><Relationship Id="rId240" Type="http://schemas.openxmlformats.org/officeDocument/2006/relationships/slide" Target="slides/slide199.xml"/><Relationship Id="rId261" Type="http://schemas.openxmlformats.org/officeDocument/2006/relationships/presProps" Target="presProps.xml"/><Relationship Id="rId14" Type="http://schemas.openxmlformats.org/officeDocument/2006/relationships/slideMaster" Target="slideMasters/slideMaster14.xml"/><Relationship Id="rId35" Type="http://schemas.openxmlformats.org/officeDocument/2006/relationships/slideMaster" Target="slideMasters/slideMaster35.xml"/><Relationship Id="rId56" Type="http://schemas.openxmlformats.org/officeDocument/2006/relationships/slide" Target="slides/slide15.xml"/><Relationship Id="rId77" Type="http://schemas.openxmlformats.org/officeDocument/2006/relationships/slide" Target="slides/slide36.xml"/><Relationship Id="rId100" Type="http://schemas.openxmlformats.org/officeDocument/2006/relationships/slide" Target="slides/slide59.xml"/><Relationship Id="rId8" Type="http://schemas.openxmlformats.org/officeDocument/2006/relationships/slideMaster" Target="slideMasters/slideMaster8.xml"/><Relationship Id="rId98" Type="http://schemas.openxmlformats.org/officeDocument/2006/relationships/slide" Target="slides/slide57.xml"/><Relationship Id="rId121" Type="http://schemas.openxmlformats.org/officeDocument/2006/relationships/slide" Target="slides/slide80.xml"/><Relationship Id="rId142" Type="http://schemas.openxmlformats.org/officeDocument/2006/relationships/slide" Target="slides/slide101.xml"/><Relationship Id="rId163" Type="http://schemas.openxmlformats.org/officeDocument/2006/relationships/slide" Target="slides/slide122.xml"/><Relationship Id="rId184" Type="http://schemas.openxmlformats.org/officeDocument/2006/relationships/slide" Target="slides/slide143.xml"/><Relationship Id="rId219" Type="http://schemas.openxmlformats.org/officeDocument/2006/relationships/slide" Target="slides/slide178.xml"/><Relationship Id="rId230" Type="http://schemas.openxmlformats.org/officeDocument/2006/relationships/slide" Target="slides/slide189.xml"/><Relationship Id="rId251" Type="http://schemas.openxmlformats.org/officeDocument/2006/relationships/slide" Target="slides/slide210.xml"/><Relationship Id="rId25" Type="http://schemas.openxmlformats.org/officeDocument/2006/relationships/slideMaster" Target="slideMasters/slideMaster25.xml"/><Relationship Id="rId46" Type="http://schemas.openxmlformats.org/officeDocument/2006/relationships/slide" Target="slides/slide5.xml"/><Relationship Id="rId67" Type="http://schemas.openxmlformats.org/officeDocument/2006/relationships/slide" Target="slides/slide26.xml"/><Relationship Id="rId88" Type="http://schemas.openxmlformats.org/officeDocument/2006/relationships/slide" Target="slides/slide47.xml"/><Relationship Id="rId111" Type="http://schemas.openxmlformats.org/officeDocument/2006/relationships/slide" Target="slides/slide70.xml"/><Relationship Id="rId132" Type="http://schemas.openxmlformats.org/officeDocument/2006/relationships/slide" Target="slides/slide91.xml"/><Relationship Id="rId153" Type="http://schemas.openxmlformats.org/officeDocument/2006/relationships/slide" Target="slides/slide112.xml"/><Relationship Id="rId174" Type="http://schemas.openxmlformats.org/officeDocument/2006/relationships/slide" Target="slides/slide133.xml"/><Relationship Id="rId195" Type="http://schemas.openxmlformats.org/officeDocument/2006/relationships/slide" Target="slides/slide154.xml"/><Relationship Id="rId209" Type="http://schemas.openxmlformats.org/officeDocument/2006/relationships/slide" Target="slides/slide168.xml"/><Relationship Id="rId220" Type="http://schemas.openxmlformats.org/officeDocument/2006/relationships/slide" Target="slides/slide179.xml"/><Relationship Id="rId241" Type="http://schemas.openxmlformats.org/officeDocument/2006/relationships/slide" Target="slides/slide200.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 Target="slides/slide16.xml"/><Relationship Id="rId262" Type="http://schemas.openxmlformats.org/officeDocument/2006/relationships/viewProps" Target="viewProps.xml"/><Relationship Id="rId78" Type="http://schemas.openxmlformats.org/officeDocument/2006/relationships/slide" Target="slides/slide37.xml"/><Relationship Id="rId99" Type="http://schemas.openxmlformats.org/officeDocument/2006/relationships/slide" Target="slides/slide58.xml"/><Relationship Id="rId101" Type="http://schemas.openxmlformats.org/officeDocument/2006/relationships/slide" Target="slides/slide60.xml"/><Relationship Id="rId122" Type="http://schemas.openxmlformats.org/officeDocument/2006/relationships/slide" Target="slides/slide81.xml"/><Relationship Id="rId143" Type="http://schemas.openxmlformats.org/officeDocument/2006/relationships/slide" Target="slides/slide102.xml"/><Relationship Id="rId164" Type="http://schemas.openxmlformats.org/officeDocument/2006/relationships/slide" Target="slides/slide123.xml"/><Relationship Id="rId185" Type="http://schemas.openxmlformats.org/officeDocument/2006/relationships/slide" Target="slides/slide144.xml"/><Relationship Id="rId9" Type="http://schemas.openxmlformats.org/officeDocument/2006/relationships/slideMaster" Target="slideMasters/slideMaster9.xml"/><Relationship Id="rId210" Type="http://schemas.openxmlformats.org/officeDocument/2006/relationships/slide" Target="slides/slide169.xml"/><Relationship Id="rId26" Type="http://schemas.openxmlformats.org/officeDocument/2006/relationships/slideMaster" Target="slideMasters/slideMaster26.xml"/><Relationship Id="rId231" Type="http://schemas.openxmlformats.org/officeDocument/2006/relationships/slide" Target="slides/slide190.xml"/><Relationship Id="rId252" Type="http://schemas.openxmlformats.org/officeDocument/2006/relationships/slide" Target="slides/slide211.xml"/><Relationship Id="rId47" Type="http://schemas.openxmlformats.org/officeDocument/2006/relationships/slide" Target="slides/slide6.xml"/><Relationship Id="rId68" Type="http://schemas.openxmlformats.org/officeDocument/2006/relationships/slide" Target="slides/slide27.xml"/><Relationship Id="rId89" Type="http://schemas.openxmlformats.org/officeDocument/2006/relationships/slide" Target="slides/slide48.xml"/><Relationship Id="rId112" Type="http://schemas.openxmlformats.org/officeDocument/2006/relationships/slide" Target="slides/slide71.xml"/><Relationship Id="rId133" Type="http://schemas.openxmlformats.org/officeDocument/2006/relationships/slide" Target="slides/slide92.xml"/><Relationship Id="rId154" Type="http://schemas.openxmlformats.org/officeDocument/2006/relationships/slide" Target="slides/slide113.xml"/><Relationship Id="rId175" Type="http://schemas.openxmlformats.org/officeDocument/2006/relationships/slide" Target="slides/slide134.xml"/><Relationship Id="rId196" Type="http://schemas.openxmlformats.org/officeDocument/2006/relationships/slide" Target="slides/slide155.xml"/><Relationship Id="rId200" Type="http://schemas.openxmlformats.org/officeDocument/2006/relationships/slide" Target="slides/slide159.xml"/><Relationship Id="rId16" Type="http://schemas.openxmlformats.org/officeDocument/2006/relationships/slideMaster" Target="slideMasters/slideMaster16.xml"/><Relationship Id="rId221" Type="http://schemas.openxmlformats.org/officeDocument/2006/relationships/slide" Target="slides/slide180.xml"/><Relationship Id="rId242" Type="http://schemas.openxmlformats.org/officeDocument/2006/relationships/slide" Target="slides/slide201.xml"/><Relationship Id="rId263" Type="http://schemas.openxmlformats.org/officeDocument/2006/relationships/theme" Target="theme/theme1.xml"/><Relationship Id="rId37" Type="http://schemas.openxmlformats.org/officeDocument/2006/relationships/slideMaster" Target="slideMasters/slideMaster37.xml"/><Relationship Id="rId58" Type="http://schemas.openxmlformats.org/officeDocument/2006/relationships/slide" Target="slides/slide17.xml"/><Relationship Id="rId79" Type="http://schemas.openxmlformats.org/officeDocument/2006/relationships/slide" Target="slides/slide38.xml"/><Relationship Id="rId102" Type="http://schemas.openxmlformats.org/officeDocument/2006/relationships/slide" Target="slides/slide61.xml"/><Relationship Id="rId123" Type="http://schemas.openxmlformats.org/officeDocument/2006/relationships/slide" Target="slides/slide82.xml"/><Relationship Id="rId144" Type="http://schemas.openxmlformats.org/officeDocument/2006/relationships/slide" Target="slides/slide103.xml"/><Relationship Id="rId90" Type="http://schemas.openxmlformats.org/officeDocument/2006/relationships/slide" Target="slides/slide49.xml"/><Relationship Id="rId165" Type="http://schemas.openxmlformats.org/officeDocument/2006/relationships/slide" Target="slides/slide124.xml"/><Relationship Id="rId186" Type="http://schemas.openxmlformats.org/officeDocument/2006/relationships/slide" Target="slides/slide145.xml"/><Relationship Id="rId211" Type="http://schemas.openxmlformats.org/officeDocument/2006/relationships/slide" Target="slides/slide170.xml"/><Relationship Id="rId232" Type="http://schemas.openxmlformats.org/officeDocument/2006/relationships/slide" Target="slides/slide191.xml"/><Relationship Id="rId253" Type="http://schemas.openxmlformats.org/officeDocument/2006/relationships/slide" Target="slides/slide212.xml"/><Relationship Id="rId27" Type="http://schemas.openxmlformats.org/officeDocument/2006/relationships/slideMaster" Target="slideMasters/slideMaster27.xml"/><Relationship Id="rId48" Type="http://schemas.openxmlformats.org/officeDocument/2006/relationships/slide" Target="slides/slide7.xml"/><Relationship Id="rId69" Type="http://schemas.openxmlformats.org/officeDocument/2006/relationships/slide" Target="slides/slide28.xml"/><Relationship Id="rId113" Type="http://schemas.openxmlformats.org/officeDocument/2006/relationships/slide" Target="slides/slide72.xml"/><Relationship Id="rId134" Type="http://schemas.openxmlformats.org/officeDocument/2006/relationships/slide" Target="slides/slide93.xml"/><Relationship Id="rId80" Type="http://schemas.openxmlformats.org/officeDocument/2006/relationships/slide" Target="slides/slide39.xml"/><Relationship Id="rId155" Type="http://schemas.openxmlformats.org/officeDocument/2006/relationships/slide" Target="slides/slide114.xml"/><Relationship Id="rId176" Type="http://schemas.openxmlformats.org/officeDocument/2006/relationships/slide" Target="slides/slide135.xml"/><Relationship Id="rId197" Type="http://schemas.openxmlformats.org/officeDocument/2006/relationships/slide" Target="slides/slide156.xml"/><Relationship Id="rId201" Type="http://schemas.openxmlformats.org/officeDocument/2006/relationships/slide" Target="slides/slide160.xml"/><Relationship Id="rId222" Type="http://schemas.openxmlformats.org/officeDocument/2006/relationships/slide" Target="slides/slide181.xml"/><Relationship Id="rId243" Type="http://schemas.openxmlformats.org/officeDocument/2006/relationships/slide" Target="slides/slide202.xml"/><Relationship Id="rId264" Type="http://schemas.openxmlformats.org/officeDocument/2006/relationships/tableStyles" Target="tableStyles.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 Target="slides/slide18.xml"/><Relationship Id="rId103" Type="http://schemas.openxmlformats.org/officeDocument/2006/relationships/slide" Target="slides/slide62.xml"/><Relationship Id="rId124" Type="http://schemas.openxmlformats.org/officeDocument/2006/relationships/slide" Target="slides/slide83.xml"/><Relationship Id="rId70" Type="http://schemas.openxmlformats.org/officeDocument/2006/relationships/slide" Target="slides/slide29.xml"/><Relationship Id="rId91" Type="http://schemas.openxmlformats.org/officeDocument/2006/relationships/slide" Target="slides/slide50.xml"/><Relationship Id="rId145" Type="http://schemas.openxmlformats.org/officeDocument/2006/relationships/slide" Target="slides/slide104.xml"/><Relationship Id="rId166" Type="http://schemas.openxmlformats.org/officeDocument/2006/relationships/slide" Target="slides/slide125.xml"/><Relationship Id="rId187" Type="http://schemas.openxmlformats.org/officeDocument/2006/relationships/slide" Target="slides/slide146.xml"/><Relationship Id="rId1" Type="http://schemas.openxmlformats.org/officeDocument/2006/relationships/slideMaster" Target="slideMasters/slideMaster1.xml"/><Relationship Id="rId212" Type="http://schemas.openxmlformats.org/officeDocument/2006/relationships/slide" Target="slides/slide171.xml"/><Relationship Id="rId233" Type="http://schemas.openxmlformats.org/officeDocument/2006/relationships/slide" Target="slides/slide192.xml"/><Relationship Id="rId254" Type="http://schemas.openxmlformats.org/officeDocument/2006/relationships/slide" Target="slides/slide213.xml"/><Relationship Id="rId28" Type="http://schemas.openxmlformats.org/officeDocument/2006/relationships/slideMaster" Target="slideMasters/slideMaster28.xml"/><Relationship Id="rId49" Type="http://schemas.openxmlformats.org/officeDocument/2006/relationships/slide" Target="slides/slide8.xml"/><Relationship Id="rId114" Type="http://schemas.openxmlformats.org/officeDocument/2006/relationships/slide" Target="slides/slide73.xml"/><Relationship Id="rId60" Type="http://schemas.openxmlformats.org/officeDocument/2006/relationships/slide" Target="slides/slide19.xml"/><Relationship Id="rId81" Type="http://schemas.openxmlformats.org/officeDocument/2006/relationships/slide" Target="slides/slide40.xml"/><Relationship Id="rId135" Type="http://schemas.openxmlformats.org/officeDocument/2006/relationships/slide" Target="slides/slide94.xml"/><Relationship Id="rId156" Type="http://schemas.openxmlformats.org/officeDocument/2006/relationships/slide" Target="slides/slide115.xml"/><Relationship Id="rId177" Type="http://schemas.openxmlformats.org/officeDocument/2006/relationships/slide" Target="slides/slide136.xml"/><Relationship Id="rId198" Type="http://schemas.openxmlformats.org/officeDocument/2006/relationships/slide" Target="slides/slide157.xml"/><Relationship Id="rId202" Type="http://schemas.openxmlformats.org/officeDocument/2006/relationships/slide" Target="slides/slide161.xml"/><Relationship Id="rId223" Type="http://schemas.openxmlformats.org/officeDocument/2006/relationships/slide" Target="slides/slide182.xml"/><Relationship Id="rId244" Type="http://schemas.openxmlformats.org/officeDocument/2006/relationships/slide" Target="slides/slide203.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50" Type="http://schemas.openxmlformats.org/officeDocument/2006/relationships/slide" Target="slides/slide9.xml"/><Relationship Id="rId104" Type="http://schemas.openxmlformats.org/officeDocument/2006/relationships/slide" Target="slides/slide63.xml"/><Relationship Id="rId125" Type="http://schemas.openxmlformats.org/officeDocument/2006/relationships/slide" Target="slides/slide84.xml"/><Relationship Id="rId146" Type="http://schemas.openxmlformats.org/officeDocument/2006/relationships/slide" Target="slides/slide105.xml"/><Relationship Id="rId167" Type="http://schemas.openxmlformats.org/officeDocument/2006/relationships/slide" Target="slides/slide126.xml"/><Relationship Id="rId188" Type="http://schemas.openxmlformats.org/officeDocument/2006/relationships/slide" Target="slides/slide147.xml"/><Relationship Id="rId71" Type="http://schemas.openxmlformats.org/officeDocument/2006/relationships/slide" Target="slides/slide30.xml"/><Relationship Id="rId92" Type="http://schemas.openxmlformats.org/officeDocument/2006/relationships/slide" Target="slides/slide51.xml"/><Relationship Id="rId213" Type="http://schemas.openxmlformats.org/officeDocument/2006/relationships/slide" Target="slides/slide172.xml"/><Relationship Id="rId234" Type="http://schemas.openxmlformats.org/officeDocument/2006/relationships/slide" Target="slides/slide193.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55" Type="http://schemas.openxmlformats.org/officeDocument/2006/relationships/slide" Target="slides/slide214.xml"/><Relationship Id="rId40" Type="http://schemas.openxmlformats.org/officeDocument/2006/relationships/slideMaster" Target="slideMasters/slideMaster40.xml"/><Relationship Id="rId115" Type="http://schemas.openxmlformats.org/officeDocument/2006/relationships/slide" Target="slides/slide74.xml"/><Relationship Id="rId136" Type="http://schemas.openxmlformats.org/officeDocument/2006/relationships/slide" Target="slides/slide95.xml"/><Relationship Id="rId157" Type="http://schemas.openxmlformats.org/officeDocument/2006/relationships/slide" Target="slides/slide116.xml"/><Relationship Id="rId178" Type="http://schemas.openxmlformats.org/officeDocument/2006/relationships/slide" Target="slides/slide137.xml"/><Relationship Id="rId61" Type="http://schemas.openxmlformats.org/officeDocument/2006/relationships/slide" Target="slides/slide20.xml"/><Relationship Id="rId82" Type="http://schemas.openxmlformats.org/officeDocument/2006/relationships/slide" Target="slides/slide41.xml"/><Relationship Id="rId199" Type="http://schemas.openxmlformats.org/officeDocument/2006/relationships/slide" Target="slides/slide158.xml"/><Relationship Id="rId203" Type="http://schemas.openxmlformats.org/officeDocument/2006/relationships/slide" Target="slides/slide162.xml"/><Relationship Id="rId19" Type="http://schemas.openxmlformats.org/officeDocument/2006/relationships/slideMaster" Target="slideMasters/slideMaster19.xml"/><Relationship Id="rId224" Type="http://schemas.openxmlformats.org/officeDocument/2006/relationships/slide" Target="slides/slide183.xml"/><Relationship Id="rId245" Type="http://schemas.openxmlformats.org/officeDocument/2006/relationships/slide" Target="slides/slide204.xml"/><Relationship Id="rId30" Type="http://schemas.openxmlformats.org/officeDocument/2006/relationships/slideMaster" Target="slideMasters/slideMaster30.xml"/><Relationship Id="rId105" Type="http://schemas.openxmlformats.org/officeDocument/2006/relationships/slide" Target="slides/slide64.xml"/><Relationship Id="rId126" Type="http://schemas.openxmlformats.org/officeDocument/2006/relationships/slide" Target="slides/slide85.xml"/><Relationship Id="rId147" Type="http://schemas.openxmlformats.org/officeDocument/2006/relationships/slide" Target="slides/slide106.xml"/><Relationship Id="rId168" Type="http://schemas.openxmlformats.org/officeDocument/2006/relationships/slide" Target="slides/slide127.xml"/><Relationship Id="rId51" Type="http://schemas.openxmlformats.org/officeDocument/2006/relationships/slide" Target="slides/slide10.xml"/><Relationship Id="rId72" Type="http://schemas.openxmlformats.org/officeDocument/2006/relationships/slide" Target="slides/slide31.xml"/><Relationship Id="rId93" Type="http://schemas.openxmlformats.org/officeDocument/2006/relationships/slide" Target="slides/slide52.xml"/><Relationship Id="rId189" Type="http://schemas.openxmlformats.org/officeDocument/2006/relationships/slide" Target="slides/slide148.xml"/><Relationship Id="rId3" Type="http://schemas.openxmlformats.org/officeDocument/2006/relationships/slideMaster" Target="slideMasters/slideMaster3.xml"/><Relationship Id="rId214" Type="http://schemas.openxmlformats.org/officeDocument/2006/relationships/slide" Target="slides/slide173.xml"/><Relationship Id="rId235" Type="http://schemas.openxmlformats.org/officeDocument/2006/relationships/slide" Target="slides/slide194.xml"/><Relationship Id="rId256" Type="http://schemas.openxmlformats.org/officeDocument/2006/relationships/slide" Target="slides/slide215.xml"/><Relationship Id="rId116" Type="http://schemas.openxmlformats.org/officeDocument/2006/relationships/slide" Target="slides/slide75.xml"/><Relationship Id="rId137" Type="http://schemas.openxmlformats.org/officeDocument/2006/relationships/slide" Target="slides/slide96.xml"/><Relationship Id="rId158" Type="http://schemas.openxmlformats.org/officeDocument/2006/relationships/slide" Target="slides/slide117.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 Target="slides/slide21.xml"/><Relationship Id="rId83" Type="http://schemas.openxmlformats.org/officeDocument/2006/relationships/slide" Target="slides/slide42.xml"/><Relationship Id="rId179" Type="http://schemas.openxmlformats.org/officeDocument/2006/relationships/slide" Target="slides/slide138.xml"/><Relationship Id="rId190" Type="http://schemas.openxmlformats.org/officeDocument/2006/relationships/slide" Target="slides/slide149.xml"/><Relationship Id="rId204" Type="http://schemas.openxmlformats.org/officeDocument/2006/relationships/slide" Target="slides/slide163.xml"/><Relationship Id="rId225" Type="http://schemas.openxmlformats.org/officeDocument/2006/relationships/slide" Target="slides/slide184.xml"/><Relationship Id="rId246" Type="http://schemas.openxmlformats.org/officeDocument/2006/relationships/slide" Target="slides/slide205.xml"/><Relationship Id="rId106" Type="http://schemas.openxmlformats.org/officeDocument/2006/relationships/slide" Target="slides/slide65.xml"/><Relationship Id="rId127" Type="http://schemas.openxmlformats.org/officeDocument/2006/relationships/slide" Target="slides/slide86.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 Target="slides/slide11.xml"/><Relationship Id="rId73" Type="http://schemas.openxmlformats.org/officeDocument/2006/relationships/slide" Target="slides/slide32.xml"/><Relationship Id="rId94" Type="http://schemas.openxmlformats.org/officeDocument/2006/relationships/slide" Target="slides/slide53.xml"/><Relationship Id="rId148" Type="http://schemas.openxmlformats.org/officeDocument/2006/relationships/slide" Target="slides/slide107.xml"/><Relationship Id="rId169" Type="http://schemas.openxmlformats.org/officeDocument/2006/relationships/slide" Target="slides/slide128.xml"/><Relationship Id="rId4" Type="http://schemas.openxmlformats.org/officeDocument/2006/relationships/slideMaster" Target="slideMasters/slideMaster4.xml"/><Relationship Id="rId180" Type="http://schemas.openxmlformats.org/officeDocument/2006/relationships/slide" Target="slides/slide139.xml"/><Relationship Id="rId215" Type="http://schemas.openxmlformats.org/officeDocument/2006/relationships/slide" Target="slides/slide174.xml"/><Relationship Id="rId236" Type="http://schemas.openxmlformats.org/officeDocument/2006/relationships/slide" Target="slides/slide195.xml"/><Relationship Id="rId257" Type="http://schemas.openxmlformats.org/officeDocument/2006/relationships/slide" Target="slides/slide216.xml"/><Relationship Id="rId42" Type="http://schemas.openxmlformats.org/officeDocument/2006/relationships/slide" Target="slides/slide1.xml"/><Relationship Id="rId84" Type="http://schemas.openxmlformats.org/officeDocument/2006/relationships/slide" Target="slides/slide43.xml"/><Relationship Id="rId138" Type="http://schemas.openxmlformats.org/officeDocument/2006/relationships/slide" Target="slides/slide97.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E1255C9-F847-A440-83FF-7AA254CCB896}" type="doc">
      <dgm:prSet loTypeId="urn:microsoft.com/office/officeart/2005/8/layout/cycle1" loCatId="cycle" qsTypeId="urn:microsoft.com/office/officeart/2005/8/quickstyle/simple4" qsCatId="simple" csTypeId="urn:microsoft.com/office/officeart/2005/8/colors/accent1_2" csCatId="accent1" phldr="1"/>
      <dgm:spPr/>
    </dgm:pt>
    <dgm:pt modelId="{12600BCB-5734-3F4B-9543-0CB09A3EC940}">
      <dgm:prSet phldrT="[Text]" custT="1"/>
      <dgm:spPr>
        <a:xfrm>
          <a:off x="4198328" y="3003"/>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1 Nisan</a:t>
          </a:r>
        </a:p>
      </dgm:t>
    </dgm:pt>
    <dgm:pt modelId="{694C5870-D1B6-4749-AAAC-40AAB1DA82EA}" type="parTrans" cxnId="{24E8EE39-70FF-B84F-8DD2-74F1728207D4}">
      <dgm:prSet/>
      <dgm:spPr/>
      <dgm:t>
        <a:bodyPr/>
        <a:lstStyle/>
        <a:p>
          <a:endParaRPr lang="en-US"/>
        </a:p>
      </dgm:t>
    </dgm:pt>
    <dgm:pt modelId="{B6065800-F57E-6842-B73C-614AFBC2DE05}" type="sibTrans" cxnId="{24E8EE39-70FF-B84F-8DD2-74F1728207D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325DB5A0-FE7A-8245-9663-7B515E4DF4C8}">
      <dgm:prSet phldrT="[Text]" custT="1"/>
      <dgm:spPr>
        <a:xfrm>
          <a:off x="5496848" y="752704"/>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2 Iyar</a:t>
          </a:r>
        </a:p>
      </dgm:t>
    </dgm:pt>
    <dgm:pt modelId="{4E2DDA45-C5A5-2D44-BC75-B1BB3E89C39E}" type="parTrans" cxnId="{B110A1D2-E1D2-C04C-8976-779F7F4F66C8}">
      <dgm:prSet/>
      <dgm:spPr/>
      <dgm:t>
        <a:bodyPr/>
        <a:lstStyle/>
        <a:p>
          <a:endParaRPr lang="en-US"/>
        </a:p>
      </dgm:t>
    </dgm:pt>
    <dgm:pt modelId="{54471214-3ABC-B64E-8935-4F53AC7091F5}" type="sibTrans" cxnId="{B110A1D2-E1D2-C04C-8976-779F7F4F66C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81D20D5D-F15B-B844-BCE7-07FE2E88C5B6}">
      <dgm:prSet phldrT="[Text]" custT="1"/>
      <dgm:spPr>
        <a:xfrm>
          <a:off x="6246550" y="2051225"/>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3 Sivan</a:t>
          </a:r>
        </a:p>
      </dgm:t>
    </dgm:pt>
    <dgm:pt modelId="{EDD06461-C2E5-A840-A887-FEA1BC169C5B}" type="parTrans" cxnId="{59130A34-B4D6-A044-96F7-5346AB5CB5D8}">
      <dgm:prSet/>
      <dgm:spPr/>
      <dgm:t>
        <a:bodyPr/>
        <a:lstStyle/>
        <a:p>
          <a:endParaRPr lang="en-US"/>
        </a:p>
      </dgm:t>
    </dgm:pt>
    <dgm:pt modelId="{63159F5F-19C4-974F-B4D9-6A8388E3A179}" type="sibTrans" cxnId="{59130A34-B4D6-A044-96F7-5346AB5CB5D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548EBB6-B1A8-4E4A-94F3-38AFF917AA13}">
      <dgm:prSet phldrT="[Text]" custT="1"/>
      <dgm:spPr>
        <a:xfrm>
          <a:off x="6246550" y="3550628"/>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4 Tammuz</a:t>
          </a:r>
        </a:p>
      </dgm:t>
    </dgm:pt>
    <dgm:pt modelId="{9C2C1551-390F-D644-9FE4-C7360EFD93EC}" type="parTrans" cxnId="{9D179EA7-3A49-544A-83DE-69B7A779502D}">
      <dgm:prSet/>
      <dgm:spPr/>
      <dgm:t>
        <a:bodyPr/>
        <a:lstStyle/>
        <a:p>
          <a:endParaRPr lang="en-US"/>
        </a:p>
      </dgm:t>
    </dgm:pt>
    <dgm:pt modelId="{55B5CCF6-1B65-AC49-B1EC-CD09807E71EF}" type="sibTrans" cxnId="{9D179EA7-3A49-544A-83DE-69B7A779502D}">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0858D728-97B0-1A41-82DA-1572CE14754F}">
      <dgm:prSet phldrT="[Text]" custT="1"/>
      <dgm:spPr>
        <a:xfrm>
          <a:off x="5496848" y="4849148"/>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5 Av</a:t>
          </a:r>
        </a:p>
      </dgm:t>
    </dgm:pt>
    <dgm:pt modelId="{101D8312-F9CD-0648-93A1-801EBB18F1C1}" type="parTrans" cxnId="{C71EFA8F-2D9D-B349-9D8F-4C4E8D5A1A88}">
      <dgm:prSet/>
      <dgm:spPr/>
      <dgm:t>
        <a:bodyPr/>
        <a:lstStyle/>
        <a:p>
          <a:endParaRPr lang="en-US"/>
        </a:p>
      </dgm:t>
    </dgm:pt>
    <dgm:pt modelId="{19401D75-4FA1-2642-9C39-67D34D8AB9EC}" type="sibTrans" cxnId="{C71EFA8F-2D9D-B349-9D8F-4C4E8D5A1A8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F73B3211-1799-3F44-92B6-7CEE57ECB2D3}">
      <dgm:prSet phldrT="[Text]" custT="1"/>
      <dgm:spPr>
        <a:xfrm>
          <a:off x="4198328" y="5598850"/>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6 Elul</a:t>
          </a:r>
        </a:p>
      </dgm:t>
    </dgm:pt>
    <dgm:pt modelId="{3185974B-797D-B74A-90E5-50DD4F820E03}" type="parTrans" cxnId="{8BC02790-30A7-8E4F-A35E-2380CA591837}">
      <dgm:prSet/>
      <dgm:spPr/>
      <dgm:t>
        <a:bodyPr/>
        <a:lstStyle/>
        <a:p>
          <a:endParaRPr lang="en-US"/>
        </a:p>
      </dgm:t>
    </dgm:pt>
    <dgm:pt modelId="{580AAA11-E1E4-FC4E-A546-63E521F462A7}" type="sibTrans" cxnId="{8BC02790-30A7-8E4F-A35E-2380CA591837}">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A9914442-2057-0542-A0EA-F935FCA28993}">
      <dgm:prSet custT="1"/>
      <dgm:spPr>
        <a:xfrm>
          <a:off x="2698925" y="5598850"/>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7 Tishri</a:t>
          </a:r>
        </a:p>
      </dgm:t>
    </dgm:pt>
    <dgm:pt modelId="{7C8B2F9C-9DC8-B341-9185-DD1FDBDEC5E5}" type="parTrans" cxnId="{43A2D624-36A7-0349-8165-2080658490D3}">
      <dgm:prSet/>
      <dgm:spPr/>
      <dgm:t>
        <a:bodyPr/>
        <a:lstStyle/>
        <a:p>
          <a:endParaRPr lang="en-US"/>
        </a:p>
      </dgm:t>
    </dgm:pt>
    <dgm:pt modelId="{D805A741-31F4-6D45-A082-4AD4C7B066F1}" type="sibTrans" cxnId="{43A2D624-36A7-0349-8165-2080658490D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5E743FA-081E-B447-B4F2-DEEACC6857BC}">
      <dgm:prSet custT="1"/>
      <dgm:spPr>
        <a:xfrm>
          <a:off x="1400404" y="4849148"/>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8 </a:t>
          </a:r>
          <a:r>
            <a:rPr lang="en-US" sz="1600" dirty="0" err="1">
              <a:solidFill>
                <a:srgbClr val="FFFFFF">
                  <a:hueOff val="0"/>
                  <a:satOff val="0"/>
                  <a:lumOff val="0"/>
                  <a:alphaOff val="0"/>
                </a:srgbClr>
              </a:solidFill>
              <a:latin typeface="Tahoma"/>
              <a:ea typeface="+mn-ea"/>
              <a:cs typeface="+mn-cs"/>
            </a:rPr>
            <a:t>Cheshvan</a:t>
          </a:r>
          <a:endParaRPr lang="en-US" sz="1600" dirty="0">
            <a:solidFill>
              <a:srgbClr val="FFFFFF">
                <a:hueOff val="0"/>
                <a:satOff val="0"/>
                <a:lumOff val="0"/>
                <a:alphaOff val="0"/>
              </a:srgbClr>
            </a:solidFill>
            <a:latin typeface="Tahoma"/>
            <a:ea typeface="+mn-ea"/>
            <a:cs typeface="+mn-cs"/>
          </a:endParaRPr>
        </a:p>
      </dgm:t>
    </dgm:pt>
    <dgm:pt modelId="{4994F5D2-F751-6249-8BC2-0DA8296759D8}" type="parTrans" cxnId="{6E0A29B9-33A3-8F4D-BBD4-672768354023}">
      <dgm:prSet/>
      <dgm:spPr/>
      <dgm:t>
        <a:bodyPr/>
        <a:lstStyle/>
        <a:p>
          <a:endParaRPr lang="en-US"/>
        </a:p>
      </dgm:t>
    </dgm:pt>
    <dgm:pt modelId="{B7792F1E-795A-8A40-9AF9-CBB036406804}" type="sibTrans" cxnId="{6E0A29B9-33A3-8F4D-BBD4-67276835402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31AD6AD-68AD-1F4D-802F-C6CD780A0CDB}">
      <dgm:prSet custT="1"/>
      <dgm:spPr>
        <a:xfrm>
          <a:off x="650703" y="3550628"/>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9 Kislev</a:t>
          </a:r>
        </a:p>
      </dgm:t>
    </dgm:pt>
    <dgm:pt modelId="{1C7C9849-E661-3747-A64F-D6BD82FBC8C6}" type="parTrans" cxnId="{B263D5DB-FD9A-F845-A29A-1C25305A814B}">
      <dgm:prSet/>
      <dgm:spPr/>
      <dgm:t>
        <a:bodyPr/>
        <a:lstStyle/>
        <a:p>
          <a:endParaRPr lang="en-US"/>
        </a:p>
      </dgm:t>
    </dgm:pt>
    <dgm:pt modelId="{591E9484-33B2-714C-AA5D-D47E80DA12F9}" type="sibTrans" cxnId="{B263D5DB-FD9A-F845-A29A-1C25305A814B}">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7E87DE1-03EB-D748-89C5-D76845DF9F58}">
      <dgm:prSet custT="1"/>
      <dgm:spPr>
        <a:xfrm>
          <a:off x="650703" y="2051225"/>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10 Tevet</a:t>
          </a:r>
        </a:p>
      </dgm:t>
    </dgm:pt>
    <dgm:pt modelId="{08AD16C4-82BB-C248-8EBD-2C05A46AF859}" type="parTrans" cxnId="{4C3DD547-D047-9D45-828F-C7C94046F4A6}">
      <dgm:prSet/>
      <dgm:spPr/>
      <dgm:t>
        <a:bodyPr/>
        <a:lstStyle/>
        <a:p>
          <a:endParaRPr lang="en-US"/>
        </a:p>
      </dgm:t>
    </dgm:pt>
    <dgm:pt modelId="{6533DBF9-2933-D44A-B9F0-8FC24EC06F20}" type="sibTrans" cxnId="{4C3DD547-D047-9D45-828F-C7C94046F4A6}">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610909C5-6334-264F-93E0-189A71FB6993}">
      <dgm:prSet custT="1"/>
      <dgm:spPr>
        <a:xfrm>
          <a:off x="1400404" y="752704"/>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11 Shevat</a:t>
          </a:r>
        </a:p>
      </dgm:t>
    </dgm:pt>
    <dgm:pt modelId="{BAA50C28-F269-4F4D-892E-94581FC50AB9}" type="parTrans" cxnId="{7E3437C4-CA9E-744B-A10C-AB226D685EF4}">
      <dgm:prSet/>
      <dgm:spPr/>
      <dgm:t>
        <a:bodyPr/>
        <a:lstStyle/>
        <a:p>
          <a:endParaRPr lang="en-US"/>
        </a:p>
      </dgm:t>
    </dgm:pt>
    <dgm:pt modelId="{C62D126D-D94F-0A45-AAB3-A4A2804A9AA5}" type="sibTrans" cxnId="{7E3437C4-CA9E-744B-A10C-AB226D685EF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27799A3-6798-F14C-9108-A99B044124B3}">
      <dgm:prSet custT="1"/>
      <dgm:spPr>
        <a:xfrm>
          <a:off x="2698925" y="3003"/>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12 Adar</a:t>
          </a:r>
        </a:p>
      </dgm:t>
    </dgm:pt>
    <dgm:pt modelId="{4C8AC837-DBAA-5F48-BFFA-88B3F17800FA}" type="parTrans" cxnId="{8473CCC9-3CE8-2541-BD76-1510DC4C2444}">
      <dgm:prSet/>
      <dgm:spPr/>
      <dgm:t>
        <a:bodyPr/>
        <a:lstStyle/>
        <a:p>
          <a:endParaRPr lang="en-US"/>
        </a:p>
      </dgm:t>
    </dgm:pt>
    <dgm:pt modelId="{CCCC52AB-CFB4-904A-B94C-E1998826B4F9}" type="sibTrans" cxnId="{8473CCC9-3CE8-2541-BD76-1510DC4C244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74F300E-4386-5845-9047-D2E50BE5B9DF}" type="pres">
      <dgm:prSet presAssocID="{8E1255C9-F847-A440-83FF-7AA254CCB896}" presName="cycle" presStyleCnt="0">
        <dgm:presLayoutVars>
          <dgm:dir/>
          <dgm:resizeHandles val="exact"/>
        </dgm:presLayoutVars>
      </dgm:prSet>
      <dgm:spPr/>
    </dgm:pt>
    <dgm:pt modelId="{BF1A72C0-4F23-214E-B2C0-EC3432C35438}" type="pres">
      <dgm:prSet presAssocID="{12600BCB-5734-3F4B-9543-0CB09A3EC940}" presName="dummy" presStyleCnt="0"/>
      <dgm:spPr/>
    </dgm:pt>
    <dgm:pt modelId="{92DA8A36-05F4-4B4C-B207-6FB4CBC9688F}" type="pres">
      <dgm:prSet presAssocID="{12600BCB-5734-3F4B-9543-0CB09A3EC940}" presName="node" presStyleLbl="revTx" presStyleIdx="0" presStyleCnt="12" custScaleX="235352">
        <dgm:presLayoutVars>
          <dgm:bulletEnabled val="1"/>
        </dgm:presLayoutVars>
      </dgm:prSet>
      <dgm:spPr>
        <a:prstGeom prst="rect">
          <a:avLst/>
        </a:prstGeom>
      </dgm:spPr>
    </dgm:pt>
    <dgm:pt modelId="{2990F259-A510-7044-A15A-189FB55AE5CB}" type="pres">
      <dgm:prSet presAssocID="{B6065800-F57E-6842-B73C-614AFBC2DE05}" presName="sibTrans" presStyleLbl="node1" presStyleIdx="0" presStyleCnt="12"/>
      <dgm:spPr>
        <a:prstGeom prst="circularArrow">
          <a:avLst>
            <a:gd name="adj1" fmla="val 2311"/>
            <a:gd name="adj2" fmla="val 139396"/>
            <a:gd name="adj3" fmla="val 18197564"/>
            <a:gd name="adj4" fmla="val 17553321"/>
            <a:gd name="adj5" fmla="val 2696"/>
          </a:avLst>
        </a:prstGeom>
      </dgm:spPr>
    </dgm:pt>
    <dgm:pt modelId="{A7A1548F-03D0-7F43-8C4C-631804CE4126}" type="pres">
      <dgm:prSet presAssocID="{325DB5A0-FE7A-8245-9663-7B515E4DF4C8}" presName="dummy" presStyleCnt="0"/>
      <dgm:spPr/>
    </dgm:pt>
    <dgm:pt modelId="{EAEA7D1D-8D8A-4A4B-812D-D24179AFED27}" type="pres">
      <dgm:prSet presAssocID="{325DB5A0-FE7A-8245-9663-7B515E4DF4C8}" presName="node" presStyleLbl="revTx" presStyleIdx="1" presStyleCnt="12" custScaleX="192316">
        <dgm:presLayoutVars>
          <dgm:bulletEnabled val="1"/>
        </dgm:presLayoutVars>
      </dgm:prSet>
      <dgm:spPr>
        <a:prstGeom prst="rect">
          <a:avLst/>
        </a:prstGeom>
      </dgm:spPr>
    </dgm:pt>
    <dgm:pt modelId="{2257407E-2335-6E46-9533-50F1A4869162}" type="pres">
      <dgm:prSet presAssocID="{54471214-3ABC-B64E-8935-4F53AC7091F5}" presName="sibTrans" presStyleLbl="node1" presStyleIdx="1" presStyleCnt="12"/>
      <dgm:spPr>
        <a:prstGeom prst="circularArrow">
          <a:avLst>
            <a:gd name="adj1" fmla="val 2311"/>
            <a:gd name="adj2" fmla="val 139396"/>
            <a:gd name="adj3" fmla="val 20107283"/>
            <a:gd name="adj4" fmla="val 19463040"/>
            <a:gd name="adj5" fmla="val 2696"/>
          </a:avLst>
        </a:prstGeom>
      </dgm:spPr>
    </dgm:pt>
    <dgm:pt modelId="{3467B5D4-61EB-4C46-BB87-881C0920F2D1}" type="pres">
      <dgm:prSet presAssocID="{81D20D5D-F15B-B844-BCE7-07FE2E88C5B6}" presName="dummy" presStyleCnt="0"/>
      <dgm:spPr/>
    </dgm:pt>
    <dgm:pt modelId="{2467F156-8EB3-F044-8664-8B186FD19D40}" type="pres">
      <dgm:prSet presAssocID="{81D20D5D-F15B-B844-BCE7-07FE2E88C5B6}" presName="node" presStyleLbl="revTx" presStyleIdx="2" presStyleCnt="12" custScaleX="216806">
        <dgm:presLayoutVars>
          <dgm:bulletEnabled val="1"/>
        </dgm:presLayoutVars>
      </dgm:prSet>
      <dgm:spPr>
        <a:prstGeom prst="rect">
          <a:avLst/>
        </a:prstGeom>
      </dgm:spPr>
    </dgm:pt>
    <dgm:pt modelId="{DC85BF06-3190-2C49-B38C-CC01414F9567}" type="pres">
      <dgm:prSet presAssocID="{63159F5F-19C4-974F-B4D9-6A8388E3A179}" presName="sibTrans" presStyleLbl="node1" presStyleIdx="2" presStyleCnt="12"/>
      <dgm:spPr>
        <a:prstGeom prst="circularArrow">
          <a:avLst>
            <a:gd name="adj1" fmla="val 2311"/>
            <a:gd name="adj2" fmla="val 139396"/>
            <a:gd name="adj3" fmla="val 322868"/>
            <a:gd name="adj4" fmla="val 21137736"/>
            <a:gd name="adj5" fmla="val 2696"/>
          </a:avLst>
        </a:prstGeom>
      </dgm:spPr>
    </dgm:pt>
    <dgm:pt modelId="{818521AB-CB19-3245-AC47-32330EC1D05A}" type="pres">
      <dgm:prSet presAssocID="{D548EBB6-B1A8-4E4A-94F3-38AFF917AA13}" presName="dummy" presStyleCnt="0"/>
      <dgm:spPr/>
    </dgm:pt>
    <dgm:pt modelId="{A85B6194-0CD3-0046-9C07-12EA626BEFA3}" type="pres">
      <dgm:prSet presAssocID="{D548EBB6-B1A8-4E4A-94F3-38AFF917AA13}" presName="node" presStyleLbl="revTx" presStyleIdx="3" presStyleCnt="12" custScaleX="211950">
        <dgm:presLayoutVars>
          <dgm:bulletEnabled val="1"/>
        </dgm:presLayoutVars>
      </dgm:prSet>
      <dgm:spPr>
        <a:prstGeom prst="rect">
          <a:avLst/>
        </a:prstGeom>
      </dgm:spPr>
    </dgm:pt>
    <dgm:pt modelId="{76EDA6DC-5A32-7640-86D9-A3D1F65AC2D3}" type="pres">
      <dgm:prSet presAssocID="{55B5CCF6-1B65-AC49-B1EC-CD09807E71EF}" presName="sibTrans" presStyleLbl="node1" presStyleIdx="3" presStyleCnt="12"/>
      <dgm:spPr>
        <a:prstGeom prst="circularArrow">
          <a:avLst>
            <a:gd name="adj1" fmla="val 2311"/>
            <a:gd name="adj2" fmla="val 139396"/>
            <a:gd name="adj3" fmla="val 1997564"/>
            <a:gd name="adj4" fmla="val 1353321"/>
            <a:gd name="adj5" fmla="val 2696"/>
          </a:avLst>
        </a:prstGeom>
      </dgm:spPr>
    </dgm:pt>
    <dgm:pt modelId="{5FEB966B-5E78-494C-B5A1-6F18B3A362B7}" type="pres">
      <dgm:prSet presAssocID="{0858D728-97B0-1A41-82DA-1572CE14754F}" presName="dummy" presStyleCnt="0"/>
      <dgm:spPr/>
    </dgm:pt>
    <dgm:pt modelId="{9BE0E30D-6CC1-3143-BC4A-4FF2C5039316}" type="pres">
      <dgm:prSet presAssocID="{0858D728-97B0-1A41-82DA-1572CE14754F}" presName="node" presStyleLbl="revTx" presStyleIdx="4" presStyleCnt="12" custScaleX="250719">
        <dgm:presLayoutVars>
          <dgm:bulletEnabled val="1"/>
        </dgm:presLayoutVars>
      </dgm:prSet>
      <dgm:spPr>
        <a:prstGeom prst="rect">
          <a:avLst/>
        </a:prstGeom>
      </dgm:spPr>
    </dgm:pt>
    <dgm:pt modelId="{37E24780-EDFC-1D4D-B756-C90BE821441B}" type="pres">
      <dgm:prSet presAssocID="{19401D75-4FA1-2642-9C39-67D34D8AB9EC}" presName="sibTrans" presStyleLbl="node1" presStyleIdx="4" presStyleCnt="12"/>
      <dgm:spPr>
        <a:prstGeom prst="circularArrow">
          <a:avLst>
            <a:gd name="adj1" fmla="val 2311"/>
            <a:gd name="adj2" fmla="val 139396"/>
            <a:gd name="adj3" fmla="val 3907283"/>
            <a:gd name="adj4" fmla="val 3263040"/>
            <a:gd name="adj5" fmla="val 2696"/>
          </a:avLst>
        </a:prstGeom>
      </dgm:spPr>
    </dgm:pt>
    <dgm:pt modelId="{788B510C-5C6F-7E4F-BD2A-4B0F37349509}" type="pres">
      <dgm:prSet presAssocID="{F73B3211-1799-3F44-92B6-7CEE57ECB2D3}" presName="dummy" presStyleCnt="0"/>
      <dgm:spPr/>
    </dgm:pt>
    <dgm:pt modelId="{BF6C208F-01F8-574D-980A-D40F886CF760}" type="pres">
      <dgm:prSet presAssocID="{F73B3211-1799-3F44-92B6-7CEE57ECB2D3}" presName="node" presStyleLbl="revTx" presStyleIdx="5" presStyleCnt="12" custScaleX="209410">
        <dgm:presLayoutVars>
          <dgm:bulletEnabled val="1"/>
        </dgm:presLayoutVars>
      </dgm:prSet>
      <dgm:spPr>
        <a:prstGeom prst="rect">
          <a:avLst/>
        </a:prstGeom>
      </dgm:spPr>
    </dgm:pt>
    <dgm:pt modelId="{DAE7F6D9-575B-6C47-9F2C-6177EB4BA541}" type="pres">
      <dgm:prSet presAssocID="{580AAA11-E1E4-FC4E-A546-63E521F462A7}" presName="sibTrans" presStyleLbl="node1" presStyleIdx="5" presStyleCnt="12"/>
      <dgm:spPr>
        <a:prstGeom prst="circularArrow">
          <a:avLst>
            <a:gd name="adj1" fmla="val 2311"/>
            <a:gd name="adj2" fmla="val 139396"/>
            <a:gd name="adj3" fmla="val 5722868"/>
            <a:gd name="adj4" fmla="val 4937736"/>
            <a:gd name="adj5" fmla="val 2696"/>
          </a:avLst>
        </a:prstGeom>
      </dgm:spPr>
    </dgm:pt>
    <dgm:pt modelId="{3AD74439-13B4-6B4C-A74C-96BE28333D49}" type="pres">
      <dgm:prSet presAssocID="{A9914442-2057-0542-A0EA-F935FCA28993}" presName="dummy" presStyleCnt="0"/>
      <dgm:spPr/>
    </dgm:pt>
    <dgm:pt modelId="{B4CE740F-E5F8-1040-9068-3C0CA6A81D60}" type="pres">
      <dgm:prSet presAssocID="{A9914442-2057-0542-A0EA-F935FCA28993}" presName="node" presStyleLbl="revTx" presStyleIdx="6" presStyleCnt="12" custScaleX="160431">
        <dgm:presLayoutVars>
          <dgm:bulletEnabled val="1"/>
        </dgm:presLayoutVars>
      </dgm:prSet>
      <dgm:spPr>
        <a:prstGeom prst="rect">
          <a:avLst/>
        </a:prstGeom>
      </dgm:spPr>
    </dgm:pt>
    <dgm:pt modelId="{7D368AA8-A897-6A44-B2ED-5420DBBF55CD}" type="pres">
      <dgm:prSet presAssocID="{D805A741-31F4-6D45-A082-4AD4C7B066F1}" presName="sibTrans" presStyleLbl="node1" presStyleIdx="6" presStyleCnt="12"/>
      <dgm:spPr>
        <a:prstGeom prst="circularArrow">
          <a:avLst>
            <a:gd name="adj1" fmla="val 2311"/>
            <a:gd name="adj2" fmla="val 139396"/>
            <a:gd name="adj3" fmla="val 7397564"/>
            <a:gd name="adj4" fmla="val 6753321"/>
            <a:gd name="adj5" fmla="val 2696"/>
          </a:avLst>
        </a:prstGeom>
      </dgm:spPr>
    </dgm:pt>
    <dgm:pt modelId="{256A8A82-B1CB-EF43-AB66-A3D1C8A54B59}" type="pres">
      <dgm:prSet presAssocID="{55E743FA-081E-B447-B4F2-DEEACC6857BC}" presName="dummy" presStyleCnt="0"/>
      <dgm:spPr/>
    </dgm:pt>
    <dgm:pt modelId="{36444405-91CC-BC45-909E-8AE477F1EC7C}" type="pres">
      <dgm:prSet presAssocID="{55E743FA-081E-B447-B4F2-DEEACC6857BC}" presName="node" presStyleLbl="revTx" presStyleIdx="7" presStyleCnt="12" custScaleX="218258">
        <dgm:presLayoutVars>
          <dgm:bulletEnabled val="1"/>
        </dgm:presLayoutVars>
      </dgm:prSet>
      <dgm:spPr>
        <a:prstGeom prst="rect">
          <a:avLst/>
        </a:prstGeom>
      </dgm:spPr>
    </dgm:pt>
    <dgm:pt modelId="{0EBEA1BD-8C57-A847-A4A1-BD492A397D4A}" type="pres">
      <dgm:prSet presAssocID="{B7792F1E-795A-8A40-9AF9-CBB036406804}" presName="sibTrans" presStyleLbl="node1" presStyleIdx="7" presStyleCnt="12"/>
      <dgm:spPr>
        <a:prstGeom prst="circularArrow">
          <a:avLst>
            <a:gd name="adj1" fmla="val 2311"/>
            <a:gd name="adj2" fmla="val 139396"/>
            <a:gd name="adj3" fmla="val 9307283"/>
            <a:gd name="adj4" fmla="val 8663040"/>
            <a:gd name="adj5" fmla="val 2696"/>
          </a:avLst>
        </a:prstGeom>
      </dgm:spPr>
    </dgm:pt>
    <dgm:pt modelId="{A1257670-91AA-B74E-AFCB-48382C466D43}" type="pres">
      <dgm:prSet presAssocID="{931AD6AD-68AD-1F4D-802F-C6CD780A0CDB}" presName="dummy" presStyleCnt="0"/>
      <dgm:spPr/>
    </dgm:pt>
    <dgm:pt modelId="{19DCBC3D-EF34-4444-B52C-E59D1C44CC9D}" type="pres">
      <dgm:prSet presAssocID="{931AD6AD-68AD-1F4D-802F-C6CD780A0CDB}" presName="node" presStyleLbl="revTx" presStyleIdx="8" presStyleCnt="12" custScaleX="221150">
        <dgm:presLayoutVars>
          <dgm:bulletEnabled val="1"/>
        </dgm:presLayoutVars>
      </dgm:prSet>
      <dgm:spPr>
        <a:prstGeom prst="rect">
          <a:avLst/>
        </a:prstGeom>
      </dgm:spPr>
    </dgm:pt>
    <dgm:pt modelId="{CDA9BE8C-41E5-BF45-BAB4-5B91BDDEFF8D}" type="pres">
      <dgm:prSet presAssocID="{591E9484-33B2-714C-AA5D-D47E80DA12F9}" presName="sibTrans" presStyleLbl="node1" presStyleIdx="8" presStyleCnt="12"/>
      <dgm:spPr>
        <a:prstGeom prst="circularArrow">
          <a:avLst>
            <a:gd name="adj1" fmla="val 2311"/>
            <a:gd name="adj2" fmla="val 139396"/>
            <a:gd name="adj3" fmla="val 11122868"/>
            <a:gd name="adj4" fmla="val 10337736"/>
            <a:gd name="adj5" fmla="val 2696"/>
          </a:avLst>
        </a:prstGeom>
      </dgm:spPr>
    </dgm:pt>
    <dgm:pt modelId="{731680F6-F070-374C-97C4-FB0156E03231}" type="pres">
      <dgm:prSet presAssocID="{D7E87DE1-03EB-D748-89C5-D76845DF9F58}" presName="dummy" presStyleCnt="0"/>
      <dgm:spPr/>
    </dgm:pt>
    <dgm:pt modelId="{12C576B8-5B2D-B04B-98C4-29D5E499FD83}" type="pres">
      <dgm:prSet presAssocID="{D7E87DE1-03EB-D748-89C5-D76845DF9F58}" presName="node" presStyleLbl="revTx" presStyleIdx="9" presStyleCnt="12" custScaleX="223834">
        <dgm:presLayoutVars>
          <dgm:bulletEnabled val="1"/>
        </dgm:presLayoutVars>
      </dgm:prSet>
      <dgm:spPr>
        <a:prstGeom prst="rect">
          <a:avLst/>
        </a:prstGeom>
      </dgm:spPr>
    </dgm:pt>
    <dgm:pt modelId="{C4FE94AE-AFAE-8743-9525-171FDA850E0F}" type="pres">
      <dgm:prSet presAssocID="{6533DBF9-2933-D44A-B9F0-8FC24EC06F20}" presName="sibTrans" presStyleLbl="node1" presStyleIdx="9" presStyleCnt="12"/>
      <dgm:spPr>
        <a:prstGeom prst="circularArrow">
          <a:avLst>
            <a:gd name="adj1" fmla="val 2311"/>
            <a:gd name="adj2" fmla="val 139396"/>
            <a:gd name="adj3" fmla="val 12797564"/>
            <a:gd name="adj4" fmla="val 12153321"/>
            <a:gd name="adj5" fmla="val 2696"/>
          </a:avLst>
        </a:prstGeom>
      </dgm:spPr>
    </dgm:pt>
    <dgm:pt modelId="{FBD4D212-3E98-9843-8795-297F9EDDD657}" type="pres">
      <dgm:prSet presAssocID="{610909C5-6334-264F-93E0-189A71FB6993}" presName="dummy" presStyleCnt="0"/>
      <dgm:spPr/>
    </dgm:pt>
    <dgm:pt modelId="{54CDBF4B-9D09-3242-A1D5-0506BD1712C5}" type="pres">
      <dgm:prSet presAssocID="{610909C5-6334-264F-93E0-189A71FB6993}" presName="node" presStyleLbl="revTx" presStyleIdx="10" presStyleCnt="12" custScaleX="204809">
        <dgm:presLayoutVars>
          <dgm:bulletEnabled val="1"/>
        </dgm:presLayoutVars>
      </dgm:prSet>
      <dgm:spPr>
        <a:prstGeom prst="rect">
          <a:avLst/>
        </a:prstGeom>
      </dgm:spPr>
    </dgm:pt>
    <dgm:pt modelId="{49452468-AA65-834B-B75D-72A0A7810E13}" type="pres">
      <dgm:prSet presAssocID="{C62D126D-D94F-0A45-AAB3-A4A2804A9AA5}" presName="sibTrans" presStyleLbl="node1" presStyleIdx="10" presStyleCnt="12"/>
      <dgm:spPr>
        <a:prstGeom prst="circularArrow">
          <a:avLst>
            <a:gd name="adj1" fmla="val 2311"/>
            <a:gd name="adj2" fmla="val 139396"/>
            <a:gd name="adj3" fmla="val 14707283"/>
            <a:gd name="adj4" fmla="val 14063040"/>
            <a:gd name="adj5" fmla="val 2696"/>
          </a:avLst>
        </a:prstGeom>
      </dgm:spPr>
    </dgm:pt>
    <dgm:pt modelId="{B0C742D0-6463-FF41-BE88-36D0AF1ED5D5}" type="pres">
      <dgm:prSet presAssocID="{527799A3-6798-F14C-9108-A99B044124B3}" presName="dummy" presStyleCnt="0"/>
      <dgm:spPr/>
    </dgm:pt>
    <dgm:pt modelId="{CE064FAD-9527-C04A-986D-ADE7F29D4AAF}" type="pres">
      <dgm:prSet presAssocID="{527799A3-6798-F14C-9108-A99B044124B3}" presName="node" presStyleLbl="revTx" presStyleIdx="11" presStyleCnt="12" custScaleX="91262" custRadScaleRad="100461" custRadScaleInc="-9508">
        <dgm:presLayoutVars>
          <dgm:bulletEnabled val="1"/>
        </dgm:presLayoutVars>
      </dgm:prSet>
      <dgm:spPr>
        <a:prstGeom prst="rect">
          <a:avLst/>
        </a:prstGeom>
      </dgm:spPr>
    </dgm:pt>
    <dgm:pt modelId="{7C0589C6-43EC-854D-966B-B0C5FE9A8192}" type="pres">
      <dgm:prSet presAssocID="{CCCC52AB-CFB4-904A-B94C-E1998826B4F9}" presName="sibTrans" presStyleLbl="node1" presStyleIdx="11" presStyleCnt="12"/>
      <dgm:spPr>
        <a:prstGeom prst="circularArrow">
          <a:avLst>
            <a:gd name="adj1" fmla="val 2311"/>
            <a:gd name="adj2" fmla="val 139396"/>
            <a:gd name="adj3" fmla="val 16522868"/>
            <a:gd name="adj4" fmla="val 15737736"/>
            <a:gd name="adj5" fmla="val 2696"/>
          </a:avLst>
        </a:prstGeom>
      </dgm:spPr>
    </dgm:pt>
  </dgm:ptLst>
  <dgm:cxnLst>
    <dgm:cxn modelId="{B316E90D-D573-354C-89F2-9889E36F9B9E}" type="presOf" srcId="{63159F5F-19C4-974F-B4D9-6A8388E3A179}" destId="{DC85BF06-3190-2C49-B38C-CC01414F9567}" srcOrd="0" destOrd="0" presId="urn:microsoft.com/office/officeart/2005/8/layout/cycle1"/>
    <dgm:cxn modelId="{CA624212-9ECD-AA41-A3CA-37796424E75F}" type="presOf" srcId="{610909C5-6334-264F-93E0-189A71FB6993}" destId="{54CDBF4B-9D09-3242-A1D5-0506BD1712C5}" srcOrd="0" destOrd="0" presId="urn:microsoft.com/office/officeart/2005/8/layout/cycle1"/>
    <dgm:cxn modelId="{FCBE0D13-9507-3E4D-8726-3C061D340840}" type="presOf" srcId="{19401D75-4FA1-2642-9C39-67D34D8AB9EC}" destId="{37E24780-EDFC-1D4D-B756-C90BE821441B}" srcOrd="0" destOrd="0" presId="urn:microsoft.com/office/officeart/2005/8/layout/cycle1"/>
    <dgm:cxn modelId="{43A2D624-36A7-0349-8165-2080658490D3}" srcId="{8E1255C9-F847-A440-83FF-7AA254CCB896}" destId="{A9914442-2057-0542-A0EA-F935FCA28993}" srcOrd="6" destOrd="0" parTransId="{7C8B2F9C-9DC8-B341-9185-DD1FDBDEC5E5}" sibTransId="{D805A741-31F4-6D45-A082-4AD4C7B066F1}"/>
    <dgm:cxn modelId="{59130A34-B4D6-A044-96F7-5346AB5CB5D8}" srcId="{8E1255C9-F847-A440-83FF-7AA254CCB896}" destId="{81D20D5D-F15B-B844-BCE7-07FE2E88C5B6}" srcOrd="2" destOrd="0" parTransId="{EDD06461-C2E5-A840-A887-FEA1BC169C5B}" sibTransId="{63159F5F-19C4-974F-B4D9-6A8388E3A179}"/>
    <dgm:cxn modelId="{24E8EE39-70FF-B84F-8DD2-74F1728207D4}" srcId="{8E1255C9-F847-A440-83FF-7AA254CCB896}" destId="{12600BCB-5734-3F4B-9543-0CB09A3EC940}" srcOrd="0" destOrd="0" parTransId="{694C5870-D1B6-4749-AAAC-40AAB1DA82EA}" sibTransId="{B6065800-F57E-6842-B73C-614AFBC2DE05}"/>
    <dgm:cxn modelId="{0BA2163A-EDC4-6F47-8945-A5586EB5F6B7}" type="presOf" srcId="{591E9484-33B2-714C-AA5D-D47E80DA12F9}" destId="{CDA9BE8C-41E5-BF45-BAB4-5B91BDDEFF8D}" srcOrd="0" destOrd="0" presId="urn:microsoft.com/office/officeart/2005/8/layout/cycle1"/>
    <dgm:cxn modelId="{4C3DD547-D047-9D45-828F-C7C94046F4A6}" srcId="{8E1255C9-F847-A440-83FF-7AA254CCB896}" destId="{D7E87DE1-03EB-D748-89C5-D76845DF9F58}" srcOrd="9" destOrd="0" parTransId="{08AD16C4-82BB-C248-8EBD-2C05A46AF859}" sibTransId="{6533DBF9-2933-D44A-B9F0-8FC24EC06F20}"/>
    <dgm:cxn modelId="{6CFBE948-800A-E84F-BC70-9EA98E632867}" type="presOf" srcId="{F73B3211-1799-3F44-92B6-7CEE57ECB2D3}" destId="{BF6C208F-01F8-574D-980A-D40F886CF760}" srcOrd="0" destOrd="0" presId="urn:microsoft.com/office/officeart/2005/8/layout/cycle1"/>
    <dgm:cxn modelId="{A0894149-7743-D348-A4BA-547826CC29A2}" type="presOf" srcId="{81D20D5D-F15B-B844-BCE7-07FE2E88C5B6}" destId="{2467F156-8EB3-F044-8664-8B186FD19D40}" srcOrd="0" destOrd="0" presId="urn:microsoft.com/office/officeart/2005/8/layout/cycle1"/>
    <dgm:cxn modelId="{E6BA814E-02C0-8546-9ECA-05562D95B203}" type="presOf" srcId="{B7792F1E-795A-8A40-9AF9-CBB036406804}" destId="{0EBEA1BD-8C57-A847-A4A1-BD492A397D4A}" srcOrd="0" destOrd="0" presId="urn:microsoft.com/office/officeart/2005/8/layout/cycle1"/>
    <dgm:cxn modelId="{7A789A50-552E-5744-A915-3F540B1075EE}" type="presOf" srcId="{6533DBF9-2933-D44A-B9F0-8FC24EC06F20}" destId="{C4FE94AE-AFAE-8743-9525-171FDA850E0F}" srcOrd="0" destOrd="0" presId="urn:microsoft.com/office/officeart/2005/8/layout/cycle1"/>
    <dgm:cxn modelId="{FAA09851-B435-3843-AC90-1AF8C234CB52}" type="presOf" srcId="{C62D126D-D94F-0A45-AAB3-A4A2804A9AA5}" destId="{49452468-AA65-834B-B75D-72A0A7810E13}" srcOrd="0" destOrd="0" presId="urn:microsoft.com/office/officeart/2005/8/layout/cycle1"/>
    <dgm:cxn modelId="{7763485D-07FF-4B49-BE09-16AF6CDC59CD}" type="presOf" srcId="{527799A3-6798-F14C-9108-A99B044124B3}" destId="{CE064FAD-9527-C04A-986D-ADE7F29D4AAF}" srcOrd="0" destOrd="0" presId="urn:microsoft.com/office/officeart/2005/8/layout/cycle1"/>
    <dgm:cxn modelId="{6379E45D-1BC1-AF41-A16A-5D89D97283E8}" type="presOf" srcId="{55E743FA-081E-B447-B4F2-DEEACC6857BC}" destId="{36444405-91CC-BC45-909E-8AE477F1EC7C}" srcOrd="0" destOrd="0" presId="urn:microsoft.com/office/officeart/2005/8/layout/cycle1"/>
    <dgm:cxn modelId="{D3627B62-CB49-EE4C-8B99-97A34CB621ED}" type="presOf" srcId="{54471214-3ABC-B64E-8935-4F53AC7091F5}" destId="{2257407E-2335-6E46-9533-50F1A4869162}" srcOrd="0" destOrd="0" presId="urn:microsoft.com/office/officeart/2005/8/layout/cycle1"/>
    <dgm:cxn modelId="{58558C69-0AC1-534D-88E2-8B2A99B28B6D}" type="presOf" srcId="{0858D728-97B0-1A41-82DA-1572CE14754F}" destId="{9BE0E30D-6CC1-3143-BC4A-4FF2C5039316}" srcOrd="0" destOrd="0" presId="urn:microsoft.com/office/officeart/2005/8/layout/cycle1"/>
    <dgm:cxn modelId="{300E8573-E4F3-134B-A45C-5571ECD8EB4E}" type="presOf" srcId="{CCCC52AB-CFB4-904A-B94C-E1998826B4F9}" destId="{7C0589C6-43EC-854D-966B-B0C5FE9A8192}" srcOrd="0" destOrd="0" presId="urn:microsoft.com/office/officeart/2005/8/layout/cycle1"/>
    <dgm:cxn modelId="{667CDD8F-BE04-1D4B-868C-CDD5B7D3717D}" type="presOf" srcId="{A9914442-2057-0542-A0EA-F935FCA28993}" destId="{B4CE740F-E5F8-1040-9068-3C0CA6A81D60}" srcOrd="0" destOrd="0" presId="urn:microsoft.com/office/officeart/2005/8/layout/cycle1"/>
    <dgm:cxn modelId="{C71EFA8F-2D9D-B349-9D8F-4C4E8D5A1A88}" srcId="{8E1255C9-F847-A440-83FF-7AA254CCB896}" destId="{0858D728-97B0-1A41-82DA-1572CE14754F}" srcOrd="4" destOrd="0" parTransId="{101D8312-F9CD-0648-93A1-801EBB18F1C1}" sibTransId="{19401D75-4FA1-2642-9C39-67D34D8AB9EC}"/>
    <dgm:cxn modelId="{8BC02790-30A7-8E4F-A35E-2380CA591837}" srcId="{8E1255C9-F847-A440-83FF-7AA254CCB896}" destId="{F73B3211-1799-3F44-92B6-7CEE57ECB2D3}" srcOrd="5" destOrd="0" parTransId="{3185974B-797D-B74A-90E5-50DD4F820E03}" sibTransId="{580AAA11-E1E4-FC4E-A546-63E521F462A7}"/>
    <dgm:cxn modelId="{1ADDE798-A8C2-6044-966D-9444E78AD45C}" type="presOf" srcId="{12600BCB-5734-3F4B-9543-0CB09A3EC940}" destId="{92DA8A36-05F4-4B4C-B207-6FB4CBC9688F}" srcOrd="0" destOrd="0" presId="urn:microsoft.com/office/officeart/2005/8/layout/cycle1"/>
    <dgm:cxn modelId="{E40557A2-08A2-6E41-B1BE-DCD8C64F1974}" type="presOf" srcId="{8E1255C9-F847-A440-83FF-7AA254CCB896}" destId="{974F300E-4386-5845-9047-D2E50BE5B9DF}" srcOrd="0" destOrd="0" presId="urn:microsoft.com/office/officeart/2005/8/layout/cycle1"/>
    <dgm:cxn modelId="{114EE9A4-462D-B348-B521-BB9E607FCE18}" type="presOf" srcId="{931AD6AD-68AD-1F4D-802F-C6CD780A0CDB}" destId="{19DCBC3D-EF34-4444-B52C-E59D1C44CC9D}" srcOrd="0" destOrd="0" presId="urn:microsoft.com/office/officeart/2005/8/layout/cycle1"/>
    <dgm:cxn modelId="{2D8663A6-F333-8B4B-8378-E88A470B1D04}" type="presOf" srcId="{580AAA11-E1E4-FC4E-A546-63E521F462A7}" destId="{DAE7F6D9-575B-6C47-9F2C-6177EB4BA541}" srcOrd="0" destOrd="0" presId="urn:microsoft.com/office/officeart/2005/8/layout/cycle1"/>
    <dgm:cxn modelId="{9D179EA7-3A49-544A-83DE-69B7A779502D}" srcId="{8E1255C9-F847-A440-83FF-7AA254CCB896}" destId="{D548EBB6-B1A8-4E4A-94F3-38AFF917AA13}" srcOrd="3" destOrd="0" parTransId="{9C2C1551-390F-D644-9FE4-C7360EFD93EC}" sibTransId="{55B5CCF6-1B65-AC49-B1EC-CD09807E71EF}"/>
    <dgm:cxn modelId="{80540AAD-E67E-074B-80BF-E2B1EAFDFA3B}" type="presOf" srcId="{D548EBB6-B1A8-4E4A-94F3-38AFF917AA13}" destId="{A85B6194-0CD3-0046-9C07-12EA626BEFA3}" srcOrd="0" destOrd="0" presId="urn:microsoft.com/office/officeart/2005/8/layout/cycle1"/>
    <dgm:cxn modelId="{AD60A8B4-9258-234A-A4AF-0A3C6FE9A685}" type="presOf" srcId="{D805A741-31F4-6D45-A082-4AD4C7B066F1}" destId="{7D368AA8-A897-6A44-B2ED-5420DBBF55CD}" srcOrd="0" destOrd="0" presId="urn:microsoft.com/office/officeart/2005/8/layout/cycle1"/>
    <dgm:cxn modelId="{3770C3B5-4014-C446-8A7C-19C21BA83946}" type="presOf" srcId="{D7E87DE1-03EB-D748-89C5-D76845DF9F58}" destId="{12C576B8-5B2D-B04B-98C4-29D5E499FD83}" srcOrd="0" destOrd="0" presId="urn:microsoft.com/office/officeart/2005/8/layout/cycle1"/>
    <dgm:cxn modelId="{6E0A29B9-33A3-8F4D-BBD4-672768354023}" srcId="{8E1255C9-F847-A440-83FF-7AA254CCB896}" destId="{55E743FA-081E-B447-B4F2-DEEACC6857BC}" srcOrd="7" destOrd="0" parTransId="{4994F5D2-F751-6249-8BC2-0DA8296759D8}" sibTransId="{B7792F1E-795A-8A40-9AF9-CBB036406804}"/>
    <dgm:cxn modelId="{830023C2-9D16-DF45-8F3C-A583BA1C2082}" type="presOf" srcId="{325DB5A0-FE7A-8245-9663-7B515E4DF4C8}" destId="{EAEA7D1D-8D8A-4A4B-812D-D24179AFED27}" srcOrd="0" destOrd="0" presId="urn:microsoft.com/office/officeart/2005/8/layout/cycle1"/>
    <dgm:cxn modelId="{7E3437C4-CA9E-744B-A10C-AB226D685EF4}" srcId="{8E1255C9-F847-A440-83FF-7AA254CCB896}" destId="{610909C5-6334-264F-93E0-189A71FB6993}" srcOrd="10" destOrd="0" parTransId="{BAA50C28-F269-4F4D-892E-94581FC50AB9}" sibTransId="{C62D126D-D94F-0A45-AAB3-A4A2804A9AA5}"/>
    <dgm:cxn modelId="{8473CCC9-3CE8-2541-BD76-1510DC4C2444}" srcId="{8E1255C9-F847-A440-83FF-7AA254CCB896}" destId="{527799A3-6798-F14C-9108-A99B044124B3}" srcOrd="11" destOrd="0" parTransId="{4C8AC837-DBAA-5F48-BFFA-88B3F17800FA}" sibTransId="{CCCC52AB-CFB4-904A-B94C-E1998826B4F9}"/>
    <dgm:cxn modelId="{B110A1D2-E1D2-C04C-8976-779F7F4F66C8}" srcId="{8E1255C9-F847-A440-83FF-7AA254CCB896}" destId="{325DB5A0-FE7A-8245-9663-7B515E4DF4C8}" srcOrd="1" destOrd="0" parTransId="{4E2DDA45-C5A5-2D44-BC75-B1BB3E89C39E}" sibTransId="{54471214-3ABC-B64E-8935-4F53AC7091F5}"/>
    <dgm:cxn modelId="{F1F388DB-78D8-EC44-8853-E0966F73E03B}" type="presOf" srcId="{B6065800-F57E-6842-B73C-614AFBC2DE05}" destId="{2990F259-A510-7044-A15A-189FB55AE5CB}" srcOrd="0" destOrd="0" presId="urn:microsoft.com/office/officeart/2005/8/layout/cycle1"/>
    <dgm:cxn modelId="{B263D5DB-FD9A-F845-A29A-1C25305A814B}" srcId="{8E1255C9-F847-A440-83FF-7AA254CCB896}" destId="{931AD6AD-68AD-1F4D-802F-C6CD780A0CDB}" srcOrd="8" destOrd="0" parTransId="{1C7C9849-E661-3747-A64F-D6BD82FBC8C6}" sibTransId="{591E9484-33B2-714C-AA5D-D47E80DA12F9}"/>
    <dgm:cxn modelId="{EB899FF5-C1E4-9849-BF8E-9B3CF5D04B71}" type="presOf" srcId="{55B5CCF6-1B65-AC49-B1EC-CD09807E71EF}" destId="{76EDA6DC-5A32-7640-86D9-A3D1F65AC2D3}" srcOrd="0" destOrd="0" presId="urn:microsoft.com/office/officeart/2005/8/layout/cycle1"/>
    <dgm:cxn modelId="{11870451-EC28-FB4B-8217-DD122A85247A}" type="presParOf" srcId="{974F300E-4386-5845-9047-D2E50BE5B9DF}" destId="{BF1A72C0-4F23-214E-B2C0-EC3432C35438}" srcOrd="0" destOrd="0" presId="urn:microsoft.com/office/officeart/2005/8/layout/cycle1"/>
    <dgm:cxn modelId="{CFACA31F-46D6-2345-9D52-7D204BC56CA3}" type="presParOf" srcId="{974F300E-4386-5845-9047-D2E50BE5B9DF}" destId="{92DA8A36-05F4-4B4C-B207-6FB4CBC9688F}" srcOrd="1" destOrd="0" presId="urn:microsoft.com/office/officeart/2005/8/layout/cycle1"/>
    <dgm:cxn modelId="{CA08AEF9-838C-EA40-ACA2-FA14C361CAF8}" type="presParOf" srcId="{974F300E-4386-5845-9047-D2E50BE5B9DF}" destId="{2990F259-A510-7044-A15A-189FB55AE5CB}" srcOrd="2" destOrd="0" presId="urn:microsoft.com/office/officeart/2005/8/layout/cycle1"/>
    <dgm:cxn modelId="{8DEA24A2-99CA-A948-ABE3-55BB14735AE0}" type="presParOf" srcId="{974F300E-4386-5845-9047-D2E50BE5B9DF}" destId="{A7A1548F-03D0-7F43-8C4C-631804CE4126}" srcOrd="3" destOrd="0" presId="urn:microsoft.com/office/officeart/2005/8/layout/cycle1"/>
    <dgm:cxn modelId="{B57E80DE-264A-C944-BBB4-FCC7269B55C0}" type="presParOf" srcId="{974F300E-4386-5845-9047-D2E50BE5B9DF}" destId="{EAEA7D1D-8D8A-4A4B-812D-D24179AFED27}" srcOrd="4" destOrd="0" presId="urn:microsoft.com/office/officeart/2005/8/layout/cycle1"/>
    <dgm:cxn modelId="{1352C686-8FC1-844C-BB70-81176E2FE927}" type="presParOf" srcId="{974F300E-4386-5845-9047-D2E50BE5B9DF}" destId="{2257407E-2335-6E46-9533-50F1A4869162}" srcOrd="5" destOrd="0" presId="urn:microsoft.com/office/officeart/2005/8/layout/cycle1"/>
    <dgm:cxn modelId="{8F3481F9-D25F-F84D-9A95-71CACDBDA892}" type="presParOf" srcId="{974F300E-4386-5845-9047-D2E50BE5B9DF}" destId="{3467B5D4-61EB-4C46-BB87-881C0920F2D1}" srcOrd="6" destOrd="0" presId="urn:microsoft.com/office/officeart/2005/8/layout/cycle1"/>
    <dgm:cxn modelId="{BD65B39A-220A-FC4F-9D9D-AB574D0E126E}" type="presParOf" srcId="{974F300E-4386-5845-9047-D2E50BE5B9DF}" destId="{2467F156-8EB3-F044-8664-8B186FD19D40}" srcOrd="7" destOrd="0" presId="urn:microsoft.com/office/officeart/2005/8/layout/cycle1"/>
    <dgm:cxn modelId="{F9763098-5B0D-8E40-ABA3-4B6653DB0C27}" type="presParOf" srcId="{974F300E-4386-5845-9047-D2E50BE5B9DF}" destId="{DC85BF06-3190-2C49-B38C-CC01414F9567}" srcOrd="8" destOrd="0" presId="urn:microsoft.com/office/officeart/2005/8/layout/cycle1"/>
    <dgm:cxn modelId="{20600E2F-C563-DB42-B622-FC80C51E4443}" type="presParOf" srcId="{974F300E-4386-5845-9047-D2E50BE5B9DF}" destId="{818521AB-CB19-3245-AC47-32330EC1D05A}" srcOrd="9" destOrd="0" presId="urn:microsoft.com/office/officeart/2005/8/layout/cycle1"/>
    <dgm:cxn modelId="{CF2857A2-59E5-2140-8411-DCE842CF63A8}" type="presParOf" srcId="{974F300E-4386-5845-9047-D2E50BE5B9DF}" destId="{A85B6194-0CD3-0046-9C07-12EA626BEFA3}" srcOrd="10" destOrd="0" presId="urn:microsoft.com/office/officeart/2005/8/layout/cycle1"/>
    <dgm:cxn modelId="{45B840E0-4073-7F44-917A-E77861515922}" type="presParOf" srcId="{974F300E-4386-5845-9047-D2E50BE5B9DF}" destId="{76EDA6DC-5A32-7640-86D9-A3D1F65AC2D3}" srcOrd="11" destOrd="0" presId="urn:microsoft.com/office/officeart/2005/8/layout/cycle1"/>
    <dgm:cxn modelId="{E3D8CAA1-52C5-5E4C-B006-A2CEA3D37BF4}" type="presParOf" srcId="{974F300E-4386-5845-9047-D2E50BE5B9DF}" destId="{5FEB966B-5E78-494C-B5A1-6F18B3A362B7}" srcOrd="12" destOrd="0" presId="urn:microsoft.com/office/officeart/2005/8/layout/cycle1"/>
    <dgm:cxn modelId="{FC66EB98-2E38-D240-910A-048B703682D0}" type="presParOf" srcId="{974F300E-4386-5845-9047-D2E50BE5B9DF}" destId="{9BE0E30D-6CC1-3143-BC4A-4FF2C5039316}" srcOrd="13" destOrd="0" presId="urn:microsoft.com/office/officeart/2005/8/layout/cycle1"/>
    <dgm:cxn modelId="{E5CE4BD7-F285-1644-9CB2-EAA200A8A9B3}" type="presParOf" srcId="{974F300E-4386-5845-9047-D2E50BE5B9DF}" destId="{37E24780-EDFC-1D4D-B756-C90BE821441B}" srcOrd="14" destOrd="0" presId="urn:microsoft.com/office/officeart/2005/8/layout/cycle1"/>
    <dgm:cxn modelId="{F6AA3225-EEA4-5E42-94FE-955D1E9A23CC}" type="presParOf" srcId="{974F300E-4386-5845-9047-D2E50BE5B9DF}" destId="{788B510C-5C6F-7E4F-BD2A-4B0F37349509}" srcOrd="15" destOrd="0" presId="urn:microsoft.com/office/officeart/2005/8/layout/cycle1"/>
    <dgm:cxn modelId="{D524B9B2-07B3-0E48-A8B9-D976B9FF38F2}" type="presParOf" srcId="{974F300E-4386-5845-9047-D2E50BE5B9DF}" destId="{BF6C208F-01F8-574D-980A-D40F886CF760}" srcOrd="16" destOrd="0" presId="urn:microsoft.com/office/officeart/2005/8/layout/cycle1"/>
    <dgm:cxn modelId="{8E325BD3-0D02-E841-82BB-23B22C106EB9}" type="presParOf" srcId="{974F300E-4386-5845-9047-D2E50BE5B9DF}" destId="{DAE7F6D9-575B-6C47-9F2C-6177EB4BA541}" srcOrd="17" destOrd="0" presId="urn:microsoft.com/office/officeart/2005/8/layout/cycle1"/>
    <dgm:cxn modelId="{7DDF2359-BBBB-9246-98E3-85DDAFF33101}" type="presParOf" srcId="{974F300E-4386-5845-9047-D2E50BE5B9DF}" destId="{3AD74439-13B4-6B4C-A74C-96BE28333D49}" srcOrd="18" destOrd="0" presId="urn:microsoft.com/office/officeart/2005/8/layout/cycle1"/>
    <dgm:cxn modelId="{8A78BB3D-28F2-4D41-80A1-3903DB846896}" type="presParOf" srcId="{974F300E-4386-5845-9047-D2E50BE5B9DF}" destId="{B4CE740F-E5F8-1040-9068-3C0CA6A81D60}" srcOrd="19" destOrd="0" presId="urn:microsoft.com/office/officeart/2005/8/layout/cycle1"/>
    <dgm:cxn modelId="{48CFC2E1-D092-E645-8B79-6119C8D46196}" type="presParOf" srcId="{974F300E-4386-5845-9047-D2E50BE5B9DF}" destId="{7D368AA8-A897-6A44-B2ED-5420DBBF55CD}" srcOrd="20" destOrd="0" presId="urn:microsoft.com/office/officeart/2005/8/layout/cycle1"/>
    <dgm:cxn modelId="{D0378645-1996-464C-9EAA-1845BD9FBAA7}" type="presParOf" srcId="{974F300E-4386-5845-9047-D2E50BE5B9DF}" destId="{256A8A82-B1CB-EF43-AB66-A3D1C8A54B59}" srcOrd="21" destOrd="0" presId="urn:microsoft.com/office/officeart/2005/8/layout/cycle1"/>
    <dgm:cxn modelId="{032BD3D2-D673-3045-AF4F-41A543DB22C5}" type="presParOf" srcId="{974F300E-4386-5845-9047-D2E50BE5B9DF}" destId="{36444405-91CC-BC45-909E-8AE477F1EC7C}" srcOrd="22" destOrd="0" presId="urn:microsoft.com/office/officeart/2005/8/layout/cycle1"/>
    <dgm:cxn modelId="{82394375-1933-C142-8988-BC623FC30D3A}" type="presParOf" srcId="{974F300E-4386-5845-9047-D2E50BE5B9DF}" destId="{0EBEA1BD-8C57-A847-A4A1-BD492A397D4A}" srcOrd="23" destOrd="0" presId="urn:microsoft.com/office/officeart/2005/8/layout/cycle1"/>
    <dgm:cxn modelId="{7DA26FCE-09E9-4D48-B00A-C16503A2FE57}" type="presParOf" srcId="{974F300E-4386-5845-9047-D2E50BE5B9DF}" destId="{A1257670-91AA-B74E-AFCB-48382C466D43}" srcOrd="24" destOrd="0" presId="urn:microsoft.com/office/officeart/2005/8/layout/cycle1"/>
    <dgm:cxn modelId="{BE30D45B-D43B-9C4C-9294-4749E5F9D8E9}" type="presParOf" srcId="{974F300E-4386-5845-9047-D2E50BE5B9DF}" destId="{19DCBC3D-EF34-4444-B52C-E59D1C44CC9D}" srcOrd="25" destOrd="0" presId="urn:microsoft.com/office/officeart/2005/8/layout/cycle1"/>
    <dgm:cxn modelId="{8E5C36F9-8168-FA48-ACA1-6DBFACB80808}" type="presParOf" srcId="{974F300E-4386-5845-9047-D2E50BE5B9DF}" destId="{CDA9BE8C-41E5-BF45-BAB4-5B91BDDEFF8D}" srcOrd="26" destOrd="0" presId="urn:microsoft.com/office/officeart/2005/8/layout/cycle1"/>
    <dgm:cxn modelId="{AAD5DFD9-0B4F-804F-900B-E8D6CC7B0569}" type="presParOf" srcId="{974F300E-4386-5845-9047-D2E50BE5B9DF}" destId="{731680F6-F070-374C-97C4-FB0156E03231}" srcOrd="27" destOrd="0" presId="urn:microsoft.com/office/officeart/2005/8/layout/cycle1"/>
    <dgm:cxn modelId="{6B08D9C7-3B96-EA44-996D-A1A2B598A06F}" type="presParOf" srcId="{974F300E-4386-5845-9047-D2E50BE5B9DF}" destId="{12C576B8-5B2D-B04B-98C4-29D5E499FD83}" srcOrd="28" destOrd="0" presId="urn:microsoft.com/office/officeart/2005/8/layout/cycle1"/>
    <dgm:cxn modelId="{79C4D2DD-6048-0A47-9B14-B984903A9005}" type="presParOf" srcId="{974F300E-4386-5845-9047-D2E50BE5B9DF}" destId="{C4FE94AE-AFAE-8743-9525-171FDA850E0F}" srcOrd="29" destOrd="0" presId="urn:microsoft.com/office/officeart/2005/8/layout/cycle1"/>
    <dgm:cxn modelId="{2FEB57E5-923A-224F-8903-38C4B70E9125}" type="presParOf" srcId="{974F300E-4386-5845-9047-D2E50BE5B9DF}" destId="{FBD4D212-3E98-9843-8795-297F9EDDD657}" srcOrd="30" destOrd="0" presId="urn:microsoft.com/office/officeart/2005/8/layout/cycle1"/>
    <dgm:cxn modelId="{F8C517DF-A928-3B48-B8CB-1091E63AA591}" type="presParOf" srcId="{974F300E-4386-5845-9047-D2E50BE5B9DF}" destId="{54CDBF4B-9D09-3242-A1D5-0506BD1712C5}" srcOrd="31" destOrd="0" presId="urn:microsoft.com/office/officeart/2005/8/layout/cycle1"/>
    <dgm:cxn modelId="{94833773-180B-7F47-A640-A03C4A84E87B}" type="presParOf" srcId="{974F300E-4386-5845-9047-D2E50BE5B9DF}" destId="{49452468-AA65-834B-B75D-72A0A7810E13}" srcOrd="32" destOrd="0" presId="urn:microsoft.com/office/officeart/2005/8/layout/cycle1"/>
    <dgm:cxn modelId="{ED588562-6940-DD41-A11F-7EDC25A9EB31}" type="presParOf" srcId="{974F300E-4386-5845-9047-D2E50BE5B9DF}" destId="{B0C742D0-6463-FF41-BE88-36D0AF1ED5D5}" srcOrd="33" destOrd="0" presId="urn:microsoft.com/office/officeart/2005/8/layout/cycle1"/>
    <dgm:cxn modelId="{BA9FA4D9-3A39-E148-824E-2041FD1E6724}" type="presParOf" srcId="{974F300E-4386-5845-9047-D2E50BE5B9DF}" destId="{CE064FAD-9527-C04A-986D-ADE7F29D4AAF}" srcOrd="34" destOrd="0" presId="urn:microsoft.com/office/officeart/2005/8/layout/cycle1"/>
    <dgm:cxn modelId="{F730515E-7966-FF47-B63F-7CE13AC92992}" type="presParOf" srcId="{974F300E-4386-5845-9047-D2E50BE5B9DF}" destId="{7C0589C6-43EC-854D-966B-B0C5FE9A8192}" srcOrd="35" destOrd="0" presId="urn:microsoft.com/office/officeart/2005/8/layout/cycl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DA8A36-05F4-4B4C-B207-6FB4CBC9688F}">
      <dsp:nvSpPr>
        <dsp:cNvPr id="0" name=""/>
        <dsp:cNvSpPr/>
      </dsp:nvSpPr>
      <dsp:spPr>
        <a:xfrm>
          <a:off x="3721900" y="3003"/>
          <a:ext cx="1700998"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1 Nisan</a:t>
          </a:r>
        </a:p>
      </dsp:txBody>
      <dsp:txXfrm>
        <a:off x="3721900" y="3003"/>
        <a:ext cx="1700998" cy="722746"/>
      </dsp:txXfrm>
    </dsp:sp>
    <dsp:sp modelId="{2990F259-A510-7044-A15A-189FB55AE5CB}">
      <dsp:nvSpPr>
        <dsp:cNvPr id="0" name=""/>
        <dsp:cNvSpPr/>
      </dsp:nvSpPr>
      <dsp:spPr>
        <a:xfrm>
          <a:off x="773394" y="112996"/>
          <a:ext cx="6098607" cy="6098607"/>
        </a:xfrm>
        <a:prstGeom prst="circularArrow">
          <a:avLst>
            <a:gd name="adj1" fmla="val 2311"/>
            <a:gd name="adj2" fmla="val 139396"/>
            <a:gd name="adj3" fmla="val 18197564"/>
            <a:gd name="adj4" fmla="val 175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EAEA7D1D-8D8A-4A4B-812D-D24179AFED27}">
      <dsp:nvSpPr>
        <dsp:cNvPr id="0" name=""/>
        <dsp:cNvSpPr/>
      </dsp:nvSpPr>
      <dsp:spPr>
        <a:xfrm>
          <a:off x="5175942" y="752704"/>
          <a:ext cx="1389957"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2 Iyar</a:t>
          </a:r>
        </a:p>
      </dsp:txBody>
      <dsp:txXfrm>
        <a:off x="5175942" y="752704"/>
        <a:ext cx="1389957" cy="722746"/>
      </dsp:txXfrm>
    </dsp:sp>
    <dsp:sp modelId="{2257407E-2335-6E46-9533-50F1A4869162}">
      <dsp:nvSpPr>
        <dsp:cNvPr id="0" name=""/>
        <dsp:cNvSpPr/>
      </dsp:nvSpPr>
      <dsp:spPr>
        <a:xfrm>
          <a:off x="773394" y="112996"/>
          <a:ext cx="6098607" cy="6098607"/>
        </a:xfrm>
        <a:prstGeom prst="circularArrow">
          <a:avLst>
            <a:gd name="adj1" fmla="val 2311"/>
            <a:gd name="adj2" fmla="val 139396"/>
            <a:gd name="adj3" fmla="val 20107283"/>
            <a:gd name="adj4" fmla="val 194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2467F156-8EB3-F044-8664-8B186FD19D40}">
      <dsp:nvSpPr>
        <dsp:cNvPr id="0" name=""/>
        <dsp:cNvSpPr/>
      </dsp:nvSpPr>
      <dsp:spPr>
        <a:xfrm>
          <a:off x="5837143" y="2051225"/>
          <a:ext cx="1566957"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3 Sivan</a:t>
          </a:r>
        </a:p>
      </dsp:txBody>
      <dsp:txXfrm>
        <a:off x="5837143" y="2051225"/>
        <a:ext cx="1566957" cy="722746"/>
      </dsp:txXfrm>
    </dsp:sp>
    <dsp:sp modelId="{DC85BF06-3190-2C49-B38C-CC01414F9567}">
      <dsp:nvSpPr>
        <dsp:cNvPr id="0" name=""/>
        <dsp:cNvSpPr/>
      </dsp:nvSpPr>
      <dsp:spPr>
        <a:xfrm>
          <a:off x="773394" y="112996"/>
          <a:ext cx="6098607" cy="6098607"/>
        </a:xfrm>
        <a:prstGeom prst="circularArrow">
          <a:avLst>
            <a:gd name="adj1" fmla="val 2311"/>
            <a:gd name="adj2" fmla="val 139396"/>
            <a:gd name="adj3" fmla="val 322868"/>
            <a:gd name="adj4" fmla="val 211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A85B6194-0CD3-0046-9C07-12EA626BEFA3}">
      <dsp:nvSpPr>
        <dsp:cNvPr id="0" name=""/>
        <dsp:cNvSpPr/>
      </dsp:nvSpPr>
      <dsp:spPr>
        <a:xfrm>
          <a:off x="5854691" y="3550628"/>
          <a:ext cx="1531861"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4 Tammuz</a:t>
          </a:r>
        </a:p>
      </dsp:txBody>
      <dsp:txXfrm>
        <a:off x="5854691" y="3550628"/>
        <a:ext cx="1531861" cy="722746"/>
      </dsp:txXfrm>
    </dsp:sp>
    <dsp:sp modelId="{76EDA6DC-5A32-7640-86D9-A3D1F65AC2D3}">
      <dsp:nvSpPr>
        <dsp:cNvPr id="0" name=""/>
        <dsp:cNvSpPr/>
      </dsp:nvSpPr>
      <dsp:spPr>
        <a:xfrm>
          <a:off x="773394" y="112996"/>
          <a:ext cx="6098607" cy="6098607"/>
        </a:xfrm>
        <a:prstGeom prst="circularArrow">
          <a:avLst>
            <a:gd name="adj1" fmla="val 2311"/>
            <a:gd name="adj2" fmla="val 139396"/>
            <a:gd name="adj3" fmla="val 1997564"/>
            <a:gd name="adj4" fmla="val 13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9BE0E30D-6CC1-3143-BC4A-4FF2C5039316}">
      <dsp:nvSpPr>
        <dsp:cNvPr id="0" name=""/>
        <dsp:cNvSpPr/>
      </dsp:nvSpPr>
      <dsp:spPr>
        <a:xfrm>
          <a:off x="4964889" y="4849148"/>
          <a:ext cx="1812063"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5 Av</a:t>
          </a:r>
        </a:p>
      </dsp:txBody>
      <dsp:txXfrm>
        <a:off x="4964889" y="4849148"/>
        <a:ext cx="1812063" cy="722746"/>
      </dsp:txXfrm>
    </dsp:sp>
    <dsp:sp modelId="{37E24780-EDFC-1D4D-B756-C90BE821441B}">
      <dsp:nvSpPr>
        <dsp:cNvPr id="0" name=""/>
        <dsp:cNvSpPr/>
      </dsp:nvSpPr>
      <dsp:spPr>
        <a:xfrm>
          <a:off x="773394" y="112996"/>
          <a:ext cx="6098607" cy="6098607"/>
        </a:xfrm>
        <a:prstGeom prst="circularArrow">
          <a:avLst>
            <a:gd name="adj1" fmla="val 2311"/>
            <a:gd name="adj2" fmla="val 139396"/>
            <a:gd name="adj3" fmla="val 3907283"/>
            <a:gd name="adj4" fmla="val 32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F6C208F-01F8-574D-980A-D40F886CF760}">
      <dsp:nvSpPr>
        <dsp:cNvPr id="0" name=""/>
        <dsp:cNvSpPr/>
      </dsp:nvSpPr>
      <dsp:spPr>
        <a:xfrm>
          <a:off x="3815648" y="5598850"/>
          <a:ext cx="1513503"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6 Elul</a:t>
          </a:r>
        </a:p>
      </dsp:txBody>
      <dsp:txXfrm>
        <a:off x="3815648" y="5598850"/>
        <a:ext cx="1513503" cy="722746"/>
      </dsp:txXfrm>
    </dsp:sp>
    <dsp:sp modelId="{DAE7F6D9-575B-6C47-9F2C-6177EB4BA541}">
      <dsp:nvSpPr>
        <dsp:cNvPr id="0" name=""/>
        <dsp:cNvSpPr/>
      </dsp:nvSpPr>
      <dsp:spPr>
        <a:xfrm>
          <a:off x="773394" y="112996"/>
          <a:ext cx="6098607" cy="6098607"/>
        </a:xfrm>
        <a:prstGeom prst="circularArrow">
          <a:avLst>
            <a:gd name="adj1" fmla="val 2311"/>
            <a:gd name="adj2" fmla="val 139396"/>
            <a:gd name="adj3" fmla="val 5722868"/>
            <a:gd name="adj4" fmla="val 49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4CE740F-E5F8-1040-9068-3C0CA6A81D60}">
      <dsp:nvSpPr>
        <dsp:cNvPr id="0" name=""/>
        <dsp:cNvSpPr/>
      </dsp:nvSpPr>
      <dsp:spPr>
        <a:xfrm>
          <a:off x="2493242" y="5598850"/>
          <a:ext cx="1159509"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7 Tishri</a:t>
          </a:r>
        </a:p>
      </dsp:txBody>
      <dsp:txXfrm>
        <a:off x="2493242" y="5598850"/>
        <a:ext cx="1159509" cy="722746"/>
      </dsp:txXfrm>
    </dsp:sp>
    <dsp:sp modelId="{7D368AA8-A897-6A44-B2ED-5420DBBF55CD}">
      <dsp:nvSpPr>
        <dsp:cNvPr id="0" name=""/>
        <dsp:cNvSpPr/>
      </dsp:nvSpPr>
      <dsp:spPr>
        <a:xfrm>
          <a:off x="773394" y="112996"/>
          <a:ext cx="6098607" cy="6098607"/>
        </a:xfrm>
        <a:prstGeom prst="circularArrow">
          <a:avLst>
            <a:gd name="adj1" fmla="val 2311"/>
            <a:gd name="adj2" fmla="val 139396"/>
            <a:gd name="adj3" fmla="val 7397564"/>
            <a:gd name="adj4" fmla="val 67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36444405-91CC-BC45-909E-8AE477F1EC7C}">
      <dsp:nvSpPr>
        <dsp:cNvPr id="0" name=""/>
        <dsp:cNvSpPr/>
      </dsp:nvSpPr>
      <dsp:spPr>
        <a:xfrm>
          <a:off x="985750" y="4849148"/>
          <a:ext cx="157745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8 </a:t>
          </a:r>
          <a:r>
            <a:rPr lang="en-US" sz="1600" kern="1200" dirty="0" err="1">
              <a:solidFill>
                <a:srgbClr val="FFFFFF">
                  <a:hueOff val="0"/>
                  <a:satOff val="0"/>
                  <a:lumOff val="0"/>
                  <a:alphaOff val="0"/>
                </a:srgbClr>
              </a:solidFill>
              <a:latin typeface="Tahoma"/>
              <a:ea typeface="+mn-ea"/>
              <a:cs typeface="+mn-cs"/>
            </a:rPr>
            <a:t>Cheshvan</a:t>
          </a:r>
          <a:endParaRPr lang="en-US" sz="1600" kern="1200" dirty="0">
            <a:solidFill>
              <a:srgbClr val="FFFFFF">
                <a:hueOff val="0"/>
                <a:satOff val="0"/>
                <a:lumOff val="0"/>
                <a:alphaOff val="0"/>
              </a:srgbClr>
            </a:solidFill>
            <a:latin typeface="Tahoma"/>
            <a:ea typeface="+mn-ea"/>
            <a:cs typeface="+mn-cs"/>
          </a:endParaRPr>
        </a:p>
      </dsp:txBody>
      <dsp:txXfrm>
        <a:off x="985750" y="4849148"/>
        <a:ext cx="1577452" cy="722746"/>
      </dsp:txXfrm>
    </dsp:sp>
    <dsp:sp modelId="{0EBEA1BD-8C57-A847-A4A1-BD492A397D4A}">
      <dsp:nvSpPr>
        <dsp:cNvPr id="0" name=""/>
        <dsp:cNvSpPr/>
      </dsp:nvSpPr>
      <dsp:spPr>
        <a:xfrm>
          <a:off x="773394" y="112996"/>
          <a:ext cx="6098607" cy="6098607"/>
        </a:xfrm>
        <a:prstGeom prst="circularArrow">
          <a:avLst>
            <a:gd name="adj1" fmla="val 2311"/>
            <a:gd name="adj2" fmla="val 139396"/>
            <a:gd name="adj3" fmla="val 9307283"/>
            <a:gd name="adj4" fmla="val 86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9DCBC3D-EF34-4444-B52C-E59D1C44CC9D}">
      <dsp:nvSpPr>
        <dsp:cNvPr id="0" name=""/>
        <dsp:cNvSpPr/>
      </dsp:nvSpPr>
      <dsp:spPr>
        <a:xfrm>
          <a:off x="225598" y="3550628"/>
          <a:ext cx="1598354"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9 Kislev</a:t>
          </a:r>
        </a:p>
      </dsp:txBody>
      <dsp:txXfrm>
        <a:off x="225598" y="3550628"/>
        <a:ext cx="1598354" cy="722746"/>
      </dsp:txXfrm>
    </dsp:sp>
    <dsp:sp modelId="{CDA9BE8C-41E5-BF45-BAB4-5B91BDDEFF8D}">
      <dsp:nvSpPr>
        <dsp:cNvPr id="0" name=""/>
        <dsp:cNvSpPr/>
      </dsp:nvSpPr>
      <dsp:spPr>
        <a:xfrm>
          <a:off x="773394" y="112996"/>
          <a:ext cx="6098607" cy="6098607"/>
        </a:xfrm>
        <a:prstGeom prst="circularArrow">
          <a:avLst>
            <a:gd name="adj1" fmla="val 2311"/>
            <a:gd name="adj2" fmla="val 139396"/>
            <a:gd name="adj3" fmla="val 11122868"/>
            <a:gd name="adj4" fmla="val 103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2C576B8-5B2D-B04B-98C4-29D5E499FD83}">
      <dsp:nvSpPr>
        <dsp:cNvPr id="0" name=""/>
        <dsp:cNvSpPr/>
      </dsp:nvSpPr>
      <dsp:spPr>
        <a:xfrm>
          <a:off x="215898" y="2051225"/>
          <a:ext cx="161775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10 Tevet</a:t>
          </a:r>
        </a:p>
      </dsp:txBody>
      <dsp:txXfrm>
        <a:off x="215898" y="2051225"/>
        <a:ext cx="1617752" cy="722746"/>
      </dsp:txXfrm>
    </dsp:sp>
    <dsp:sp modelId="{C4FE94AE-AFAE-8743-9525-171FDA850E0F}">
      <dsp:nvSpPr>
        <dsp:cNvPr id="0" name=""/>
        <dsp:cNvSpPr/>
      </dsp:nvSpPr>
      <dsp:spPr>
        <a:xfrm>
          <a:off x="773394" y="112996"/>
          <a:ext cx="6098607" cy="6098607"/>
        </a:xfrm>
        <a:prstGeom prst="circularArrow">
          <a:avLst>
            <a:gd name="adj1" fmla="val 2311"/>
            <a:gd name="adj2" fmla="val 139396"/>
            <a:gd name="adj3" fmla="val 12797564"/>
            <a:gd name="adj4" fmla="val 121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54CDBF4B-9D09-3242-A1D5-0506BD1712C5}">
      <dsp:nvSpPr>
        <dsp:cNvPr id="0" name=""/>
        <dsp:cNvSpPr/>
      </dsp:nvSpPr>
      <dsp:spPr>
        <a:xfrm>
          <a:off x="1034351" y="752704"/>
          <a:ext cx="1480250"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11 Shevat</a:t>
          </a:r>
        </a:p>
      </dsp:txBody>
      <dsp:txXfrm>
        <a:off x="1034351" y="752704"/>
        <a:ext cx="1480250" cy="722746"/>
      </dsp:txXfrm>
    </dsp:sp>
    <dsp:sp modelId="{49452468-AA65-834B-B75D-72A0A7810E13}">
      <dsp:nvSpPr>
        <dsp:cNvPr id="0" name=""/>
        <dsp:cNvSpPr/>
      </dsp:nvSpPr>
      <dsp:spPr>
        <a:xfrm>
          <a:off x="831734" y="73037"/>
          <a:ext cx="6098607" cy="6098607"/>
        </a:xfrm>
        <a:prstGeom prst="circularArrow">
          <a:avLst>
            <a:gd name="adj1" fmla="val 2311"/>
            <a:gd name="adj2" fmla="val 139396"/>
            <a:gd name="adj3" fmla="val 14707283"/>
            <a:gd name="adj4" fmla="val 140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CE064FAD-9527-C04A-986D-ADE7F29D4AAF}">
      <dsp:nvSpPr>
        <dsp:cNvPr id="0" name=""/>
        <dsp:cNvSpPr/>
      </dsp:nvSpPr>
      <dsp:spPr>
        <a:xfrm>
          <a:off x="2693206" y="2989"/>
          <a:ext cx="65959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12 Adar</a:t>
          </a:r>
        </a:p>
      </dsp:txBody>
      <dsp:txXfrm>
        <a:off x="2693206" y="2989"/>
        <a:ext cx="659592" cy="722746"/>
      </dsp:txXfrm>
    </dsp:sp>
    <dsp:sp modelId="{7C0589C6-43EC-854D-966B-B0C5FE9A8192}">
      <dsp:nvSpPr>
        <dsp:cNvPr id="0" name=""/>
        <dsp:cNvSpPr/>
      </dsp:nvSpPr>
      <dsp:spPr>
        <a:xfrm>
          <a:off x="668468" y="114747"/>
          <a:ext cx="6098607" cy="6098607"/>
        </a:xfrm>
        <a:prstGeom prst="circularArrow">
          <a:avLst>
            <a:gd name="adj1" fmla="val 2311"/>
            <a:gd name="adj2" fmla="val 139396"/>
            <a:gd name="adj3" fmla="val 16522868"/>
            <a:gd name="adj4" fmla="val 157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43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Arial" pitchFamily="22" charset="0"/>
                <a:ea typeface="+mn-ea"/>
                <a:cs typeface="+mn-cs"/>
              </a:defRPr>
            </a:lvl1pPr>
          </a:lstStyle>
          <a:p>
            <a:pPr>
              <a:defRPr/>
            </a:pPr>
            <a:endParaRPr lang="en-US"/>
          </a:p>
        </p:txBody>
      </p:sp>
      <p:sp>
        <p:nvSpPr>
          <p:cNvPr id="18435"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pitchFamily="22" charset="0"/>
                <a:ea typeface="+mn-ea"/>
                <a:cs typeface="+mn-cs"/>
              </a:defRPr>
            </a:lvl1pPr>
          </a:lstStyle>
          <a:p>
            <a:pPr>
              <a:defRPr/>
            </a:pPr>
            <a:endParaRPr lang="en-US"/>
          </a:p>
        </p:txBody>
      </p:sp>
      <p:sp>
        <p:nvSpPr>
          <p:cNvPr id="19968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8437"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8438"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pitchFamily="22" charset="0"/>
                <a:ea typeface="+mn-ea"/>
                <a:cs typeface="+mn-cs"/>
              </a:defRPr>
            </a:lvl1pPr>
          </a:lstStyle>
          <a:p>
            <a:pPr>
              <a:defRPr/>
            </a:pPr>
            <a:endParaRPr lang="en-US"/>
          </a:p>
        </p:txBody>
      </p:sp>
      <p:sp>
        <p:nvSpPr>
          <p:cNvPr id="18439"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atin typeface="Arial" charset="0"/>
              </a:defRPr>
            </a:lvl1pPr>
          </a:lstStyle>
          <a:p>
            <a:pPr>
              <a:defRPr/>
            </a:pPr>
            <a:fld id="{EE9F7BE8-48B0-5941-8B56-822D7AFA2F35}" type="slidenum">
              <a:rPr lang="en-US"/>
              <a:pPr>
                <a:defRPr/>
              </a:pPr>
              <a:t>‹#›</a:t>
            </a:fld>
            <a:endParaRPr lang="en-US"/>
          </a:p>
        </p:txBody>
      </p:sp>
    </p:spTree>
    <p:extLst>
      <p:ext uri="{BB962C8B-B14F-4D97-AF65-F5344CB8AC3E}">
        <p14:creationId xmlns:p14="http://schemas.microsoft.com/office/powerpoint/2010/main" val="372893135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22" charset="0"/>
        <a:ea typeface="ＭＳ Ｐゴシック" pitchFamily="-105" charset="-128"/>
        <a:cs typeface="ＭＳ Ｐゴシック" pitchFamily="-105" charset="-128"/>
      </a:defRPr>
    </a:lvl1pPr>
    <a:lvl2pPr marL="457200" algn="l" rtl="0" eaLnBrk="0" fontAlgn="base" hangingPunct="0">
      <a:spcBef>
        <a:spcPct val="30000"/>
      </a:spcBef>
      <a:spcAft>
        <a:spcPct val="0"/>
      </a:spcAft>
      <a:defRPr sz="1200" kern="1200">
        <a:solidFill>
          <a:schemeClr val="tx1"/>
        </a:solidFill>
        <a:latin typeface="Arial" pitchFamily="22" charset="0"/>
        <a:ea typeface="ＭＳ Ｐゴシック" pitchFamily="22" charset="-128"/>
        <a:cs typeface="+mn-cs"/>
      </a:defRPr>
    </a:lvl2pPr>
    <a:lvl3pPr marL="914400" algn="l" rtl="0" eaLnBrk="0" fontAlgn="base" hangingPunct="0">
      <a:spcBef>
        <a:spcPct val="30000"/>
      </a:spcBef>
      <a:spcAft>
        <a:spcPct val="0"/>
      </a:spcAft>
      <a:defRPr sz="1200" kern="1200">
        <a:solidFill>
          <a:schemeClr val="tx1"/>
        </a:solidFill>
        <a:latin typeface="Arial" pitchFamily="22" charset="0"/>
        <a:ea typeface="ＭＳ Ｐゴシック" charset="0"/>
        <a:cs typeface="Geneva" charset="-128"/>
      </a:defRPr>
    </a:lvl3pPr>
    <a:lvl4pPr marL="1371600" algn="l" rtl="0" eaLnBrk="0" fontAlgn="base" hangingPunct="0">
      <a:spcBef>
        <a:spcPct val="30000"/>
      </a:spcBef>
      <a:spcAft>
        <a:spcPct val="0"/>
      </a:spcAft>
      <a:defRPr sz="1200" kern="1200">
        <a:solidFill>
          <a:schemeClr val="tx1"/>
        </a:solidFill>
        <a:latin typeface="Arial" pitchFamily="22" charset="0"/>
        <a:ea typeface="Geneva" charset="-128"/>
        <a:cs typeface="Geneva" charset="0"/>
      </a:defRPr>
    </a:lvl4pPr>
    <a:lvl5pPr marL="1828800" algn="l" rtl="0" eaLnBrk="0" fontAlgn="base" hangingPunct="0">
      <a:spcBef>
        <a:spcPct val="30000"/>
      </a:spcBef>
      <a:spcAft>
        <a:spcPct val="0"/>
      </a:spcAft>
      <a:defRPr sz="1200" kern="1200">
        <a:solidFill>
          <a:schemeClr val="tx1"/>
        </a:solidFill>
        <a:latin typeface="Arial" pitchFamily="22" charset="0"/>
        <a:ea typeface="ＭＳ Ｐゴシック" charset="-128"/>
        <a:cs typeface="ＭＳ Ｐゴシック" charset="-128"/>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3" name="Rectangle 2"/>
          <p:cNvSpPr>
            <a:spLocks noGrp="1" noRot="1" noChangeAspect="1" noChangeArrowheads="1"/>
          </p:cNvSpPr>
          <p:nvPr>
            <p:ph type="sldImg"/>
          </p:nvPr>
        </p:nvSpPr>
        <p:spPr>
          <a:solidFill>
            <a:srgbClr val="FFFFFF"/>
          </a:solidFill>
          <a:ln/>
        </p:spPr>
      </p:sp>
      <p:sp>
        <p:nvSpPr>
          <p:cNvPr id="20275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AB4DA117-B07F-BA4D-942F-873CB4BC3925}" type="slidenum">
              <a:rPr lang="en-US" sz="1200">
                <a:latin typeface="Arial" charset="0"/>
              </a:rPr>
              <a:pPr/>
              <a:t>13</a:t>
            </a:fld>
            <a:endParaRPr lang="en-US" sz="1200">
              <a:latin typeface="Arial" charset="0"/>
            </a:endParaRPr>
          </a:p>
        </p:txBody>
      </p:sp>
      <p:sp>
        <p:nvSpPr>
          <p:cNvPr id="223234"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r"/>
            <a:fld id="{82D4A23C-3DA2-2940-A551-735163CC9958}" type="slidenum">
              <a:rPr lang="en-US" sz="1200">
                <a:latin typeface="Arial" charset="0"/>
              </a:rPr>
              <a:pPr algn="r"/>
              <a:t>13</a:t>
            </a:fld>
            <a:endParaRPr lang="en-US" sz="1200">
              <a:latin typeface="Arial" charset="0"/>
            </a:endParaRPr>
          </a:p>
        </p:txBody>
      </p:sp>
      <p:sp>
        <p:nvSpPr>
          <p:cNvPr id="223235" name="Rectangle 2"/>
          <p:cNvSpPr>
            <a:spLocks noGrp="1" noRot="1" noChangeAspect="1" noChangeArrowheads="1"/>
          </p:cNvSpPr>
          <p:nvPr>
            <p:ph type="sldImg"/>
          </p:nvPr>
        </p:nvSpPr>
        <p:spPr>
          <a:solidFill>
            <a:srgbClr val="FFFFFF"/>
          </a:solidFill>
          <a:ln/>
        </p:spPr>
      </p:sp>
      <p:sp>
        <p:nvSpPr>
          <p:cNvPr id="223236"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1105" name="Rectangle 2"/>
          <p:cNvSpPr>
            <a:spLocks noGrp="1" noRot="1" noChangeAspect="1" noChangeArrowheads="1"/>
          </p:cNvSpPr>
          <p:nvPr>
            <p:ph type="sldImg"/>
          </p:nvPr>
        </p:nvSpPr>
        <p:spPr>
          <a:solidFill>
            <a:srgbClr val="FFFFFF"/>
          </a:solidFill>
          <a:ln/>
        </p:spPr>
      </p:sp>
      <p:sp>
        <p:nvSpPr>
          <p:cNvPr id="431106"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3153" name="Rectangle 2"/>
          <p:cNvSpPr>
            <a:spLocks noGrp="1" noRot="1" noChangeAspect="1" noChangeArrowheads="1" noTextEdit="1"/>
          </p:cNvSpPr>
          <p:nvPr>
            <p:ph type="sldImg"/>
          </p:nvPr>
        </p:nvSpPr>
        <p:spPr>
          <a:ln/>
        </p:spPr>
      </p:sp>
      <p:sp>
        <p:nvSpPr>
          <p:cNvPr id="433154"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52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A9C1D83C-6696-C245-ABC2-3D2C741ABB39}" type="slidenum">
              <a:rPr lang="en-US" sz="1200">
                <a:solidFill>
                  <a:srgbClr val="000000"/>
                </a:solidFill>
                <a:latin typeface="Arial" charset="0"/>
              </a:rPr>
              <a:pPr/>
              <a:t>130</a:t>
            </a:fld>
            <a:endParaRPr lang="en-US" sz="1200">
              <a:solidFill>
                <a:srgbClr val="000000"/>
              </a:solidFill>
              <a:latin typeface="Arial" charset="0"/>
            </a:endParaRPr>
          </a:p>
        </p:txBody>
      </p:sp>
      <p:sp>
        <p:nvSpPr>
          <p:cNvPr id="435202" name="Rectangle 2"/>
          <p:cNvSpPr>
            <a:spLocks noGrp="1" noRot="1" noChangeAspect="1" noChangeArrowheads="1"/>
          </p:cNvSpPr>
          <p:nvPr>
            <p:ph type="sldImg"/>
          </p:nvPr>
        </p:nvSpPr>
        <p:spPr>
          <a:solidFill>
            <a:srgbClr val="FFFFFF"/>
          </a:solidFill>
          <a:ln/>
        </p:spPr>
      </p:sp>
      <p:sp>
        <p:nvSpPr>
          <p:cNvPr id="43520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72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7A58AA22-A91A-7B46-8DBB-8C68DA8DFE0B}" type="slidenum">
              <a:rPr lang="en-US" sz="1200">
                <a:solidFill>
                  <a:srgbClr val="000000"/>
                </a:solidFill>
                <a:latin typeface="Arial" charset="0"/>
              </a:rPr>
              <a:pPr/>
              <a:t>131</a:t>
            </a:fld>
            <a:endParaRPr lang="en-US" sz="1200">
              <a:solidFill>
                <a:srgbClr val="000000"/>
              </a:solidFill>
              <a:latin typeface="Arial" charset="0"/>
            </a:endParaRPr>
          </a:p>
        </p:txBody>
      </p:sp>
      <p:sp>
        <p:nvSpPr>
          <p:cNvPr id="437250" name="Rectangle 2"/>
          <p:cNvSpPr>
            <a:spLocks noGrp="1" noRot="1" noChangeAspect="1" noChangeArrowheads="1"/>
          </p:cNvSpPr>
          <p:nvPr>
            <p:ph type="sldImg"/>
          </p:nvPr>
        </p:nvSpPr>
        <p:spPr>
          <a:solidFill>
            <a:srgbClr val="FFFFFF"/>
          </a:solidFill>
          <a:ln/>
        </p:spPr>
      </p:sp>
      <p:sp>
        <p:nvSpPr>
          <p:cNvPr id="43725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2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FC5111D2-6BE5-BF41-BC67-41C5317FE881}" type="slidenum">
              <a:rPr lang="en-US" sz="1200">
                <a:latin typeface="Arial" charset="0"/>
              </a:rPr>
              <a:pPr/>
              <a:t>132</a:t>
            </a:fld>
            <a:endParaRPr lang="en-US" sz="1200">
              <a:latin typeface="Arial" charset="0"/>
            </a:endParaRPr>
          </a:p>
        </p:txBody>
      </p:sp>
      <p:sp>
        <p:nvSpPr>
          <p:cNvPr id="439298" name="Rectangle 2"/>
          <p:cNvSpPr>
            <a:spLocks noGrp="1" noRot="1" noChangeAspect="1" noChangeArrowheads="1" noTextEdit="1"/>
          </p:cNvSpPr>
          <p:nvPr>
            <p:ph type="sldImg"/>
          </p:nvPr>
        </p:nvSpPr>
        <p:spPr>
          <a:ln/>
        </p:spPr>
      </p:sp>
      <p:sp>
        <p:nvSpPr>
          <p:cNvPr id="43929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1345" name="Rectangle 2"/>
          <p:cNvSpPr>
            <a:spLocks noGrp="1" noRot="1" noChangeAspect="1" noChangeArrowheads="1"/>
          </p:cNvSpPr>
          <p:nvPr>
            <p:ph type="sldImg"/>
          </p:nvPr>
        </p:nvSpPr>
        <p:spPr>
          <a:solidFill>
            <a:srgbClr val="FFFFFF"/>
          </a:solidFill>
          <a:ln/>
        </p:spPr>
      </p:sp>
      <p:sp>
        <p:nvSpPr>
          <p:cNvPr id="441346"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33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3AE887A4-8353-4E43-AF80-38FC7976D431}" type="slidenum">
              <a:rPr lang="en-US" sz="1200">
                <a:solidFill>
                  <a:srgbClr val="000000"/>
                </a:solidFill>
                <a:latin typeface="Arial" charset="0"/>
              </a:rPr>
              <a:pPr/>
              <a:t>134</a:t>
            </a:fld>
            <a:endParaRPr lang="en-US" sz="1200">
              <a:solidFill>
                <a:srgbClr val="000000"/>
              </a:solidFill>
              <a:latin typeface="Arial" charset="0"/>
            </a:endParaRPr>
          </a:p>
        </p:txBody>
      </p:sp>
      <p:sp>
        <p:nvSpPr>
          <p:cNvPr id="443394" name="Rectangle 1026"/>
          <p:cNvSpPr>
            <a:spLocks noGrp="1" noRot="1" noChangeAspect="1" noChangeArrowheads="1"/>
          </p:cNvSpPr>
          <p:nvPr>
            <p:ph type="sldImg"/>
          </p:nvPr>
        </p:nvSpPr>
        <p:spPr>
          <a:solidFill>
            <a:srgbClr val="FFFFFF"/>
          </a:solidFill>
          <a:ln/>
        </p:spPr>
      </p:sp>
      <p:sp>
        <p:nvSpPr>
          <p:cNvPr id="44339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5441" name="Rectangle 2"/>
          <p:cNvSpPr>
            <a:spLocks noGrp="1" noRot="1" noChangeAspect="1" noChangeArrowheads="1"/>
          </p:cNvSpPr>
          <p:nvPr>
            <p:ph type="sldImg"/>
          </p:nvPr>
        </p:nvSpPr>
        <p:spPr>
          <a:solidFill>
            <a:srgbClr val="FFFFFF"/>
          </a:solidFill>
          <a:ln/>
        </p:spPr>
      </p:sp>
      <p:sp>
        <p:nvSpPr>
          <p:cNvPr id="445442"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74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63CCE056-132E-2544-94AF-232A2A8C446C}" type="slidenum">
              <a:rPr lang="en-US" sz="1200">
                <a:latin typeface="Arial" charset="0"/>
              </a:rPr>
              <a:pPr/>
              <a:t>136</a:t>
            </a:fld>
            <a:endParaRPr lang="en-US" sz="1200">
              <a:latin typeface="Arial" charset="0"/>
            </a:endParaRPr>
          </a:p>
        </p:txBody>
      </p:sp>
      <p:sp>
        <p:nvSpPr>
          <p:cNvPr id="447490" name="Rectangle 2"/>
          <p:cNvSpPr>
            <a:spLocks noGrp="1" noRot="1" noChangeAspect="1" noChangeArrowheads="1"/>
          </p:cNvSpPr>
          <p:nvPr>
            <p:ph type="sldImg"/>
          </p:nvPr>
        </p:nvSpPr>
        <p:spPr>
          <a:solidFill>
            <a:srgbClr val="FFFFFF"/>
          </a:solidFill>
          <a:ln/>
        </p:spPr>
      </p:sp>
      <p:sp>
        <p:nvSpPr>
          <p:cNvPr id="44749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9537" name="Rectangle 2"/>
          <p:cNvSpPr>
            <a:spLocks noGrp="1" noRot="1" noChangeAspect="1" noChangeArrowheads="1"/>
          </p:cNvSpPr>
          <p:nvPr>
            <p:ph type="sldImg"/>
          </p:nvPr>
        </p:nvSpPr>
        <p:spPr>
          <a:solidFill>
            <a:srgbClr val="FFFFFF"/>
          </a:solidFill>
          <a:ln/>
        </p:spPr>
      </p:sp>
      <p:sp>
        <p:nvSpPr>
          <p:cNvPr id="449538"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6BD6FB24-B5D6-874B-A442-FC63E0167D77}" type="slidenum">
              <a:rPr lang="en-US" sz="1200">
                <a:latin typeface="Arial" charset="0"/>
              </a:rPr>
              <a:pPr/>
              <a:t>14</a:t>
            </a:fld>
            <a:endParaRPr lang="en-US" sz="1200">
              <a:latin typeface="Arial" charset="0"/>
            </a:endParaRPr>
          </a:p>
        </p:txBody>
      </p:sp>
      <p:sp>
        <p:nvSpPr>
          <p:cNvPr id="225282"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r"/>
            <a:fld id="{9798F39C-E0E6-7A4D-ADCD-7B526D0B6799}" type="slidenum">
              <a:rPr lang="en-US" sz="1200">
                <a:latin typeface="Arial" charset="0"/>
              </a:rPr>
              <a:pPr algn="r"/>
              <a:t>14</a:t>
            </a:fld>
            <a:endParaRPr lang="en-US" sz="1200">
              <a:latin typeface="Arial" charset="0"/>
            </a:endParaRPr>
          </a:p>
        </p:txBody>
      </p:sp>
      <p:sp>
        <p:nvSpPr>
          <p:cNvPr id="225283" name="Rectangle 2"/>
          <p:cNvSpPr>
            <a:spLocks noGrp="1" noRot="1" noChangeAspect="1" noChangeArrowheads="1"/>
          </p:cNvSpPr>
          <p:nvPr>
            <p:ph type="sldImg"/>
          </p:nvPr>
        </p:nvSpPr>
        <p:spPr>
          <a:solidFill>
            <a:srgbClr val="FFFFFF"/>
          </a:solidFill>
          <a:ln/>
        </p:spPr>
      </p:sp>
      <p:sp>
        <p:nvSpPr>
          <p:cNvPr id="22528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1585" name="Rectangle 2"/>
          <p:cNvSpPr>
            <a:spLocks noGrp="1" noRot="1" noChangeAspect="1" noChangeArrowheads="1" noTextEdit="1"/>
          </p:cNvSpPr>
          <p:nvPr>
            <p:ph type="sldImg"/>
          </p:nvPr>
        </p:nvSpPr>
        <p:spPr>
          <a:ln/>
        </p:spPr>
      </p:sp>
      <p:sp>
        <p:nvSpPr>
          <p:cNvPr id="451586"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3633" name="Rectangle 2"/>
          <p:cNvSpPr>
            <a:spLocks noGrp="1" noRot="1" noChangeAspect="1" noChangeArrowheads="1" noTextEdit="1"/>
          </p:cNvSpPr>
          <p:nvPr>
            <p:ph type="sldImg"/>
          </p:nvPr>
        </p:nvSpPr>
        <p:spPr>
          <a:ln/>
        </p:spPr>
      </p:sp>
      <p:sp>
        <p:nvSpPr>
          <p:cNvPr id="453634"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5681"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r"/>
            <a:fld id="{44D48586-3027-7240-84EE-A4621696F718}" type="slidenum">
              <a:rPr lang="en-US" sz="1200">
                <a:solidFill>
                  <a:srgbClr val="000000"/>
                </a:solidFill>
                <a:latin typeface="Arial" charset="0"/>
              </a:rPr>
              <a:pPr algn="r"/>
              <a:t>140</a:t>
            </a:fld>
            <a:endParaRPr lang="en-US" sz="1200">
              <a:solidFill>
                <a:srgbClr val="000000"/>
              </a:solidFill>
              <a:latin typeface="Arial" charset="0"/>
            </a:endParaRPr>
          </a:p>
        </p:txBody>
      </p:sp>
      <p:sp>
        <p:nvSpPr>
          <p:cNvPr id="455682" name="Rectangle 2"/>
          <p:cNvSpPr>
            <a:spLocks noGrp="1" noRot="1" noChangeAspect="1" noChangeArrowheads="1"/>
          </p:cNvSpPr>
          <p:nvPr>
            <p:ph type="sldImg"/>
          </p:nvPr>
        </p:nvSpPr>
        <p:spPr>
          <a:solidFill>
            <a:srgbClr val="FFFFFF"/>
          </a:solidFill>
          <a:ln/>
        </p:spPr>
      </p:sp>
      <p:sp>
        <p:nvSpPr>
          <p:cNvPr id="4556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7729" name="Rectangle 2"/>
          <p:cNvSpPr>
            <a:spLocks noGrp="1" noRot="1" noChangeAspect="1" noChangeArrowheads="1"/>
          </p:cNvSpPr>
          <p:nvPr>
            <p:ph type="sldImg"/>
          </p:nvPr>
        </p:nvSpPr>
        <p:spPr>
          <a:solidFill>
            <a:srgbClr val="FFFFFF"/>
          </a:solidFill>
          <a:ln/>
        </p:spPr>
      </p:sp>
      <p:sp>
        <p:nvSpPr>
          <p:cNvPr id="457730"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9777" name="Rectangle 2"/>
          <p:cNvSpPr>
            <a:spLocks noGrp="1" noRot="1" noChangeAspect="1" noChangeArrowheads="1"/>
          </p:cNvSpPr>
          <p:nvPr>
            <p:ph type="sldImg"/>
          </p:nvPr>
        </p:nvSpPr>
        <p:spPr>
          <a:solidFill>
            <a:srgbClr val="FFFFFF"/>
          </a:solidFill>
          <a:ln/>
        </p:spPr>
      </p:sp>
      <p:sp>
        <p:nvSpPr>
          <p:cNvPr id="459778"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1825" name="Rectangle 2"/>
          <p:cNvSpPr>
            <a:spLocks noGrp="1" noRot="1" noChangeAspect="1" noChangeArrowheads="1"/>
          </p:cNvSpPr>
          <p:nvPr>
            <p:ph type="sldImg"/>
          </p:nvPr>
        </p:nvSpPr>
        <p:spPr>
          <a:solidFill>
            <a:srgbClr val="FFFFFF"/>
          </a:solidFill>
          <a:ln/>
        </p:spPr>
      </p:sp>
      <p:sp>
        <p:nvSpPr>
          <p:cNvPr id="461826"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3873" name="Rectangle 2"/>
          <p:cNvSpPr>
            <a:spLocks noGrp="1" noRot="1" noChangeAspect="1" noChangeArrowheads="1"/>
          </p:cNvSpPr>
          <p:nvPr>
            <p:ph type="sldImg"/>
          </p:nvPr>
        </p:nvSpPr>
        <p:spPr>
          <a:solidFill>
            <a:srgbClr val="FFFFFF"/>
          </a:solidFill>
          <a:ln/>
        </p:spPr>
      </p:sp>
      <p:sp>
        <p:nvSpPr>
          <p:cNvPr id="46387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5921" name="Rectangle 2"/>
          <p:cNvSpPr>
            <a:spLocks noGrp="1" noRot="1" noChangeAspect="1" noChangeArrowheads="1"/>
          </p:cNvSpPr>
          <p:nvPr>
            <p:ph type="sldImg"/>
          </p:nvPr>
        </p:nvSpPr>
        <p:spPr>
          <a:solidFill>
            <a:srgbClr val="FFFFFF"/>
          </a:solidFill>
          <a:ln/>
        </p:spPr>
      </p:sp>
      <p:sp>
        <p:nvSpPr>
          <p:cNvPr id="465922"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7969" name="Rectangle 2"/>
          <p:cNvSpPr>
            <a:spLocks noGrp="1" noRot="1" noChangeAspect="1" noChangeArrowheads="1"/>
          </p:cNvSpPr>
          <p:nvPr>
            <p:ph type="sldImg"/>
          </p:nvPr>
        </p:nvSpPr>
        <p:spPr>
          <a:solidFill>
            <a:srgbClr val="FFFFFF"/>
          </a:solidFill>
          <a:ln/>
        </p:spPr>
      </p:sp>
      <p:sp>
        <p:nvSpPr>
          <p:cNvPr id="467970"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0017" name="Rectangle 2"/>
          <p:cNvSpPr>
            <a:spLocks noGrp="1" noRot="1" noChangeAspect="1" noChangeArrowheads="1"/>
          </p:cNvSpPr>
          <p:nvPr>
            <p:ph type="sldImg"/>
          </p:nvPr>
        </p:nvSpPr>
        <p:spPr>
          <a:solidFill>
            <a:srgbClr val="FFFFFF"/>
          </a:solidFill>
          <a:ln/>
        </p:spPr>
      </p:sp>
      <p:sp>
        <p:nvSpPr>
          <p:cNvPr id="470018"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FD1FA1A6-5EE5-2E4B-80F9-5AB47ACB46FC}" type="slidenum">
              <a:rPr lang="en-US" sz="1200">
                <a:solidFill>
                  <a:srgbClr val="000000"/>
                </a:solidFill>
                <a:latin typeface="Arial" charset="0"/>
              </a:rPr>
              <a:pPr/>
              <a:t>15</a:t>
            </a:fld>
            <a:endParaRPr lang="en-US" sz="1200">
              <a:solidFill>
                <a:srgbClr val="000000"/>
              </a:solidFill>
              <a:latin typeface="Arial" charset="0"/>
            </a:endParaRPr>
          </a:p>
        </p:txBody>
      </p:sp>
      <p:sp>
        <p:nvSpPr>
          <p:cNvPr id="227330" name="Rectangle 2"/>
          <p:cNvSpPr>
            <a:spLocks noGrp="1" noRot="1" noChangeAspect="1" noChangeArrowheads="1"/>
          </p:cNvSpPr>
          <p:nvPr>
            <p:ph type="sldImg"/>
          </p:nvPr>
        </p:nvSpPr>
        <p:spPr>
          <a:solidFill>
            <a:srgbClr val="FFFFFF"/>
          </a:solidFill>
          <a:ln/>
        </p:spPr>
      </p:sp>
      <p:sp>
        <p:nvSpPr>
          <p:cNvPr id="1415171" name="Rectangle 3"/>
          <p:cNvSpPr>
            <a:spLocks noGrp="1" noChangeArrowheads="1"/>
          </p:cNvSpPr>
          <p:nvPr>
            <p:ph type="body" idx="1"/>
          </p:nvPr>
        </p:nvSpPr>
        <p:spPr>
          <a:xfrm>
            <a:off x="914400" y="4343400"/>
            <a:ext cx="5029200" cy="4114800"/>
          </a:xfrm>
          <a:solidFill>
            <a:srgbClr val="FFFFFF"/>
          </a:solidFill>
          <a:ln>
            <a:solidFill>
              <a:srgbClr val="000000"/>
            </a:solidFill>
          </a:ln>
        </p:spPr>
        <p:txBody>
          <a:bodyPr/>
          <a:lstStyle/>
          <a:p>
            <a:pPr eaLnBrk="1" hangingPunct="1">
              <a:defRPr/>
            </a:pPr>
            <a:endParaRPr lang="en-US">
              <a:cs typeface="+mn-cs"/>
            </a:endParaRPr>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20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E134408E-2261-B244-8F55-7EAF550B213C}" type="slidenum">
              <a:rPr lang="en-US" sz="1200">
                <a:solidFill>
                  <a:srgbClr val="000000"/>
                </a:solidFill>
                <a:latin typeface="Arial" charset="0"/>
              </a:rPr>
              <a:pPr/>
              <a:t>148</a:t>
            </a:fld>
            <a:endParaRPr lang="en-US" sz="1200">
              <a:solidFill>
                <a:srgbClr val="000000"/>
              </a:solidFill>
              <a:latin typeface="Arial" charset="0"/>
            </a:endParaRPr>
          </a:p>
        </p:txBody>
      </p:sp>
      <p:sp>
        <p:nvSpPr>
          <p:cNvPr id="472066" name="Rectangle 2"/>
          <p:cNvSpPr>
            <a:spLocks noGrp="1" noRot="1" noChangeAspect="1" noChangeArrowheads="1"/>
          </p:cNvSpPr>
          <p:nvPr>
            <p:ph type="sldImg"/>
          </p:nvPr>
        </p:nvSpPr>
        <p:spPr>
          <a:solidFill>
            <a:srgbClr val="FFFFFF"/>
          </a:solidFill>
          <a:ln/>
        </p:spPr>
      </p:sp>
      <p:sp>
        <p:nvSpPr>
          <p:cNvPr id="4720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4113" name="Rectangle 2"/>
          <p:cNvSpPr>
            <a:spLocks noGrp="1" noRot="1" noChangeAspect="1" noChangeArrowheads="1"/>
          </p:cNvSpPr>
          <p:nvPr>
            <p:ph type="sldImg"/>
          </p:nvPr>
        </p:nvSpPr>
        <p:spPr>
          <a:solidFill>
            <a:srgbClr val="FFFFFF"/>
          </a:solidFill>
          <a:ln/>
        </p:spPr>
      </p:sp>
      <p:sp>
        <p:nvSpPr>
          <p:cNvPr id="47411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61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7E12D379-FF7E-2B42-ADFA-3272F4DCF759}" type="slidenum">
              <a:rPr lang="en-US" sz="1200">
                <a:solidFill>
                  <a:srgbClr val="000000"/>
                </a:solidFill>
                <a:latin typeface="Arial" charset="0"/>
              </a:rPr>
              <a:pPr/>
              <a:t>150</a:t>
            </a:fld>
            <a:endParaRPr lang="en-US" sz="1200">
              <a:solidFill>
                <a:srgbClr val="000000"/>
              </a:solidFill>
              <a:latin typeface="Arial" charset="0"/>
            </a:endParaRPr>
          </a:p>
        </p:txBody>
      </p:sp>
      <p:sp>
        <p:nvSpPr>
          <p:cNvPr id="476162" name="Rectangle 2"/>
          <p:cNvSpPr>
            <a:spLocks noGrp="1" noRot="1" noChangeAspect="1" noChangeArrowheads="1"/>
          </p:cNvSpPr>
          <p:nvPr>
            <p:ph type="sldImg"/>
          </p:nvPr>
        </p:nvSpPr>
        <p:spPr>
          <a:solidFill>
            <a:srgbClr val="FFFFFF"/>
          </a:solidFill>
          <a:ln/>
        </p:spPr>
      </p:sp>
      <p:sp>
        <p:nvSpPr>
          <p:cNvPr id="47616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8209" name="Rectangle 2"/>
          <p:cNvSpPr>
            <a:spLocks noGrp="1" noRot="1" noChangeAspect="1" noChangeArrowheads="1"/>
          </p:cNvSpPr>
          <p:nvPr>
            <p:ph type="sldImg"/>
          </p:nvPr>
        </p:nvSpPr>
        <p:spPr>
          <a:solidFill>
            <a:srgbClr val="FFFFFF"/>
          </a:solidFill>
          <a:ln/>
        </p:spPr>
      </p:sp>
      <p:sp>
        <p:nvSpPr>
          <p:cNvPr id="478210"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0257" name="Rectangle 2"/>
          <p:cNvSpPr>
            <a:spLocks noGrp="1" noRot="1" noChangeAspect="1" noChangeArrowheads="1" noTextEdit="1"/>
          </p:cNvSpPr>
          <p:nvPr>
            <p:ph type="sldImg"/>
          </p:nvPr>
        </p:nvSpPr>
        <p:spPr>
          <a:ln/>
        </p:spPr>
      </p:sp>
      <p:sp>
        <p:nvSpPr>
          <p:cNvPr id="480258"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2305"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r"/>
            <a:fld id="{9071C6E9-68D3-B943-BEC2-CF804DB901E4}" type="slidenum">
              <a:rPr lang="en-US" sz="1200">
                <a:solidFill>
                  <a:srgbClr val="000000"/>
                </a:solidFill>
                <a:latin typeface="Arial" charset="0"/>
              </a:rPr>
              <a:pPr algn="r"/>
              <a:t>153</a:t>
            </a:fld>
            <a:endParaRPr lang="en-US" sz="1200">
              <a:solidFill>
                <a:srgbClr val="000000"/>
              </a:solidFill>
              <a:latin typeface="Arial" charset="0"/>
            </a:endParaRPr>
          </a:p>
        </p:txBody>
      </p:sp>
      <p:sp>
        <p:nvSpPr>
          <p:cNvPr id="482306" name="Rectangle 2"/>
          <p:cNvSpPr>
            <a:spLocks noGrp="1" noRot="1" noChangeAspect="1" noChangeArrowheads="1"/>
          </p:cNvSpPr>
          <p:nvPr>
            <p:ph type="sldImg"/>
          </p:nvPr>
        </p:nvSpPr>
        <p:spPr>
          <a:solidFill>
            <a:srgbClr val="FFFFFF"/>
          </a:solidFill>
          <a:ln/>
        </p:spPr>
      </p:sp>
      <p:sp>
        <p:nvSpPr>
          <p:cNvPr id="48230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4353" name="Rectangle 2"/>
          <p:cNvSpPr>
            <a:spLocks noGrp="1" noRot="1" noChangeAspect="1" noChangeArrowheads="1" noTextEdit="1"/>
          </p:cNvSpPr>
          <p:nvPr>
            <p:ph type="sldImg"/>
          </p:nvPr>
        </p:nvSpPr>
        <p:spPr>
          <a:ln/>
        </p:spPr>
      </p:sp>
      <p:sp>
        <p:nvSpPr>
          <p:cNvPr id="484354"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6401" name="Rectangle 2"/>
          <p:cNvSpPr>
            <a:spLocks noGrp="1" noRot="1" noChangeAspect="1" noChangeArrowheads="1" noTextEdit="1"/>
          </p:cNvSpPr>
          <p:nvPr>
            <p:ph type="sldImg"/>
          </p:nvPr>
        </p:nvSpPr>
        <p:spPr>
          <a:ln/>
        </p:spPr>
      </p:sp>
      <p:sp>
        <p:nvSpPr>
          <p:cNvPr id="486402"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8449"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r"/>
            <a:fld id="{34B6D100-E001-7546-8C82-68EAFF641226}" type="slidenum">
              <a:rPr lang="en-US" sz="1200">
                <a:solidFill>
                  <a:srgbClr val="000000"/>
                </a:solidFill>
                <a:latin typeface="Arial" charset="0"/>
              </a:rPr>
              <a:pPr algn="r"/>
              <a:t>156</a:t>
            </a:fld>
            <a:endParaRPr lang="en-US" sz="1200">
              <a:solidFill>
                <a:srgbClr val="000000"/>
              </a:solidFill>
              <a:latin typeface="Arial" charset="0"/>
            </a:endParaRPr>
          </a:p>
        </p:txBody>
      </p:sp>
      <p:sp>
        <p:nvSpPr>
          <p:cNvPr id="488450" name="Rectangle 2"/>
          <p:cNvSpPr>
            <a:spLocks noGrp="1" noRot="1" noChangeAspect="1" noChangeArrowheads="1"/>
          </p:cNvSpPr>
          <p:nvPr>
            <p:ph type="sldImg"/>
          </p:nvPr>
        </p:nvSpPr>
        <p:spPr>
          <a:solidFill>
            <a:srgbClr val="FFFFFF"/>
          </a:solidFill>
          <a:ln/>
        </p:spPr>
      </p:sp>
      <p:sp>
        <p:nvSpPr>
          <p:cNvPr id="48845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0497"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r"/>
            <a:fld id="{0684C025-6321-3B47-8C1F-B3C9FFB21C62}" type="slidenum">
              <a:rPr lang="en-US" sz="1200">
                <a:solidFill>
                  <a:srgbClr val="000000"/>
                </a:solidFill>
                <a:latin typeface="Arial" charset="0"/>
              </a:rPr>
              <a:pPr algn="r"/>
              <a:t>157</a:t>
            </a:fld>
            <a:endParaRPr lang="en-US" sz="1200">
              <a:solidFill>
                <a:srgbClr val="000000"/>
              </a:solidFill>
              <a:latin typeface="Arial" charset="0"/>
            </a:endParaRPr>
          </a:p>
        </p:txBody>
      </p:sp>
      <p:sp>
        <p:nvSpPr>
          <p:cNvPr id="490498" name="Rectangle 2"/>
          <p:cNvSpPr>
            <a:spLocks noGrp="1" noRot="1" noChangeAspect="1" noChangeArrowheads="1"/>
          </p:cNvSpPr>
          <p:nvPr>
            <p:ph type="sldImg"/>
          </p:nvPr>
        </p:nvSpPr>
        <p:spPr>
          <a:solidFill>
            <a:srgbClr val="FFFFFF"/>
          </a:solidFill>
          <a:ln/>
        </p:spPr>
      </p:sp>
      <p:sp>
        <p:nvSpPr>
          <p:cNvPr id="4904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A1A35FE0-7305-A149-81C7-360A7D899D7E}" type="slidenum">
              <a:rPr lang="en-US" sz="1200">
                <a:solidFill>
                  <a:srgbClr val="000000"/>
                </a:solidFill>
                <a:latin typeface="Arial" charset="0"/>
              </a:rPr>
              <a:pPr/>
              <a:t>16</a:t>
            </a:fld>
            <a:endParaRPr lang="en-US" sz="1200">
              <a:solidFill>
                <a:srgbClr val="000000"/>
              </a:solidFill>
              <a:latin typeface="Arial" charset="0"/>
            </a:endParaRPr>
          </a:p>
        </p:txBody>
      </p:sp>
      <p:sp>
        <p:nvSpPr>
          <p:cNvPr id="229378" name="Rectangle 2"/>
          <p:cNvSpPr>
            <a:spLocks noGrp="1" noRot="1" noChangeAspect="1" noChangeArrowheads="1"/>
          </p:cNvSpPr>
          <p:nvPr>
            <p:ph type="sldImg"/>
          </p:nvPr>
        </p:nvSpPr>
        <p:spPr>
          <a:solidFill>
            <a:srgbClr val="FFFFFF"/>
          </a:solidFill>
          <a:ln/>
        </p:spPr>
      </p:sp>
      <p:sp>
        <p:nvSpPr>
          <p:cNvPr id="2293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2545"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r"/>
            <a:fld id="{4FCB1B76-E0F3-E64E-9075-67B043F86A74}" type="slidenum">
              <a:rPr lang="en-US" sz="1200">
                <a:solidFill>
                  <a:srgbClr val="000000"/>
                </a:solidFill>
                <a:latin typeface="Arial" charset="0"/>
              </a:rPr>
              <a:pPr algn="r"/>
              <a:t>158</a:t>
            </a:fld>
            <a:endParaRPr lang="en-US" sz="1200">
              <a:solidFill>
                <a:srgbClr val="000000"/>
              </a:solidFill>
              <a:latin typeface="Arial" charset="0"/>
            </a:endParaRPr>
          </a:p>
        </p:txBody>
      </p:sp>
      <p:sp>
        <p:nvSpPr>
          <p:cNvPr id="492546" name="Rectangle 2"/>
          <p:cNvSpPr>
            <a:spLocks noGrp="1" noRot="1" noChangeAspect="1" noChangeArrowheads="1"/>
          </p:cNvSpPr>
          <p:nvPr>
            <p:ph type="sldImg"/>
          </p:nvPr>
        </p:nvSpPr>
        <p:spPr>
          <a:solidFill>
            <a:srgbClr val="FFFFFF"/>
          </a:solidFill>
          <a:ln/>
        </p:spPr>
      </p:sp>
      <p:sp>
        <p:nvSpPr>
          <p:cNvPr id="49254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3" name="Rectangle 2"/>
          <p:cNvSpPr>
            <a:spLocks noGrp="1" noRot="1" noChangeAspect="1" noChangeArrowheads="1"/>
          </p:cNvSpPr>
          <p:nvPr>
            <p:ph type="sldImg"/>
          </p:nvPr>
        </p:nvSpPr>
        <p:spPr>
          <a:solidFill>
            <a:srgbClr val="FFFFFF"/>
          </a:solidFill>
          <a:ln/>
        </p:spPr>
      </p:sp>
      <p:sp>
        <p:nvSpPr>
          <p:cNvPr id="49459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6641" name="Rectangle 2"/>
          <p:cNvSpPr>
            <a:spLocks noGrp="1" noRot="1" noChangeAspect="1" noChangeArrowheads="1" noTextEdit="1"/>
          </p:cNvSpPr>
          <p:nvPr>
            <p:ph type="sldImg"/>
          </p:nvPr>
        </p:nvSpPr>
        <p:spPr>
          <a:ln/>
        </p:spPr>
      </p:sp>
      <p:sp>
        <p:nvSpPr>
          <p:cNvPr id="496642"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8689" name="Rectangle 2"/>
          <p:cNvSpPr>
            <a:spLocks noGrp="1" noRot="1" noChangeAspect="1" noChangeArrowheads="1"/>
          </p:cNvSpPr>
          <p:nvPr>
            <p:ph type="sldImg"/>
          </p:nvPr>
        </p:nvSpPr>
        <p:spPr>
          <a:solidFill>
            <a:srgbClr val="FFFFFF"/>
          </a:solidFill>
          <a:ln/>
        </p:spPr>
      </p:sp>
      <p:sp>
        <p:nvSpPr>
          <p:cNvPr id="498690"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54F142C9-4B97-9645-AC74-5552B85E775B}" type="slidenum">
              <a:rPr lang="en-US" sz="1200">
                <a:solidFill>
                  <a:prstClr val="black"/>
                </a:solidFill>
                <a:latin typeface="Arial" charset="0"/>
              </a:rPr>
              <a:pPr/>
              <a:t>162</a:t>
            </a:fld>
            <a:endParaRPr lang="en-US" sz="1200">
              <a:solidFill>
                <a:prstClr val="black"/>
              </a:solidFill>
              <a:latin typeface="Arial" charset="0"/>
            </a:endParaRPr>
          </a:p>
        </p:txBody>
      </p:sp>
      <p:sp>
        <p:nvSpPr>
          <p:cNvPr id="219138" name="Rectangle 2"/>
          <p:cNvSpPr>
            <a:spLocks noGrp="1" noRot="1" noChangeAspect="1" noChangeArrowheads="1" noTextEdit="1"/>
          </p:cNvSpPr>
          <p:nvPr>
            <p:ph type="sldImg"/>
          </p:nvPr>
        </p:nvSpPr>
        <p:spPr>
          <a:ln/>
        </p:spPr>
      </p:sp>
      <p:sp>
        <p:nvSpPr>
          <p:cNvPr id="21913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2785" name="Rectangle 2"/>
          <p:cNvSpPr>
            <a:spLocks noGrp="1" noRot="1" noChangeAspect="1" noChangeArrowheads="1"/>
          </p:cNvSpPr>
          <p:nvPr>
            <p:ph type="sldImg"/>
          </p:nvPr>
        </p:nvSpPr>
        <p:spPr>
          <a:solidFill>
            <a:srgbClr val="FFFFFF"/>
          </a:solidFill>
          <a:ln/>
        </p:spPr>
      </p:sp>
      <p:sp>
        <p:nvSpPr>
          <p:cNvPr id="502786"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4833" name="Rectangle 2"/>
          <p:cNvSpPr>
            <a:spLocks noGrp="1" noRot="1" noChangeAspect="1" noChangeArrowheads="1"/>
          </p:cNvSpPr>
          <p:nvPr>
            <p:ph type="sldImg"/>
          </p:nvPr>
        </p:nvSpPr>
        <p:spPr>
          <a:solidFill>
            <a:srgbClr val="FFFFFF"/>
          </a:solidFill>
          <a:ln/>
        </p:spPr>
      </p:sp>
      <p:sp>
        <p:nvSpPr>
          <p:cNvPr id="50483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6881" name="Rectangle 2"/>
          <p:cNvSpPr>
            <a:spLocks noGrp="1" noRot="1" noChangeAspect="1" noChangeArrowheads="1" noTextEdit="1"/>
          </p:cNvSpPr>
          <p:nvPr>
            <p:ph type="sldImg"/>
          </p:nvPr>
        </p:nvSpPr>
        <p:spPr>
          <a:ln/>
        </p:spPr>
      </p:sp>
      <p:sp>
        <p:nvSpPr>
          <p:cNvPr id="506882"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8929" name="Rectangle 2"/>
          <p:cNvSpPr>
            <a:spLocks noGrp="1" noRot="1" noChangeAspect="1" noChangeArrowheads="1"/>
          </p:cNvSpPr>
          <p:nvPr>
            <p:ph type="sldImg"/>
          </p:nvPr>
        </p:nvSpPr>
        <p:spPr>
          <a:solidFill>
            <a:srgbClr val="FFFFFF"/>
          </a:solidFill>
          <a:ln/>
        </p:spPr>
      </p:sp>
      <p:sp>
        <p:nvSpPr>
          <p:cNvPr id="508930"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0977" name="Rectangle 2"/>
          <p:cNvSpPr>
            <a:spLocks noGrp="1" noRot="1" noChangeAspect="1" noChangeArrowheads="1"/>
          </p:cNvSpPr>
          <p:nvPr>
            <p:ph type="sldImg"/>
          </p:nvPr>
        </p:nvSpPr>
        <p:spPr>
          <a:solidFill>
            <a:srgbClr val="FFFFFF"/>
          </a:solidFill>
          <a:ln/>
        </p:spPr>
      </p:sp>
      <p:sp>
        <p:nvSpPr>
          <p:cNvPr id="510978"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5" name="Rectangle 2"/>
          <p:cNvSpPr>
            <a:spLocks noGrp="1" noRot="1" noChangeAspect="1" noChangeArrowheads="1" noTextEdit="1"/>
          </p:cNvSpPr>
          <p:nvPr>
            <p:ph type="sldImg"/>
          </p:nvPr>
        </p:nvSpPr>
        <p:spPr>
          <a:ln/>
        </p:spPr>
      </p:sp>
      <p:sp>
        <p:nvSpPr>
          <p:cNvPr id="231426"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30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AE171F62-231A-134F-8618-FAB12CD85758}" type="slidenum">
              <a:rPr lang="en-US" sz="1200">
                <a:solidFill>
                  <a:srgbClr val="000000"/>
                </a:solidFill>
                <a:latin typeface="Arial" charset="0"/>
              </a:rPr>
              <a:pPr/>
              <a:t>168</a:t>
            </a:fld>
            <a:endParaRPr lang="en-US" sz="1200">
              <a:solidFill>
                <a:srgbClr val="000000"/>
              </a:solidFill>
              <a:latin typeface="Arial" charset="0"/>
            </a:endParaRPr>
          </a:p>
        </p:txBody>
      </p:sp>
      <p:sp>
        <p:nvSpPr>
          <p:cNvPr id="513026" name="Slide Image Placeholder 1"/>
          <p:cNvSpPr>
            <a:spLocks noGrp="1" noRot="1" noChangeAspect="1" noTextEdit="1"/>
          </p:cNvSpPr>
          <p:nvPr>
            <p:ph type="sldImg"/>
          </p:nvPr>
        </p:nvSpPr>
        <p:spPr>
          <a:solidFill>
            <a:srgbClr val="FFFFFF"/>
          </a:solidFill>
          <a:ln/>
        </p:spPr>
      </p:sp>
      <p:sp>
        <p:nvSpPr>
          <p:cNvPr id="513027" name="Notes Placeholder 2"/>
          <p:cNvSpPr>
            <a:spLocks noGrp="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spcBef>
                <a:spcPct val="0"/>
              </a:spcBef>
            </a:pPr>
            <a:endParaRPr lang="en-US">
              <a:latin typeface="Arial" charset="0"/>
              <a:ea typeface="ＭＳ Ｐゴシック" charset="0"/>
              <a:cs typeface="ＭＳ Ｐゴシック" charset="0"/>
            </a:endParaRPr>
          </a:p>
        </p:txBody>
      </p:sp>
      <p:sp>
        <p:nvSpPr>
          <p:cNvPr id="513028"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r" eaLnBrk="1" hangingPunct="1"/>
            <a:fld id="{1540F848-4CF8-5C46-9210-EEBA366D0266}" type="slidenum">
              <a:rPr lang="en-US" sz="1200">
                <a:solidFill>
                  <a:srgbClr val="000000"/>
                </a:solidFill>
                <a:latin typeface="Calibri" charset="0"/>
              </a:rPr>
              <a:pPr algn="r" eaLnBrk="1" hangingPunct="1"/>
              <a:t>168</a:t>
            </a:fld>
            <a:endParaRPr lang="en-US" sz="1200">
              <a:solidFill>
                <a:srgbClr val="000000"/>
              </a:solidFill>
              <a:latin typeface="Calibri" charset="0"/>
            </a:endParaRPr>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50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256C17EE-F6F7-454F-B79E-F4B684324855}" type="slidenum">
              <a:rPr lang="en-US" sz="1200">
                <a:solidFill>
                  <a:srgbClr val="000000"/>
                </a:solidFill>
                <a:latin typeface="Arial" charset="0"/>
              </a:rPr>
              <a:pPr/>
              <a:t>169</a:t>
            </a:fld>
            <a:endParaRPr lang="en-US" sz="1200">
              <a:solidFill>
                <a:srgbClr val="000000"/>
              </a:solidFill>
              <a:latin typeface="Arial" charset="0"/>
            </a:endParaRPr>
          </a:p>
        </p:txBody>
      </p:sp>
      <p:sp>
        <p:nvSpPr>
          <p:cNvPr id="515074" name="Slide Image Placeholder 1"/>
          <p:cNvSpPr>
            <a:spLocks noGrp="1" noRot="1" noChangeAspect="1" noTextEdit="1"/>
          </p:cNvSpPr>
          <p:nvPr>
            <p:ph type="sldImg"/>
          </p:nvPr>
        </p:nvSpPr>
        <p:spPr>
          <a:solidFill>
            <a:srgbClr val="FFFFFF"/>
          </a:solidFill>
          <a:ln/>
        </p:spPr>
      </p:sp>
      <p:sp>
        <p:nvSpPr>
          <p:cNvPr id="515075" name="Notes Placeholder 2"/>
          <p:cNvSpPr>
            <a:spLocks noGrp="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spcBef>
                <a:spcPct val="0"/>
              </a:spcBef>
            </a:pPr>
            <a:endParaRPr lang="en-US">
              <a:latin typeface="Arial" charset="0"/>
              <a:ea typeface="ＭＳ Ｐゴシック" charset="0"/>
              <a:cs typeface="ＭＳ Ｐゴシック" charset="0"/>
            </a:endParaRPr>
          </a:p>
        </p:txBody>
      </p:sp>
      <p:sp>
        <p:nvSpPr>
          <p:cNvPr id="515076"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r" eaLnBrk="1" hangingPunct="1"/>
            <a:fld id="{57331A15-4D43-6647-BC0C-17ED9F47EE98}" type="slidenum">
              <a:rPr lang="en-US" sz="1200">
                <a:solidFill>
                  <a:srgbClr val="000000"/>
                </a:solidFill>
                <a:latin typeface="Calibri" charset="0"/>
              </a:rPr>
              <a:pPr algn="r" eaLnBrk="1" hangingPunct="1"/>
              <a:t>169</a:t>
            </a:fld>
            <a:endParaRPr lang="en-US" sz="1200">
              <a:solidFill>
                <a:srgbClr val="000000"/>
              </a:solidFill>
              <a:latin typeface="Calibri" charset="0"/>
            </a:endParaRPr>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7121" name="Rectangle 2"/>
          <p:cNvSpPr>
            <a:spLocks noGrp="1" noRot="1" noChangeAspect="1" noChangeArrowheads="1"/>
          </p:cNvSpPr>
          <p:nvPr>
            <p:ph type="sldImg"/>
          </p:nvPr>
        </p:nvSpPr>
        <p:spPr>
          <a:solidFill>
            <a:srgbClr val="FFFFFF"/>
          </a:solidFill>
          <a:ln/>
        </p:spPr>
      </p:sp>
      <p:sp>
        <p:nvSpPr>
          <p:cNvPr id="517122"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91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40D0B1B8-A2F6-434D-A2A0-C82C97F5D941}" type="slidenum">
              <a:rPr lang="en-US" sz="1200">
                <a:solidFill>
                  <a:srgbClr val="000000"/>
                </a:solidFill>
                <a:latin typeface="Arial" charset="0"/>
              </a:rPr>
              <a:pPr/>
              <a:t>171</a:t>
            </a:fld>
            <a:endParaRPr lang="en-US" sz="1200">
              <a:solidFill>
                <a:srgbClr val="000000"/>
              </a:solidFill>
              <a:latin typeface="Arial" charset="0"/>
            </a:endParaRPr>
          </a:p>
        </p:txBody>
      </p:sp>
      <p:sp>
        <p:nvSpPr>
          <p:cNvPr id="519170" name="Rectangle 2"/>
          <p:cNvSpPr>
            <a:spLocks noGrp="1" noRot="1" noChangeAspect="1" noChangeArrowheads="1" noTextEdit="1"/>
          </p:cNvSpPr>
          <p:nvPr>
            <p:ph type="sldImg"/>
          </p:nvPr>
        </p:nvSpPr>
        <p:spPr>
          <a:ln/>
        </p:spPr>
      </p:sp>
      <p:sp>
        <p:nvSpPr>
          <p:cNvPr id="51917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12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B7F0A0CB-811E-184A-AC67-27FCADCBEFE9}" type="slidenum">
              <a:rPr lang="en-US" sz="1200">
                <a:latin typeface="Arial" charset="0"/>
              </a:rPr>
              <a:pPr/>
              <a:t>172</a:t>
            </a:fld>
            <a:endParaRPr lang="en-US" sz="1200">
              <a:latin typeface="Arial" charset="0"/>
            </a:endParaRPr>
          </a:p>
        </p:txBody>
      </p:sp>
      <p:sp>
        <p:nvSpPr>
          <p:cNvPr id="521218" name="Rectangle 2"/>
          <p:cNvSpPr>
            <a:spLocks noGrp="1" noRot="1" noChangeAspect="1" noChangeArrowheads="1" noTextEdit="1"/>
          </p:cNvSpPr>
          <p:nvPr>
            <p:ph type="sldImg"/>
          </p:nvPr>
        </p:nvSpPr>
        <p:spPr>
          <a:ln/>
        </p:spPr>
      </p:sp>
      <p:sp>
        <p:nvSpPr>
          <p:cNvPr id="52121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3265" name="Rectangle 2"/>
          <p:cNvSpPr>
            <a:spLocks noGrp="1" noRot="1" noChangeAspect="1" noChangeArrowheads="1"/>
          </p:cNvSpPr>
          <p:nvPr>
            <p:ph type="sldImg"/>
          </p:nvPr>
        </p:nvSpPr>
        <p:spPr>
          <a:solidFill>
            <a:srgbClr val="FFFFFF"/>
          </a:solidFill>
          <a:ln/>
        </p:spPr>
      </p:sp>
      <p:sp>
        <p:nvSpPr>
          <p:cNvPr id="523266"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53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AD6B46DC-8917-FE47-A88C-6E5FCF68B6DC}" type="slidenum">
              <a:rPr lang="en-US" sz="1200">
                <a:solidFill>
                  <a:srgbClr val="000000"/>
                </a:solidFill>
                <a:latin typeface="Arial" charset="0"/>
              </a:rPr>
              <a:pPr/>
              <a:t>174</a:t>
            </a:fld>
            <a:endParaRPr lang="en-US" sz="1200">
              <a:solidFill>
                <a:srgbClr val="000000"/>
              </a:solidFill>
              <a:latin typeface="Arial" charset="0"/>
            </a:endParaRPr>
          </a:p>
        </p:txBody>
      </p:sp>
      <p:sp>
        <p:nvSpPr>
          <p:cNvPr id="525314" name="Rectangle 2"/>
          <p:cNvSpPr>
            <a:spLocks noGrp="1" noRot="1" noChangeAspect="1" noChangeArrowheads="1" noTextEdit="1"/>
          </p:cNvSpPr>
          <p:nvPr>
            <p:ph type="sldImg"/>
          </p:nvPr>
        </p:nvSpPr>
        <p:spPr>
          <a:ln/>
        </p:spPr>
      </p:sp>
      <p:sp>
        <p:nvSpPr>
          <p:cNvPr id="52531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73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F543171D-64C8-7742-A192-44CDCAF0F41D}" type="slidenum">
              <a:rPr lang="en-US" sz="1200">
                <a:solidFill>
                  <a:srgbClr val="000000"/>
                </a:solidFill>
                <a:latin typeface="Arial" charset="0"/>
              </a:rPr>
              <a:pPr/>
              <a:t>175</a:t>
            </a:fld>
            <a:endParaRPr lang="en-US" sz="1200">
              <a:solidFill>
                <a:srgbClr val="000000"/>
              </a:solidFill>
              <a:latin typeface="Arial" charset="0"/>
            </a:endParaRPr>
          </a:p>
        </p:txBody>
      </p:sp>
      <p:sp>
        <p:nvSpPr>
          <p:cNvPr id="527362" name="Rectangle 2"/>
          <p:cNvSpPr>
            <a:spLocks noGrp="1" noRot="1" noChangeAspect="1" noChangeArrowheads="1" noTextEdit="1"/>
          </p:cNvSpPr>
          <p:nvPr>
            <p:ph type="sldImg"/>
          </p:nvPr>
        </p:nvSpPr>
        <p:spPr>
          <a:ln/>
        </p:spPr>
      </p:sp>
      <p:sp>
        <p:nvSpPr>
          <p:cNvPr id="52736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94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02356B2F-7458-8D4F-B2B2-E79BC337D860}" type="slidenum">
              <a:rPr lang="en-US" sz="1200">
                <a:solidFill>
                  <a:srgbClr val="000000"/>
                </a:solidFill>
                <a:latin typeface="Arial" charset="0"/>
              </a:rPr>
              <a:pPr/>
              <a:t>176</a:t>
            </a:fld>
            <a:endParaRPr lang="en-US" sz="1200">
              <a:solidFill>
                <a:srgbClr val="000000"/>
              </a:solidFill>
              <a:latin typeface="Arial" charset="0"/>
            </a:endParaRPr>
          </a:p>
        </p:txBody>
      </p:sp>
      <p:sp>
        <p:nvSpPr>
          <p:cNvPr id="529410" name="Rectangle 2"/>
          <p:cNvSpPr>
            <a:spLocks noGrp="1" noRot="1" noChangeAspect="1" noChangeArrowheads="1" noTextEdit="1"/>
          </p:cNvSpPr>
          <p:nvPr>
            <p:ph type="sldImg"/>
          </p:nvPr>
        </p:nvSpPr>
        <p:spPr>
          <a:ln/>
        </p:spPr>
      </p:sp>
      <p:sp>
        <p:nvSpPr>
          <p:cNvPr id="52941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14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41AB86C2-A32E-BA4A-9946-2BC6333465B7}" type="slidenum">
              <a:rPr lang="en-US" sz="1200">
                <a:solidFill>
                  <a:srgbClr val="000000"/>
                </a:solidFill>
                <a:latin typeface="Arial" charset="0"/>
              </a:rPr>
              <a:pPr/>
              <a:t>177</a:t>
            </a:fld>
            <a:endParaRPr lang="en-US" sz="1200">
              <a:solidFill>
                <a:srgbClr val="000000"/>
              </a:solidFill>
              <a:latin typeface="Arial" charset="0"/>
            </a:endParaRPr>
          </a:p>
        </p:txBody>
      </p:sp>
      <p:sp>
        <p:nvSpPr>
          <p:cNvPr id="531458" name="Rectangle 2"/>
          <p:cNvSpPr>
            <a:spLocks noGrp="1" noRot="1" noChangeAspect="1" noChangeArrowheads="1"/>
          </p:cNvSpPr>
          <p:nvPr>
            <p:ph type="sldImg"/>
          </p:nvPr>
        </p:nvSpPr>
        <p:spPr>
          <a:solidFill>
            <a:srgbClr val="FFFFFF"/>
          </a:solidFill>
          <a:ln/>
        </p:spPr>
      </p:sp>
      <p:sp>
        <p:nvSpPr>
          <p:cNvPr id="53145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3" name="Rectangle 2"/>
          <p:cNvSpPr>
            <a:spLocks noGrp="1" noRot="1" noChangeAspect="1" noChangeArrowheads="1" noTextEdit="1"/>
          </p:cNvSpPr>
          <p:nvPr>
            <p:ph type="sldImg"/>
          </p:nvPr>
        </p:nvSpPr>
        <p:spPr>
          <a:ln/>
        </p:spPr>
      </p:sp>
      <p:sp>
        <p:nvSpPr>
          <p:cNvPr id="233474"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35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D4622D68-3DB5-6043-948D-12C753F9A4D2}" type="slidenum">
              <a:rPr lang="en-US" sz="1200">
                <a:solidFill>
                  <a:srgbClr val="000000"/>
                </a:solidFill>
                <a:latin typeface="Arial" charset="0"/>
              </a:rPr>
              <a:pPr/>
              <a:t>178</a:t>
            </a:fld>
            <a:endParaRPr lang="en-US" sz="1200">
              <a:solidFill>
                <a:srgbClr val="000000"/>
              </a:solidFill>
              <a:latin typeface="Arial" charset="0"/>
            </a:endParaRPr>
          </a:p>
        </p:txBody>
      </p:sp>
      <p:sp>
        <p:nvSpPr>
          <p:cNvPr id="533506" name="Rectangle 2"/>
          <p:cNvSpPr>
            <a:spLocks noGrp="1" noRot="1" noChangeAspect="1" noChangeArrowheads="1"/>
          </p:cNvSpPr>
          <p:nvPr>
            <p:ph type="sldImg"/>
          </p:nvPr>
        </p:nvSpPr>
        <p:spPr>
          <a:solidFill>
            <a:srgbClr val="FFFFFF"/>
          </a:solidFill>
          <a:ln/>
        </p:spPr>
      </p:sp>
      <p:sp>
        <p:nvSpPr>
          <p:cNvPr id="53350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555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D5D3B7D7-54F0-514B-87F7-23BCAFC9D56E}" type="slidenum">
              <a:rPr lang="en-US" sz="1200">
                <a:solidFill>
                  <a:srgbClr val="000000"/>
                </a:solidFill>
                <a:latin typeface="Arial" charset="0"/>
              </a:rPr>
              <a:pPr/>
              <a:t>179</a:t>
            </a:fld>
            <a:endParaRPr lang="en-US" sz="1200">
              <a:solidFill>
                <a:srgbClr val="000000"/>
              </a:solidFill>
              <a:latin typeface="Arial" charset="0"/>
            </a:endParaRPr>
          </a:p>
        </p:txBody>
      </p:sp>
      <p:sp>
        <p:nvSpPr>
          <p:cNvPr id="535554" name="Rectangle 2"/>
          <p:cNvSpPr>
            <a:spLocks noGrp="1" noRot="1" noChangeAspect="1" noChangeArrowheads="1"/>
          </p:cNvSpPr>
          <p:nvPr>
            <p:ph type="sldImg"/>
          </p:nvPr>
        </p:nvSpPr>
        <p:spPr>
          <a:solidFill>
            <a:srgbClr val="FFFFFF"/>
          </a:solidFill>
          <a:ln/>
        </p:spPr>
      </p:sp>
      <p:sp>
        <p:nvSpPr>
          <p:cNvPr id="5355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76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B4B7E07A-DB0D-4544-B0E2-6BD2721E7571}" type="slidenum">
              <a:rPr lang="en-US" sz="1200">
                <a:solidFill>
                  <a:srgbClr val="000000"/>
                </a:solidFill>
                <a:latin typeface="Arial" charset="0"/>
              </a:rPr>
              <a:pPr/>
              <a:t>180</a:t>
            </a:fld>
            <a:endParaRPr lang="en-US" sz="1200">
              <a:solidFill>
                <a:srgbClr val="000000"/>
              </a:solidFill>
              <a:latin typeface="Arial" charset="0"/>
            </a:endParaRPr>
          </a:p>
        </p:txBody>
      </p:sp>
      <p:sp>
        <p:nvSpPr>
          <p:cNvPr id="537602" name="Rectangle 2"/>
          <p:cNvSpPr>
            <a:spLocks noGrp="1" noRot="1" noChangeAspect="1" noChangeArrowheads="1" noTextEdit="1"/>
          </p:cNvSpPr>
          <p:nvPr>
            <p:ph type="sldImg"/>
          </p:nvPr>
        </p:nvSpPr>
        <p:spPr>
          <a:ln/>
        </p:spPr>
      </p:sp>
      <p:sp>
        <p:nvSpPr>
          <p:cNvPr id="53760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96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F7F72FFE-8FAF-1349-9E9B-6F943FD021E3}" type="slidenum">
              <a:rPr lang="en-US" sz="1200">
                <a:solidFill>
                  <a:srgbClr val="000000"/>
                </a:solidFill>
                <a:latin typeface="Arial" charset="0"/>
              </a:rPr>
              <a:pPr/>
              <a:t>181</a:t>
            </a:fld>
            <a:endParaRPr lang="en-US" sz="1200">
              <a:solidFill>
                <a:srgbClr val="000000"/>
              </a:solidFill>
              <a:latin typeface="Arial" charset="0"/>
            </a:endParaRPr>
          </a:p>
        </p:txBody>
      </p:sp>
      <p:sp>
        <p:nvSpPr>
          <p:cNvPr id="539650" name="Rectangle 2"/>
          <p:cNvSpPr>
            <a:spLocks noGrp="1" noRot="1" noChangeAspect="1" noChangeArrowheads="1" noTextEdit="1"/>
          </p:cNvSpPr>
          <p:nvPr>
            <p:ph type="sldImg"/>
          </p:nvPr>
        </p:nvSpPr>
        <p:spPr>
          <a:ln/>
        </p:spPr>
      </p:sp>
      <p:sp>
        <p:nvSpPr>
          <p:cNvPr id="53965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16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24E1A9FE-5335-734A-8D52-299AECA0C312}" type="slidenum">
              <a:rPr lang="en-US" sz="1200">
                <a:solidFill>
                  <a:srgbClr val="000000"/>
                </a:solidFill>
                <a:latin typeface="Arial" charset="0"/>
              </a:rPr>
              <a:pPr/>
              <a:t>182</a:t>
            </a:fld>
            <a:endParaRPr lang="en-US" sz="1200">
              <a:solidFill>
                <a:srgbClr val="000000"/>
              </a:solidFill>
              <a:latin typeface="Arial" charset="0"/>
            </a:endParaRPr>
          </a:p>
        </p:txBody>
      </p:sp>
      <p:sp>
        <p:nvSpPr>
          <p:cNvPr id="541698" name="Rectangle 2"/>
          <p:cNvSpPr>
            <a:spLocks noGrp="1" noRot="1" noChangeAspect="1" noChangeArrowheads="1"/>
          </p:cNvSpPr>
          <p:nvPr>
            <p:ph type="sldImg"/>
          </p:nvPr>
        </p:nvSpPr>
        <p:spPr>
          <a:solidFill>
            <a:srgbClr val="FFFFFF"/>
          </a:solidFill>
          <a:ln/>
        </p:spPr>
      </p:sp>
      <p:sp>
        <p:nvSpPr>
          <p:cNvPr id="5416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37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36EF6ECB-EE2D-3245-B58A-70A5F9A5C4D9}" type="slidenum">
              <a:rPr lang="en-US" sz="1200">
                <a:solidFill>
                  <a:srgbClr val="000000"/>
                </a:solidFill>
                <a:latin typeface="Arial" charset="0"/>
              </a:rPr>
              <a:pPr/>
              <a:t>183</a:t>
            </a:fld>
            <a:endParaRPr lang="en-US" sz="1200">
              <a:solidFill>
                <a:srgbClr val="000000"/>
              </a:solidFill>
              <a:latin typeface="Arial" charset="0"/>
            </a:endParaRPr>
          </a:p>
        </p:txBody>
      </p:sp>
      <p:sp>
        <p:nvSpPr>
          <p:cNvPr id="543746" name="Rectangle 2"/>
          <p:cNvSpPr>
            <a:spLocks noGrp="1" noRot="1" noChangeAspect="1" noChangeArrowheads="1"/>
          </p:cNvSpPr>
          <p:nvPr>
            <p:ph type="sldImg"/>
          </p:nvPr>
        </p:nvSpPr>
        <p:spPr>
          <a:solidFill>
            <a:srgbClr val="FFFFFF"/>
          </a:solidFill>
          <a:ln/>
        </p:spPr>
      </p:sp>
      <p:sp>
        <p:nvSpPr>
          <p:cNvPr id="54374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57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050FC57C-00BE-9D49-A56F-B4429160B4DB}" type="slidenum">
              <a:rPr lang="en-US" sz="1200">
                <a:solidFill>
                  <a:srgbClr val="000000"/>
                </a:solidFill>
                <a:latin typeface="Arial" charset="0"/>
              </a:rPr>
              <a:pPr/>
              <a:t>184</a:t>
            </a:fld>
            <a:endParaRPr lang="en-US" sz="1200">
              <a:solidFill>
                <a:srgbClr val="000000"/>
              </a:solidFill>
              <a:latin typeface="Arial" charset="0"/>
            </a:endParaRPr>
          </a:p>
        </p:txBody>
      </p:sp>
      <p:sp>
        <p:nvSpPr>
          <p:cNvPr id="545794" name="Rectangle 1026"/>
          <p:cNvSpPr>
            <a:spLocks noGrp="1" noRot="1" noChangeAspect="1" noChangeArrowheads="1"/>
          </p:cNvSpPr>
          <p:nvPr>
            <p:ph type="sldImg"/>
          </p:nvPr>
        </p:nvSpPr>
        <p:spPr>
          <a:solidFill>
            <a:srgbClr val="FFFFFF"/>
          </a:solidFill>
          <a:ln/>
        </p:spPr>
      </p:sp>
      <p:sp>
        <p:nvSpPr>
          <p:cNvPr id="54579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78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67F80826-691B-434B-937A-767714B11211}" type="slidenum">
              <a:rPr lang="en-US" sz="1200">
                <a:solidFill>
                  <a:srgbClr val="000000"/>
                </a:solidFill>
                <a:latin typeface="Arial" charset="0"/>
              </a:rPr>
              <a:pPr/>
              <a:t>185</a:t>
            </a:fld>
            <a:endParaRPr lang="en-US" sz="1200">
              <a:solidFill>
                <a:srgbClr val="000000"/>
              </a:solidFill>
              <a:latin typeface="Arial" charset="0"/>
            </a:endParaRPr>
          </a:p>
        </p:txBody>
      </p:sp>
      <p:sp>
        <p:nvSpPr>
          <p:cNvPr id="547842" name="Rectangle 2"/>
          <p:cNvSpPr>
            <a:spLocks noGrp="1" noRot="1" noChangeAspect="1" noChangeArrowheads="1"/>
          </p:cNvSpPr>
          <p:nvPr>
            <p:ph type="sldImg"/>
          </p:nvPr>
        </p:nvSpPr>
        <p:spPr>
          <a:solidFill>
            <a:srgbClr val="FFFFFF"/>
          </a:solidFill>
          <a:ln/>
        </p:spPr>
      </p:sp>
      <p:sp>
        <p:nvSpPr>
          <p:cNvPr id="5478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98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CEBB3FDA-01A5-0E4B-A868-842AE20DD871}" type="slidenum">
              <a:rPr lang="en-US" sz="1200">
                <a:solidFill>
                  <a:srgbClr val="000000"/>
                </a:solidFill>
                <a:latin typeface="Arial" charset="0"/>
              </a:rPr>
              <a:pPr/>
              <a:t>186</a:t>
            </a:fld>
            <a:endParaRPr lang="en-US" sz="1200">
              <a:solidFill>
                <a:srgbClr val="000000"/>
              </a:solidFill>
              <a:latin typeface="Arial" charset="0"/>
            </a:endParaRPr>
          </a:p>
        </p:txBody>
      </p:sp>
      <p:sp>
        <p:nvSpPr>
          <p:cNvPr id="549890" name="Rectangle 2"/>
          <p:cNvSpPr>
            <a:spLocks noGrp="1" noRot="1" noChangeAspect="1" noChangeArrowheads="1"/>
          </p:cNvSpPr>
          <p:nvPr>
            <p:ph type="sldImg"/>
          </p:nvPr>
        </p:nvSpPr>
        <p:spPr>
          <a:solidFill>
            <a:srgbClr val="FFFFFF"/>
          </a:solidFill>
          <a:ln/>
        </p:spPr>
      </p:sp>
      <p:sp>
        <p:nvSpPr>
          <p:cNvPr id="54989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19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63467B52-7E6A-9249-AF26-84825461BC3D}" type="slidenum">
              <a:rPr lang="en-US" sz="1200">
                <a:solidFill>
                  <a:srgbClr val="000000"/>
                </a:solidFill>
                <a:latin typeface="Arial" charset="0"/>
              </a:rPr>
              <a:pPr/>
              <a:t>187</a:t>
            </a:fld>
            <a:endParaRPr lang="en-US" sz="1200">
              <a:solidFill>
                <a:srgbClr val="000000"/>
              </a:solidFill>
              <a:latin typeface="Arial" charset="0"/>
            </a:endParaRPr>
          </a:p>
        </p:txBody>
      </p:sp>
      <p:sp>
        <p:nvSpPr>
          <p:cNvPr id="551938" name="Rectangle 2"/>
          <p:cNvSpPr>
            <a:spLocks noGrp="1" noRot="1" noChangeAspect="1" noChangeArrowheads="1"/>
          </p:cNvSpPr>
          <p:nvPr>
            <p:ph type="sldImg"/>
          </p:nvPr>
        </p:nvSpPr>
        <p:spPr>
          <a:solidFill>
            <a:srgbClr val="FFFFFF"/>
          </a:solidFill>
          <a:ln/>
        </p:spPr>
      </p:sp>
      <p:sp>
        <p:nvSpPr>
          <p:cNvPr id="55193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1"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r"/>
            <a:fld id="{34C415BE-D4C8-3A49-AB61-533E1C86E3AA}" type="slidenum">
              <a:rPr lang="en-US" sz="1200">
                <a:solidFill>
                  <a:srgbClr val="000000"/>
                </a:solidFill>
                <a:latin typeface="Arial" charset="0"/>
              </a:rPr>
              <a:pPr algn="r"/>
              <a:t>19</a:t>
            </a:fld>
            <a:endParaRPr lang="en-US" sz="1200">
              <a:solidFill>
                <a:srgbClr val="000000"/>
              </a:solidFill>
              <a:latin typeface="Arial" charset="0"/>
            </a:endParaRPr>
          </a:p>
        </p:txBody>
      </p:sp>
      <p:sp>
        <p:nvSpPr>
          <p:cNvPr id="235522" name="Rectangle 2"/>
          <p:cNvSpPr>
            <a:spLocks noGrp="1" noRot="1" noChangeAspect="1" noChangeArrowheads="1"/>
          </p:cNvSpPr>
          <p:nvPr>
            <p:ph type="sldImg"/>
          </p:nvPr>
        </p:nvSpPr>
        <p:spPr>
          <a:solidFill>
            <a:srgbClr val="FFFFFF"/>
          </a:solidFill>
          <a:ln/>
        </p:spPr>
      </p:sp>
      <p:sp>
        <p:nvSpPr>
          <p:cNvPr id="2355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398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7CC72325-5A33-CB4A-8E92-EACEEE029055}" type="slidenum">
              <a:rPr lang="en-US" sz="1200">
                <a:solidFill>
                  <a:srgbClr val="000000"/>
                </a:solidFill>
                <a:latin typeface="Arial" charset="0"/>
              </a:rPr>
              <a:pPr/>
              <a:t>188</a:t>
            </a:fld>
            <a:endParaRPr lang="en-US" sz="1200">
              <a:solidFill>
                <a:srgbClr val="000000"/>
              </a:solidFill>
              <a:latin typeface="Arial" charset="0"/>
            </a:endParaRPr>
          </a:p>
        </p:txBody>
      </p:sp>
      <p:sp>
        <p:nvSpPr>
          <p:cNvPr id="553986" name="Rectangle 2"/>
          <p:cNvSpPr>
            <a:spLocks noGrp="1" noRot="1" noChangeAspect="1" noChangeArrowheads="1"/>
          </p:cNvSpPr>
          <p:nvPr>
            <p:ph type="sldImg"/>
          </p:nvPr>
        </p:nvSpPr>
        <p:spPr>
          <a:solidFill>
            <a:srgbClr val="FFFFFF"/>
          </a:solidFill>
          <a:ln/>
        </p:spPr>
      </p:sp>
      <p:sp>
        <p:nvSpPr>
          <p:cNvPr id="55398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6033"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2B726D1A-4597-794B-9687-51C693D062E9}" type="slidenum">
              <a:rPr lang="en-US" sz="1200">
                <a:solidFill>
                  <a:srgbClr val="000000"/>
                </a:solidFill>
                <a:latin typeface="Arial" charset="0"/>
              </a:rPr>
              <a:pPr/>
              <a:t>189</a:t>
            </a:fld>
            <a:endParaRPr lang="en-US" sz="1200">
              <a:solidFill>
                <a:srgbClr val="000000"/>
              </a:solidFill>
              <a:latin typeface="Arial" charset="0"/>
            </a:endParaRPr>
          </a:p>
        </p:txBody>
      </p:sp>
      <p:sp>
        <p:nvSpPr>
          <p:cNvPr id="556034" name="Rectangle 2"/>
          <p:cNvSpPr>
            <a:spLocks noGrp="1" noRot="1" noChangeAspect="1" noChangeArrowheads="1"/>
          </p:cNvSpPr>
          <p:nvPr>
            <p:ph type="sldImg"/>
          </p:nvPr>
        </p:nvSpPr>
        <p:spPr>
          <a:solidFill>
            <a:srgbClr val="FFFFFF"/>
          </a:solidFill>
          <a:ln/>
        </p:spPr>
      </p:sp>
      <p:sp>
        <p:nvSpPr>
          <p:cNvPr id="55603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80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9788BD8E-86FE-4E4B-AB8F-10B8C24A2C6A}" type="slidenum">
              <a:rPr lang="en-US" sz="1200">
                <a:solidFill>
                  <a:srgbClr val="000000"/>
                </a:solidFill>
                <a:latin typeface="Arial" charset="0"/>
              </a:rPr>
              <a:pPr/>
              <a:t>190</a:t>
            </a:fld>
            <a:endParaRPr lang="en-US" sz="1200">
              <a:solidFill>
                <a:srgbClr val="000000"/>
              </a:solidFill>
              <a:latin typeface="Arial" charset="0"/>
            </a:endParaRPr>
          </a:p>
        </p:txBody>
      </p:sp>
      <p:sp>
        <p:nvSpPr>
          <p:cNvPr id="558082" name="Rectangle 2"/>
          <p:cNvSpPr>
            <a:spLocks noGrp="1" noRot="1" noChangeAspect="1" noChangeArrowheads="1"/>
          </p:cNvSpPr>
          <p:nvPr>
            <p:ph type="sldImg"/>
          </p:nvPr>
        </p:nvSpPr>
        <p:spPr>
          <a:solidFill>
            <a:srgbClr val="FFFFFF"/>
          </a:solidFill>
          <a:ln/>
        </p:spPr>
      </p:sp>
      <p:sp>
        <p:nvSpPr>
          <p:cNvPr id="5580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31E8C3CA-D874-AC43-90B5-EF386257E0C4}" type="slidenum">
              <a:rPr lang="en-US" sz="1200">
                <a:solidFill>
                  <a:srgbClr val="000000"/>
                </a:solidFill>
                <a:latin typeface="Arial" charset="0"/>
              </a:rPr>
              <a:pPr/>
              <a:t>191</a:t>
            </a:fld>
            <a:endParaRPr lang="en-US" sz="1200">
              <a:solidFill>
                <a:srgbClr val="000000"/>
              </a:solidFill>
              <a:latin typeface="Arial" charset="0"/>
            </a:endParaRPr>
          </a:p>
        </p:txBody>
      </p:sp>
      <p:sp>
        <p:nvSpPr>
          <p:cNvPr id="560130" name="Slide Image Placeholder 1"/>
          <p:cNvSpPr>
            <a:spLocks noGrp="1" noRot="1" noChangeAspect="1" noTextEdit="1"/>
          </p:cNvSpPr>
          <p:nvPr>
            <p:ph type="sldImg"/>
          </p:nvPr>
        </p:nvSpPr>
        <p:spPr>
          <a:solidFill>
            <a:srgbClr val="FFFFFF"/>
          </a:solidFill>
          <a:ln/>
        </p:spPr>
      </p:sp>
      <p:sp>
        <p:nvSpPr>
          <p:cNvPr id="560131" name="Notes Placeholder 2"/>
          <p:cNvSpPr>
            <a:spLocks noGrp="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spcBef>
                <a:spcPct val="0"/>
              </a:spcBef>
            </a:pPr>
            <a:endParaRPr lang="en-US">
              <a:latin typeface="Arial" charset="0"/>
              <a:ea typeface="ＭＳ Ｐゴシック" charset="0"/>
              <a:cs typeface="ＭＳ Ｐゴシック" charset="0"/>
            </a:endParaRPr>
          </a:p>
        </p:txBody>
      </p:sp>
      <p:sp>
        <p:nvSpPr>
          <p:cNvPr id="560132"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r" eaLnBrk="1" hangingPunct="1"/>
            <a:fld id="{0C68742B-C864-1C47-AF9C-AAE801AE584F}" type="slidenum">
              <a:rPr lang="en-US" sz="1200">
                <a:solidFill>
                  <a:srgbClr val="000000"/>
                </a:solidFill>
                <a:latin typeface="Calibri" charset="0"/>
              </a:rPr>
              <a:pPr algn="r" eaLnBrk="1" hangingPunct="1"/>
              <a:t>191</a:t>
            </a:fld>
            <a:endParaRPr lang="en-US" sz="1200">
              <a:solidFill>
                <a:srgbClr val="000000"/>
              </a:solidFill>
              <a:latin typeface="Calibri" charset="0"/>
            </a:endParaRPr>
          </a:p>
        </p:txBody>
      </p:sp>
    </p:spTree>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21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6AE58D8D-3B46-BE45-B12F-CCD7C5675D6A}" type="slidenum">
              <a:rPr lang="en-US" sz="1200">
                <a:solidFill>
                  <a:srgbClr val="000000"/>
                </a:solidFill>
                <a:latin typeface="Arial" charset="0"/>
              </a:rPr>
              <a:pPr/>
              <a:t>192</a:t>
            </a:fld>
            <a:endParaRPr lang="en-US" sz="1200">
              <a:solidFill>
                <a:srgbClr val="000000"/>
              </a:solidFill>
              <a:latin typeface="Arial" charset="0"/>
            </a:endParaRPr>
          </a:p>
        </p:txBody>
      </p:sp>
      <p:sp>
        <p:nvSpPr>
          <p:cNvPr id="562178" name="Slide Image Placeholder 1"/>
          <p:cNvSpPr>
            <a:spLocks noGrp="1" noRot="1" noChangeAspect="1" noTextEdit="1"/>
          </p:cNvSpPr>
          <p:nvPr>
            <p:ph type="sldImg"/>
          </p:nvPr>
        </p:nvSpPr>
        <p:spPr>
          <a:solidFill>
            <a:srgbClr val="FFFFFF"/>
          </a:solidFill>
          <a:ln/>
        </p:spPr>
      </p:sp>
      <p:sp>
        <p:nvSpPr>
          <p:cNvPr id="562179" name="Notes Placeholder 2"/>
          <p:cNvSpPr>
            <a:spLocks noGrp="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spcBef>
                <a:spcPct val="0"/>
              </a:spcBef>
            </a:pPr>
            <a:endParaRPr lang="en-US">
              <a:latin typeface="Arial" charset="0"/>
              <a:ea typeface="ＭＳ Ｐゴシック" charset="0"/>
              <a:cs typeface="ＭＳ Ｐゴシック" charset="0"/>
            </a:endParaRPr>
          </a:p>
        </p:txBody>
      </p:sp>
      <p:sp>
        <p:nvSpPr>
          <p:cNvPr id="562180"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r" eaLnBrk="1" hangingPunct="1"/>
            <a:fld id="{16557ADD-CC47-4248-9689-8EAB18FE5C4E}" type="slidenum">
              <a:rPr lang="en-US" sz="1200">
                <a:solidFill>
                  <a:srgbClr val="000000"/>
                </a:solidFill>
                <a:latin typeface="Calibri" charset="0"/>
              </a:rPr>
              <a:pPr algn="r" eaLnBrk="1" hangingPunct="1"/>
              <a:t>192</a:t>
            </a:fld>
            <a:endParaRPr lang="en-US" sz="1200">
              <a:solidFill>
                <a:srgbClr val="000000"/>
              </a:solidFill>
              <a:latin typeface="Calibri" charset="0"/>
            </a:endParaRPr>
          </a:p>
        </p:txBody>
      </p:sp>
    </p:spTree>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42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7BC0C47C-0EB1-1A43-9AEE-1F5C2B177806}" type="slidenum">
              <a:rPr lang="en-US" sz="1200">
                <a:solidFill>
                  <a:srgbClr val="000000"/>
                </a:solidFill>
                <a:latin typeface="Arial" charset="0"/>
              </a:rPr>
              <a:pPr/>
              <a:t>193</a:t>
            </a:fld>
            <a:endParaRPr lang="en-US" sz="1200">
              <a:solidFill>
                <a:srgbClr val="000000"/>
              </a:solidFill>
              <a:latin typeface="Arial" charset="0"/>
            </a:endParaRPr>
          </a:p>
        </p:txBody>
      </p:sp>
      <p:sp>
        <p:nvSpPr>
          <p:cNvPr id="564226" name="Rectangle 2"/>
          <p:cNvSpPr>
            <a:spLocks noGrp="1" noRot="1" noChangeAspect="1" noChangeArrowheads="1"/>
          </p:cNvSpPr>
          <p:nvPr>
            <p:ph type="sldImg"/>
          </p:nvPr>
        </p:nvSpPr>
        <p:spPr>
          <a:solidFill>
            <a:srgbClr val="FFFFFF"/>
          </a:solidFill>
          <a:ln/>
        </p:spPr>
      </p:sp>
      <p:sp>
        <p:nvSpPr>
          <p:cNvPr id="56422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62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2D6D1731-D7AA-DA4D-9556-2F4A6B2665E5}" type="slidenum">
              <a:rPr lang="en-US" sz="1200">
                <a:solidFill>
                  <a:srgbClr val="000000"/>
                </a:solidFill>
                <a:latin typeface="Arial" charset="0"/>
              </a:rPr>
              <a:pPr/>
              <a:t>194</a:t>
            </a:fld>
            <a:endParaRPr lang="en-US" sz="1200">
              <a:solidFill>
                <a:srgbClr val="000000"/>
              </a:solidFill>
              <a:latin typeface="Arial" charset="0"/>
            </a:endParaRPr>
          </a:p>
        </p:txBody>
      </p:sp>
      <p:sp>
        <p:nvSpPr>
          <p:cNvPr id="566274" name="Rectangle 2"/>
          <p:cNvSpPr>
            <a:spLocks noGrp="1" noRot="1" noChangeAspect="1" noChangeArrowheads="1"/>
          </p:cNvSpPr>
          <p:nvPr>
            <p:ph type="sldImg"/>
          </p:nvPr>
        </p:nvSpPr>
        <p:spPr>
          <a:solidFill>
            <a:srgbClr val="FFFFFF"/>
          </a:solidFill>
          <a:ln/>
        </p:spPr>
      </p:sp>
      <p:sp>
        <p:nvSpPr>
          <p:cNvPr id="56627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8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96FF4F67-2A4E-3C46-8299-A8D0DF6A6A41}" type="slidenum">
              <a:rPr lang="en-US" sz="1200">
                <a:solidFill>
                  <a:srgbClr val="000000"/>
                </a:solidFill>
                <a:latin typeface="Arial" charset="0"/>
              </a:rPr>
              <a:pPr/>
              <a:t>195</a:t>
            </a:fld>
            <a:endParaRPr lang="en-US" sz="1200">
              <a:solidFill>
                <a:srgbClr val="000000"/>
              </a:solidFill>
              <a:latin typeface="Arial" charset="0"/>
            </a:endParaRPr>
          </a:p>
        </p:txBody>
      </p:sp>
      <p:sp>
        <p:nvSpPr>
          <p:cNvPr id="568322" name="Rectangle 2"/>
          <p:cNvSpPr>
            <a:spLocks noGrp="1" noRot="1" noChangeAspect="1" noChangeArrowheads="1"/>
          </p:cNvSpPr>
          <p:nvPr>
            <p:ph type="sldImg"/>
          </p:nvPr>
        </p:nvSpPr>
        <p:spPr>
          <a:solidFill>
            <a:srgbClr val="FFFFFF"/>
          </a:solidFill>
          <a:ln/>
        </p:spPr>
      </p:sp>
      <p:sp>
        <p:nvSpPr>
          <p:cNvPr id="5683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03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EE53695A-5BE6-CC4D-A53D-6281779B9D73}" type="slidenum">
              <a:rPr lang="en-US" sz="1200">
                <a:solidFill>
                  <a:srgbClr val="000000"/>
                </a:solidFill>
                <a:latin typeface="Arial" charset="0"/>
              </a:rPr>
              <a:pPr/>
              <a:t>196</a:t>
            </a:fld>
            <a:endParaRPr lang="en-US" sz="1200">
              <a:solidFill>
                <a:srgbClr val="000000"/>
              </a:solidFill>
              <a:latin typeface="Arial" charset="0"/>
            </a:endParaRPr>
          </a:p>
        </p:txBody>
      </p:sp>
      <p:sp>
        <p:nvSpPr>
          <p:cNvPr id="570370" name="Rectangle 2"/>
          <p:cNvSpPr>
            <a:spLocks noGrp="1" noRot="1" noChangeAspect="1" noChangeArrowheads="1"/>
          </p:cNvSpPr>
          <p:nvPr>
            <p:ph type="sldImg"/>
          </p:nvPr>
        </p:nvSpPr>
        <p:spPr>
          <a:solidFill>
            <a:srgbClr val="FFFFFF"/>
          </a:solidFill>
          <a:ln/>
        </p:spPr>
      </p:sp>
      <p:sp>
        <p:nvSpPr>
          <p:cNvPr id="5703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24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B3611F22-F27D-0046-A39E-E8E06716C2EA}" type="slidenum">
              <a:rPr lang="en-US" sz="1200">
                <a:solidFill>
                  <a:srgbClr val="000000"/>
                </a:solidFill>
                <a:latin typeface="Arial" charset="0"/>
              </a:rPr>
              <a:pPr/>
              <a:t>197</a:t>
            </a:fld>
            <a:endParaRPr lang="en-US" sz="1200">
              <a:solidFill>
                <a:srgbClr val="000000"/>
              </a:solidFill>
              <a:latin typeface="Arial" charset="0"/>
            </a:endParaRPr>
          </a:p>
        </p:txBody>
      </p:sp>
      <p:sp>
        <p:nvSpPr>
          <p:cNvPr id="572418" name="Rectangle 2"/>
          <p:cNvSpPr>
            <a:spLocks noGrp="1" noRot="1" noChangeAspect="1" noChangeArrowheads="1"/>
          </p:cNvSpPr>
          <p:nvPr>
            <p:ph type="sldImg"/>
          </p:nvPr>
        </p:nvSpPr>
        <p:spPr>
          <a:solidFill>
            <a:srgbClr val="FFFFFF"/>
          </a:solidFill>
          <a:ln/>
        </p:spPr>
      </p:sp>
      <p:sp>
        <p:nvSpPr>
          <p:cNvPr id="57241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69" name="Rectangle 2"/>
          <p:cNvSpPr>
            <a:spLocks noGrp="1" noRot="1" noChangeAspect="1" noChangeArrowheads="1"/>
          </p:cNvSpPr>
          <p:nvPr>
            <p:ph type="sldImg"/>
          </p:nvPr>
        </p:nvSpPr>
        <p:spPr>
          <a:solidFill>
            <a:srgbClr val="FFFFFF"/>
          </a:solidFill>
          <a:ln/>
        </p:spPr>
      </p:sp>
      <p:sp>
        <p:nvSpPr>
          <p:cNvPr id="237570"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4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082A4A91-AE77-344E-946A-2258EEE20033}" type="slidenum">
              <a:rPr lang="en-US" sz="1200">
                <a:solidFill>
                  <a:srgbClr val="000000"/>
                </a:solidFill>
                <a:latin typeface="Arial" charset="0"/>
              </a:rPr>
              <a:pPr/>
              <a:t>198</a:t>
            </a:fld>
            <a:endParaRPr lang="en-US" sz="1200">
              <a:solidFill>
                <a:srgbClr val="000000"/>
              </a:solidFill>
              <a:latin typeface="Arial" charset="0"/>
            </a:endParaRPr>
          </a:p>
        </p:txBody>
      </p:sp>
      <p:sp>
        <p:nvSpPr>
          <p:cNvPr id="574466" name="Rectangle 2"/>
          <p:cNvSpPr>
            <a:spLocks noGrp="1" noRot="1" noChangeAspect="1" noChangeArrowheads="1"/>
          </p:cNvSpPr>
          <p:nvPr>
            <p:ph type="sldImg"/>
          </p:nvPr>
        </p:nvSpPr>
        <p:spPr>
          <a:solidFill>
            <a:srgbClr val="FFFFFF"/>
          </a:solidFill>
          <a:ln/>
        </p:spPr>
      </p:sp>
      <p:sp>
        <p:nvSpPr>
          <p:cNvPr id="5744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65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04FEACDE-0CE2-684E-AECA-95C3CBD4EABE}" type="slidenum">
              <a:rPr lang="en-US" sz="1200">
                <a:solidFill>
                  <a:srgbClr val="000000"/>
                </a:solidFill>
                <a:latin typeface="Arial" charset="0"/>
              </a:rPr>
              <a:pPr/>
              <a:t>199</a:t>
            </a:fld>
            <a:endParaRPr lang="en-US" sz="1200">
              <a:solidFill>
                <a:srgbClr val="000000"/>
              </a:solidFill>
              <a:latin typeface="Arial" charset="0"/>
            </a:endParaRPr>
          </a:p>
        </p:txBody>
      </p:sp>
      <p:sp>
        <p:nvSpPr>
          <p:cNvPr id="576514" name="Rectangle 2"/>
          <p:cNvSpPr>
            <a:spLocks noGrp="1" noRot="1" noChangeAspect="1" noChangeArrowheads="1"/>
          </p:cNvSpPr>
          <p:nvPr>
            <p:ph type="sldImg"/>
          </p:nvPr>
        </p:nvSpPr>
        <p:spPr>
          <a:solidFill>
            <a:srgbClr val="FFFFFF"/>
          </a:solidFill>
          <a:ln/>
        </p:spPr>
      </p:sp>
      <p:sp>
        <p:nvSpPr>
          <p:cNvPr id="57651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9585" name="Rectangle 2"/>
          <p:cNvSpPr>
            <a:spLocks noGrp="1" noRot="1" noChangeAspect="1" noChangeArrowheads="1" noTextEdit="1"/>
          </p:cNvSpPr>
          <p:nvPr>
            <p:ph type="sldImg"/>
          </p:nvPr>
        </p:nvSpPr>
        <p:spPr>
          <a:ln/>
        </p:spPr>
      </p:sp>
      <p:sp>
        <p:nvSpPr>
          <p:cNvPr id="579586"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1633" name="Rectangle 2"/>
          <p:cNvSpPr>
            <a:spLocks noGrp="1" noRot="1" noChangeAspect="1" noChangeArrowheads="1" noTextEdit="1"/>
          </p:cNvSpPr>
          <p:nvPr>
            <p:ph type="sldImg"/>
          </p:nvPr>
        </p:nvSpPr>
        <p:spPr>
          <a:ln/>
        </p:spPr>
      </p:sp>
      <p:sp>
        <p:nvSpPr>
          <p:cNvPr id="581634"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81" name="Rectangle 2"/>
          <p:cNvSpPr>
            <a:spLocks noGrp="1" noRot="1" noChangeAspect="1" noChangeArrowheads="1" noTextEdit="1"/>
          </p:cNvSpPr>
          <p:nvPr>
            <p:ph type="sldImg"/>
          </p:nvPr>
        </p:nvSpPr>
        <p:spPr>
          <a:ln/>
        </p:spPr>
      </p:sp>
      <p:sp>
        <p:nvSpPr>
          <p:cNvPr id="583682"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5729" name="Rectangle 2"/>
          <p:cNvSpPr>
            <a:spLocks noGrp="1" noRot="1" noChangeAspect="1" noChangeArrowheads="1" noTextEdit="1"/>
          </p:cNvSpPr>
          <p:nvPr>
            <p:ph type="sldImg"/>
          </p:nvPr>
        </p:nvSpPr>
        <p:spPr>
          <a:ln/>
        </p:spPr>
      </p:sp>
      <p:sp>
        <p:nvSpPr>
          <p:cNvPr id="585730"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7777" name="Rectangle 2"/>
          <p:cNvSpPr>
            <a:spLocks noGrp="1" noRot="1" noChangeAspect="1" noChangeArrowheads="1" noTextEdit="1"/>
          </p:cNvSpPr>
          <p:nvPr>
            <p:ph type="sldImg"/>
          </p:nvPr>
        </p:nvSpPr>
        <p:spPr>
          <a:ln/>
        </p:spPr>
      </p:sp>
      <p:sp>
        <p:nvSpPr>
          <p:cNvPr id="587778"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98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485F6F9E-2E76-3E45-B55C-BA0B8A613735}" type="slidenum">
              <a:rPr lang="en-US" sz="1200">
                <a:solidFill>
                  <a:srgbClr val="000000"/>
                </a:solidFill>
                <a:latin typeface="Arial" charset="0"/>
              </a:rPr>
              <a:pPr/>
              <a:t>206</a:t>
            </a:fld>
            <a:endParaRPr lang="en-US" sz="1200">
              <a:solidFill>
                <a:srgbClr val="000000"/>
              </a:solidFill>
              <a:latin typeface="Arial" charset="0"/>
            </a:endParaRPr>
          </a:p>
        </p:txBody>
      </p:sp>
      <p:sp>
        <p:nvSpPr>
          <p:cNvPr id="589826" name="Rectangle 2"/>
          <p:cNvSpPr>
            <a:spLocks noGrp="1" noRot="1" noChangeAspect="1" noChangeArrowheads="1"/>
          </p:cNvSpPr>
          <p:nvPr>
            <p:ph type="sldImg"/>
          </p:nvPr>
        </p:nvSpPr>
        <p:spPr>
          <a:solidFill>
            <a:srgbClr val="FFFFFF"/>
          </a:solidFill>
          <a:ln/>
        </p:spPr>
      </p:sp>
      <p:sp>
        <p:nvSpPr>
          <p:cNvPr id="58982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18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DF44346D-8F83-E145-B703-A3F7F3F5F599}" type="slidenum">
              <a:rPr lang="en-US" sz="1200">
                <a:solidFill>
                  <a:srgbClr val="000000"/>
                </a:solidFill>
                <a:latin typeface="Arial" charset="0"/>
              </a:rPr>
              <a:pPr/>
              <a:t>207</a:t>
            </a:fld>
            <a:endParaRPr lang="en-US" sz="1200">
              <a:solidFill>
                <a:srgbClr val="000000"/>
              </a:solidFill>
              <a:latin typeface="Arial" charset="0"/>
            </a:endParaRPr>
          </a:p>
        </p:txBody>
      </p:sp>
      <p:sp>
        <p:nvSpPr>
          <p:cNvPr id="591874" name="Rectangle 2"/>
          <p:cNvSpPr>
            <a:spLocks noGrp="1" noRot="1" noChangeAspect="1" noChangeArrowheads="1"/>
          </p:cNvSpPr>
          <p:nvPr>
            <p:ph type="sldImg"/>
          </p:nvPr>
        </p:nvSpPr>
        <p:spPr>
          <a:solidFill>
            <a:srgbClr val="FFFFFF"/>
          </a:solidFill>
          <a:ln/>
        </p:spPr>
      </p:sp>
      <p:sp>
        <p:nvSpPr>
          <p:cNvPr id="59187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A7F96146-A892-AD4F-8378-17954C6BEAC5}" type="slidenum">
              <a:rPr lang="en-US" sz="1200">
                <a:solidFill>
                  <a:srgbClr val="000000"/>
                </a:solidFill>
                <a:latin typeface="Arial" charset="0"/>
              </a:rPr>
              <a:pPr/>
              <a:t>208</a:t>
            </a:fld>
            <a:endParaRPr lang="en-US" sz="1200">
              <a:solidFill>
                <a:srgbClr val="000000"/>
              </a:solidFill>
              <a:latin typeface="Arial" charset="0"/>
            </a:endParaRPr>
          </a:p>
        </p:txBody>
      </p:sp>
      <p:sp>
        <p:nvSpPr>
          <p:cNvPr id="593922" name="Rectangle 2"/>
          <p:cNvSpPr>
            <a:spLocks noGrp="1" noRot="1" noChangeAspect="1" noChangeArrowheads="1"/>
          </p:cNvSpPr>
          <p:nvPr>
            <p:ph type="sldImg"/>
          </p:nvPr>
        </p:nvSpPr>
        <p:spPr>
          <a:solidFill>
            <a:srgbClr val="FFFFFF"/>
          </a:solidFill>
          <a:ln/>
        </p:spPr>
      </p:sp>
      <p:sp>
        <p:nvSpPr>
          <p:cNvPr id="5939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7" name="Rectangle 2"/>
          <p:cNvSpPr>
            <a:spLocks noGrp="1" noRot="1" noChangeAspect="1" noChangeArrowheads="1" noTextEdit="1"/>
          </p:cNvSpPr>
          <p:nvPr>
            <p:ph type="sldImg"/>
          </p:nvPr>
        </p:nvSpPr>
        <p:spPr>
          <a:ln/>
        </p:spPr>
      </p:sp>
      <p:sp>
        <p:nvSpPr>
          <p:cNvPr id="239618"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59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6A8F898C-F2D1-9F46-A334-92B74AE20DA1}" type="slidenum">
              <a:rPr lang="en-US" sz="1200">
                <a:solidFill>
                  <a:srgbClr val="000000"/>
                </a:solidFill>
                <a:latin typeface="Arial" charset="0"/>
              </a:rPr>
              <a:pPr/>
              <a:t>209</a:t>
            </a:fld>
            <a:endParaRPr lang="en-US" sz="1200">
              <a:solidFill>
                <a:srgbClr val="000000"/>
              </a:solidFill>
              <a:latin typeface="Arial" charset="0"/>
            </a:endParaRPr>
          </a:p>
        </p:txBody>
      </p:sp>
      <p:sp>
        <p:nvSpPr>
          <p:cNvPr id="595970" name="Rectangle 2"/>
          <p:cNvSpPr>
            <a:spLocks noGrp="1" noRot="1" noChangeAspect="1" noChangeArrowheads="1"/>
          </p:cNvSpPr>
          <p:nvPr>
            <p:ph type="sldImg"/>
          </p:nvPr>
        </p:nvSpPr>
        <p:spPr>
          <a:solidFill>
            <a:srgbClr val="FFFFFF"/>
          </a:solidFill>
          <a:ln/>
        </p:spPr>
      </p:sp>
      <p:sp>
        <p:nvSpPr>
          <p:cNvPr id="5959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8017" name="Rectangle 2"/>
          <p:cNvSpPr>
            <a:spLocks noGrp="1" noRot="1" noChangeAspect="1" noChangeArrowheads="1" noTextEdit="1"/>
          </p:cNvSpPr>
          <p:nvPr>
            <p:ph type="sldImg"/>
          </p:nvPr>
        </p:nvSpPr>
        <p:spPr>
          <a:ln/>
        </p:spPr>
      </p:sp>
      <p:sp>
        <p:nvSpPr>
          <p:cNvPr id="598018"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0065" name="Rectangle 2"/>
          <p:cNvSpPr>
            <a:spLocks noGrp="1" noRot="1" noChangeAspect="1" noChangeArrowheads="1" noTextEdit="1"/>
          </p:cNvSpPr>
          <p:nvPr>
            <p:ph type="sldImg"/>
          </p:nvPr>
        </p:nvSpPr>
        <p:spPr>
          <a:ln/>
        </p:spPr>
      </p:sp>
      <p:sp>
        <p:nvSpPr>
          <p:cNvPr id="600066"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61" name="Rectangle 2"/>
          <p:cNvSpPr>
            <a:spLocks noGrp="1" noRot="1" noChangeAspect="1" noChangeArrowheads="1"/>
          </p:cNvSpPr>
          <p:nvPr>
            <p:ph type="sldImg"/>
          </p:nvPr>
        </p:nvSpPr>
        <p:spPr>
          <a:solidFill>
            <a:srgbClr val="FFFFFF"/>
          </a:solidFill>
          <a:ln/>
        </p:spPr>
      </p:sp>
      <p:sp>
        <p:nvSpPr>
          <p:cNvPr id="604162"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215</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217</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sz="1200" b="0" dirty="0">
                <a:solidFill>
                  <a:srgbClr val="FFFFFF"/>
                </a:solidFill>
                <a:latin typeface="Arial" charset="0"/>
                <a:ea typeface="ＭＳ Ｐゴシック" charset="0"/>
              </a:rPr>
              <a:t>NT Backgrounds (</a:t>
            </a:r>
            <a:r>
              <a:rPr lang="en-US" sz="1200" b="0" dirty="0" err="1">
                <a:solidFill>
                  <a:srgbClr val="FFFFFF"/>
                </a:solidFill>
                <a:latin typeface="Arial" charset="0"/>
                <a:ea typeface="ＭＳ Ｐゴシック" charset="0"/>
              </a:rPr>
              <a:t>nb</a:t>
            </a:r>
            <a:r>
              <a:rPr lang="en-US" sz="1200" b="0" dirty="0">
                <a:solidFill>
                  <a:srgbClr val="FFFFFF"/>
                </a:solidFill>
                <a:latin typeface="Arial" charset="0"/>
                <a:ea typeface="ＭＳ Ｐゴシック" charset="0"/>
              </a:rPr>
              <a:t>)</a:t>
            </a:r>
            <a:endParaRPr lang="en-US" b="0" dirty="0">
              <a:latin typeface="Arial" charset="0"/>
              <a:ea typeface="ＭＳ Ｐゴシック" charset="0"/>
              <a:cs typeface="ＭＳ Ｐゴシック"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5"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r"/>
            <a:fld id="{58489842-BA04-7943-B952-7C56B11F92DC}" type="slidenum">
              <a:rPr lang="en-US" sz="1200">
                <a:solidFill>
                  <a:srgbClr val="000000"/>
                </a:solidFill>
                <a:latin typeface="Arial" charset="0"/>
              </a:rPr>
              <a:pPr algn="r"/>
              <a:t>22</a:t>
            </a:fld>
            <a:endParaRPr lang="en-US" sz="1200">
              <a:solidFill>
                <a:srgbClr val="000000"/>
              </a:solidFill>
              <a:latin typeface="Arial" charset="0"/>
            </a:endParaRPr>
          </a:p>
        </p:txBody>
      </p:sp>
      <p:sp>
        <p:nvSpPr>
          <p:cNvPr id="241666" name="Rectangle 2"/>
          <p:cNvSpPr>
            <a:spLocks noGrp="1" noRot="1" noChangeAspect="1" noChangeArrowheads="1"/>
          </p:cNvSpPr>
          <p:nvPr>
            <p:ph type="sldImg"/>
          </p:nvPr>
        </p:nvSpPr>
        <p:spPr>
          <a:solidFill>
            <a:srgbClr val="FFFFFF"/>
          </a:solidFill>
          <a:ln/>
        </p:spPr>
      </p:sp>
      <p:sp>
        <p:nvSpPr>
          <p:cNvPr id="2416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5" name="Rectangle 2"/>
          <p:cNvSpPr>
            <a:spLocks noGrp="1" noRot="1" noChangeAspect="1" noChangeArrowheads="1"/>
          </p:cNvSpPr>
          <p:nvPr>
            <p:ph type="sldImg"/>
          </p:nvPr>
        </p:nvSpPr>
        <p:spPr>
          <a:solidFill>
            <a:srgbClr val="FFFFFF"/>
          </a:solidFill>
          <a:ln/>
        </p:spPr>
      </p:sp>
      <p:sp>
        <p:nvSpPr>
          <p:cNvPr id="205826"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3" name="Rectangle 2"/>
          <p:cNvSpPr>
            <a:spLocks noGrp="1" noRot="1" noChangeAspect="1" noChangeArrowheads="1" noTextEdit="1"/>
          </p:cNvSpPr>
          <p:nvPr>
            <p:ph type="sldImg"/>
          </p:nvPr>
        </p:nvSpPr>
        <p:spPr>
          <a:ln/>
        </p:spPr>
      </p:sp>
      <p:sp>
        <p:nvSpPr>
          <p:cNvPr id="243714"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1" name="Rectangle 2"/>
          <p:cNvSpPr>
            <a:spLocks noGrp="1" noRot="1" noChangeAspect="1" noChangeArrowheads="1" noTextEdit="1"/>
          </p:cNvSpPr>
          <p:nvPr>
            <p:ph type="sldImg"/>
          </p:nvPr>
        </p:nvSpPr>
        <p:spPr>
          <a:ln/>
        </p:spPr>
      </p:sp>
      <p:sp>
        <p:nvSpPr>
          <p:cNvPr id="245762"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09"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r"/>
            <a:fld id="{5E245F69-F6FD-5140-9D3E-5A9B1C3BFFA1}" type="slidenum">
              <a:rPr lang="en-US" sz="1200">
                <a:solidFill>
                  <a:srgbClr val="000000"/>
                </a:solidFill>
                <a:latin typeface="Arial" charset="0"/>
              </a:rPr>
              <a:pPr algn="r"/>
              <a:t>25</a:t>
            </a:fld>
            <a:endParaRPr lang="en-US" sz="1200">
              <a:solidFill>
                <a:srgbClr val="000000"/>
              </a:solidFill>
              <a:latin typeface="Arial" charset="0"/>
            </a:endParaRPr>
          </a:p>
        </p:txBody>
      </p:sp>
      <p:sp>
        <p:nvSpPr>
          <p:cNvPr id="247810" name="Rectangle 2"/>
          <p:cNvSpPr>
            <a:spLocks noGrp="1" noRot="1" noChangeAspect="1" noChangeArrowheads="1"/>
          </p:cNvSpPr>
          <p:nvPr>
            <p:ph type="sldImg"/>
          </p:nvPr>
        </p:nvSpPr>
        <p:spPr>
          <a:solidFill>
            <a:srgbClr val="FFFFFF"/>
          </a:solidFill>
          <a:ln/>
        </p:spPr>
      </p:sp>
      <p:sp>
        <p:nvSpPr>
          <p:cNvPr id="24781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7"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r"/>
            <a:fld id="{B224EBB4-8B96-E24C-8E0C-886679698B19}" type="slidenum">
              <a:rPr lang="en-US" sz="1200">
                <a:solidFill>
                  <a:srgbClr val="000000"/>
                </a:solidFill>
                <a:latin typeface="Arial" charset="0"/>
              </a:rPr>
              <a:pPr algn="r"/>
              <a:t>26</a:t>
            </a:fld>
            <a:endParaRPr lang="en-US" sz="1200">
              <a:solidFill>
                <a:srgbClr val="000000"/>
              </a:solidFill>
              <a:latin typeface="Arial" charset="0"/>
            </a:endParaRPr>
          </a:p>
        </p:txBody>
      </p:sp>
      <p:sp>
        <p:nvSpPr>
          <p:cNvPr id="249858" name="Rectangle 2"/>
          <p:cNvSpPr>
            <a:spLocks noGrp="1" noRot="1" noChangeAspect="1" noChangeArrowheads="1"/>
          </p:cNvSpPr>
          <p:nvPr>
            <p:ph type="sldImg"/>
          </p:nvPr>
        </p:nvSpPr>
        <p:spPr>
          <a:solidFill>
            <a:srgbClr val="FFFFFF"/>
          </a:solidFill>
          <a:ln/>
        </p:spPr>
      </p:sp>
      <p:sp>
        <p:nvSpPr>
          <p:cNvPr id="24985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5"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r"/>
            <a:fld id="{B8C2DC6D-6EEC-C046-B4BC-11952E0BB8CC}" type="slidenum">
              <a:rPr lang="en-US" sz="1200">
                <a:solidFill>
                  <a:srgbClr val="000000"/>
                </a:solidFill>
                <a:latin typeface="Arial" charset="0"/>
              </a:rPr>
              <a:pPr algn="r"/>
              <a:t>27</a:t>
            </a:fld>
            <a:endParaRPr lang="en-US" sz="1200">
              <a:solidFill>
                <a:srgbClr val="000000"/>
              </a:solidFill>
              <a:latin typeface="Arial" charset="0"/>
            </a:endParaRPr>
          </a:p>
        </p:txBody>
      </p:sp>
      <p:sp>
        <p:nvSpPr>
          <p:cNvPr id="251906" name="Rectangle 2"/>
          <p:cNvSpPr>
            <a:spLocks noGrp="1" noRot="1" noChangeAspect="1" noChangeArrowheads="1"/>
          </p:cNvSpPr>
          <p:nvPr>
            <p:ph type="sldImg"/>
          </p:nvPr>
        </p:nvSpPr>
        <p:spPr>
          <a:solidFill>
            <a:srgbClr val="FFFFFF"/>
          </a:solidFill>
          <a:ln/>
        </p:spPr>
      </p:sp>
      <p:sp>
        <p:nvSpPr>
          <p:cNvPr id="25190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3" name="Rectangle 2"/>
          <p:cNvSpPr>
            <a:spLocks noGrp="1" noRot="1" noChangeAspect="1" noChangeArrowheads="1" noTextEdit="1"/>
          </p:cNvSpPr>
          <p:nvPr>
            <p:ph type="sldImg"/>
          </p:nvPr>
        </p:nvSpPr>
        <p:spPr>
          <a:ln/>
        </p:spPr>
      </p:sp>
      <p:sp>
        <p:nvSpPr>
          <p:cNvPr id="253954"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1" name="Rectangle 2"/>
          <p:cNvSpPr>
            <a:spLocks noGrp="1" noRot="1" noChangeAspect="1" noChangeArrowheads="1"/>
          </p:cNvSpPr>
          <p:nvPr>
            <p:ph type="sldImg"/>
          </p:nvPr>
        </p:nvSpPr>
        <p:spPr>
          <a:solidFill>
            <a:srgbClr val="FFFFFF"/>
          </a:solidFill>
          <a:ln/>
        </p:spPr>
      </p:sp>
      <p:sp>
        <p:nvSpPr>
          <p:cNvPr id="256002"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54F142C9-4B97-9645-AC74-5552B85E775B}" type="slidenum">
              <a:rPr lang="en-US" sz="1200">
                <a:solidFill>
                  <a:prstClr val="black"/>
                </a:solidFill>
                <a:latin typeface="Arial" charset="0"/>
              </a:rPr>
              <a:pPr/>
              <a:t>30</a:t>
            </a:fld>
            <a:endParaRPr lang="en-US" sz="1200">
              <a:solidFill>
                <a:prstClr val="black"/>
              </a:solidFill>
              <a:latin typeface="Arial" charset="0"/>
            </a:endParaRPr>
          </a:p>
        </p:txBody>
      </p:sp>
      <p:sp>
        <p:nvSpPr>
          <p:cNvPr id="219138" name="Rectangle 2"/>
          <p:cNvSpPr>
            <a:spLocks noGrp="1" noRot="1" noChangeAspect="1" noChangeArrowheads="1" noTextEdit="1"/>
          </p:cNvSpPr>
          <p:nvPr>
            <p:ph type="sldImg"/>
          </p:nvPr>
        </p:nvSpPr>
        <p:spPr>
          <a:ln/>
        </p:spPr>
      </p:sp>
      <p:sp>
        <p:nvSpPr>
          <p:cNvPr id="21913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7" name="Rectangle 2"/>
          <p:cNvSpPr>
            <a:spLocks noGrp="1" noRot="1" noChangeAspect="1" noChangeArrowheads="1"/>
          </p:cNvSpPr>
          <p:nvPr>
            <p:ph type="sldImg"/>
          </p:nvPr>
        </p:nvSpPr>
        <p:spPr>
          <a:solidFill>
            <a:srgbClr val="FFFFFF"/>
          </a:solidFill>
          <a:ln/>
        </p:spPr>
      </p:sp>
      <p:sp>
        <p:nvSpPr>
          <p:cNvPr id="260098"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6C45767B-754D-7A44-A8BB-92F06F30D8D8}" type="slidenum">
              <a:rPr lang="en-US" sz="1200">
                <a:latin typeface="Arial" charset="0"/>
              </a:rPr>
              <a:pPr/>
              <a:t>32</a:t>
            </a:fld>
            <a:endParaRPr lang="en-US" sz="1200">
              <a:latin typeface="Arial" charset="0"/>
            </a:endParaRPr>
          </a:p>
        </p:txBody>
      </p:sp>
      <p:sp>
        <p:nvSpPr>
          <p:cNvPr id="262146" name="Rectangle 2"/>
          <p:cNvSpPr>
            <a:spLocks noGrp="1" noRot="1" noChangeAspect="1" noChangeArrowheads="1" noTextEdit="1"/>
          </p:cNvSpPr>
          <p:nvPr>
            <p:ph type="sldImg"/>
          </p:nvPr>
        </p:nvSpPr>
        <p:spPr>
          <a:ln/>
        </p:spPr>
      </p:sp>
      <p:sp>
        <p:nvSpPr>
          <p:cNvPr id="26214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3" name="Slide Image Placeholder 1"/>
          <p:cNvSpPr>
            <a:spLocks noGrp="1" noRot="1" noChangeAspect="1"/>
          </p:cNvSpPr>
          <p:nvPr>
            <p:ph type="sldImg"/>
          </p:nvPr>
        </p:nvSpPr>
        <p:spPr>
          <a:ln/>
        </p:spPr>
      </p:sp>
      <p:sp>
        <p:nvSpPr>
          <p:cNvPr id="207874"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atin typeface="Arial" charset="0"/>
                <a:ea typeface="ＭＳ Ｐゴシック" charset="0"/>
                <a:cs typeface="ＭＳ Ｐゴシック" charset="0"/>
              </a:rPr>
              <a:t>Where did the head of the table sit?</a:t>
            </a:r>
          </a:p>
        </p:txBody>
      </p:sp>
      <p:sp>
        <p:nvSpPr>
          <p:cNvPr id="207875"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318222BC-7BBB-A442-A65E-CFF0FEE9A680}" type="slidenum">
              <a:rPr lang="en-US" sz="1200">
                <a:latin typeface="Arial" charset="0"/>
              </a:rPr>
              <a:pPr/>
              <a:t>5</a:t>
            </a:fld>
            <a:endParaRPr lang="en-US" sz="1200">
              <a:latin typeface="Arial"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66DCD155-9C07-7049-9E3A-FBC568E13820}" type="slidenum">
              <a:rPr lang="en-US" sz="1200">
                <a:latin typeface="Arial" charset="0"/>
              </a:rPr>
              <a:pPr/>
              <a:t>34</a:t>
            </a:fld>
            <a:endParaRPr lang="en-US" sz="1200">
              <a:latin typeface="Arial" charset="0"/>
            </a:endParaRPr>
          </a:p>
        </p:txBody>
      </p:sp>
      <p:sp>
        <p:nvSpPr>
          <p:cNvPr id="265218" name="Rectangle 2"/>
          <p:cNvSpPr>
            <a:spLocks noGrp="1" noRot="1" noChangeAspect="1" noChangeArrowheads="1" noTextEdit="1"/>
          </p:cNvSpPr>
          <p:nvPr>
            <p:ph type="sldImg"/>
          </p:nvPr>
        </p:nvSpPr>
        <p:spPr>
          <a:ln/>
        </p:spPr>
      </p:sp>
      <p:sp>
        <p:nvSpPr>
          <p:cNvPr id="26521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448E38B0-DD82-BA4E-A631-942183D04EFF}" type="slidenum">
              <a:rPr lang="en-US" sz="1200">
                <a:latin typeface="Arial" charset="0"/>
              </a:rPr>
              <a:pPr/>
              <a:t>35</a:t>
            </a:fld>
            <a:endParaRPr lang="en-US" sz="1200">
              <a:latin typeface="Arial" charset="0"/>
            </a:endParaRPr>
          </a:p>
        </p:txBody>
      </p:sp>
      <p:sp>
        <p:nvSpPr>
          <p:cNvPr id="267266" name="Rectangle 2"/>
          <p:cNvSpPr>
            <a:spLocks noGrp="1" noRot="1" noChangeAspect="1" noChangeArrowheads="1" noTextEdit="1"/>
          </p:cNvSpPr>
          <p:nvPr>
            <p:ph type="sldImg"/>
          </p:nvPr>
        </p:nvSpPr>
        <p:spPr>
          <a:ln/>
        </p:spPr>
      </p:sp>
      <p:sp>
        <p:nvSpPr>
          <p:cNvPr id="26726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EA1208D3-F752-464F-89F2-48A08F8B5381}" type="slidenum">
              <a:rPr lang="en-US" sz="1200">
                <a:latin typeface="Arial" charset="0"/>
              </a:rPr>
              <a:pPr/>
              <a:t>36</a:t>
            </a:fld>
            <a:endParaRPr lang="en-US" sz="1200">
              <a:latin typeface="Arial" charset="0"/>
            </a:endParaRPr>
          </a:p>
        </p:txBody>
      </p:sp>
      <p:sp>
        <p:nvSpPr>
          <p:cNvPr id="269314" name="Rectangle 2"/>
          <p:cNvSpPr>
            <a:spLocks noGrp="1" noRot="1" noChangeAspect="1" noChangeArrowheads="1" noTextEdit="1"/>
          </p:cNvSpPr>
          <p:nvPr>
            <p:ph type="sldImg"/>
          </p:nvPr>
        </p:nvSpPr>
        <p:spPr>
          <a:ln/>
        </p:spPr>
      </p:sp>
      <p:sp>
        <p:nvSpPr>
          <p:cNvPr id="26931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9FCA6CCB-5C8A-9C45-BA8B-19202BE9408B}" type="slidenum">
              <a:rPr lang="en-US" sz="1200">
                <a:latin typeface="Arial" charset="0"/>
              </a:rPr>
              <a:pPr/>
              <a:t>37</a:t>
            </a:fld>
            <a:endParaRPr lang="en-US" sz="1200">
              <a:latin typeface="Arial" charset="0"/>
            </a:endParaRPr>
          </a:p>
        </p:txBody>
      </p:sp>
      <p:sp>
        <p:nvSpPr>
          <p:cNvPr id="271362" name="Rectangle 2"/>
          <p:cNvSpPr>
            <a:spLocks noGrp="1" noRot="1" noChangeAspect="1" noChangeArrowheads="1" noTextEdit="1"/>
          </p:cNvSpPr>
          <p:nvPr>
            <p:ph type="sldImg"/>
          </p:nvPr>
        </p:nvSpPr>
        <p:spPr>
          <a:ln/>
        </p:spPr>
      </p:sp>
      <p:sp>
        <p:nvSpPr>
          <p:cNvPr id="27136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OS-02-Exodus-166</a:t>
            </a:r>
          </a:p>
          <a:p>
            <a:r>
              <a:rPr lang="en-US" dirty="0"/>
              <a:t>NB-14-Passover-38</a:t>
            </a:r>
          </a:p>
          <a:p>
            <a:endParaRPr lang="en-US" dirty="0"/>
          </a:p>
        </p:txBody>
      </p:sp>
      <p:sp>
        <p:nvSpPr>
          <p:cNvPr id="4" name="Slide Number Placeholder 3"/>
          <p:cNvSpPr>
            <a:spLocks noGrp="1"/>
          </p:cNvSpPr>
          <p:nvPr>
            <p:ph type="sldNum" sz="quarter" idx="5"/>
          </p:nvPr>
        </p:nvSpPr>
        <p:spPr/>
        <p:txBody>
          <a:bodyPr/>
          <a:lstStyle/>
          <a:p>
            <a:pPr>
              <a:defRPr/>
            </a:pPr>
            <a:fld id="{EE9F7BE8-48B0-5941-8B56-822D7AFA2F35}" type="slidenum">
              <a:rPr lang="en-US" smtClean="0"/>
              <a:pPr>
                <a:defRPr/>
              </a:pPr>
              <a:t>38</a:t>
            </a:fld>
            <a:endParaRPr lang="en-US"/>
          </a:p>
        </p:txBody>
      </p:sp>
    </p:spTree>
    <p:extLst>
      <p:ext uri="{BB962C8B-B14F-4D97-AF65-F5344CB8AC3E}">
        <p14:creationId xmlns:p14="http://schemas.microsoft.com/office/powerpoint/2010/main" val="194372929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E9E70415-1B98-B842-B67B-DA78DC45C06B}" type="slidenum">
              <a:rPr lang="en-US" sz="1200">
                <a:solidFill>
                  <a:srgbClr val="000000"/>
                </a:solidFill>
                <a:latin typeface="Arial" charset="0"/>
              </a:rPr>
              <a:pPr/>
              <a:t>40</a:t>
            </a:fld>
            <a:endParaRPr lang="en-US" sz="1200">
              <a:solidFill>
                <a:srgbClr val="000000"/>
              </a:solidFill>
              <a:latin typeface="Arial" charset="0"/>
            </a:endParaRPr>
          </a:p>
        </p:txBody>
      </p:sp>
      <p:sp>
        <p:nvSpPr>
          <p:cNvPr id="275458" name="Rectangle 2"/>
          <p:cNvSpPr>
            <a:spLocks noGrp="1" noRot="1" noChangeAspect="1" noChangeArrowheads="1" noTextEdit="1"/>
          </p:cNvSpPr>
          <p:nvPr>
            <p:ph type="sldImg"/>
          </p:nvPr>
        </p:nvSpPr>
        <p:spPr>
          <a:ln/>
        </p:spPr>
      </p:sp>
      <p:sp>
        <p:nvSpPr>
          <p:cNvPr id="27545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17A9C181-FDDC-6047-BEA3-65C03000A849}" type="slidenum">
              <a:rPr lang="en-US" sz="1200">
                <a:solidFill>
                  <a:srgbClr val="000000"/>
                </a:solidFill>
                <a:latin typeface="Arial" charset="0"/>
              </a:rPr>
              <a:pPr/>
              <a:t>43</a:t>
            </a:fld>
            <a:endParaRPr lang="en-US" sz="1200">
              <a:solidFill>
                <a:srgbClr val="000000"/>
              </a:solidFill>
              <a:latin typeface="Arial" charset="0"/>
            </a:endParaRPr>
          </a:p>
        </p:txBody>
      </p:sp>
      <p:sp>
        <p:nvSpPr>
          <p:cNvPr id="279554" name="Rectangle 2"/>
          <p:cNvSpPr>
            <a:spLocks noGrp="1" noRot="1" noChangeAspect="1" noChangeArrowheads="1" noTextEdit="1"/>
          </p:cNvSpPr>
          <p:nvPr>
            <p:ph type="sldImg"/>
          </p:nvPr>
        </p:nvSpPr>
        <p:spPr>
          <a:ln/>
        </p:spPr>
      </p:sp>
      <p:sp>
        <p:nvSpPr>
          <p:cNvPr id="27955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fld id="{7DC09201-222B-4C77-9C7D-0C8946C45451}" type="slidenum">
              <a:rPr lang="en-US" altLang="en-US" sz="1200">
                <a:solidFill>
                  <a:prstClr val="black"/>
                </a:solidFill>
                <a:latin typeface="Arial" pitchFamily="34" charset="0"/>
              </a:rPr>
              <a:pPr/>
              <a:t>44</a:t>
            </a:fld>
            <a:endParaRPr lang="en-US" altLang="en-US" sz="1200">
              <a:solidFill>
                <a:prstClr val="black"/>
              </a:solidFill>
              <a:latin typeface="Arial" pitchFamily="34" charset="0"/>
            </a:endParaRPr>
          </a:p>
        </p:txBody>
      </p:sp>
      <p:sp>
        <p:nvSpPr>
          <p:cNvPr id="250882" name="Rectangle 2"/>
          <p:cNvSpPr>
            <a:spLocks noGrp="1" noRot="1" noChangeAspect="1" noChangeArrowheads="1" noTextEdit="1"/>
          </p:cNvSpPr>
          <p:nvPr>
            <p:ph type="sldImg"/>
          </p:nvPr>
        </p:nvSpPr>
        <p:spPr>
          <a:ln/>
        </p:spPr>
      </p:sp>
      <p:sp>
        <p:nvSpPr>
          <p:cNvPr id="25088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ltLang="en-US">
                <a:latin typeface="Arial" pitchFamily="34" charset="0"/>
              </a:rPr>
              <a:t>www.stephenwilliamson.com/ Hobbies/bakin.htm (Yeast bloom)</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49" name="Rectangle 2"/>
          <p:cNvSpPr>
            <a:spLocks noGrp="1" noRot="1" noChangeAspect="1" noChangeArrowheads="1"/>
          </p:cNvSpPr>
          <p:nvPr>
            <p:ph type="sldImg"/>
          </p:nvPr>
        </p:nvSpPr>
        <p:spPr>
          <a:solidFill>
            <a:srgbClr val="FFFFFF"/>
          </a:solidFill>
          <a:ln/>
        </p:spPr>
      </p:sp>
      <p:sp>
        <p:nvSpPr>
          <p:cNvPr id="283650"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AFDD2128-2812-2544-B764-E714ADDBBBE7}" type="slidenum">
              <a:rPr lang="en-US" sz="1200">
                <a:solidFill>
                  <a:srgbClr val="000000"/>
                </a:solidFill>
                <a:latin typeface="Arial" charset="0"/>
              </a:rPr>
              <a:pPr/>
              <a:t>46</a:t>
            </a:fld>
            <a:endParaRPr lang="en-US" sz="1200">
              <a:solidFill>
                <a:srgbClr val="000000"/>
              </a:solidFill>
              <a:latin typeface="Arial" charset="0"/>
            </a:endParaRPr>
          </a:p>
        </p:txBody>
      </p:sp>
      <p:sp>
        <p:nvSpPr>
          <p:cNvPr id="285698" name="Rectangle 2"/>
          <p:cNvSpPr>
            <a:spLocks noGrp="1" noRot="1" noChangeAspect="1" noChangeArrowheads="1" noTextEdit="1"/>
          </p:cNvSpPr>
          <p:nvPr>
            <p:ph type="sldImg"/>
          </p:nvPr>
        </p:nvSpPr>
        <p:spPr>
          <a:ln/>
        </p:spPr>
      </p:sp>
      <p:sp>
        <p:nvSpPr>
          <p:cNvPr id="28569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5" name="Rectangle 2"/>
          <p:cNvSpPr>
            <a:spLocks noGrp="1" noRot="1" noChangeAspect="1" noChangeArrowheads="1"/>
          </p:cNvSpPr>
          <p:nvPr>
            <p:ph type="sldImg"/>
          </p:nvPr>
        </p:nvSpPr>
        <p:spPr>
          <a:solidFill>
            <a:srgbClr val="FFFFFF"/>
          </a:solidFill>
          <a:ln/>
        </p:spPr>
      </p:sp>
      <p:sp>
        <p:nvSpPr>
          <p:cNvPr id="210946"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E55CDEA1-B29B-714F-AF9B-822177092614}" type="slidenum">
              <a:rPr lang="en-US" sz="1200">
                <a:solidFill>
                  <a:srgbClr val="000000"/>
                </a:solidFill>
                <a:latin typeface="Arial" charset="0"/>
              </a:rPr>
              <a:pPr/>
              <a:t>53</a:t>
            </a:fld>
            <a:endParaRPr lang="en-US" sz="1200">
              <a:solidFill>
                <a:srgbClr val="000000"/>
              </a:solidFill>
              <a:latin typeface="Arial" charset="0"/>
            </a:endParaRPr>
          </a:p>
        </p:txBody>
      </p:sp>
      <p:sp>
        <p:nvSpPr>
          <p:cNvPr id="293890" name="Rectangle 2"/>
          <p:cNvSpPr>
            <a:spLocks noGrp="1" noRot="1" noChangeAspect="1" noChangeArrowheads="1"/>
          </p:cNvSpPr>
          <p:nvPr>
            <p:ph type="sldImg"/>
          </p:nvPr>
        </p:nvSpPr>
        <p:spPr>
          <a:solidFill>
            <a:srgbClr val="FFFFFF"/>
          </a:solidFill>
          <a:ln/>
        </p:spPr>
      </p:sp>
      <p:sp>
        <p:nvSpPr>
          <p:cNvPr id="29389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057891F2-CEA2-B94E-9FA9-3A7BD3D2B356}" type="slidenum">
              <a:rPr lang="en-US" sz="1200">
                <a:solidFill>
                  <a:srgbClr val="000000"/>
                </a:solidFill>
                <a:latin typeface="Arial" charset="0"/>
              </a:rPr>
              <a:pPr/>
              <a:t>54</a:t>
            </a:fld>
            <a:endParaRPr lang="en-US" sz="1200">
              <a:solidFill>
                <a:srgbClr val="000000"/>
              </a:solidFill>
              <a:latin typeface="Arial" charset="0"/>
            </a:endParaRPr>
          </a:p>
        </p:txBody>
      </p:sp>
      <p:sp>
        <p:nvSpPr>
          <p:cNvPr id="295938" name="Rectangle 2"/>
          <p:cNvSpPr>
            <a:spLocks noGrp="1" noRot="1" noChangeAspect="1" noChangeArrowheads="1" noTextEdit="1"/>
          </p:cNvSpPr>
          <p:nvPr>
            <p:ph type="sldImg"/>
          </p:nvPr>
        </p:nvSpPr>
        <p:spPr>
          <a:ln/>
        </p:spPr>
      </p:sp>
      <p:sp>
        <p:nvSpPr>
          <p:cNvPr id="29593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6F7243D9-E1F9-BD42-8CF4-82D28140A9A2}" type="slidenum">
              <a:rPr lang="en-US" sz="1200">
                <a:solidFill>
                  <a:srgbClr val="000000"/>
                </a:solidFill>
                <a:latin typeface="Arial" charset="0"/>
              </a:rPr>
              <a:pPr/>
              <a:t>55</a:t>
            </a:fld>
            <a:endParaRPr lang="en-US" sz="1200">
              <a:solidFill>
                <a:srgbClr val="000000"/>
              </a:solidFill>
              <a:latin typeface="Arial" charset="0"/>
            </a:endParaRPr>
          </a:p>
        </p:txBody>
      </p:sp>
      <p:sp>
        <p:nvSpPr>
          <p:cNvPr id="297986" name="Rectangle 2"/>
          <p:cNvSpPr>
            <a:spLocks noGrp="1" noRot="1" noChangeAspect="1" noChangeArrowheads="1" noTextEdit="1"/>
          </p:cNvSpPr>
          <p:nvPr>
            <p:ph type="sldImg"/>
          </p:nvPr>
        </p:nvSpPr>
        <p:spPr>
          <a:ln/>
        </p:spPr>
      </p:sp>
      <p:sp>
        <p:nvSpPr>
          <p:cNvPr id="29798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64912814-5B9C-E14C-8C02-4DF074D180B0}" type="slidenum">
              <a:rPr lang="zh-CN" altLang="en-US" sz="1200">
                <a:solidFill>
                  <a:srgbClr val="000000"/>
                </a:solidFill>
                <a:latin typeface="Times New Roman" charset="0"/>
              </a:rPr>
              <a:pPr/>
              <a:t>57</a:t>
            </a:fld>
            <a:endParaRPr lang="en-US" altLang="zh-CN" sz="1200">
              <a:solidFill>
                <a:srgbClr val="000000"/>
              </a:solidFill>
              <a:latin typeface="Times New Roman" charset="0"/>
            </a:endParaRPr>
          </a:p>
        </p:txBody>
      </p:sp>
      <p:sp>
        <p:nvSpPr>
          <p:cNvPr id="301058" name="Rectangle 2"/>
          <p:cNvSpPr>
            <a:spLocks noGrp="1" noRot="1" noChangeAspect="1" noChangeArrowheads="1" noTextEdit="1"/>
          </p:cNvSpPr>
          <p:nvPr>
            <p:ph type="sldImg"/>
          </p:nvPr>
        </p:nvSpPr>
        <p:spPr>
          <a:ln/>
        </p:spPr>
      </p:sp>
      <p:sp>
        <p:nvSpPr>
          <p:cNvPr id="30105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6C401D1E-9C88-C348-BBC6-FB990913A8EC}" type="slidenum">
              <a:rPr lang="zh-CN" altLang="en-US" sz="1200">
                <a:solidFill>
                  <a:srgbClr val="000000"/>
                </a:solidFill>
                <a:latin typeface="Times New Roman" charset="0"/>
              </a:rPr>
              <a:pPr/>
              <a:t>58</a:t>
            </a:fld>
            <a:endParaRPr lang="en-US" altLang="zh-CN" sz="1200">
              <a:solidFill>
                <a:srgbClr val="000000"/>
              </a:solidFill>
              <a:latin typeface="Times New Roman" charset="0"/>
            </a:endParaRPr>
          </a:p>
        </p:txBody>
      </p:sp>
      <p:sp>
        <p:nvSpPr>
          <p:cNvPr id="303106" name="Rectangle 2"/>
          <p:cNvSpPr>
            <a:spLocks noGrp="1" noRot="1" noChangeAspect="1" noChangeArrowheads="1" noTextEdit="1"/>
          </p:cNvSpPr>
          <p:nvPr>
            <p:ph type="sldImg"/>
          </p:nvPr>
        </p:nvSpPr>
        <p:spPr>
          <a:ln/>
        </p:spPr>
      </p:sp>
      <p:sp>
        <p:nvSpPr>
          <p:cNvPr id="30310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EA764EF1-7CE5-4045-A9B3-0F46D515EA9E}" type="slidenum">
              <a:rPr lang="zh-CN" altLang="en-US" sz="1200">
                <a:solidFill>
                  <a:srgbClr val="000000"/>
                </a:solidFill>
                <a:latin typeface="Times New Roman" charset="0"/>
              </a:rPr>
              <a:pPr/>
              <a:t>59</a:t>
            </a:fld>
            <a:endParaRPr lang="en-US" altLang="zh-CN" sz="1200">
              <a:solidFill>
                <a:srgbClr val="000000"/>
              </a:solidFill>
              <a:latin typeface="Times New Roman" charset="0"/>
            </a:endParaRPr>
          </a:p>
        </p:txBody>
      </p:sp>
      <p:sp>
        <p:nvSpPr>
          <p:cNvPr id="305154" name="Rectangle 2"/>
          <p:cNvSpPr>
            <a:spLocks noGrp="1" noRot="1" noChangeAspect="1" noChangeArrowheads="1" noTextEdit="1"/>
          </p:cNvSpPr>
          <p:nvPr>
            <p:ph type="sldImg"/>
          </p:nvPr>
        </p:nvSpPr>
        <p:spPr>
          <a:ln/>
        </p:spPr>
      </p:sp>
      <p:sp>
        <p:nvSpPr>
          <p:cNvPr id="30515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B41F4284-2C22-154D-9E1C-8710EBC15506}" type="slidenum">
              <a:rPr lang="zh-CN" altLang="en-US" sz="1200">
                <a:solidFill>
                  <a:srgbClr val="000000"/>
                </a:solidFill>
                <a:latin typeface="Times New Roman" charset="0"/>
              </a:rPr>
              <a:pPr/>
              <a:t>60</a:t>
            </a:fld>
            <a:endParaRPr lang="en-US" altLang="zh-CN" sz="1200">
              <a:solidFill>
                <a:srgbClr val="000000"/>
              </a:solidFill>
              <a:latin typeface="Times New Roman" charset="0"/>
            </a:endParaRPr>
          </a:p>
        </p:txBody>
      </p:sp>
      <p:sp>
        <p:nvSpPr>
          <p:cNvPr id="307202" name="Rectangle 2"/>
          <p:cNvSpPr>
            <a:spLocks noGrp="1" noRot="1" noChangeAspect="1" noChangeArrowheads="1" noTextEdit="1"/>
          </p:cNvSpPr>
          <p:nvPr>
            <p:ph type="sldImg"/>
          </p:nvPr>
        </p:nvSpPr>
        <p:spPr>
          <a:ln/>
        </p:spPr>
      </p:sp>
      <p:sp>
        <p:nvSpPr>
          <p:cNvPr id="30720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32DF1E83-D956-944F-BCD4-7338050F8E6B}" type="slidenum">
              <a:rPr lang="en-US" sz="1200">
                <a:solidFill>
                  <a:srgbClr val="000000"/>
                </a:solidFill>
                <a:latin typeface="Arial" charset="0"/>
              </a:rPr>
              <a:pPr/>
              <a:t>61</a:t>
            </a:fld>
            <a:endParaRPr lang="en-US" sz="1200">
              <a:solidFill>
                <a:srgbClr val="000000"/>
              </a:solidFill>
              <a:latin typeface="Arial" charset="0"/>
            </a:endParaRPr>
          </a:p>
        </p:txBody>
      </p:sp>
      <p:sp>
        <p:nvSpPr>
          <p:cNvPr id="309250" name="Rectangle 2"/>
          <p:cNvSpPr>
            <a:spLocks noGrp="1" noRot="1" noChangeAspect="1" noChangeArrowheads="1" noTextEdit="1"/>
          </p:cNvSpPr>
          <p:nvPr>
            <p:ph type="sldImg"/>
          </p:nvPr>
        </p:nvSpPr>
        <p:spPr>
          <a:ln/>
        </p:spPr>
      </p:sp>
      <p:sp>
        <p:nvSpPr>
          <p:cNvPr id="30925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57E31354-8440-4A47-A71E-3E84ED6F1219}" type="slidenum">
              <a:rPr lang="zh-CN" altLang="en-US" sz="1200">
                <a:solidFill>
                  <a:srgbClr val="000000"/>
                </a:solidFill>
                <a:latin typeface="Arial" charset="0"/>
              </a:rPr>
              <a:pPr/>
              <a:t>62</a:t>
            </a:fld>
            <a:endParaRPr lang="en-US" altLang="zh-CN" sz="1200">
              <a:solidFill>
                <a:srgbClr val="000000"/>
              </a:solidFill>
              <a:latin typeface="Arial" charset="0"/>
            </a:endParaRPr>
          </a:p>
        </p:txBody>
      </p:sp>
      <p:sp>
        <p:nvSpPr>
          <p:cNvPr id="311298" name="Rectangle 2"/>
          <p:cNvSpPr>
            <a:spLocks noGrp="1" noRot="1" noChangeAspect="1" noChangeArrowheads="1" noTextEdit="1"/>
          </p:cNvSpPr>
          <p:nvPr>
            <p:ph type="sldImg"/>
          </p:nvPr>
        </p:nvSpPr>
        <p:spPr>
          <a:ln/>
        </p:spPr>
      </p:sp>
      <p:sp>
        <p:nvSpPr>
          <p:cNvPr id="31129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zh-CN" altLang="en-US">
              <a:latin typeface="Arial" charset="0"/>
              <a:ea typeface="ＭＳ Ｐゴシック" charset="0"/>
              <a:cs typeface="ＭＳ Ｐゴシック"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42E693BA-38A3-3B4D-B24B-8341BC71CD59}" type="slidenum">
              <a:rPr lang="en-US" sz="1200">
                <a:solidFill>
                  <a:srgbClr val="000000"/>
                </a:solidFill>
                <a:latin typeface="Arial" charset="0"/>
              </a:rPr>
              <a:pPr/>
              <a:t>66</a:t>
            </a:fld>
            <a:endParaRPr lang="en-US" sz="1200">
              <a:solidFill>
                <a:srgbClr val="000000"/>
              </a:solidFill>
              <a:latin typeface="Arial" charset="0"/>
            </a:endParaRPr>
          </a:p>
        </p:txBody>
      </p:sp>
      <p:sp>
        <p:nvSpPr>
          <p:cNvPr id="316418" name="Rectangle 2"/>
          <p:cNvSpPr>
            <a:spLocks noGrp="1" noRot="1" noChangeAspect="1" noChangeArrowheads="1" noTextEdit="1"/>
          </p:cNvSpPr>
          <p:nvPr>
            <p:ph type="sldImg"/>
          </p:nvPr>
        </p:nvSpPr>
        <p:spPr>
          <a:ln/>
        </p:spPr>
      </p:sp>
      <p:sp>
        <p:nvSpPr>
          <p:cNvPr id="31641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3" name="Rectangle 2"/>
          <p:cNvSpPr>
            <a:spLocks noGrp="1" noRot="1" noChangeAspect="1" noChangeArrowheads="1"/>
          </p:cNvSpPr>
          <p:nvPr>
            <p:ph type="sldImg"/>
          </p:nvPr>
        </p:nvSpPr>
        <p:spPr>
          <a:solidFill>
            <a:srgbClr val="FFFFFF"/>
          </a:solidFill>
          <a:ln/>
        </p:spPr>
      </p:sp>
      <p:sp>
        <p:nvSpPr>
          <p:cNvPr id="21299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34FD47CF-7F76-5041-945D-67B230EA0978}" type="slidenum">
              <a:rPr lang="en-US" sz="1200">
                <a:solidFill>
                  <a:srgbClr val="000000"/>
                </a:solidFill>
                <a:latin typeface="Comic Sans MS" charset="0"/>
              </a:rPr>
              <a:pPr/>
              <a:t>69</a:t>
            </a:fld>
            <a:endParaRPr lang="en-US" sz="1200">
              <a:solidFill>
                <a:srgbClr val="000000"/>
              </a:solidFill>
              <a:latin typeface="Comic Sans MS" charset="0"/>
            </a:endParaRPr>
          </a:p>
        </p:txBody>
      </p:sp>
      <p:sp>
        <p:nvSpPr>
          <p:cNvPr id="320514" name="Rectangle 2"/>
          <p:cNvSpPr>
            <a:spLocks noGrp="1" noRot="1" noChangeAspect="1" noChangeArrowheads="1"/>
          </p:cNvSpPr>
          <p:nvPr>
            <p:ph type="sldImg"/>
          </p:nvPr>
        </p:nvSpPr>
        <p:spPr>
          <a:xfrm>
            <a:off x="1150938" y="692150"/>
            <a:ext cx="4556125" cy="3416300"/>
          </a:xfrm>
          <a:solidFill>
            <a:srgbClr val="FFFFFF"/>
          </a:solidFill>
          <a:ln/>
        </p:spPr>
      </p:sp>
      <p:sp>
        <p:nvSpPr>
          <p:cNvPr id="320515" name="Rectangle 3"/>
          <p:cNvSpPr>
            <a:spLocks noGrp="1" noChangeArrowheads="1"/>
          </p:cNvSpPr>
          <p:nvPr>
            <p:ph type="body" idx="1"/>
          </p:nvPr>
        </p:nvSpPr>
        <p:spPr>
          <a:solidFill>
            <a:srgbClr val="FFFFFF"/>
          </a:solidFill>
          <a:ln>
            <a:solidFill>
              <a:srgbClr val="000000"/>
            </a:solidFill>
          </a:ln>
        </p:spPr>
        <p:txBody>
          <a:bodyPr/>
          <a:lstStyle/>
          <a:p>
            <a:r>
              <a:rPr lang="en-US">
                <a:latin typeface="Times New Roman" charset="0"/>
                <a:ea typeface="ＭＳ Ｐゴシック" charset="0"/>
                <a:cs typeface="ＭＳ Ｐゴシック" charset="0"/>
              </a:rPr>
              <a:t>Slides 13 and 127 repeated</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99D3C7D7-C433-0B4B-A256-949050F4A2AF}" type="slidenum">
              <a:rPr lang="en-US" sz="1200">
                <a:solidFill>
                  <a:srgbClr val="000000"/>
                </a:solidFill>
                <a:latin typeface="Arial" charset="0"/>
              </a:rPr>
              <a:pPr/>
              <a:t>70</a:t>
            </a:fld>
            <a:endParaRPr lang="en-US" sz="1200">
              <a:solidFill>
                <a:srgbClr val="000000"/>
              </a:solidFill>
              <a:latin typeface="Arial" charset="0"/>
            </a:endParaRPr>
          </a:p>
        </p:txBody>
      </p:sp>
      <p:sp>
        <p:nvSpPr>
          <p:cNvPr id="322562" name="Rectangle 2"/>
          <p:cNvSpPr>
            <a:spLocks noGrp="1" noRot="1" noChangeAspect="1" noChangeArrowheads="1" noTextEdit="1"/>
          </p:cNvSpPr>
          <p:nvPr>
            <p:ph type="sldImg"/>
          </p:nvPr>
        </p:nvSpPr>
        <p:spPr>
          <a:ln/>
        </p:spPr>
      </p:sp>
      <p:sp>
        <p:nvSpPr>
          <p:cNvPr id="32256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609" name="Rectangle 2"/>
          <p:cNvSpPr>
            <a:spLocks noGrp="1" noRot="1" noChangeAspect="1" noChangeArrowheads="1"/>
          </p:cNvSpPr>
          <p:nvPr>
            <p:ph type="sldImg"/>
          </p:nvPr>
        </p:nvSpPr>
        <p:spPr>
          <a:solidFill>
            <a:srgbClr val="FFFFFF"/>
          </a:solidFill>
          <a:ln/>
        </p:spPr>
      </p:sp>
      <p:sp>
        <p:nvSpPr>
          <p:cNvPr id="324610"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Translators,</a:t>
            </a:r>
            <a:r>
              <a:rPr lang="en-US" baseline="0" dirty="0"/>
              <a:t> do NOT translate</a:t>
            </a:r>
            <a:r>
              <a:rPr lang="en-US" dirty="0"/>
              <a:t> PESACH as this is Hebrew </a:t>
            </a:r>
            <a:r>
              <a:rPr lang="en-US" baseline="0" dirty="0"/>
              <a:t>but translate “The Passover Meal”</a:t>
            </a:r>
            <a:endParaRPr lang="en-US" dirty="0"/>
          </a:p>
        </p:txBody>
      </p:sp>
      <p:sp>
        <p:nvSpPr>
          <p:cNvPr id="4" name="Slide Number Placeholder 3"/>
          <p:cNvSpPr>
            <a:spLocks noGrp="1"/>
          </p:cNvSpPr>
          <p:nvPr>
            <p:ph type="sldNum" sz="quarter" idx="10"/>
          </p:nvPr>
        </p:nvSpPr>
        <p:spPr/>
        <p:txBody>
          <a:bodyPr/>
          <a:lstStyle/>
          <a:p>
            <a:pPr>
              <a:defRPr/>
            </a:pPr>
            <a:fld id="{EE9F7BE8-48B0-5941-8B56-822D7AFA2F35}" type="slidenum">
              <a:rPr lang="en-US" smtClean="0"/>
              <a:pPr>
                <a:defRPr/>
              </a:pPr>
              <a:t>73</a:t>
            </a:fld>
            <a:endParaRPr lang="en-US"/>
          </a:p>
        </p:txBody>
      </p:sp>
    </p:spTree>
    <p:extLst>
      <p:ext uri="{BB962C8B-B14F-4D97-AF65-F5344CB8AC3E}">
        <p14:creationId xmlns:p14="http://schemas.microsoft.com/office/powerpoint/2010/main" val="59347173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5" name="Rectangle 2"/>
          <p:cNvSpPr>
            <a:spLocks noGrp="1" noRot="1" noChangeAspect="1" noChangeArrowheads="1"/>
          </p:cNvSpPr>
          <p:nvPr>
            <p:ph type="sldImg"/>
          </p:nvPr>
        </p:nvSpPr>
        <p:spPr>
          <a:solidFill>
            <a:srgbClr val="FFFFFF"/>
          </a:solidFill>
          <a:ln/>
        </p:spPr>
      </p:sp>
      <p:sp>
        <p:nvSpPr>
          <p:cNvPr id="328706"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3" name="Rectangle 2"/>
          <p:cNvSpPr>
            <a:spLocks noGrp="1" noRot="1" noChangeAspect="1" noChangeArrowheads="1"/>
          </p:cNvSpPr>
          <p:nvPr>
            <p:ph type="sldImg"/>
          </p:nvPr>
        </p:nvSpPr>
        <p:spPr>
          <a:solidFill>
            <a:srgbClr val="FFFFFF"/>
          </a:solidFill>
          <a:ln/>
        </p:spPr>
      </p:sp>
      <p:sp>
        <p:nvSpPr>
          <p:cNvPr id="33075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1" name="Rectangle 2"/>
          <p:cNvSpPr>
            <a:spLocks noGrp="1" noRot="1" noChangeAspect="1" noChangeArrowheads="1"/>
          </p:cNvSpPr>
          <p:nvPr>
            <p:ph type="sldImg"/>
          </p:nvPr>
        </p:nvSpPr>
        <p:spPr>
          <a:solidFill>
            <a:srgbClr val="FFFFFF"/>
          </a:solidFill>
          <a:ln/>
        </p:spPr>
      </p:sp>
      <p:sp>
        <p:nvSpPr>
          <p:cNvPr id="332802"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49" name="Rectangle 2"/>
          <p:cNvSpPr>
            <a:spLocks noGrp="1" noRot="1" noChangeAspect="1" noChangeArrowheads="1"/>
          </p:cNvSpPr>
          <p:nvPr>
            <p:ph type="sldImg"/>
          </p:nvPr>
        </p:nvSpPr>
        <p:spPr>
          <a:solidFill>
            <a:srgbClr val="FFFFFF"/>
          </a:solidFill>
          <a:ln/>
        </p:spPr>
      </p:sp>
      <p:sp>
        <p:nvSpPr>
          <p:cNvPr id="334850"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7" name="Rectangle 2"/>
          <p:cNvSpPr>
            <a:spLocks noGrp="1" noRot="1" noChangeAspect="1" noChangeArrowheads="1"/>
          </p:cNvSpPr>
          <p:nvPr>
            <p:ph type="sldImg"/>
          </p:nvPr>
        </p:nvSpPr>
        <p:spPr>
          <a:solidFill>
            <a:srgbClr val="FFFFFF"/>
          </a:solidFill>
          <a:ln/>
        </p:spPr>
      </p:sp>
      <p:sp>
        <p:nvSpPr>
          <p:cNvPr id="336898"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5" name="Rectangle 2"/>
          <p:cNvSpPr>
            <a:spLocks noGrp="1" noRot="1" noChangeAspect="1" noChangeArrowheads="1"/>
          </p:cNvSpPr>
          <p:nvPr>
            <p:ph type="sldImg"/>
          </p:nvPr>
        </p:nvSpPr>
        <p:spPr>
          <a:solidFill>
            <a:srgbClr val="FFFFFF"/>
          </a:solidFill>
          <a:ln/>
        </p:spPr>
      </p:sp>
      <p:sp>
        <p:nvSpPr>
          <p:cNvPr id="338946"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8316C4AB-D4B1-E84E-999D-65AAB61759CC}" type="slidenum">
              <a:rPr lang="en-US" sz="1200">
                <a:latin typeface="Arial" charset="0"/>
              </a:rPr>
              <a:pPr/>
              <a:t>9</a:t>
            </a:fld>
            <a:endParaRPr lang="en-US" sz="1200">
              <a:latin typeface="Arial" charset="0"/>
            </a:endParaRPr>
          </a:p>
        </p:txBody>
      </p:sp>
      <p:sp>
        <p:nvSpPr>
          <p:cNvPr id="215042" name="Rectangle 2"/>
          <p:cNvSpPr>
            <a:spLocks noGrp="1" noRot="1" noChangeAspect="1" noChangeArrowheads="1" noTextEdit="1"/>
          </p:cNvSpPr>
          <p:nvPr>
            <p:ph type="sldImg"/>
          </p:nvPr>
        </p:nvSpPr>
        <p:spPr>
          <a:ln/>
        </p:spPr>
      </p:sp>
      <p:sp>
        <p:nvSpPr>
          <p:cNvPr id="2150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3" name="Rectangle 2"/>
          <p:cNvSpPr>
            <a:spLocks noGrp="1" noRot="1" noChangeAspect="1" noChangeArrowheads="1"/>
          </p:cNvSpPr>
          <p:nvPr>
            <p:ph type="sldImg"/>
          </p:nvPr>
        </p:nvSpPr>
        <p:spPr>
          <a:solidFill>
            <a:srgbClr val="FFFFFF"/>
          </a:solidFill>
          <a:ln/>
        </p:spPr>
      </p:sp>
      <p:sp>
        <p:nvSpPr>
          <p:cNvPr id="34099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1D1390EA-A2D8-6F4B-AB18-F97F448F3EEB}" type="slidenum">
              <a:rPr lang="en-US" sz="1200">
                <a:solidFill>
                  <a:srgbClr val="000000"/>
                </a:solidFill>
                <a:latin typeface="Arial" charset="0"/>
              </a:rPr>
              <a:pPr/>
              <a:t>81</a:t>
            </a:fld>
            <a:endParaRPr lang="en-US" sz="1200">
              <a:solidFill>
                <a:srgbClr val="000000"/>
              </a:solidFill>
              <a:latin typeface="Arial" charset="0"/>
            </a:endParaRPr>
          </a:p>
        </p:txBody>
      </p:sp>
      <p:sp>
        <p:nvSpPr>
          <p:cNvPr id="343042" name="Rectangle 2"/>
          <p:cNvSpPr>
            <a:spLocks noGrp="1" noRot="1" noChangeAspect="1" noChangeArrowheads="1" noTextEdit="1"/>
          </p:cNvSpPr>
          <p:nvPr>
            <p:ph type="sldImg"/>
          </p:nvPr>
        </p:nvSpPr>
        <p:spPr>
          <a:ln/>
        </p:spPr>
      </p:sp>
      <p:sp>
        <p:nvSpPr>
          <p:cNvPr id="3430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26713586-7024-734C-AA75-3B5BF56510DB}" type="slidenum">
              <a:rPr lang="en-US" sz="1200">
                <a:solidFill>
                  <a:srgbClr val="000000"/>
                </a:solidFill>
                <a:latin typeface="Arial" charset="0"/>
              </a:rPr>
              <a:pPr/>
              <a:t>82</a:t>
            </a:fld>
            <a:endParaRPr lang="en-US" sz="1200">
              <a:solidFill>
                <a:srgbClr val="000000"/>
              </a:solidFill>
              <a:latin typeface="Arial" charset="0"/>
            </a:endParaRPr>
          </a:p>
        </p:txBody>
      </p:sp>
      <p:sp>
        <p:nvSpPr>
          <p:cNvPr id="345090" name="Rectangle 2"/>
          <p:cNvSpPr>
            <a:spLocks noGrp="1" noRot="1" noChangeAspect="1" noChangeArrowheads="1" noTextEdit="1"/>
          </p:cNvSpPr>
          <p:nvPr>
            <p:ph type="sldImg"/>
          </p:nvPr>
        </p:nvSpPr>
        <p:spPr>
          <a:ln/>
        </p:spPr>
      </p:sp>
      <p:sp>
        <p:nvSpPr>
          <p:cNvPr id="34509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1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F34AC4CF-9B20-724E-8F29-D7AE49E6C654}" type="slidenum">
              <a:rPr lang="en-US" sz="1200">
                <a:solidFill>
                  <a:srgbClr val="000000"/>
                </a:solidFill>
                <a:latin typeface="Arial" charset="0"/>
              </a:rPr>
              <a:pPr/>
              <a:t>83</a:t>
            </a:fld>
            <a:endParaRPr lang="en-US" sz="1200">
              <a:solidFill>
                <a:srgbClr val="000000"/>
              </a:solidFill>
              <a:latin typeface="Arial" charset="0"/>
            </a:endParaRPr>
          </a:p>
        </p:txBody>
      </p:sp>
      <p:sp>
        <p:nvSpPr>
          <p:cNvPr id="347138" name="Rectangle 2"/>
          <p:cNvSpPr>
            <a:spLocks noGrp="1" noRot="1" noChangeAspect="1" noChangeArrowheads="1" noTextEdit="1"/>
          </p:cNvSpPr>
          <p:nvPr>
            <p:ph type="sldImg"/>
          </p:nvPr>
        </p:nvSpPr>
        <p:spPr>
          <a:ln/>
        </p:spPr>
      </p:sp>
      <p:sp>
        <p:nvSpPr>
          <p:cNvPr id="34713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0691E2F0-4612-6949-AE09-1A51D8BD1157}" type="slidenum">
              <a:rPr lang="en-US" sz="1200">
                <a:solidFill>
                  <a:srgbClr val="000000"/>
                </a:solidFill>
                <a:latin typeface="Arial" charset="0"/>
              </a:rPr>
              <a:pPr/>
              <a:t>84</a:t>
            </a:fld>
            <a:endParaRPr lang="en-US" sz="1200">
              <a:solidFill>
                <a:srgbClr val="000000"/>
              </a:solidFill>
              <a:latin typeface="Arial" charset="0"/>
            </a:endParaRPr>
          </a:p>
        </p:txBody>
      </p:sp>
      <p:sp>
        <p:nvSpPr>
          <p:cNvPr id="349186" name="Rectangle 2"/>
          <p:cNvSpPr>
            <a:spLocks noGrp="1" noRot="1" noChangeAspect="1" noChangeArrowheads="1" noTextEdit="1"/>
          </p:cNvSpPr>
          <p:nvPr>
            <p:ph type="sldImg"/>
          </p:nvPr>
        </p:nvSpPr>
        <p:spPr>
          <a:ln/>
        </p:spPr>
      </p:sp>
      <p:sp>
        <p:nvSpPr>
          <p:cNvPr id="34918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55A88ED3-B85A-D046-8A33-726E35B1C3B5}" type="slidenum">
              <a:rPr lang="en-US" sz="1200">
                <a:solidFill>
                  <a:srgbClr val="000000"/>
                </a:solidFill>
                <a:latin typeface="Arial" charset="0"/>
              </a:rPr>
              <a:pPr/>
              <a:t>85</a:t>
            </a:fld>
            <a:endParaRPr lang="en-US" sz="1200">
              <a:solidFill>
                <a:srgbClr val="000000"/>
              </a:solidFill>
              <a:latin typeface="Arial" charset="0"/>
            </a:endParaRPr>
          </a:p>
        </p:txBody>
      </p:sp>
      <p:sp>
        <p:nvSpPr>
          <p:cNvPr id="351234" name="Rectangle 2"/>
          <p:cNvSpPr>
            <a:spLocks noGrp="1" noRot="1" noChangeAspect="1" noChangeArrowheads="1" noTextEdit="1"/>
          </p:cNvSpPr>
          <p:nvPr>
            <p:ph type="sldImg"/>
          </p:nvPr>
        </p:nvSpPr>
        <p:spPr>
          <a:ln/>
        </p:spPr>
      </p:sp>
      <p:sp>
        <p:nvSpPr>
          <p:cNvPr id="35123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6A0E1B78-A5A0-DD45-8BE4-927C721FFA37}" type="slidenum">
              <a:rPr lang="en-US" sz="1200">
                <a:solidFill>
                  <a:srgbClr val="000000"/>
                </a:solidFill>
                <a:latin typeface="Arial" charset="0"/>
              </a:rPr>
              <a:pPr/>
              <a:t>86</a:t>
            </a:fld>
            <a:endParaRPr lang="en-US" sz="1200">
              <a:solidFill>
                <a:srgbClr val="000000"/>
              </a:solidFill>
              <a:latin typeface="Arial" charset="0"/>
            </a:endParaRPr>
          </a:p>
        </p:txBody>
      </p:sp>
      <p:sp>
        <p:nvSpPr>
          <p:cNvPr id="353282" name="Rectangle 2"/>
          <p:cNvSpPr>
            <a:spLocks noGrp="1" noRot="1" noChangeAspect="1" noChangeArrowheads="1" noTextEdit="1"/>
          </p:cNvSpPr>
          <p:nvPr>
            <p:ph type="sldImg"/>
          </p:nvPr>
        </p:nvSpPr>
        <p:spPr>
          <a:ln/>
        </p:spPr>
      </p:sp>
      <p:sp>
        <p:nvSpPr>
          <p:cNvPr id="35328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3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79C3EBDF-9677-AF4B-AC5A-331A21BA79C8}" type="slidenum">
              <a:rPr lang="en-US" sz="1200">
                <a:solidFill>
                  <a:srgbClr val="000000"/>
                </a:solidFill>
                <a:latin typeface="Arial" charset="0"/>
              </a:rPr>
              <a:pPr/>
              <a:t>87</a:t>
            </a:fld>
            <a:endParaRPr lang="en-US" sz="1200">
              <a:solidFill>
                <a:srgbClr val="000000"/>
              </a:solidFill>
              <a:latin typeface="Arial" charset="0"/>
            </a:endParaRPr>
          </a:p>
        </p:txBody>
      </p:sp>
      <p:sp>
        <p:nvSpPr>
          <p:cNvPr id="355330" name="Rectangle 2"/>
          <p:cNvSpPr>
            <a:spLocks noGrp="1" noRot="1" noChangeAspect="1" noChangeArrowheads="1" noTextEdit="1"/>
          </p:cNvSpPr>
          <p:nvPr>
            <p:ph type="sldImg"/>
          </p:nvPr>
        </p:nvSpPr>
        <p:spPr>
          <a:ln/>
        </p:spPr>
      </p:sp>
      <p:sp>
        <p:nvSpPr>
          <p:cNvPr id="35533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1438981D-EC71-4A4B-B335-4BD9C5C4124E}" type="slidenum">
              <a:rPr lang="en-US" sz="1200">
                <a:solidFill>
                  <a:srgbClr val="000000"/>
                </a:solidFill>
                <a:latin typeface="Arial" charset="0"/>
              </a:rPr>
              <a:pPr/>
              <a:t>89</a:t>
            </a:fld>
            <a:endParaRPr lang="en-US" sz="1200">
              <a:solidFill>
                <a:srgbClr val="000000"/>
              </a:solidFill>
              <a:latin typeface="Arial" charset="0"/>
            </a:endParaRPr>
          </a:p>
        </p:txBody>
      </p:sp>
      <p:sp>
        <p:nvSpPr>
          <p:cNvPr id="358402" name="Rectangle 2"/>
          <p:cNvSpPr>
            <a:spLocks noGrp="1" noRot="1" noChangeAspect="1" noChangeArrowheads="1" noTextEdit="1"/>
          </p:cNvSpPr>
          <p:nvPr>
            <p:ph type="sldImg"/>
          </p:nvPr>
        </p:nvSpPr>
        <p:spPr>
          <a:ln/>
        </p:spPr>
      </p:sp>
      <p:sp>
        <p:nvSpPr>
          <p:cNvPr id="35840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4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1B1186FA-464C-544F-B4D8-0815C236A274}" type="slidenum">
              <a:rPr lang="en-US" sz="1200">
                <a:solidFill>
                  <a:srgbClr val="000000"/>
                </a:solidFill>
                <a:latin typeface="Arial" charset="0"/>
              </a:rPr>
              <a:pPr/>
              <a:t>92</a:t>
            </a:fld>
            <a:endParaRPr lang="en-US" sz="1200">
              <a:solidFill>
                <a:srgbClr val="000000"/>
              </a:solidFill>
              <a:latin typeface="Arial" charset="0"/>
            </a:endParaRPr>
          </a:p>
        </p:txBody>
      </p:sp>
      <p:sp>
        <p:nvSpPr>
          <p:cNvPr id="362498" name="Rectangle 2"/>
          <p:cNvSpPr>
            <a:spLocks noGrp="1" noRot="1" noChangeAspect="1" noChangeArrowheads="1" noTextEdit="1"/>
          </p:cNvSpPr>
          <p:nvPr>
            <p:ph type="sldImg"/>
          </p:nvPr>
        </p:nvSpPr>
        <p:spPr>
          <a:ln/>
        </p:spPr>
      </p:sp>
      <p:sp>
        <p:nvSpPr>
          <p:cNvPr id="36249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68E67785-502B-764F-A198-31EA97AA13A3}" type="slidenum">
              <a:rPr lang="en-US" sz="1200">
                <a:solidFill>
                  <a:srgbClr val="000000"/>
                </a:solidFill>
                <a:latin typeface="Arial" charset="0"/>
              </a:rPr>
              <a:pPr/>
              <a:t>10</a:t>
            </a:fld>
            <a:endParaRPr lang="en-US" sz="1200">
              <a:solidFill>
                <a:srgbClr val="000000"/>
              </a:solidFill>
              <a:latin typeface="Arial" charset="0"/>
            </a:endParaRPr>
          </a:p>
        </p:txBody>
      </p:sp>
      <p:sp>
        <p:nvSpPr>
          <p:cNvPr id="217090" name="Rectangle 2"/>
          <p:cNvSpPr>
            <a:spLocks noGrp="1" noRot="1" noChangeAspect="1" noChangeArrowheads="1"/>
          </p:cNvSpPr>
          <p:nvPr>
            <p:ph type="sldImg"/>
          </p:nvPr>
        </p:nvSpPr>
        <p:spPr>
          <a:solidFill>
            <a:srgbClr val="FFFFFF"/>
          </a:solidFill>
          <a:ln/>
        </p:spPr>
      </p:sp>
      <p:sp>
        <p:nvSpPr>
          <p:cNvPr id="21709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A39B87FA-9C6E-A44F-A4A6-B1C24FD7F3D3}" type="slidenum">
              <a:rPr lang="en-US" sz="1200">
                <a:solidFill>
                  <a:srgbClr val="000000"/>
                </a:solidFill>
                <a:latin typeface="Arial" charset="0"/>
              </a:rPr>
              <a:pPr/>
              <a:t>93</a:t>
            </a:fld>
            <a:endParaRPr lang="en-US" sz="1200">
              <a:solidFill>
                <a:srgbClr val="000000"/>
              </a:solidFill>
              <a:latin typeface="Arial" charset="0"/>
            </a:endParaRPr>
          </a:p>
        </p:txBody>
      </p:sp>
      <p:sp>
        <p:nvSpPr>
          <p:cNvPr id="364546" name="Rectangle 2"/>
          <p:cNvSpPr>
            <a:spLocks noGrp="1" noRot="1" noChangeAspect="1" noChangeArrowheads="1" noTextEdit="1"/>
          </p:cNvSpPr>
          <p:nvPr>
            <p:ph type="sldImg"/>
          </p:nvPr>
        </p:nvSpPr>
        <p:spPr>
          <a:ln/>
        </p:spPr>
      </p:sp>
      <p:sp>
        <p:nvSpPr>
          <p:cNvPr id="36454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5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00769144-898F-C54D-998D-900664B85C1E}" type="slidenum">
              <a:rPr lang="en-US" sz="1200">
                <a:solidFill>
                  <a:srgbClr val="000000"/>
                </a:solidFill>
                <a:latin typeface="Arial" charset="0"/>
              </a:rPr>
              <a:pPr/>
              <a:t>94</a:t>
            </a:fld>
            <a:endParaRPr lang="en-US" sz="1200">
              <a:solidFill>
                <a:srgbClr val="000000"/>
              </a:solidFill>
              <a:latin typeface="Arial" charset="0"/>
            </a:endParaRPr>
          </a:p>
        </p:txBody>
      </p:sp>
      <p:sp>
        <p:nvSpPr>
          <p:cNvPr id="366594" name="Rectangle 2"/>
          <p:cNvSpPr>
            <a:spLocks noGrp="1" noRot="1" noChangeAspect="1" noChangeArrowheads="1" noTextEdit="1"/>
          </p:cNvSpPr>
          <p:nvPr>
            <p:ph type="sldImg"/>
          </p:nvPr>
        </p:nvSpPr>
        <p:spPr>
          <a:ln/>
        </p:spPr>
      </p:sp>
      <p:sp>
        <p:nvSpPr>
          <p:cNvPr id="36659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3A44E0B0-3150-F943-9402-7F840DC208BE}" type="slidenum">
              <a:rPr lang="en-US" sz="1200">
                <a:solidFill>
                  <a:srgbClr val="000000"/>
                </a:solidFill>
                <a:latin typeface="Arial" charset="0"/>
              </a:rPr>
              <a:pPr/>
              <a:t>95</a:t>
            </a:fld>
            <a:endParaRPr lang="en-US" sz="1200">
              <a:solidFill>
                <a:srgbClr val="000000"/>
              </a:solidFill>
              <a:latin typeface="Arial" charset="0"/>
            </a:endParaRPr>
          </a:p>
        </p:txBody>
      </p:sp>
      <p:sp>
        <p:nvSpPr>
          <p:cNvPr id="368642" name="Rectangle 2"/>
          <p:cNvSpPr>
            <a:spLocks noGrp="1" noRot="1" noChangeAspect="1" noChangeArrowheads="1" noTextEdit="1"/>
          </p:cNvSpPr>
          <p:nvPr>
            <p:ph type="sldImg"/>
          </p:nvPr>
        </p:nvSpPr>
        <p:spPr>
          <a:ln/>
        </p:spPr>
      </p:sp>
      <p:sp>
        <p:nvSpPr>
          <p:cNvPr id="368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6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5C6B4DC6-FB43-8446-A961-B21D9D6050F4}" type="slidenum">
              <a:rPr lang="en-US" sz="1200">
                <a:solidFill>
                  <a:srgbClr val="000000"/>
                </a:solidFill>
                <a:latin typeface="Arial" charset="0"/>
              </a:rPr>
              <a:pPr/>
              <a:t>96</a:t>
            </a:fld>
            <a:endParaRPr lang="en-US" sz="1200">
              <a:solidFill>
                <a:srgbClr val="000000"/>
              </a:solidFill>
              <a:latin typeface="Arial" charset="0"/>
            </a:endParaRPr>
          </a:p>
        </p:txBody>
      </p:sp>
      <p:sp>
        <p:nvSpPr>
          <p:cNvPr id="370690" name="Rectangle 2"/>
          <p:cNvSpPr>
            <a:spLocks noGrp="1" noRot="1" noChangeAspect="1" noChangeArrowheads="1" noTextEdit="1"/>
          </p:cNvSpPr>
          <p:nvPr>
            <p:ph type="sldImg"/>
          </p:nvPr>
        </p:nvSpPr>
        <p:spPr>
          <a:ln/>
        </p:spPr>
      </p:sp>
      <p:sp>
        <p:nvSpPr>
          <p:cNvPr id="37069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AF50A31C-FCCF-AA4A-8882-D5CDEF173180}" type="slidenum">
              <a:rPr lang="en-US" sz="1200">
                <a:solidFill>
                  <a:srgbClr val="000000"/>
                </a:solidFill>
                <a:latin typeface="Arial" charset="0"/>
              </a:rPr>
              <a:pPr/>
              <a:t>97</a:t>
            </a:fld>
            <a:endParaRPr lang="en-US" sz="1200">
              <a:solidFill>
                <a:srgbClr val="000000"/>
              </a:solidFill>
              <a:latin typeface="Arial" charset="0"/>
            </a:endParaRPr>
          </a:p>
        </p:txBody>
      </p:sp>
      <p:sp>
        <p:nvSpPr>
          <p:cNvPr id="372738" name="Rectangle 2"/>
          <p:cNvSpPr>
            <a:spLocks noGrp="1" noRot="1" noChangeAspect="1" noChangeArrowheads="1" noTextEdit="1"/>
          </p:cNvSpPr>
          <p:nvPr>
            <p:ph type="sldImg"/>
          </p:nvPr>
        </p:nvSpPr>
        <p:spPr>
          <a:ln/>
        </p:spPr>
      </p:sp>
      <p:sp>
        <p:nvSpPr>
          <p:cNvPr id="37273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78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856A3C0E-C57F-9743-823B-648AF139B22D}" type="slidenum">
              <a:rPr lang="en-US" sz="1200">
                <a:solidFill>
                  <a:srgbClr val="000000"/>
                </a:solidFill>
                <a:latin typeface="Arial" charset="0"/>
              </a:rPr>
              <a:pPr/>
              <a:t>98</a:t>
            </a:fld>
            <a:endParaRPr lang="en-US" sz="1200">
              <a:solidFill>
                <a:srgbClr val="000000"/>
              </a:solidFill>
              <a:latin typeface="Arial" charset="0"/>
            </a:endParaRPr>
          </a:p>
        </p:txBody>
      </p:sp>
      <p:sp>
        <p:nvSpPr>
          <p:cNvPr id="374786" name="Rectangle 2"/>
          <p:cNvSpPr>
            <a:spLocks noGrp="1" noRot="1" noChangeAspect="1" noChangeArrowheads="1" noTextEdit="1"/>
          </p:cNvSpPr>
          <p:nvPr>
            <p:ph type="sldImg"/>
          </p:nvPr>
        </p:nvSpPr>
        <p:spPr>
          <a:ln/>
        </p:spPr>
      </p:sp>
      <p:sp>
        <p:nvSpPr>
          <p:cNvPr id="37478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8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FFF984C4-CAD0-154D-A5C7-E8FA1D6B4D3B}" type="slidenum">
              <a:rPr lang="zh-CN" altLang="en-US" sz="1200">
                <a:solidFill>
                  <a:srgbClr val="000000"/>
                </a:solidFill>
                <a:latin typeface="Arial" charset="0"/>
              </a:rPr>
              <a:pPr/>
              <a:t>99</a:t>
            </a:fld>
            <a:endParaRPr lang="en-US" altLang="zh-CN" sz="1200">
              <a:solidFill>
                <a:srgbClr val="000000"/>
              </a:solidFill>
              <a:latin typeface="Arial" charset="0"/>
            </a:endParaRPr>
          </a:p>
        </p:txBody>
      </p:sp>
      <p:sp>
        <p:nvSpPr>
          <p:cNvPr id="376834" name="Rectangle 2"/>
          <p:cNvSpPr>
            <a:spLocks noGrp="1" noRot="1" noChangeAspect="1" noChangeArrowheads="1" noTextEdit="1"/>
          </p:cNvSpPr>
          <p:nvPr>
            <p:ph type="sldImg"/>
          </p:nvPr>
        </p:nvSpPr>
        <p:spPr>
          <a:ln/>
        </p:spPr>
      </p:sp>
      <p:sp>
        <p:nvSpPr>
          <p:cNvPr id="37683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zh-CN" altLang="en-US">
              <a:latin typeface="Arial" charset="0"/>
              <a:ea typeface="ＭＳ Ｐゴシック" charset="0"/>
              <a:cs typeface="ＭＳ Ｐゴシック" charset="0"/>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7FD04A89-2E3A-E049-97AB-1F20269CBD33}" type="slidenum">
              <a:rPr lang="zh-CN" altLang="en-US" sz="1200">
                <a:solidFill>
                  <a:srgbClr val="000000"/>
                </a:solidFill>
                <a:latin typeface="Times New Roman" charset="0"/>
              </a:rPr>
              <a:pPr/>
              <a:t>100</a:t>
            </a:fld>
            <a:endParaRPr lang="en-US" altLang="zh-CN" sz="1200">
              <a:solidFill>
                <a:srgbClr val="000000"/>
              </a:solidFill>
              <a:latin typeface="Times New Roman" charset="0"/>
            </a:endParaRPr>
          </a:p>
        </p:txBody>
      </p:sp>
      <p:sp>
        <p:nvSpPr>
          <p:cNvPr id="378882" name="Rectangle 2"/>
          <p:cNvSpPr>
            <a:spLocks noGrp="1" noRot="1" noChangeAspect="1" noChangeArrowheads="1" noTextEdit="1"/>
          </p:cNvSpPr>
          <p:nvPr>
            <p:ph type="sldImg"/>
          </p:nvPr>
        </p:nvSpPr>
        <p:spPr>
          <a:ln/>
        </p:spPr>
      </p:sp>
      <p:sp>
        <p:nvSpPr>
          <p:cNvPr id="37888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9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36201CB4-23A1-F54B-826B-D3FECDB861E6}" type="slidenum">
              <a:rPr lang="zh-CN" altLang="en-US" sz="1200">
                <a:solidFill>
                  <a:srgbClr val="000000"/>
                </a:solidFill>
                <a:latin typeface="Times New Roman" charset="0"/>
              </a:rPr>
              <a:pPr/>
              <a:t>101</a:t>
            </a:fld>
            <a:endParaRPr lang="en-US" altLang="zh-CN" sz="1200">
              <a:solidFill>
                <a:srgbClr val="000000"/>
              </a:solidFill>
              <a:latin typeface="Times New Roman" charset="0"/>
            </a:endParaRPr>
          </a:p>
        </p:txBody>
      </p:sp>
      <p:sp>
        <p:nvSpPr>
          <p:cNvPr id="380930" name="Rectangle 2"/>
          <p:cNvSpPr>
            <a:spLocks noGrp="1" noRot="1" noChangeAspect="1" noChangeArrowheads="1" noTextEdit="1"/>
          </p:cNvSpPr>
          <p:nvPr>
            <p:ph type="sldImg"/>
          </p:nvPr>
        </p:nvSpPr>
        <p:spPr>
          <a:ln/>
        </p:spPr>
      </p:sp>
      <p:sp>
        <p:nvSpPr>
          <p:cNvPr id="38093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B4BED4B7-BAEE-7347-8094-DDEB0E1C3F27}" type="slidenum">
              <a:rPr lang="zh-CN" altLang="en-US" sz="1200">
                <a:solidFill>
                  <a:srgbClr val="000000"/>
                </a:solidFill>
                <a:latin typeface="Times New Roman" charset="0"/>
              </a:rPr>
              <a:pPr/>
              <a:t>102</a:t>
            </a:fld>
            <a:endParaRPr lang="en-US" altLang="zh-CN" sz="1200">
              <a:solidFill>
                <a:srgbClr val="000000"/>
              </a:solidFill>
              <a:latin typeface="Times New Roman" charset="0"/>
            </a:endParaRPr>
          </a:p>
        </p:txBody>
      </p:sp>
      <p:sp>
        <p:nvSpPr>
          <p:cNvPr id="382978" name="Rectangle 2"/>
          <p:cNvSpPr>
            <a:spLocks noGrp="1" noRot="1" noChangeAspect="1" noChangeArrowheads="1" noTextEdit="1"/>
          </p:cNvSpPr>
          <p:nvPr>
            <p:ph type="sldImg"/>
          </p:nvPr>
        </p:nvSpPr>
        <p:spPr>
          <a:ln/>
        </p:spPr>
      </p:sp>
      <p:sp>
        <p:nvSpPr>
          <p:cNvPr id="38297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54F142C9-4B97-9645-AC74-5552B85E775B}" type="slidenum">
              <a:rPr lang="en-US" sz="1200">
                <a:latin typeface="Arial" charset="0"/>
              </a:rPr>
              <a:pPr/>
              <a:t>11</a:t>
            </a:fld>
            <a:endParaRPr lang="en-US" sz="1200">
              <a:latin typeface="Arial" charset="0"/>
            </a:endParaRPr>
          </a:p>
        </p:txBody>
      </p:sp>
      <p:sp>
        <p:nvSpPr>
          <p:cNvPr id="219138" name="Rectangle 2"/>
          <p:cNvSpPr>
            <a:spLocks noGrp="1" noRot="1" noChangeAspect="1" noChangeArrowheads="1" noTextEdit="1"/>
          </p:cNvSpPr>
          <p:nvPr>
            <p:ph type="sldImg"/>
          </p:nvPr>
        </p:nvSpPr>
        <p:spPr>
          <a:ln/>
        </p:spPr>
      </p:sp>
      <p:sp>
        <p:nvSpPr>
          <p:cNvPr id="21913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0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423B6EE5-4048-BF44-83DC-768FE3F5F76C}" type="slidenum">
              <a:rPr lang="zh-CN" altLang="en-US" sz="1200">
                <a:solidFill>
                  <a:srgbClr val="000000"/>
                </a:solidFill>
                <a:latin typeface="Times New Roman" charset="0"/>
              </a:rPr>
              <a:pPr/>
              <a:t>103</a:t>
            </a:fld>
            <a:endParaRPr lang="en-US" altLang="zh-CN" sz="1200">
              <a:solidFill>
                <a:srgbClr val="000000"/>
              </a:solidFill>
              <a:latin typeface="Times New Roman" charset="0"/>
            </a:endParaRPr>
          </a:p>
        </p:txBody>
      </p:sp>
      <p:sp>
        <p:nvSpPr>
          <p:cNvPr id="385026" name="Rectangle 2"/>
          <p:cNvSpPr>
            <a:spLocks noGrp="1" noRot="1" noChangeAspect="1" noChangeArrowheads="1" noTextEdit="1"/>
          </p:cNvSpPr>
          <p:nvPr>
            <p:ph type="sldImg"/>
          </p:nvPr>
        </p:nvSpPr>
        <p:spPr>
          <a:ln/>
        </p:spPr>
      </p:sp>
      <p:sp>
        <p:nvSpPr>
          <p:cNvPr id="38502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0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9F188379-4986-A740-B6EA-6DEA7CCBD67F}" type="slidenum">
              <a:rPr lang="en-US" sz="1200">
                <a:solidFill>
                  <a:srgbClr val="000000"/>
                </a:solidFill>
                <a:latin typeface="Arial" charset="0"/>
              </a:rPr>
              <a:pPr/>
              <a:t>104</a:t>
            </a:fld>
            <a:endParaRPr lang="en-US" sz="1200">
              <a:solidFill>
                <a:srgbClr val="000000"/>
              </a:solidFill>
              <a:latin typeface="Arial" charset="0"/>
            </a:endParaRPr>
          </a:p>
        </p:txBody>
      </p:sp>
      <p:sp>
        <p:nvSpPr>
          <p:cNvPr id="387074" name="Rectangle 2"/>
          <p:cNvSpPr>
            <a:spLocks noGrp="1" noRot="1" noChangeAspect="1" noChangeArrowheads="1" noTextEdit="1"/>
          </p:cNvSpPr>
          <p:nvPr>
            <p:ph type="sldImg"/>
          </p:nvPr>
        </p:nvSpPr>
        <p:spPr>
          <a:ln/>
        </p:spPr>
      </p:sp>
      <p:sp>
        <p:nvSpPr>
          <p:cNvPr id="38707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3EBCD6C2-6576-0C45-A4A6-E305EBC008BB}" type="slidenum">
              <a:rPr lang="zh-CN" altLang="en-US" sz="1200">
                <a:solidFill>
                  <a:srgbClr val="000000"/>
                </a:solidFill>
                <a:latin typeface="Times New Roman" charset="0"/>
              </a:rPr>
              <a:pPr/>
              <a:t>105</a:t>
            </a:fld>
            <a:endParaRPr lang="en-US" altLang="zh-CN" sz="1200">
              <a:solidFill>
                <a:srgbClr val="000000"/>
              </a:solidFill>
              <a:latin typeface="Times New Roman" charset="0"/>
            </a:endParaRPr>
          </a:p>
        </p:txBody>
      </p:sp>
      <p:sp>
        <p:nvSpPr>
          <p:cNvPr id="389122" name="Rectangle 2"/>
          <p:cNvSpPr>
            <a:spLocks noGrp="1" noRot="1" noChangeAspect="1" noChangeArrowheads="1" noTextEdit="1"/>
          </p:cNvSpPr>
          <p:nvPr>
            <p:ph type="sldImg"/>
          </p:nvPr>
        </p:nvSpPr>
        <p:spPr>
          <a:ln/>
        </p:spPr>
      </p:sp>
      <p:sp>
        <p:nvSpPr>
          <p:cNvPr id="38912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1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0BFD2DDD-0AF0-4C4D-BC72-3AD77F8FCBBD}" type="slidenum">
              <a:rPr lang="zh-CN" altLang="en-US" sz="1200">
                <a:solidFill>
                  <a:srgbClr val="000000"/>
                </a:solidFill>
                <a:latin typeface="Times New Roman" charset="0"/>
              </a:rPr>
              <a:pPr/>
              <a:t>107</a:t>
            </a:fld>
            <a:endParaRPr lang="en-US" altLang="zh-CN" sz="1200">
              <a:solidFill>
                <a:srgbClr val="000000"/>
              </a:solidFill>
              <a:latin typeface="Times New Roman" charset="0"/>
            </a:endParaRPr>
          </a:p>
        </p:txBody>
      </p:sp>
      <p:sp>
        <p:nvSpPr>
          <p:cNvPr id="392194" name="Rectangle 2"/>
          <p:cNvSpPr>
            <a:spLocks noGrp="1" noRot="1" noChangeAspect="1" noChangeArrowheads="1" noTextEdit="1"/>
          </p:cNvSpPr>
          <p:nvPr>
            <p:ph type="sldImg"/>
          </p:nvPr>
        </p:nvSpPr>
        <p:spPr>
          <a:ln/>
        </p:spPr>
      </p:sp>
      <p:sp>
        <p:nvSpPr>
          <p:cNvPr id="39219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2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3A8EB10D-7210-1C49-AD56-E69AD80472C1}" type="slidenum">
              <a:rPr lang="en-US" sz="1200">
                <a:solidFill>
                  <a:srgbClr val="000000"/>
                </a:solidFill>
                <a:latin typeface="Arial" charset="0"/>
              </a:rPr>
              <a:pPr/>
              <a:t>108</a:t>
            </a:fld>
            <a:endParaRPr lang="en-US" sz="1200">
              <a:solidFill>
                <a:srgbClr val="000000"/>
              </a:solidFill>
              <a:latin typeface="Arial" charset="0"/>
            </a:endParaRPr>
          </a:p>
        </p:txBody>
      </p:sp>
      <p:sp>
        <p:nvSpPr>
          <p:cNvPr id="394242" name="Rectangle 2"/>
          <p:cNvSpPr>
            <a:spLocks noGrp="1" noRot="1" noChangeAspect="1" noChangeArrowheads="1" noTextEdit="1"/>
          </p:cNvSpPr>
          <p:nvPr>
            <p:ph type="sldImg"/>
          </p:nvPr>
        </p:nvSpPr>
        <p:spPr>
          <a:ln/>
        </p:spPr>
      </p:sp>
      <p:sp>
        <p:nvSpPr>
          <p:cNvPr id="3942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2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6215FDD9-9C12-7B4B-87CB-B5BF416C01F1}" type="slidenum">
              <a:rPr lang="en-US" sz="1200">
                <a:solidFill>
                  <a:srgbClr val="000000"/>
                </a:solidFill>
                <a:latin typeface="Arial" charset="0"/>
              </a:rPr>
              <a:pPr/>
              <a:t>109</a:t>
            </a:fld>
            <a:endParaRPr lang="en-US" sz="1200">
              <a:solidFill>
                <a:srgbClr val="000000"/>
              </a:solidFill>
              <a:latin typeface="Arial" charset="0"/>
            </a:endParaRPr>
          </a:p>
        </p:txBody>
      </p:sp>
      <p:sp>
        <p:nvSpPr>
          <p:cNvPr id="396290" name="Rectangle 2"/>
          <p:cNvSpPr>
            <a:spLocks noGrp="1" noRot="1" noChangeAspect="1" noChangeArrowheads="1" noTextEdit="1"/>
          </p:cNvSpPr>
          <p:nvPr>
            <p:ph type="sldImg"/>
          </p:nvPr>
        </p:nvSpPr>
        <p:spPr>
          <a:ln/>
        </p:spPr>
      </p:sp>
      <p:sp>
        <p:nvSpPr>
          <p:cNvPr id="39629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B980F900-A065-2642-990A-88B18C46CACF}" type="slidenum">
              <a:rPr lang="en-US" sz="1200">
                <a:solidFill>
                  <a:srgbClr val="000000"/>
                </a:solidFill>
                <a:latin typeface="Arial" charset="0"/>
              </a:rPr>
              <a:pPr/>
              <a:t>111</a:t>
            </a:fld>
            <a:endParaRPr lang="en-US" sz="1200">
              <a:solidFill>
                <a:srgbClr val="000000"/>
              </a:solidFill>
              <a:latin typeface="Arial" charset="0"/>
            </a:endParaRPr>
          </a:p>
        </p:txBody>
      </p:sp>
      <p:sp>
        <p:nvSpPr>
          <p:cNvPr id="399362" name="Rectangle 2"/>
          <p:cNvSpPr>
            <a:spLocks noGrp="1" noRot="1" noChangeAspect="1" noChangeArrowheads="1" noTextEdit="1"/>
          </p:cNvSpPr>
          <p:nvPr>
            <p:ph type="sldImg"/>
          </p:nvPr>
        </p:nvSpPr>
        <p:spPr>
          <a:ln/>
        </p:spPr>
      </p:sp>
      <p:sp>
        <p:nvSpPr>
          <p:cNvPr id="39936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14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E6DA9812-DDD4-D74C-B54A-A1AB1C4A4DE7}" type="slidenum">
              <a:rPr lang="en-US" sz="1200">
                <a:solidFill>
                  <a:srgbClr val="000000"/>
                </a:solidFill>
                <a:latin typeface="Arial" charset="0"/>
              </a:rPr>
              <a:pPr/>
              <a:t>112</a:t>
            </a:fld>
            <a:endParaRPr lang="en-US" sz="1200">
              <a:solidFill>
                <a:srgbClr val="000000"/>
              </a:solidFill>
              <a:latin typeface="Arial" charset="0"/>
            </a:endParaRPr>
          </a:p>
        </p:txBody>
      </p:sp>
      <p:sp>
        <p:nvSpPr>
          <p:cNvPr id="401410" name="Rectangle 2"/>
          <p:cNvSpPr>
            <a:spLocks noGrp="1" noRot="1" noChangeAspect="1" noChangeArrowheads="1" noTextEdit="1"/>
          </p:cNvSpPr>
          <p:nvPr>
            <p:ph type="sldImg"/>
          </p:nvPr>
        </p:nvSpPr>
        <p:spPr>
          <a:ln/>
        </p:spPr>
      </p:sp>
      <p:sp>
        <p:nvSpPr>
          <p:cNvPr id="40141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4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94DF58AF-9F52-2940-A147-16450E4253F5}" type="slidenum">
              <a:rPr lang="zh-CN" altLang="en-US" sz="1200">
                <a:solidFill>
                  <a:srgbClr val="000000"/>
                </a:solidFill>
                <a:latin typeface="Times New Roman" charset="0"/>
              </a:rPr>
              <a:pPr/>
              <a:t>113</a:t>
            </a:fld>
            <a:endParaRPr lang="en-US" altLang="zh-CN" sz="1200">
              <a:solidFill>
                <a:srgbClr val="000000"/>
              </a:solidFill>
              <a:latin typeface="Times New Roman" charset="0"/>
            </a:endParaRPr>
          </a:p>
        </p:txBody>
      </p:sp>
      <p:sp>
        <p:nvSpPr>
          <p:cNvPr id="403458" name="Rectangle 2"/>
          <p:cNvSpPr>
            <a:spLocks noGrp="1" noRot="1" noChangeAspect="1" noChangeArrowheads="1" noTextEdit="1"/>
          </p:cNvSpPr>
          <p:nvPr>
            <p:ph type="sldImg"/>
          </p:nvPr>
        </p:nvSpPr>
        <p:spPr>
          <a:ln/>
        </p:spPr>
      </p:sp>
      <p:sp>
        <p:nvSpPr>
          <p:cNvPr id="40345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5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29AE991A-CB9F-054F-A856-A353B1899886}" type="slidenum">
              <a:rPr lang="en-US" sz="1200">
                <a:solidFill>
                  <a:srgbClr val="000000"/>
                </a:solidFill>
                <a:latin typeface="Arial" charset="0"/>
              </a:rPr>
              <a:pPr/>
              <a:t>114</a:t>
            </a:fld>
            <a:endParaRPr lang="en-US" sz="1200">
              <a:solidFill>
                <a:srgbClr val="000000"/>
              </a:solidFill>
              <a:latin typeface="Arial" charset="0"/>
            </a:endParaRPr>
          </a:p>
        </p:txBody>
      </p:sp>
      <p:sp>
        <p:nvSpPr>
          <p:cNvPr id="405506" name="Rectangle 2"/>
          <p:cNvSpPr>
            <a:spLocks noGrp="1" noRot="1" noChangeAspect="1" noChangeArrowheads="1" noTextEdit="1"/>
          </p:cNvSpPr>
          <p:nvPr>
            <p:ph type="sldImg"/>
          </p:nvPr>
        </p:nvSpPr>
        <p:spPr>
          <a:ln/>
        </p:spPr>
      </p:sp>
      <p:sp>
        <p:nvSpPr>
          <p:cNvPr id="40550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5" name="Rectangle 2"/>
          <p:cNvSpPr>
            <a:spLocks noGrp="1" noRot="1" noChangeAspect="1" noChangeArrowheads="1" noTextEdit="1"/>
          </p:cNvSpPr>
          <p:nvPr>
            <p:ph type="sldImg"/>
          </p:nvPr>
        </p:nvSpPr>
        <p:spPr>
          <a:ln/>
        </p:spPr>
      </p:sp>
      <p:sp>
        <p:nvSpPr>
          <p:cNvPr id="221186"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755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32E67A2C-4399-1942-8856-7A6B2D1609F7}" type="slidenum">
              <a:rPr lang="en-US" sz="1200">
                <a:solidFill>
                  <a:srgbClr val="000000"/>
                </a:solidFill>
                <a:latin typeface="Arial" charset="0"/>
              </a:rPr>
              <a:pPr/>
              <a:t>115</a:t>
            </a:fld>
            <a:endParaRPr lang="en-US" sz="1200">
              <a:solidFill>
                <a:srgbClr val="000000"/>
              </a:solidFill>
              <a:latin typeface="Arial" charset="0"/>
            </a:endParaRPr>
          </a:p>
        </p:txBody>
      </p:sp>
      <p:sp>
        <p:nvSpPr>
          <p:cNvPr id="407554" name="Rectangle 2"/>
          <p:cNvSpPr>
            <a:spLocks noGrp="1" noRot="1" noChangeAspect="1" noChangeArrowheads="1"/>
          </p:cNvSpPr>
          <p:nvPr>
            <p:ph type="sldImg"/>
          </p:nvPr>
        </p:nvSpPr>
        <p:spPr>
          <a:solidFill>
            <a:srgbClr val="FFFFFF"/>
          </a:solidFill>
          <a:ln/>
        </p:spPr>
      </p:sp>
      <p:sp>
        <p:nvSpPr>
          <p:cNvPr id="4075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ED1DE7B9-5283-AF46-B4E9-678381864F2F}" type="slidenum">
              <a:rPr lang="en-US" sz="1200">
                <a:solidFill>
                  <a:srgbClr val="000000"/>
                </a:solidFill>
                <a:latin typeface="Times New Roman" charset="0"/>
                <a:ea typeface="MS PGothic" charset="0"/>
                <a:cs typeface="MS PGothic" charset="0"/>
              </a:rPr>
              <a:pPr/>
              <a:t>116</a:t>
            </a:fld>
            <a:endParaRPr lang="en-US" sz="1200">
              <a:solidFill>
                <a:srgbClr val="000000"/>
              </a:solidFill>
              <a:latin typeface="Times New Roman" charset="0"/>
              <a:ea typeface="MS PGothic" charset="0"/>
              <a:cs typeface="MS PGothic" charset="0"/>
            </a:endParaRPr>
          </a:p>
        </p:txBody>
      </p:sp>
      <p:sp>
        <p:nvSpPr>
          <p:cNvPr id="409602" name="Rectangle 2"/>
          <p:cNvSpPr>
            <a:spLocks noGrp="1" noRot="1" noChangeAspect="1" noChangeArrowheads="1"/>
          </p:cNvSpPr>
          <p:nvPr>
            <p:ph type="sldImg"/>
          </p:nvPr>
        </p:nvSpPr>
        <p:spPr>
          <a:solidFill>
            <a:srgbClr val="FFFFFF"/>
          </a:solidFill>
          <a:ln/>
        </p:spPr>
      </p:sp>
      <p:sp>
        <p:nvSpPr>
          <p:cNvPr id="40960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16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3A11793D-2C62-E940-92F0-9C9D2BAE6108}" type="slidenum">
              <a:rPr lang="en-US" sz="1200">
                <a:solidFill>
                  <a:srgbClr val="000000"/>
                </a:solidFill>
                <a:latin typeface="Times New Roman" charset="0"/>
                <a:ea typeface="MS PGothic" charset="0"/>
                <a:cs typeface="MS PGothic" charset="0"/>
              </a:rPr>
              <a:pPr/>
              <a:t>117</a:t>
            </a:fld>
            <a:endParaRPr lang="en-US" sz="1200">
              <a:solidFill>
                <a:srgbClr val="000000"/>
              </a:solidFill>
              <a:latin typeface="Times New Roman" charset="0"/>
              <a:ea typeface="MS PGothic" charset="0"/>
              <a:cs typeface="MS PGothic" charset="0"/>
            </a:endParaRPr>
          </a:p>
        </p:txBody>
      </p:sp>
      <p:sp>
        <p:nvSpPr>
          <p:cNvPr id="411650" name="Rectangle 2"/>
          <p:cNvSpPr>
            <a:spLocks noGrp="1" noRot="1" noChangeAspect="1" noChangeArrowheads="1"/>
          </p:cNvSpPr>
          <p:nvPr>
            <p:ph type="sldImg"/>
          </p:nvPr>
        </p:nvSpPr>
        <p:spPr>
          <a:solidFill>
            <a:srgbClr val="FFFFFF"/>
          </a:solidFill>
          <a:ln/>
        </p:spPr>
      </p:sp>
      <p:sp>
        <p:nvSpPr>
          <p:cNvPr id="41165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6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55DEBB6F-9369-8C45-99C5-DD775B6759F4}" type="slidenum">
              <a:rPr lang="en-US" sz="1200">
                <a:solidFill>
                  <a:srgbClr val="000000"/>
                </a:solidFill>
                <a:latin typeface="Times New Roman" charset="0"/>
                <a:ea typeface="MS PGothic" charset="0"/>
                <a:cs typeface="MS PGothic" charset="0"/>
              </a:rPr>
              <a:pPr/>
              <a:t>118</a:t>
            </a:fld>
            <a:endParaRPr lang="en-US" sz="1200">
              <a:solidFill>
                <a:srgbClr val="000000"/>
              </a:solidFill>
              <a:latin typeface="Times New Roman" charset="0"/>
              <a:ea typeface="MS PGothic" charset="0"/>
              <a:cs typeface="MS PGothic" charset="0"/>
            </a:endParaRPr>
          </a:p>
        </p:txBody>
      </p:sp>
      <p:sp>
        <p:nvSpPr>
          <p:cNvPr id="413698" name="Rectangle 2"/>
          <p:cNvSpPr>
            <a:spLocks noGrp="1" noRot="1" noChangeAspect="1" noChangeArrowheads="1"/>
          </p:cNvSpPr>
          <p:nvPr>
            <p:ph type="sldImg"/>
          </p:nvPr>
        </p:nvSpPr>
        <p:spPr>
          <a:solidFill>
            <a:srgbClr val="FFFFFF"/>
          </a:solidFill>
          <a:ln/>
        </p:spPr>
      </p:sp>
      <p:sp>
        <p:nvSpPr>
          <p:cNvPr id="4136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57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B2C85667-18E2-7148-92DC-DA1C4236C163}" type="slidenum">
              <a:rPr lang="en-US" sz="1200">
                <a:solidFill>
                  <a:srgbClr val="000000"/>
                </a:solidFill>
                <a:latin typeface="Times New Roman" charset="0"/>
                <a:ea typeface="MS PGothic" charset="0"/>
                <a:cs typeface="MS PGothic" charset="0"/>
              </a:rPr>
              <a:pPr/>
              <a:t>119</a:t>
            </a:fld>
            <a:endParaRPr lang="en-US" sz="1200">
              <a:solidFill>
                <a:srgbClr val="000000"/>
              </a:solidFill>
              <a:latin typeface="Times New Roman" charset="0"/>
              <a:ea typeface="MS PGothic" charset="0"/>
              <a:cs typeface="MS PGothic" charset="0"/>
            </a:endParaRPr>
          </a:p>
        </p:txBody>
      </p:sp>
      <p:sp>
        <p:nvSpPr>
          <p:cNvPr id="415746" name="Rectangle 2"/>
          <p:cNvSpPr>
            <a:spLocks noGrp="1" noRot="1" noChangeAspect="1" noChangeArrowheads="1"/>
          </p:cNvSpPr>
          <p:nvPr>
            <p:ph type="sldImg"/>
          </p:nvPr>
        </p:nvSpPr>
        <p:spPr>
          <a:solidFill>
            <a:srgbClr val="FFFFFF"/>
          </a:solidFill>
          <a:ln/>
        </p:spPr>
      </p:sp>
      <p:sp>
        <p:nvSpPr>
          <p:cNvPr id="41574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7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671315AF-0E13-2648-84D6-F4943FE75806}" type="slidenum">
              <a:rPr lang="en-US" sz="1200">
                <a:solidFill>
                  <a:srgbClr val="000000"/>
                </a:solidFill>
                <a:latin typeface="Times New Roman" charset="0"/>
                <a:ea typeface="MS PGothic" charset="0"/>
                <a:cs typeface="MS PGothic" charset="0"/>
              </a:rPr>
              <a:pPr/>
              <a:t>120</a:t>
            </a:fld>
            <a:endParaRPr lang="en-US" sz="1200">
              <a:solidFill>
                <a:srgbClr val="000000"/>
              </a:solidFill>
              <a:latin typeface="Times New Roman" charset="0"/>
              <a:ea typeface="MS PGothic" charset="0"/>
              <a:cs typeface="MS PGothic" charset="0"/>
            </a:endParaRPr>
          </a:p>
        </p:txBody>
      </p:sp>
      <p:sp>
        <p:nvSpPr>
          <p:cNvPr id="417794" name="Rectangle 2"/>
          <p:cNvSpPr>
            <a:spLocks noGrp="1" noRot="1" noChangeAspect="1" noChangeArrowheads="1"/>
          </p:cNvSpPr>
          <p:nvPr>
            <p:ph type="sldImg"/>
          </p:nvPr>
        </p:nvSpPr>
        <p:spPr>
          <a:solidFill>
            <a:srgbClr val="FFFFFF"/>
          </a:solidFill>
          <a:ln/>
        </p:spPr>
      </p:sp>
      <p:sp>
        <p:nvSpPr>
          <p:cNvPr id="41779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8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85303B8E-D7FD-C343-8197-38AD554978DF}" type="slidenum">
              <a:rPr lang="en-US" sz="1200">
                <a:latin typeface="Arial" charset="0"/>
              </a:rPr>
              <a:pPr/>
              <a:t>123</a:t>
            </a:fld>
            <a:endParaRPr lang="en-US" sz="1200">
              <a:latin typeface="Arial" charset="0"/>
            </a:endParaRPr>
          </a:p>
        </p:txBody>
      </p:sp>
      <p:sp>
        <p:nvSpPr>
          <p:cNvPr id="421890" name="Rectangle 2"/>
          <p:cNvSpPr>
            <a:spLocks noGrp="1" noRot="1" noChangeAspect="1" noChangeArrowheads="1" noTextEdit="1"/>
          </p:cNvSpPr>
          <p:nvPr>
            <p:ph type="sldImg"/>
          </p:nvPr>
        </p:nvSpPr>
        <p:spPr>
          <a:ln/>
        </p:spPr>
      </p:sp>
      <p:sp>
        <p:nvSpPr>
          <p:cNvPr id="42189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4961" name="Rectangle 1026"/>
          <p:cNvSpPr>
            <a:spLocks noGrp="1" noRot="1" noChangeAspect="1" noChangeArrowheads="1"/>
          </p:cNvSpPr>
          <p:nvPr>
            <p:ph type="sldImg"/>
          </p:nvPr>
        </p:nvSpPr>
        <p:spPr>
          <a:solidFill>
            <a:srgbClr val="FFFFFF"/>
          </a:solidFill>
          <a:ln/>
        </p:spPr>
      </p:sp>
      <p:sp>
        <p:nvSpPr>
          <p:cNvPr id="424962"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70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1EF5FDA4-F5F6-5940-903E-29008910E17F}" type="slidenum">
              <a:rPr lang="en-US" sz="1200">
                <a:solidFill>
                  <a:srgbClr val="000000"/>
                </a:solidFill>
                <a:latin typeface="Arial" charset="0"/>
              </a:rPr>
              <a:pPr/>
              <a:t>126</a:t>
            </a:fld>
            <a:endParaRPr lang="en-US" sz="1200">
              <a:solidFill>
                <a:srgbClr val="000000"/>
              </a:solidFill>
              <a:latin typeface="Arial" charset="0"/>
            </a:endParaRPr>
          </a:p>
        </p:txBody>
      </p:sp>
      <p:sp>
        <p:nvSpPr>
          <p:cNvPr id="427010" name="Rectangle 2"/>
          <p:cNvSpPr>
            <a:spLocks noGrp="1" noRot="1" noChangeAspect="1" noChangeArrowheads="1" noTextEdit="1"/>
          </p:cNvSpPr>
          <p:nvPr>
            <p:ph type="sldImg"/>
          </p:nvPr>
        </p:nvSpPr>
        <p:spPr>
          <a:ln/>
        </p:spPr>
      </p:sp>
      <p:sp>
        <p:nvSpPr>
          <p:cNvPr id="42701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0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5793EF78-57EF-F34E-8138-C06A481E0905}" type="slidenum">
              <a:rPr lang="en-US" sz="1200">
                <a:solidFill>
                  <a:srgbClr val="000000"/>
                </a:solidFill>
                <a:latin typeface="Arial" charset="0"/>
              </a:rPr>
              <a:pPr/>
              <a:t>127</a:t>
            </a:fld>
            <a:endParaRPr lang="en-US" sz="1200">
              <a:solidFill>
                <a:srgbClr val="000000"/>
              </a:solidFill>
              <a:latin typeface="Arial" charset="0"/>
            </a:endParaRPr>
          </a:p>
        </p:txBody>
      </p:sp>
      <p:sp>
        <p:nvSpPr>
          <p:cNvPr id="429058" name="Rectangle 2"/>
          <p:cNvSpPr>
            <a:spLocks noGrp="1" noRot="1" noChangeAspect="1" noChangeArrowheads="1" noTextEdit="1"/>
          </p:cNvSpPr>
          <p:nvPr>
            <p:ph type="sldImg"/>
          </p:nvPr>
        </p:nvSpPr>
        <p:spPr>
          <a:ln/>
        </p:spPr>
      </p:sp>
      <p:sp>
        <p:nvSpPr>
          <p:cNvPr id="42905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3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17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39.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18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40.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26"/>
          <p:cNvGrpSpPr>
            <a:grpSpLocks/>
          </p:cNvGrpSpPr>
          <p:nvPr/>
        </p:nvGrpSpPr>
        <p:grpSpPr bwMode="auto">
          <a:xfrm>
            <a:off x="0" y="0"/>
            <a:ext cx="9159875" cy="6870700"/>
            <a:chOff x="0" y="0"/>
            <a:chExt cx="5770" cy="4328"/>
          </a:xfrm>
        </p:grpSpPr>
        <p:sp>
          <p:nvSpPr>
            <p:cNvPr id="5" name="Rectangle 1027"/>
            <p:cNvSpPr>
              <a:spLocks noChangeArrowheads="1"/>
            </p:cNvSpPr>
            <p:nvPr/>
          </p:nvSpPr>
          <p:spPr bwMode="hidden">
            <a:xfrm>
              <a:off x="0" y="4186"/>
              <a:ext cx="5089" cy="142"/>
            </a:xfrm>
            <a:prstGeom prst="rect">
              <a:avLst/>
            </a:prstGeom>
            <a:gradFill rotWithShape="0">
              <a:gsLst>
                <a:gs pos="0">
                  <a:schemeClr val="bg1"/>
                </a:gs>
                <a:gs pos="100000">
                  <a:schemeClr val="bg2"/>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kumimoji="1" lang="en-US">
                <a:latin typeface="Arial" charset="0"/>
              </a:endParaRPr>
            </a:p>
          </p:txBody>
        </p:sp>
        <p:sp>
          <p:nvSpPr>
            <p:cNvPr id="6" name="Rectangle 1028"/>
            <p:cNvSpPr>
              <a:spLocks noChangeArrowheads="1"/>
            </p:cNvSpPr>
            <p:nvPr/>
          </p:nvSpPr>
          <p:spPr bwMode="hidden">
            <a:xfrm>
              <a:off x="0" y="0"/>
              <a:ext cx="5089" cy="126"/>
            </a:xfrm>
            <a:prstGeom prst="rect">
              <a:avLst/>
            </a:pr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kumimoji="1" lang="en-US">
                <a:latin typeface="Arial" charset="0"/>
              </a:endParaRPr>
            </a:p>
          </p:txBody>
        </p:sp>
        <p:sp>
          <p:nvSpPr>
            <p:cNvPr id="7" name="Rectangle 1029"/>
            <p:cNvSpPr>
              <a:spLocks noChangeArrowheads="1"/>
            </p:cNvSpPr>
            <p:nvPr/>
          </p:nvSpPr>
          <p:spPr bwMode="auto">
            <a:xfrm>
              <a:off x="5010" y="0"/>
              <a:ext cx="758" cy="4320"/>
            </a:xfrm>
            <a:prstGeom prst="rect">
              <a:avLst/>
            </a:prstGeom>
            <a:gradFill rotWithShape="0">
              <a:gsLst>
                <a:gs pos="0">
                  <a:schemeClr val="accent1">
                    <a:gamma/>
                    <a:shade val="84706"/>
                    <a:invGamma/>
                  </a:schemeClr>
                </a:gs>
                <a:gs pos="50000">
                  <a:schemeClr val="accent1"/>
                </a:gs>
                <a:gs pos="100000">
                  <a:schemeClr val="accent1">
                    <a:gamma/>
                    <a:shade val="84706"/>
                    <a:invGamma/>
                  </a:schemeClr>
                </a:gs>
              </a:gsLst>
              <a:lin ang="5400000" scaled="1"/>
            </a:gradFill>
            <a:ln w="9525">
              <a:noFill/>
              <a:miter lim="800000"/>
              <a:headEnd/>
              <a:tailEnd/>
            </a:ln>
            <a:effectLst/>
          </p:spPr>
          <p:txBody>
            <a:bodyPr wrap="none" anchor="ctr"/>
            <a:lstStyle/>
            <a:p>
              <a:pPr algn="ctr" eaLnBrk="1" hangingPunct="1">
                <a:defRPr/>
              </a:pPr>
              <a:endParaRPr kumimoji="1" lang="en-US">
                <a:latin typeface="Arial" pitchFamily="22" charset="0"/>
                <a:ea typeface="+mn-ea"/>
                <a:cs typeface="+mn-cs"/>
              </a:endParaRPr>
            </a:p>
          </p:txBody>
        </p:sp>
        <p:grpSp>
          <p:nvGrpSpPr>
            <p:cNvPr id="8" name="Group 1030"/>
            <p:cNvGrpSpPr>
              <a:grpSpLocks/>
            </p:cNvGrpSpPr>
            <p:nvPr/>
          </p:nvGrpSpPr>
          <p:grpSpPr bwMode="auto">
            <a:xfrm>
              <a:off x="4944" y="-17"/>
              <a:ext cx="816" cy="3992"/>
              <a:chOff x="4944" y="-17"/>
              <a:chExt cx="816" cy="3992"/>
            </a:xfrm>
          </p:grpSpPr>
          <p:grpSp>
            <p:nvGrpSpPr>
              <p:cNvPr id="20" name="Group 1031"/>
              <p:cNvGrpSpPr>
                <a:grpSpLocks/>
              </p:cNvGrpSpPr>
              <p:nvPr userDrawn="1"/>
            </p:nvGrpSpPr>
            <p:grpSpPr bwMode="auto">
              <a:xfrm>
                <a:off x="5280" y="-17"/>
                <a:ext cx="480" cy="1448"/>
                <a:chOff x="5280" y="-17"/>
                <a:chExt cx="480" cy="1448"/>
              </a:xfrm>
            </p:grpSpPr>
            <p:grpSp>
              <p:nvGrpSpPr>
                <p:cNvPr id="41" name="Group 1032"/>
                <p:cNvGrpSpPr>
                  <a:grpSpLocks/>
                </p:cNvGrpSpPr>
                <p:nvPr userDrawn="1"/>
              </p:nvGrpSpPr>
              <p:grpSpPr bwMode="auto">
                <a:xfrm rot="-5400000">
                  <a:off x="5479" y="-16"/>
                  <a:ext cx="185" cy="183"/>
                  <a:chOff x="1727" y="232"/>
                  <a:chExt cx="1797" cy="2665"/>
                </a:xfrm>
              </p:grpSpPr>
              <p:grpSp>
                <p:nvGrpSpPr>
                  <p:cNvPr id="50" name="Group 1033"/>
                  <p:cNvGrpSpPr>
                    <a:grpSpLocks/>
                  </p:cNvGrpSpPr>
                  <p:nvPr/>
                </p:nvGrpSpPr>
                <p:grpSpPr bwMode="auto">
                  <a:xfrm>
                    <a:off x="1727" y="232"/>
                    <a:ext cx="1797" cy="2665"/>
                    <a:chOff x="1727" y="232"/>
                    <a:chExt cx="1797" cy="2665"/>
                  </a:xfrm>
                </p:grpSpPr>
                <p:sp>
                  <p:nvSpPr>
                    <p:cNvPr id="57" name="Freeform 1034"/>
                    <p:cNvSpPr>
                      <a:spLocks/>
                    </p:cNvSpPr>
                    <p:nvPr/>
                  </p:nvSpPr>
                  <p:spPr bwMode="auto">
                    <a:xfrm>
                      <a:off x="2300" y="334"/>
                      <a:ext cx="1234" cy="2563"/>
                    </a:xfrm>
                    <a:custGeom>
                      <a:avLst/>
                      <a:gdLst>
                        <a:gd name="T0" fmla="*/ 349 w 1231"/>
                        <a:gd name="T1" fmla="*/ 283 h 2560"/>
                        <a:gd name="T2" fmla="*/ 427 w 1231"/>
                        <a:gd name="T3" fmla="*/ 115 h 2560"/>
                        <a:gd name="T4" fmla="*/ 595 w 1231"/>
                        <a:gd name="T5" fmla="*/ 7 h 2560"/>
                        <a:gd name="T6" fmla="*/ 919 w 1231"/>
                        <a:gd name="T7" fmla="*/ 61 h 2560"/>
                        <a:gd name="T8" fmla="*/ 1087 w 1231"/>
                        <a:gd name="T9" fmla="*/ 349 h 2560"/>
                        <a:gd name="T10" fmla="*/ 1003 w 1231"/>
                        <a:gd name="T11" fmla="*/ 781 h 2560"/>
                        <a:gd name="T12" fmla="*/ 967 w 1231"/>
                        <a:gd name="T13" fmla="*/ 955 h 2560"/>
                        <a:gd name="T14" fmla="*/ 1141 w 1231"/>
                        <a:gd name="T15" fmla="*/ 1087 h 2560"/>
                        <a:gd name="T16" fmla="*/ 1267 w 1231"/>
                        <a:gd name="T17" fmla="*/ 1549 h 2560"/>
                        <a:gd name="T18" fmla="*/ 1159 w 1231"/>
                        <a:gd name="T19" fmla="*/ 1993 h 2560"/>
                        <a:gd name="T20" fmla="*/ 931 w 1231"/>
                        <a:gd name="T21" fmla="*/ 2101 h 2560"/>
                        <a:gd name="T22" fmla="*/ 745 w 1231"/>
                        <a:gd name="T23" fmla="*/ 2083 h 2560"/>
                        <a:gd name="T24" fmla="*/ 679 w 1231"/>
                        <a:gd name="T25" fmla="*/ 2287 h 2560"/>
                        <a:gd name="T26" fmla="*/ 541 w 1231"/>
                        <a:gd name="T27" fmla="*/ 2563 h 2560"/>
                        <a:gd name="T28" fmla="*/ 223 w 1231"/>
                        <a:gd name="T29" fmla="*/ 2545 h 2560"/>
                        <a:gd name="T30" fmla="*/ 31 w 1231"/>
                        <a:gd name="T31" fmla="*/ 2263 h 2560"/>
                        <a:gd name="T32" fmla="*/ 25 w 1231"/>
                        <a:gd name="T33" fmla="*/ 1993 h 2560"/>
                        <a:gd name="T34" fmla="*/ 145 w 1231"/>
                        <a:gd name="T35" fmla="*/ 1675 h 2560"/>
                        <a:gd name="T36" fmla="*/ 271 w 1231"/>
                        <a:gd name="T37" fmla="*/ 1537 h 2560"/>
                        <a:gd name="T38" fmla="*/ 229 w 1231"/>
                        <a:gd name="T39" fmla="*/ 1753 h 2560"/>
                        <a:gd name="T40" fmla="*/ 73 w 1231"/>
                        <a:gd name="T41" fmla="*/ 2047 h 2560"/>
                        <a:gd name="T42" fmla="*/ 169 w 1231"/>
                        <a:gd name="T43" fmla="*/ 2359 h 2560"/>
                        <a:gd name="T44" fmla="*/ 451 w 1231"/>
                        <a:gd name="T45" fmla="*/ 2467 h 2560"/>
                        <a:gd name="T46" fmla="*/ 607 w 1231"/>
                        <a:gd name="T47" fmla="*/ 2263 h 2560"/>
                        <a:gd name="T48" fmla="*/ 589 w 1231"/>
                        <a:gd name="T49" fmla="*/ 1831 h 2560"/>
                        <a:gd name="T50" fmla="*/ 505 w 1231"/>
                        <a:gd name="T51" fmla="*/ 1555 h 2560"/>
                        <a:gd name="T52" fmla="*/ 547 w 1231"/>
                        <a:gd name="T53" fmla="*/ 1483 h 2560"/>
                        <a:gd name="T54" fmla="*/ 649 w 1231"/>
                        <a:gd name="T55" fmla="*/ 1657 h 2560"/>
                        <a:gd name="T56" fmla="*/ 745 w 1231"/>
                        <a:gd name="T57" fmla="*/ 1957 h 2560"/>
                        <a:gd name="T58" fmla="*/ 991 w 1231"/>
                        <a:gd name="T59" fmla="*/ 1987 h 2560"/>
                        <a:gd name="T60" fmla="*/ 1171 w 1231"/>
                        <a:gd name="T61" fmla="*/ 1711 h 2560"/>
                        <a:gd name="T62" fmla="*/ 1153 w 1231"/>
                        <a:gd name="T63" fmla="*/ 1290 h 2560"/>
                        <a:gd name="T64" fmla="*/ 907 w 1231"/>
                        <a:gd name="T65" fmla="*/ 1069 h 2560"/>
                        <a:gd name="T66" fmla="*/ 703 w 1231"/>
                        <a:gd name="T67" fmla="*/ 1141 h 2560"/>
                        <a:gd name="T68" fmla="*/ 589 w 1231"/>
                        <a:gd name="T69" fmla="*/ 1129 h 2560"/>
                        <a:gd name="T70" fmla="*/ 643 w 1231"/>
                        <a:gd name="T71" fmla="*/ 1045 h 2560"/>
                        <a:gd name="T72" fmla="*/ 835 w 1231"/>
                        <a:gd name="T73" fmla="*/ 949 h 2560"/>
                        <a:gd name="T74" fmla="*/ 973 w 1231"/>
                        <a:gd name="T75" fmla="*/ 625 h 2560"/>
                        <a:gd name="T76" fmla="*/ 907 w 1231"/>
                        <a:gd name="T77" fmla="*/ 175 h 2560"/>
                        <a:gd name="T78" fmla="*/ 643 w 1231"/>
                        <a:gd name="T79" fmla="*/ 103 h 2560"/>
                        <a:gd name="T80" fmla="*/ 403 w 1231"/>
                        <a:gd name="T81" fmla="*/ 355 h 2560"/>
                        <a:gd name="T82" fmla="*/ 415 w 1231"/>
                        <a:gd name="T83" fmla="*/ 775 h 2560"/>
                        <a:gd name="T84" fmla="*/ 355 w 1231"/>
                        <a:gd name="T85" fmla="*/ 961 h 2560"/>
                        <a:gd name="T86" fmla="*/ 301 w 1231"/>
                        <a:gd name="T87" fmla="*/ 697 h 2560"/>
                        <a:gd name="T88" fmla="*/ 319 w 1231"/>
                        <a:gd name="T89" fmla="*/ 367 h 256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231" h="2560">
                          <a:moveTo>
                            <a:pt x="307" y="367"/>
                          </a:moveTo>
                          <a:cubicBezTo>
                            <a:pt x="317" y="336"/>
                            <a:pt x="326" y="303"/>
                            <a:pt x="337" y="283"/>
                          </a:cubicBezTo>
                          <a:cubicBezTo>
                            <a:pt x="348" y="263"/>
                            <a:pt x="360" y="275"/>
                            <a:pt x="373" y="247"/>
                          </a:cubicBezTo>
                          <a:cubicBezTo>
                            <a:pt x="386" y="219"/>
                            <a:pt x="400" y="147"/>
                            <a:pt x="415" y="115"/>
                          </a:cubicBezTo>
                          <a:cubicBezTo>
                            <a:pt x="430" y="83"/>
                            <a:pt x="435" y="73"/>
                            <a:pt x="463" y="55"/>
                          </a:cubicBezTo>
                          <a:cubicBezTo>
                            <a:pt x="491" y="37"/>
                            <a:pt x="536" y="14"/>
                            <a:pt x="583" y="7"/>
                          </a:cubicBezTo>
                          <a:cubicBezTo>
                            <a:pt x="630" y="0"/>
                            <a:pt x="693" y="4"/>
                            <a:pt x="745" y="13"/>
                          </a:cubicBezTo>
                          <a:cubicBezTo>
                            <a:pt x="797" y="22"/>
                            <a:pt x="852" y="34"/>
                            <a:pt x="895" y="61"/>
                          </a:cubicBezTo>
                          <a:cubicBezTo>
                            <a:pt x="938" y="88"/>
                            <a:pt x="977" y="127"/>
                            <a:pt x="1003" y="175"/>
                          </a:cubicBezTo>
                          <a:cubicBezTo>
                            <a:pt x="1029" y="223"/>
                            <a:pt x="1044" y="287"/>
                            <a:pt x="1051" y="349"/>
                          </a:cubicBezTo>
                          <a:cubicBezTo>
                            <a:pt x="1058" y="411"/>
                            <a:pt x="1057" y="477"/>
                            <a:pt x="1045" y="547"/>
                          </a:cubicBezTo>
                          <a:cubicBezTo>
                            <a:pt x="1033" y="617"/>
                            <a:pt x="995" y="712"/>
                            <a:pt x="979" y="769"/>
                          </a:cubicBezTo>
                          <a:cubicBezTo>
                            <a:pt x="963" y="826"/>
                            <a:pt x="955" y="860"/>
                            <a:pt x="949" y="889"/>
                          </a:cubicBezTo>
                          <a:cubicBezTo>
                            <a:pt x="943" y="918"/>
                            <a:pt x="936" y="925"/>
                            <a:pt x="943" y="943"/>
                          </a:cubicBezTo>
                          <a:cubicBezTo>
                            <a:pt x="950" y="961"/>
                            <a:pt x="964" y="975"/>
                            <a:pt x="991" y="997"/>
                          </a:cubicBezTo>
                          <a:cubicBezTo>
                            <a:pt x="1018" y="1019"/>
                            <a:pt x="1069" y="1033"/>
                            <a:pt x="1105" y="1075"/>
                          </a:cubicBezTo>
                          <a:cubicBezTo>
                            <a:pt x="1141" y="1117"/>
                            <a:pt x="1186" y="1174"/>
                            <a:pt x="1207" y="1249"/>
                          </a:cubicBezTo>
                          <a:cubicBezTo>
                            <a:pt x="1228" y="1324"/>
                            <a:pt x="1231" y="1441"/>
                            <a:pt x="1231" y="1525"/>
                          </a:cubicBezTo>
                          <a:cubicBezTo>
                            <a:pt x="1231" y="1609"/>
                            <a:pt x="1225" y="1679"/>
                            <a:pt x="1207" y="1753"/>
                          </a:cubicBezTo>
                          <a:cubicBezTo>
                            <a:pt x="1189" y="1827"/>
                            <a:pt x="1153" y="1917"/>
                            <a:pt x="1123" y="1969"/>
                          </a:cubicBezTo>
                          <a:cubicBezTo>
                            <a:pt x="1093" y="2021"/>
                            <a:pt x="1063" y="2047"/>
                            <a:pt x="1027" y="2065"/>
                          </a:cubicBezTo>
                          <a:cubicBezTo>
                            <a:pt x="991" y="2083"/>
                            <a:pt x="951" y="2079"/>
                            <a:pt x="907" y="2077"/>
                          </a:cubicBezTo>
                          <a:cubicBezTo>
                            <a:pt x="863" y="2075"/>
                            <a:pt x="794" y="2056"/>
                            <a:pt x="763" y="2053"/>
                          </a:cubicBezTo>
                          <a:cubicBezTo>
                            <a:pt x="732" y="2050"/>
                            <a:pt x="733" y="2050"/>
                            <a:pt x="721" y="2059"/>
                          </a:cubicBezTo>
                          <a:cubicBezTo>
                            <a:pt x="709" y="2068"/>
                            <a:pt x="702" y="2075"/>
                            <a:pt x="691" y="2107"/>
                          </a:cubicBezTo>
                          <a:cubicBezTo>
                            <a:pt x="680" y="2139"/>
                            <a:pt x="665" y="2205"/>
                            <a:pt x="655" y="2251"/>
                          </a:cubicBezTo>
                          <a:cubicBezTo>
                            <a:pt x="645" y="2297"/>
                            <a:pt x="652" y="2337"/>
                            <a:pt x="631" y="2383"/>
                          </a:cubicBezTo>
                          <a:cubicBezTo>
                            <a:pt x="610" y="2429"/>
                            <a:pt x="574" y="2498"/>
                            <a:pt x="529" y="2527"/>
                          </a:cubicBezTo>
                          <a:cubicBezTo>
                            <a:pt x="484" y="2556"/>
                            <a:pt x="414" y="2560"/>
                            <a:pt x="361" y="2557"/>
                          </a:cubicBezTo>
                          <a:cubicBezTo>
                            <a:pt x="308" y="2554"/>
                            <a:pt x="256" y="2537"/>
                            <a:pt x="211" y="2509"/>
                          </a:cubicBezTo>
                          <a:cubicBezTo>
                            <a:pt x="166" y="2481"/>
                            <a:pt x="121" y="2436"/>
                            <a:pt x="91" y="2389"/>
                          </a:cubicBezTo>
                          <a:cubicBezTo>
                            <a:pt x="61" y="2342"/>
                            <a:pt x="46" y="2275"/>
                            <a:pt x="31" y="2227"/>
                          </a:cubicBezTo>
                          <a:cubicBezTo>
                            <a:pt x="16" y="2179"/>
                            <a:pt x="2" y="2144"/>
                            <a:pt x="1" y="2101"/>
                          </a:cubicBezTo>
                          <a:cubicBezTo>
                            <a:pt x="0" y="2058"/>
                            <a:pt x="13" y="2018"/>
                            <a:pt x="25" y="1969"/>
                          </a:cubicBezTo>
                          <a:cubicBezTo>
                            <a:pt x="37" y="1920"/>
                            <a:pt x="53" y="1860"/>
                            <a:pt x="73" y="1807"/>
                          </a:cubicBezTo>
                          <a:cubicBezTo>
                            <a:pt x="93" y="1754"/>
                            <a:pt x="122" y="1698"/>
                            <a:pt x="145" y="1651"/>
                          </a:cubicBezTo>
                          <a:cubicBezTo>
                            <a:pt x="168" y="1604"/>
                            <a:pt x="192" y="1548"/>
                            <a:pt x="211" y="1525"/>
                          </a:cubicBezTo>
                          <a:cubicBezTo>
                            <a:pt x="230" y="1502"/>
                            <a:pt x="249" y="1502"/>
                            <a:pt x="259" y="1513"/>
                          </a:cubicBezTo>
                          <a:cubicBezTo>
                            <a:pt x="269" y="1524"/>
                            <a:pt x="278" y="1555"/>
                            <a:pt x="271" y="1591"/>
                          </a:cubicBezTo>
                          <a:cubicBezTo>
                            <a:pt x="264" y="1627"/>
                            <a:pt x="242" y="1682"/>
                            <a:pt x="217" y="1729"/>
                          </a:cubicBezTo>
                          <a:cubicBezTo>
                            <a:pt x="192" y="1776"/>
                            <a:pt x="145" y="1824"/>
                            <a:pt x="121" y="1873"/>
                          </a:cubicBezTo>
                          <a:cubicBezTo>
                            <a:pt x="97" y="1922"/>
                            <a:pt x="76" y="1970"/>
                            <a:pt x="73" y="2023"/>
                          </a:cubicBezTo>
                          <a:cubicBezTo>
                            <a:pt x="70" y="2076"/>
                            <a:pt x="87" y="2141"/>
                            <a:pt x="103" y="2191"/>
                          </a:cubicBezTo>
                          <a:cubicBezTo>
                            <a:pt x="119" y="2241"/>
                            <a:pt x="140" y="2285"/>
                            <a:pt x="169" y="2323"/>
                          </a:cubicBezTo>
                          <a:cubicBezTo>
                            <a:pt x="198" y="2361"/>
                            <a:pt x="232" y="2401"/>
                            <a:pt x="277" y="2419"/>
                          </a:cubicBezTo>
                          <a:cubicBezTo>
                            <a:pt x="322" y="2437"/>
                            <a:pt x="395" y="2440"/>
                            <a:pt x="439" y="2431"/>
                          </a:cubicBezTo>
                          <a:cubicBezTo>
                            <a:pt x="483" y="2422"/>
                            <a:pt x="515" y="2399"/>
                            <a:pt x="541" y="2365"/>
                          </a:cubicBezTo>
                          <a:cubicBezTo>
                            <a:pt x="567" y="2331"/>
                            <a:pt x="583" y="2280"/>
                            <a:pt x="595" y="2227"/>
                          </a:cubicBezTo>
                          <a:cubicBezTo>
                            <a:pt x="607" y="2174"/>
                            <a:pt x="616" y="2117"/>
                            <a:pt x="613" y="2047"/>
                          </a:cubicBezTo>
                          <a:cubicBezTo>
                            <a:pt x="610" y="1977"/>
                            <a:pt x="589" y="1871"/>
                            <a:pt x="577" y="1807"/>
                          </a:cubicBezTo>
                          <a:cubicBezTo>
                            <a:pt x="565" y="1743"/>
                            <a:pt x="555" y="1709"/>
                            <a:pt x="541" y="1663"/>
                          </a:cubicBezTo>
                          <a:cubicBezTo>
                            <a:pt x="527" y="1617"/>
                            <a:pt x="502" y="1561"/>
                            <a:pt x="493" y="1531"/>
                          </a:cubicBezTo>
                          <a:cubicBezTo>
                            <a:pt x="484" y="1501"/>
                            <a:pt x="480" y="1495"/>
                            <a:pt x="487" y="1483"/>
                          </a:cubicBezTo>
                          <a:cubicBezTo>
                            <a:pt x="494" y="1471"/>
                            <a:pt x="519" y="1455"/>
                            <a:pt x="535" y="1459"/>
                          </a:cubicBezTo>
                          <a:cubicBezTo>
                            <a:pt x="551" y="1463"/>
                            <a:pt x="568" y="1478"/>
                            <a:pt x="583" y="1507"/>
                          </a:cubicBezTo>
                          <a:cubicBezTo>
                            <a:pt x="598" y="1536"/>
                            <a:pt x="610" y="1583"/>
                            <a:pt x="625" y="1633"/>
                          </a:cubicBezTo>
                          <a:cubicBezTo>
                            <a:pt x="640" y="1683"/>
                            <a:pt x="657" y="1757"/>
                            <a:pt x="673" y="1807"/>
                          </a:cubicBezTo>
                          <a:cubicBezTo>
                            <a:pt x="689" y="1857"/>
                            <a:pt x="697" y="1905"/>
                            <a:pt x="721" y="1933"/>
                          </a:cubicBezTo>
                          <a:cubicBezTo>
                            <a:pt x="745" y="1961"/>
                            <a:pt x="776" y="1970"/>
                            <a:pt x="817" y="1975"/>
                          </a:cubicBezTo>
                          <a:cubicBezTo>
                            <a:pt x="858" y="1980"/>
                            <a:pt x="926" y="1980"/>
                            <a:pt x="967" y="1963"/>
                          </a:cubicBezTo>
                          <a:cubicBezTo>
                            <a:pt x="1008" y="1946"/>
                            <a:pt x="1035" y="1919"/>
                            <a:pt x="1063" y="1873"/>
                          </a:cubicBezTo>
                          <a:cubicBezTo>
                            <a:pt x="1091" y="1827"/>
                            <a:pt x="1122" y="1761"/>
                            <a:pt x="1135" y="1687"/>
                          </a:cubicBezTo>
                          <a:cubicBezTo>
                            <a:pt x="1148" y="1613"/>
                            <a:pt x="1144" y="1498"/>
                            <a:pt x="1141" y="1429"/>
                          </a:cubicBezTo>
                          <a:cubicBezTo>
                            <a:pt x="1138" y="1360"/>
                            <a:pt x="1140" y="1325"/>
                            <a:pt x="1117" y="1273"/>
                          </a:cubicBezTo>
                          <a:cubicBezTo>
                            <a:pt x="1094" y="1221"/>
                            <a:pt x="1042" y="1153"/>
                            <a:pt x="1003" y="1117"/>
                          </a:cubicBezTo>
                          <a:cubicBezTo>
                            <a:pt x="964" y="1081"/>
                            <a:pt x="919" y="1064"/>
                            <a:pt x="883" y="1057"/>
                          </a:cubicBezTo>
                          <a:cubicBezTo>
                            <a:pt x="847" y="1050"/>
                            <a:pt x="821" y="1063"/>
                            <a:pt x="787" y="1075"/>
                          </a:cubicBezTo>
                          <a:cubicBezTo>
                            <a:pt x="753" y="1087"/>
                            <a:pt x="706" y="1117"/>
                            <a:pt x="679" y="1129"/>
                          </a:cubicBezTo>
                          <a:cubicBezTo>
                            <a:pt x="652" y="1141"/>
                            <a:pt x="642" y="1149"/>
                            <a:pt x="625" y="1147"/>
                          </a:cubicBezTo>
                          <a:cubicBezTo>
                            <a:pt x="608" y="1145"/>
                            <a:pt x="584" y="1130"/>
                            <a:pt x="577" y="1117"/>
                          </a:cubicBezTo>
                          <a:cubicBezTo>
                            <a:pt x="570" y="1104"/>
                            <a:pt x="576" y="1083"/>
                            <a:pt x="583" y="1069"/>
                          </a:cubicBezTo>
                          <a:cubicBezTo>
                            <a:pt x="590" y="1055"/>
                            <a:pt x="599" y="1043"/>
                            <a:pt x="619" y="1033"/>
                          </a:cubicBezTo>
                          <a:cubicBezTo>
                            <a:pt x="639" y="1023"/>
                            <a:pt x="671" y="1025"/>
                            <a:pt x="703" y="1009"/>
                          </a:cubicBezTo>
                          <a:cubicBezTo>
                            <a:pt x="735" y="993"/>
                            <a:pt x="780" y="965"/>
                            <a:pt x="811" y="937"/>
                          </a:cubicBezTo>
                          <a:cubicBezTo>
                            <a:pt x="842" y="909"/>
                            <a:pt x="866" y="895"/>
                            <a:pt x="889" y="841"/>
                          </a:cubicBezTo>
                          <a:cubicBezTo>
                            <a:pt x="912" y="787"/>
                            <a:pt x="939" y="696"/>
                            <a:pt x="949" y="613"/>
                          </a:cubicBezTo>
                          <a:cubicBezTo>
                            <a:pt x="959" y="530"/>
                            <a:pt x="960" y="416"/>
                            <a:pt x="949" y="343"/>
                          </a:cubicBezTo>
                          <a:cubicBezTo>
                            <a:pt x="938" y="270"/>
                            <a:pt x="914" y="215"/>
                            <a:pt x="883" y="175"/>
                          </a:cubicBezTo>
                          <a:cubicBezTo>
                            <a:pt x="852" y="135"/>
                            <a:pt x="807" y="115"/>
                            <a:pt x="763" y="103"/>
                          </a:cubicBezTo>
                          <a:cubicBezTo>
                            <a:pt x="719" y="91"/>
                            <a:pt x="665" y="90"/>
                            <a:pt x="619" y="103"/>
                          </a:cubicBezTo>
                          <a:cubicBezTo>
                            <a:pt x="573" y="116"/>
                            <a:pt x="525" y="139"/>
                            <a:pt x="487" y="181"/>
                          </a:cubicBezTo>
                          <a:cubicBezTo>
                            <a:pt x="449" y="223"/>
                            <a:pt x="412" y="301"/>
                            <a:pt x="391" y="355"/>
                          </a:cubicBezTo>
                          <a:cubicBezTo>
                            <a:pt x="370" y="409"/>
                            <a:pt x="359" y="437"/>
                            <a:pt x="361" y="505"/>
                          </a:cubicBezTo>
                          <a:cubicBezTo>
                            <a:pt x="363" y="573"/>
                            <a:pt x="399" y="691"/>
                            <a:pt x="403" y="763"/>
                          </a:cubicBezTo>
                          <a:cubicBezTo>
                            <a:pt x="407" y="835"/>
                            <a:pt x="395" y="906"/>
                            <a:pt x="385" y="937"/>
                          </a:cubicBezTo>
                          <a:cubicBezTo>
                            <a:pt x="375" y="968"/>
                            <a:pt x="356" y="957"/>
                            <a:pt x="343" y="949"/>
                          </a:cubicBezTo>
                          <a:cubicBezTo>
                            <a:pt x="330" y="941"/>
                            <a:pt x="316" y="933"/>
                            <a:pt x="307" y="889"/>
                          </a:cubicBezTo>
                          <a:cubicBezTo>
                            <a:pt x="298" y="845"/>
                            <a:pt x="294" y="755"/>
                            <a:pt x="289" y="685"/>
                          </a:cubicBezTo>
                          <a:cubicBezTo>
                            <a:pt x="284" y="615"/>
                            <a:pt x="273" y="523"/>
                            <a:pt x="277" y="469"/>
                          </a:cubicBezTo>
                          <a:cubicBezTo>
                            <a:pt x="281" y="415"/>
                            <a:pt x="297" y="398"/>
                            <a:pt x="307" y="367"/>
                          </a:cubicBezTo>
                          <a:close/>
                        </a:path>
                      </a:pathLst>
                    </a:custGeom>
                    <a:solidFill>
                      <a:srgbClr val="E7D6B7"/>
                    </a:soli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58" name="Freeform 1035"/>
                    <p:cNvSpPr>
                      <a:spLocks/>
                    </p:cNvSpPr>
                    <p:nvPr/>
                  </p:nvSpPr>
                  <p:spPr bwMode="auto">
                    <a:xfrm>
                      <a:off x="1727" y="217"/>
                      <a:ext cx="864" cy="2068"/>
                    </a:xfrm>
                    <a:custGeom>
                      <a:avLst/>
                      <a:gdLst>
                        <a:gd name="T0" fmla="*/ 773 w 865"/>
                        <a:gd name="T1" fmla="*/ 518 h 2071"/>
                        <a:gd name="T2" fmla="*/ 785 w 865"/>
                        <a:gd name="T3" fmla="*/ 345 h 2071"/>
                        <a:gd name="T4" fmla="*/ 851 w 865"/>
                        <a:gd name="T5" fmla="*/ 206 h 2071"/>
                        <a:gd name="T6" fmla="*/ 797 w 865"/>
                        <a:gd name="T7" fmla="*/ 218 h 2071"/>
                        <a:gd name="T8" fmla="*/ 737 w 865"/>
                        <a:gd name="T9" fmla="*/ 218 h 2071"/>
                        <a:gd name="T10" fmla="*/ 671 w 865"/>
                        <a:gd name="T11" fmla="*/ 116 h 2071"/>
                        <a:gd name="T12" fmla="*/ 599 w 865"/>
                        <a:gd name="T13" fmla="*/ 32 h 2071"/>
                        <a:gd name="T14" fmla="*/ 497 w 865"/>
                        <a:gd name="T15" fmla="*/ 2 h 2071"/>
                        <a:gd name="T16" fmla="*/ 407 w 865"/>
                        <a:gd name="T17" fmla="*/ 20 h 2071"/>
                        <a:gd name="T18" fmla="*/ 281 w 865"/>
                        <a:gd name="T19" fmla="*/ 74 h 2071"/>
                        <a:gd name="T20" fmla="*/ 173 w 865"/>
                        <a:gd name="T21" fmla="*/ 206 h 2071"/>
                        <a:gd name="T22" fmla="*/ 119 w 865"/>
                        <a:gd name="T23" fmla="*/ 392 h 2071"/>
                        <a:gd name="T24" fmla="*/ 131 w 865"/>
                        <a:gd name="T25" fmla="*/ 578 h 2071"/>
                        <a:gd name="T26" fmla="*/ 173 w 865"/>
                        <a:gd name="T27" fmla="*/ 770 h 2071"/>
                        <a:gd name="T28" fmla="*/ 197 w 865"/>
                        <a:gd name="T29" fmla="*/ 872 h 2071"/>
                        <a:gd name="T30" fmla="*/ 167 w 865"/>
                        <a:gd name="T31" fmla="*/ 974 h 2071"/>
                        <a:gd name="T32" fmla="*/ 65 w 865"/>
                        <a:gd name="T33" fmla="*/ 1100 h 2071"/>
                        <a:gd name="T34" fmla="*/ 17 w 865"/>
                        <a:gd name="T35" fmla="*/ 1274 h 2071"/>
                        <a:gd name="T36" fmla="*/ 5 w 865"/>
                        <a:gd name="T37" fmla="*/ 1526 h 2071"/>
                        <a:gd name="T38" fmla="*/ 47 w 865"/>
                        <a:gd name="T39" fmla="*/ 1716 h 2071"/>
                        <a:gd name="T40" fmla="*/ 131 w 865"/>
                        <a:gd name="T41" fmla="*/ 1862 h 2071"/>
                        <a:gd name="T42" fmla="*/ 299 w 865"/>
                        <a:gd name="T43" fmla="*/ 1952 h 2071"/>
                        <a:gd name="T44" fmla="*/ 425 w 865"/>
                        <a:gd name="T45" fmla="*/ 1946 h 2071"/>
                        <a:gd name="T46" fmla="*/ 455 w 865"/>
                        <a:gd name="T47" fmla="*/ 1958 h 2071"/>
                        <a:gd name="T48" fmla="*/ 485 w 865"/>
                        <a:gd name="T49" fmla="*/ 2030 h 2071"/>
                        <a:gd name="T50" fmla="*/ 485 w 865"/>
                        <a:gd name="T51" fmla="*/ 1928 h 2071"/>
                        <a:gd name="T52" fmla="*/ 545 w 865"/>
                        <a:gd name="T53" fmla="*/ 1742 h 2071"/>
                        <a:gd name="T54" fmla="*/ 605 w 865"/>
                        <a:gd name="T55" fmla="*/ 1634 h 2071"/>
                        <a:gd name="T56" fmla="*/ 569 w 865"/>
                        <a:gd name="T57" fmla="*/ 1676 h 2071"/>
                        <a:gd name="T58" fmla="*/ 503 w 865"/>
                        <a:gd name="T59" fmla="*/ 1784 h 2071"/>
                        <a:gd name="T60" fmla="*/ 407 w 865"/>
                        <a:gd name="T61" fmla="*/ 1868 h 2071"/>
                        <a:gd name="T62" fmla="*/ 269 w 865"/>
                        <a:gd name="T63" fmla="*/ 1862 h 2071"/>
                        <a:gd name="T64" fmla="*/ 179 w 865"/>
                        <a:gd name="T65" fmla="*/ 1778 h 2071"/>
                        <a:gd name="T66" fmla="*/ 113 w 865"/>
                        <a:gd name="T67" fmla="*/ 1616 h 2071"/>
                        <a:gd name="T68" fmla="*/ 107 w 865"/>
                        <a:gd name="T69" fmla="*/ 1370 h 2071"/>
                        <a:gd name="T70" fmla="*/ 137 w 865"/>
                        <a:gd name="T71" fmla="*/ 1166 h 2071"/>
                        <a:gd name="T72" fmla="*/ 203 w 865"/>
                        <a:gd name="T73" fmla="*/ 1046 h 2071"/>
                        <a:gd name="T74" fmla="*/ 323 w 865"/>
                        <a:gd name="T75" fmla="*/ 1010 h 2071"/>
                        <a:gd name="T76" fmla="*/ 497 w 865"/>
                        <a:gd name="T77" fmla="*/ 1052 h 2071"/>
                        <a:gd name="T78" fmla="*/ 599 w 865"/>
                        <a:gd name="T79" fmla="*/ 1100 h 2071"/>
                        <a:gd name="T80" fmla="*/ 653 w 865"/>
                        <a:gd name="T81" fmla="*/ 1076 h 2071"/>
                        <a:gd name="T82" fmla="*/ 647 w 865"/>
                        <a:gd name="T83" fmla="*/ 1028 h 2071"/>
                        <a:gd name="T84" fmla="*/ 599 w 865"/>
                        <a:gd name="T85" fmla="*/ 992 h 2071"/>
                        <a:gd name="T86" fmla="*/ 485 w 865"/>
                        <a:gd name="T87" fmla="*/ 968 h 2071"/>
                        <a:gd name="T88" fmla="*/ 323 w 865"/>
                        <a:gd name="T89" fmla="*/ 884 h 2071"/>
                        <a:gd name="T90" fmla="*/ 233 w 865"/>
                        <a:gd name="T91" fmla="*/ 668 h 2071"/>
                        <a:gd name="T92" fmla="*/ 209 w 865"/>
                        <a:gd name="T93" fmla="*/ 404 h 2071"/>
                        <a:gd name="T94" fmla="*/ 317 w 865"/>
                        <a:gd name="T95" fmla="*/ 170 h 2071"/>
                        <a:gd name="T96" fmla="*/ 473 w 865"/>
                        <a:gd name="T97" fmla="*/ 110 h 2071"/>
                        <a:gd name="T98" fmla="*/ 605 w 865"/>
                        <a:gd name="T99" fmla="*/ 164 h 2071"/>
                        <a:gd name="T100" fmla="*/ 695 w 865"/>
                        <a:gd name="T101" fmla="*/ 290 h 2071"/>
                        <a:gd name="T102" fmla="*/ 725 w 865"/>
                        <a:gd name="T103" fmla="*/ 416 h 2071"/>
                        <a:gd name="T104" fmla="*/ 761 w 865"/>
                        <a:gd name="T105" fmla="*/ 590 h 2071"/>
                        <a:gd name="T106" fmla="*/ 797 w 865"/>
                        <a:gd name="T107" fmla="*/ 572 h 2071"/>
                        <a:gd name="T108" fmla="*/ 773 w 865"/>
                        <a:gd name="T109" fmla="*/ 518 h 207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865" h="2071">
                          <a:moveTo>
                            <a:pt x="785" y="530"/>
                          </a:moveTo>
                          <a:cubicBezTo>
                            <a:pt x="783" y="491"/>
                            <a:pt x="784" y="404"/>
                            <a:pt x="797" y="350"/>
                          </a:cubicBezTo>
                          <a:cubicBezTo>
                            <a:pt x="810" y="296"/>
                            <a:pt x="861" y="228"/>
                            <a:pt x="863" y="206"/>
                          </a:cubicBezTo>
                          <a:cubicBezTo>
                            <a:pt x="865" y="184"/>
                            <a:pt x="828" y="216"/>
                            <a:pt x="809" y="218"/>
                          </a:cubicBezTo>
                          <a:cubicBezTo>
                            <a:pt x="790" y="220"/>
                            <a:pt x="770" y="235"/>
                            <a:pt x="749" y="218"/>
                          </a:cubicBezTo>
                          <a:cubicBezTo>
                            <a:pt x="728" y="201"/>
                            <a:pt x="706" y="147"/>
                            <a:pt x="683" y="116"/>
                          </a:cubicBezTo>
                          <a:cubicBezTo>
                            <a:pt x="660" y="85"/>
                            <a:pt x="640" y="51"/>
                            <a:pt x="611" y="32"/>
                          </a:cubicBezTo>
                          <a:cubicBezTo>
                            <a:pt x="582" y="13"/>
                            <a:pt x="543" y="4"/>
                            <a:pt x="509" y="2"/>
                          </a:cubicBezTo>
                          <a:cubicBezTo>
                            <a:pt x="475" y="0"/>
                            <a:pt x="445" y="8"/>
                            <a:pt x="407" y="20"/>
                          </a:cubicBezTo>
                          <a:cubicBezTo>
                            <a:pt x="369" y="32"/>
                            <a:pt x="320" y="43"/>
                            <a:pt x="281" y="74"/>
                          </a:cubicBezTo>
                          <a:cubicBezTo>
                            <a:pt x="242" y="105"/>
                            <a:pt x="200" y="151"/>
                            <a:pt x="173" y="206"/>
                          </a:cubicBezTo>
                          <a:cubicBezTo>
                            <a:pt x="146" y="261"/>
                            <a:pt x="126" y="340"/>
                            <a:pt x="119" y="404"/>
                          </a:cubicBezTo>
                          <a:cubicBezTo>
                            <a:pt x="112" y="468"/>
                            <a:pt x="122" y="527"/>
                            <a:pt x="131" y="590"/>
                          </a:cubicBezTo>
                          <a:cubicBezTo>
                            <a:pt x="140" y="653"/>
                            <a:pt x="162" y="733"/>
                            <a:pt x="173" y="782"/>
                          </a:cubicBezTo>
                          <a:cubicBezTo>
                            <a:pt x="184" y="831"/>
                            <a:pt x="198" y="850"/>
                            <a:pt x="197" y="884"/>
                          </a:cubicBezTo>
                          <a:cubicBezTo>
                            <a:pt x="196" y="918"/>
                            <a:pt x="189" y="946"/>
                            <a:pt x="167" y="986"/>
                          </a:cubicBezTo>
                          <a:cubicBezTo>
                            <a:pt x="145" y="1026"/>
                            <a:pt x="90" y="1072"/>
                            <a:pt x="65" y="1124"/>
                          </a:cubicBezTo>
                          <a:cubicBezTo>
                            <a:pt x="40" y="1176"/>
                            <a:pt x="27" y="1227"/>
                            <a:pt x="17" y="1298"/>
                          </a:cubicBezTo>
                          <a:cubicBezTo>
                            <a:pt x="7" y="1369"/>
                            <a:pt x="0" y="1475"/>
                            <a:pt x="5" y="1550"/>
                          </a:cubicBezTo>
                          <a:cubicBezTo>
                            <a:pt x="10" y="1625"/>
                            <a:pt x="26" y="1690"/>
                            <a:pt x="47" y="1748"/>
                          </a:cubicBezTo>
                          <a:cubicBezTo>
                            <a:pt x="68" y="1806"/>
                            <a:pt x="89" y="1858"/>
                            <a:pt x="131" y="1898"/>
                          </a:cubicBezTo>
                          <a:cubicBezTo>
                            <a:pt x="173" y="1938"/>
                            <a:pt x="250" y="1974"/>
                            <a:pt x="299" y="1988"/>
                          </a:cubicBezTo>
                          <a:cubicBezTo>
                            <a:pt x="348" y="2002"/>
                            <a:pt x="397" y="1981"/>
                            <a:pt x="425" y="1982"/>
                          </a:cubicBezTo>
                          <a:cubicBezTo>
                            <a:pt x="453" y="1983"/>
                            <a:pt x="455" y="1980"/>
                            <a:pt x="467" y="1994"/>
                          </a:cubicBezTo>
                          <a:cubicBezTo>
                            <a:pt x="479" y="2008"/>
                            <a:pt x="492" y="2071"/>
                            <a:pt x="497" y="2066"/>
                          </a:cubicBezTo>
                          <a:cubicBezTo>
                            <a:pt x="502" y="2061"/>
                            <a:pt x="487" y="2012"/>
                            <a:pt x="497" y="1964"/>
                          </a:cubicBezTo>
                          <a:cubicBezTo>
                            <a:pt x="507" y="1916"/>
                            <a:pt x="537" y="1829"/>
                            <a:pt x="557" y="1778"/>
                          </a:cubicBezTo>
                          <a:cubicBezTo>
                            <a:pt x="577" y="1727"/>
                            <a:pt x="613" y="1671"/>
                            <a:pt x="617" y="1658"/>
                          </a:cubicBezTo>
                          <a:cubicBezTo>
                            <a:pt x="621" y="1645"/>
                            <a:pt x="598" y="1673"/>
                            <a:pt x="581" y="1700"/>
                          </a:cubicBezTo>
                          <a:cubicBezTo>
                            <a:pt x="564" y="1727"/>
                            <a:pt x="544" y="1786"/>
                            <a:pt x="515" y="1820"/>
                          </a:cubicBezTo>
                          <a:cubicBezTo>
                            <a:pt x="486" y="1854"/>
                            <a:pt x="448" y="1891"/>
                            <a:pt x="407" y="1904"/>
                          </a:cubicBezTo>
                          <a:cubicBezTo>
                            <a:pt x="366" y="1917"/>
                            <a:pt x="307" y="1913"/>
                            <a:pt x="269" y="1898"/>
                          </a:cubicBezTo>
                          <a:cubicBezTo>
                            <a:pt x="231" y="1883"/>
                            <a:pt x="205" y="1857"/>
                            <a:pt x="179" y="1814"/>
                          </a:cubicBezTo>
                          <a:cubicBezTo>
                            <a:pt x="153" y="1771"/>
                            <a:pt x="125" y="1710"/>
                            <a:pt x="113" y="1640"/>
                          </a:cubicBezTo>
                          <a:cubicBezTo>
                            <a:pt x="101" y="1570"/>
                            <a:pt x="103" y="1469"/>
                            <a:pt x="107" y="1394"/>
                          </a:cubicBezTo>
                          <a:cubicBezTo>
                            <a:pt x="111" y="1319"/>
                            <a:pt x="121" y="1244"/>
                            <a:pt x="137" y="1190"/>
                          </a:cubicBezTo>
                          <a:cubicBezTo>
                            <a:pt x="153" y="1136"/>
                            <a:pt x="172" y="1098"/>
                            <a:pt x="203" y="1070"/>
                          </a:cubicBezTo>
                          <a:cubicBezTo>
                            <a:pt x="234" y="1042"/>
                            <a:pt x="272" y="1021"/>
                            <a:pt x="323" y="1022"/>
                          </a:cubicBezTo>
                          <a:cubicBezTo>
                            <a:pt x="374" y="1023"/>
                            <a:pt x="461" y="1059"/>
                            <a:pt x="509" y="1076"/>
                          </a:cubicBezTo>
                          <a:cubicBezTo>
                            <a:pt x="557" y="1093"/>
                            <a:pt x="585" y="1120"/>
                            <a:pt x="611" y="1124"/>
                          </a:cubicBezTo>
                          <a:cubicBezTo>
                            <a:pt x="637" y="1128"/>
                            <a:pt x="657" y="1113"/>
                            <a:pt x="665" y="1100"/>
                          </a:cubicBezTo>
                          <a:cubicBezTo>
                            <a:pt x="673" y="1087"/>
                            <a:pt x="668" y="1062"/>
                            <a:pt x="659" y="1046"/>
                          </a:cubicBezTo>
                          <a:cubicBezTo>
                            <a:pt x="650" y="1030"/>
                            <a:pt x="638" y="1015"/>
                            <a:pt x="611" y="1004"/>
                          </a:cubicBezTo>
                          <a:cubicBezTo>
                            <a:pt x="584" y="993"/>
                            <a:pt x="545" y="998"/>
                            <a:pt x="497" y="980"/>
                          </a:cubicBezTo>
                          <a:cubicBezTo>
                            <a:pt x="449" y="962"/>
                            <a:pt x="367" y="946"/>
                            <a:pt x="323" y="896"/>
                          </a:cubicBezTo>
                          <a:cubicBezTo>
                            <a:pt x="279" y="846"/>
                            <a:pt x="252" y="760"/>
                            <a:pt x="233" y="680"/>
                          </a:cubicBezTo>
                          <a:cubicBezTo>
                            <a:pt x="214" y="600"/>
                            <a:pt x="195" y="501"/>
                            <a:pt x="209" y="416"/>
                          </a:cubicBezTo>
                          <a:cubicBezTo>
                            <a:pt x="223" y="331"/>
                            <a:pt x="271" y="221"/>
                            <a:pt x="317" y="170"/>
                          </a:cubicBezTo>
                          <a:cubicBezTo>
                            <a:pt x="363" y="119"/>
                            <a:pt x="435" y="111"/>
                            <a:pt x="485" y="110"/>
                          </a:cubicBezTo>
                          <a:cubicBezTo>
                            <a:pt x="535" y="109"/>
                            <a:pt x="580" y="134"/>
                            <a:pt x="617" y="164"/>
                          </a:cubicBezTo>
                          <a:cubicBezTo>
                            <a:pt x="654" y="194"/>
                            <a:pt x="687" y="246"/>
                            <a:pt x="707" y="290"/>
                          </a:cubicBezTo>
                          <a:cubicBezTo>
                            <a:pt x="727" y="334"/>
                            <a:pt x="726" y="376"/>
                            <a:pt x="737" y="428"/>
                          </a:cubicBezTo>
                          <a:cubicBezTo>
                            <a:pt x="748" y="480"/>
                            <a:pt x="761" y="576"/>
                            <a:pt x="773" y="602"/>
                          </a:cubicBezTo>
                          <a:cubicBezTo>
                            <a:pt x="785" y="628"/>
                            <a:pt x="807" y="597"/>
                            <a:pt x="809" y="584"/>
                          </a:cubicBezTo>
                          <a:cubicBezTo>
                            <a:pt x="811" y="571"/>
                            <a:pt x="787" y="569"/>
                            <a:pt x="785" y="530"/>
                          </a:cubicBezTo>
                          <a:close/>
                        </a:path>
                      </a:pathLst>
                    </a:custGeom>
                    <a:solidFill>
                      <a:srgbClr val="E7D6B7"/>
                    </a:soli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sp>
                <p:nvSpPr>
                  <p:cNvPr id="51" name="Oval 1036"/>
                  <p:cNvSpPr>
                    <a:spLocks noChangeArrowheads="1"/>
                  </p:cNvSpPr>
                  <p:nvPr/>
                </p:nvSpPr>
                <p:spPr bwMode="auto">
                  <a:xfrm>
                    <a:off x="2349" y="1266"/>
                    <a:ext cx="175" cy="248"/>
                  </a:xfrm>
                  <a:prstGeom prst="ellipse">
                    <a:avLst/>
                  </a:prstGeom>
                  <a:solidFill>
                    <a:srgbClr val="E7D6B7"/>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52" name="Freeform 1037"/>
                  <p:cNvSpPr>
                    <a:spLocks/>
                  </p:cNvSpPr>
                  <p:nvPr/>
                </p:nvSpPr>
                <p:spPr bwMode="auto">
                  <a:xfrm>
                    <a:off x="2786" y="581"/>
                    <a:ext cx="262" cy="524"/>
                  </a:xfrm>
                  <a:custGeom>
                    <a:avLst/>
                    <a:gdLst>
                      <a:gd name="T0" fmla="*/ 3 w 266"/>
                      <a:gd name="T1" fmla="*/ 519 h 521"/>
                      <a:gd name="T2" fmla="*/ 27 w 266"/>
                      <a:gd name="T3" fmla="*/ 297 h 521"/>
                      <a:gd name="T4" fmla="*/ 93 w 266"/>
                      <a:gd name="T5" fmla="*/ 45 h 521"/>
                      <a:gd name="T6" fmla="*/ 153 w 266"/>
                      <a:gd name="T7" fmla="*/ 3 h 521"/>
                      <a:gd name="T8" fmla="*/ 199 w 266"/>
                      <a:gd name="T9" fmla="*/ 39 h 521"/>
                      <a:gd name="T10" fmla="*/ 217 w 266"/>
                      <a:gd name="T11" fmla="*/ 141 h 521"/>
                      <a:gd name="T12" fmla="*/ 171 w 266"/>
                      <a:gd name="T13" fmla="*/ 297 h 521"/>
                      <a:gd name="T14" fmla="*/ 90 w 266"/>
                      <a:gd name="T15" fmla="*/ 513 h 521"/>
                      <a:gd name="T16" fmla="*/ 33 w 266"/>
                      <a:gd name="T17" fmla="*/ 537 h 521"/>
                      <a:gd name="T18" fmla="*/ 3 w 266"/>
                      <a:gd name="T19" fmla="*/ 519 h 5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66" h="521">
                        <a:moveTo>
                          <a:pt x="3" y="483"/>
                        </a:moveTo>
                        <a:cubicBezTo>
                          <a:pt x="0" y="445"/>
                          <a:pt x="9" y="346"/>
                          <a:pt x="27" y="273"/>
                        </a:cubicBezTo>
                        <a:cubicBezTo>
                          <a:pt x="45" y="200"/>
                          <a:pt x="85" y="90"/>
                          <a:pt x="111" y="45"/>
                        </a:cubicBezTo>
                        <a:cubicBezTo>
                          <a:pt x="137" y="0"/>
                          <a:pt x="162" y="4"/>
                          <a:pt x="183" y="3"/>
                        </a:cubicBezTo>
                        <a:cubicBezTo>
                          <a:pt x="204" y="2"/>
                          <a:pt x="224" y="18"/>
                          <a:pt x="237" y="39"/>
                        </a:cubicBezTo>
                        <a:cubicBezTo>
                          <a:pt x="250" y="60"/>
                          <a:pt x="266" y="90"/>
                          <a:pt x="261" y="129"/>
                        </a:cubicBezTo>
                        <a:cubicBezTo>
                          <a:pt x="256" y="168"/>
                          <a:pt x="233" y="215"/>
                          <a:pt x="207" y="273"/>
                        </a:cubicBezTo>
                        <a:cubicBezTo>
                          <a:pt x="181" y="331"/>
                          <a:pt x="132" y="439"/>
                          <a:pt x="105" y="477"/>
                        </a:cubicBezTo>
                        <a:cubicBezTo>
                          <a:pt x="78" y="515"/>
                          <a:pt x="61" y="501"/>
                          <a:pt x="45" y="501"/>
                        </a:cubicBezTo>
                        <a:cubicBezTo>
                          <a:pt x="29" y="501"/>
                          <a:pt x="6" y="521"/>
                          <a:pt x="3" y="483"/>
                        </a:cubicBezTo>
                        <a:close/>
                      </a:path>
                    </a:pathLst>
                  </a:custGeom>
                  <a:solidFill>
                    <a:srgbClr val="E7D6B7"/>
                  </a:soli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53" name="Freeform 1038"/>
                  <p:cNvSpPr>
                    <a:spLocks/>
                  </p:cNvSpPr>
                  <p:nvPr/>
                </p:nvSpPr>
                <p:spPr bwMode="auto">
                  <a:xfrm>
                    <a:off x="2854" y="1601"/>
                    <a:ext cx="398" cy="350"/>
                  </a:xfrm>
                  <a:custGeom>
                    <a:avLst/>
                    <a:gdLst>
                      <a:gd name="T0" fmla="*/ 124 w 392"/>
                      <a:gd name="T1" fmla="*/ 284 h 340"/>
                      <a:gd name="T2" fmla="*/ 16 w 392"/>
                      <a:gd name="T3" fmla="*/ 124 h 340"/>
                      <a:gd name="T4" fmla="*/ 4 w 392"/>
                      <a:gd name="T5" fmla="*/ 62 h 340"/>
                      <a:gd name="T6" fmla="*/ 28 w 392"/>
                      <a:gd name="T7" fmla="*/ 3 h 340"/>
                      <a:gd name="T8" fmla="*/ 154 w 392"/>
                      <a:gd name="T9" fmla="*/ 39 h 340"/>
                      <a:gd name="T10" fmla="*/ 299 w 392"/>
                      <a:gd name="T11" fmla="*/ 105 h 340"/>
                      <a:gd name="T12" fmla="*/ 437 w 392"/>
                      <a:gd name="T13" fmla="*/ 225 h 340"/>
                      <a:gd name="T14" fmla="*/ 465 w 392"/>
                      <a:gd name="T15" fmla="*/ 386 h 340"/>
                      <a:gd name="T16" fmla="*/ 408 w 392"/>
                      <a:gd name="T17" fmla="*/ 471 h 340"/>
                      <a:gd name="T18" fmla="*/ 292 w 392"/>
                      <a:gd name="T19" fmla="*/ 446 h 340"/>
                      <a:gd name="T20" fmla="*/ 124 w 392"/>
                      <a:gd name="T21" fmla="*/ 284 h 34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92" h="340">
                        <a:moveTo>
                          <a:pt x="100" y="201"/>
                        </a:moveTo>
                        <a:cubicBezTo>
                          <a:pt x="62" y="163"/>
                          <a:pt x="32" y="113"/>
                          <a:pt x="16" y="87"/>
                        </a:cubicBezTo>
                        <a:cubicBezTo>
                          <a:pt x="0" y="61"/>
                          <a:pt x="2" y="59"/>
                          <a:pt x="4" y="45"/>
                        </a:cubicBezTo>
                        <a:cubicBezTo>
                          <a:pt x="6" y="31"/>
                          <a:pt x="7" y="6"/>
                          <a:pt x="28" y="3"/>
                        </a:cubicBezTo>
                        <a:cubicBezTo>
                          <a:pt x="49" y="0"/>
                          <a:pt x="93" y="15"/>
                          <a:pt x="130" y="27"/>
                        </a:cubicBezTo>
                        <a:cubicBezTo>
                          <a:pt x="167" y="39"/>
                          <a:pt x="211" y="53"/>
                          <a:pt x="250" y="75"/>
                        </a:cubicBezTo>
                        <a:cubicBezTo>
                          <a:pt x="289" y="97"/>
                          <a:pt x="341" y="126"/>
                          <a:pt x="364" y="159"/>
                        </a:cubicBezTo>
                        <a:cubicBezTo>
                          <a:pt x="387" y="192"/>
                          <a:pt x="392" y="244"/>
                          <a:pt x="388" y="273"/>
                        </a:cubicBezTo>
                        <a:cubicBezTo>
                          <a:pt x="384" y="302"/>
                          <a:pt x="364" y="326"/>
                          <a:pt x="340" y="333"/>
                        </a:cubicBezTo>
                        <a:cubicBezTo>
                          <a:pt x="316" y="340"/>
                          <a:pt x="282" y="336"/>
                          <a:pt x="244" y="315"/>
                        </a:cubicBezTo>
                        <a:cubicBezTo>
                          <a:pt x="206" y="294"/>
                          <a:pt x="138" y="239"/>
                          <a:pt x="100" y="201"/>
                        </a:cubicBezTo>
                        <a:close/>
                      </a:path>
                    </a:pathLst>
                  </a:custGeom>
                  <a:solidFill>
                    <a:srgbClr val="E7D6B7"/>
                  </a:soli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54" name="Freeform 1039"/>
                  <p:cNvSpPr>
                    <a:spLocks/>
                  </p:cNvSpPr>
                  <p:nvPr/>
                </p:nvSpPr>
                <p:spPr bwMode="auto">
                  <a:xfrm>
                    <a:off x="2485" y="1936"/>
                    <a:ext cx="146" cy="568"/>
                  </a:xfrm>
                  <a:custGeom>
                    <a:avLst/>
                    <a:gdLst>
                      <a:gd name="T0" fmla="*/ 15 w 151"/>
                      <a:gd name="T1" fmla="*/ 202 h 558"/>
                      <a:gd name="T2" fmla="*/ 30 w 151"/>
                      <a:gd name="T3" fmla="*/ 51 h 558"/>
                      <a:gd name="T4" fmla="*/ 43 w 151"/>
                      <a:gd name="T5" fmla="*/ 3 h 558"/>
                      <a:gd name="T6" fmla="*/ 72 w 151"/>
                      <a:gd name="T7" fmla="*/ 27 h 558"/>
                      <a:gd name="T8" fmla="*/ 93 w 151"/>
                      <a:gd name="T9" fmla="*/ 202 h 558"/>
                      <a:gd name="T10" fmla="*/ 96 w 151"/>
                      <a:gd name="T11" fmla="*/ 524 h 558"/>
                      <a:gd name="T12" fmla="*/ 65 w 151"/>
                      <a:gd name="T13" fmla="*/ 672 h 558"/>
                      <a:gd name="T14" fmla="*/ 15 w 151"/>
                      <a:gd name="T15" fmla="*/ 635 h 558"/>
                      <a:gd name="T16" fmla="*/ 0 w 151"/>
                      <a:gd name="T17" fmla="*/ 391 h 558"/>
                      <a:gd name="T18" fmla="*/ 15 w 151"/>
                      <a:gd name="T19" fmla="*/ 202 h 55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51" h="558">
                        <a:moveTo>
                          <a:pt x="18" y="165"/>
                        </a:moveTo>
                        <a:cubicBezTo>
                          <a:pt x="25" y="119"/>
                          <a:pt x="34" y="66"/>
                          <a:pt x="42" y="39"/>
                        </a:cubicBezTo>
                        <a:cubicBezTo>
                          <a:pt x="50" y="12"/>
                          <a:pt x="55" y="5"/>
                          <a:pt x="66" y="3"/>
                        </a:cubicBezTo>
                        <a:cubicBezTo>
                          <a:pt x="77" y="1"/>
                          <a:pt x="96" y="0"/>
                          <a:pt x="108" y="27"/>
                        </a:cubicBezTo>
                        <a:cubicBezTo>
                          <a:pt x="120" y="54"/>
                          <a:pt x="132" y="99"/>
                          <a:pt x="138" y="165"/>
                        </a:cubicBezTo>
                        <a:cubicBezTo>
                          <a:pt x="144" y="231"/>
                          <a:pt x="151" y="360"/>
                          <a:pt x="144" y="423"/>
                        </a:cubicBezTo>
                        <a:cubicBezTo>
                          <a:pt x="137" y="486"/>
                          <a:pt x="116" y="528"/>
                          <a:pt x="96" y="543"/>
                        </a:cubicBezTo>
                        <a:cubicBezTo>
                          <a:pt x="76" y="558"/>
                          <a:pt x="40" y="551"/>
                          <a:pt x="24" y="513"/>
                        </a:cubicBezTo>
                        <a:cubicBezTo>
                          <a:pt x="8" y="475"/>
                          <a:pt x="0" y="372"/>
                          <a:pt x="0" y="315"/>
                        </a:cubicBezTo>
                        <a:cubicBezTo>
                          <a:pt x="0" y="258"/>
                          <a:pt x="11" y="211"/>
                          <a:pt x="18" y="165"/>
                        </a:cubicBezTo>
                        <a:close/>
                      </a:path>
                    </a:pathLst>
                  </a:custGeom>
                  <a:solidFill>
                    <a:srgbClr val="E7D6B7"/>
                  </a:soli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55" name="Freeform 1040"/>
                  <p:cNvSpPr>
                    <a:spLocks/>
                  </p:cNvSpPr>
                  <p:nvPr/>
                </p:nvSpPr>
                <p:spPr bwMode="auto">
                  <a:xfrm>
                    <a:off x="1863" y="1601"/>
                    <a:ext cx="389" cy="248"/>
                  </a:xfrm>
                  <a:custGeom>
                    <a:avLst/>
                    <a:gdLst>
                      <a:gd name="T0" fmla="*/ 163 w 392"/>
                      <a:gd name="T1" fmla="*/ 49 h 253"/>
                      <a:gd name="T2" fmla="*/ 283 w 392"/>
                      <a:gd name="T3" fmla="*/ 19 h 253"/>
                      <a:gd name="T4" fmla="*/ 331 w 392"/>
                      <a:gd name="T5" fmla="*/ 7 h 253"/>
                      <a:gd name="T6" fmla="*/ 349 w 392"/>
                      <a:gd name="T7" fmla="*/ 49 h 253"/>
                      <a:gd name="T8" fmla="*/ 301 w 392"/>
                      <a:gd name="T9" fmla="*/ 106 h 253"/>
                      <a:gd name="T10" fmla="*/ 181 w 392"/>
                      <a:gd name="T11" fmla="*/ 175 h 253"/>
                      <a:gd name="T12" fmla="*/ 37 w 392"/>
                      <a:gd name="T13" fmla="*/ 195 h 253"/>
                      <a:gd name="T14" fmla="*/ 1 w 392"/>
                      <a:gd name="T15" fmla="*/ 148 h 253"/>
                      <a:gd name="T16" fmla="*/ 43 w 392"/>
                      <a:gd name="T17" fmla="*/ 91 h 253"/>
                      <a:gd name="T18" fmla="*/ 163 w 392"/>
                      <a:gd name="T19" fmla="*/ 49 h 25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92" h="253">
                        <a:moveTo>
                          <a:pt x="175" y="61"/>
                        </a:moveTo>
                        <a:cubicBezTo>
                          <a:pt x="219" y="45"/>
                          <a:pt x="275" y="28"/>
                          <a:pt x="307" y="19"/>
                        </a:cubicBezTo>
                        <a:cubicBezTo>
                          <a:pt x="339" y="10"/>
                          <a:pt x="354" y="0"/>
                          <a:pt x="367" y="7"/>
                        </a:cubicBezTo>
                        <a:cubicBezTo>
                          <a:pt x="380" y="14"/>
                          <a:pt x="392" y="40"/>
                          <a:pt x="385" y="61"/>
                        </a:cubicBezTo>
                        <a:cubicBezTo>
                          <a:pt x="378" y="82"/>
                          <a:pt x="357" y="106"/>
                          <a:pt x="325" y="133"/>
                        </a:cubicBezTo>
                        <a:cubicBezTo>
                          <a:pt x="293" y="160"/>
                          <a:pt x="241" y="204"/>
                          <a:pt x="193" y="223"/>
                        </a:cubicBezTo>
                        <a:cubicBezTo>
                          <a:pt x="145" y="242"/>
                          <a:pt x="69" y="253"/>
                          <a:pt x="37" y="247"/>
                        </a:cubicBezTo>
                        <a:cubicBezTo>
                          <a:pt x="5" y="241"/>
                          <a:pt x="0" y="209"/>
                          <a:pt x="1" y="187"/>
                        </a:cubicBezTo>
                        <a:cubicBezTo>
                          <a:pt x="2" y="165"/>
                          <a:pt x="15" y="136"/>
                          <a:pt x="43" y="115"/>
                        </a:cubicBezTo>
                        <a:cubicBezTo>
                          <a:pt x="71" y="94"/>
                          <a:pt x="131" y="77"/>
                          <a:pt x="175" y="61"/>
                        </a:cubicBezTo>
                        <a:close/>
                      </a:path>
                    </a:pathLst>
                  </a:custGeom>
                  <a:solidFill>
                    <a:srgbClr val="E7D6B7"/>
                  </a:soli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56" name="Freeform 1041"/>
                  <p:cNvSpPr>
                    <a:spLocks/>
                  </p:cNvSpPr>
                  <p:nvPr/>
                </p:nvSpPr>
                <p:spPr bwMode="auto">
                  <a:xfrm>
                    <a:off x="2048" y="771"/>
                    <a:ext cx="233" cy="379"/>
                  </a:xfrm>
                  <a:custGeom>
                    <a:avLst/>
                    <a:gdLst>
                      <a:gd name="T0" fmla="*/ 62 w 238"/>
                      <a:gd name="T1" fmla="*/ 217 h 386"/>
                      <a:gd name="T2" fmla="*/ 23 w 238"/>
                      <a:gd name="T3" fmla="*/ 156 h 386"/>
                      <a:gd name="T4" fmla="*/ 0 w 238"/>
                      <a:gd name="T5" fmla="*/ 77 h 386"/>
                      <a:gd name="T6" fmla="*/ 23 w 238"/>
                      <a:gd name="T7" fmla="*/ 12 h 386"/>
                      <a:gd name="T8" fmla="*/ 95 w 238"/>
                      <a:gd name="T9" fmla="*/ 24 h 386"/>
                      <a:gd name="T10" fmla="*/ 140 w 238"/>
                      <a:gd name="T11" fmla="*/ 108 h 386"/>
                      <a:gd name="T12" fmla="*/ 182 w 238"/>
                      <a:gd name="T13" fmla="*/ 245 h 386"/>
                      <a:gd name="T14" fmla="*/ 158 w 238"/>
                      <a:gd name="T15" fmla="*/ 303 h 386"/>
                      <a:gd name="T16" fmla="*/ 131 w 238"/>
                      <a:gd name="T17" fmla="*/ 285 h 386"/>
                      <a:gd name="T18" fmla="*/ 62 w 238"/>
                      <a:gd name="T19" fmla="*/ 217 h 38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38" h="386">
                        <a:moveTo>
                          <a:pt x="78" y="270"/>
                        </a:moveTo>
                        <a:cubicBezTo>
                          <a:pt x="54" y="243"/>
                          <a:pt x="37" y="221"/>
                          <a:pt x="24" y="192"/>
                        </a:cubicBezTo>
                        <a:cubicBezTo>
                          <a:pt x="11" y="163"/>
                          <a:pt x="0" y="126"/>
                          <a:pt x="0" y="96"/>
                        </a:cubicBezTo>
                        <a:cubicBezTo>
                          <a:pt x="0" y="66"/>
                          <a:pt x="4" y="24"/>
                          <a:pt x="24" y="12"/>
                        </a:cubicBezTo>
                        <a:cubicBezTo>
                          <a:pt x="44" y="0"/>
                          <a:pt x="94" y="4"/>
                          <a:pt x="120" y="24"/>
                        </a:cubicBezTo>
                        <a:cubicBezTo>
                          <a:pt x="146" y="44"/>
                          <a:pt x="161" y="85"/>
                          <a:pt x="180" y="132"/>
                        </a:cubicBezTo>
                        <a:cubicBezTo>
                          <a:pt x="199" y="179"/>
                          <a:pt x="230" y="265"/>
                          <a:pt x="234" y="306"/>
                        </a:cubicBezTo>
                        <a:cubicBezTo>
                          <a:pt x="238" y="347"/>
                          <a:pt x="215" y="370"/>
                          <a:pt x="204" y="378"/>
                        </a:cubicBezTo>
                        <a:cubicBezTo>
                          <a:pt x="193" y="386"/>
                          <a:pt x="190" y="372"/>
                          <a:pt x="168" y="354"/>
                        </a:cubicBezTo>
                        <a:cubicBezTo>
                          <a:pt x="146" y="336"/>
                          <a:pt x="102" y="297"/>
                          <a:pt x="78" y="270"/>
                        </a:cubicBezTo>
                        <a:close/>
                      </a:path>
                    </a:pathLst>
                  </a:custGeom>
                  <a:solidFill>
                    <a:srgbClr val="E7D6B7"/>
                  </a:soli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pic>
              <p:nvPicPr>
                <p:cNvPr id="42" name="Picture 1042"/>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280" y="144"/>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3" name="Picture 1043"/>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574" y="144"/>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4" name="Picture 1044"/>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424" y="336"/>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5" name="Picture 1045"/>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376" y="576"/>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6" name="Picture 1046"/>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574" y="52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7" name="Picture 1047"/>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472" y="76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8" name="Picture 1048"/>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574" y="100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9" name="Picture 1049"/>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574" y="124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21" name="Group 1050"/>
              <p:cNvGrpSpPr>
                <a:grpSpLocks/>
              </p:cNvGrpSpPr>
              <p:nvPr userDrawn="1"/>
            </p:nvGrpSpPr>
            <p:grpSpPr bwMode="auto">
              <a:xfrm>
                <a:off x="4944" y="1008"/>
                <a:ext cx="522" cy="2967"/>
                <a:chOff x="4944" y="1008"/>
                <a:chExt cx="522" cy="2967"/>
              </a:xfrm>
            </p:grpSpPr>
            <p:pic>
              <p:nvPicPr>
                <p:cNvPr id="22" name="Picture 1051"/>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136" y="100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3" name="Picture 1052"/>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184" y="1200"/>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4" name="Picture 1053"/>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136" y="1584"/>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5" name="Picture 1054"/>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280" y="172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6" name="Picture 1055"/>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040" y="1824"/>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7" name="Picture 1056"/>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088" y="2016"/>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8" name="Picture 1057"/>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280" y="2064"/>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9" name="Picture 1058"/>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232" y="235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0" name="Picture 1059"/>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4992" y="220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1" name="Picture 1060"/>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4992" y="244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2" name="Picture 1061"/>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136" y="259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3" name="Picture 1062"/>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232" y="139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4" name="Picture 1063"/>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4944" y="2736"/>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5" name="Picture 1064"/>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4992" y="307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6" name="Picture 1065"/>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232" y="331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7" name="Picture 1066"/>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4992" y="340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8" name="Picture 1067"/>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088" y="355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9" name="Picture 1068"/>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4992" y="379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0" name="Picture 1069"/>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184" y="3696"/>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sp>
          <p:nvSpPr>
            <p:cNvPr id="9" name="Freeform 1070"/>
            <p:cNvSpPr>
              <a:spLocks/>
            </p:cNvSpPr>
            <p:nvPr/>
          </p:nvSpPr>
          <p:spPr bwMode="auto">
            <a:xfrm>
              <a:off x="5010" y="3092"/>
              <a:ext cx="750" cy="1222"/>
            </a:xfrm>
            <a:custGeom>
              <a:avLst/>
              <a:gdLst>
                <a:gd name="T0" fmla="*/ 372 w 750"/>
                <a:gd name="T1" fmla="*/ 154 h 1222"/>
                <a:gd name="T2" fmla="*/ 378 w 750"/>
                <a:gd name="T3" fmla="*/ 412 h 1222"/>
                <a:gd name="T4" fmla="*/ 312 w 750"/>
                <a:gd name="T5" fmla="*/ 724 h 1222"/>
                <a:gd name="T6" fmla="*/ 138 w 750"/>
                <a:gd name="T7" fmla="*/ 928 h 1222"/>
                <a:gd name="T8" fmla="*/ 0 w 750"/>
                <a:gd name="T9" fmla="*/ 976 h 1222"/>
                <a:gd name="T10" fmla="*/ 0 w 750"/>
                <a:gd name="T11" fmla="*/ 1222 h 1222"/>
                <a:gd name="T12" fmla="*/ 750 w 750"/>
                <a:gd name="T13" fmla="*/ 1222 h 1222"/>
                <a:gd name="T14" fmla="*/ 750 w 750"/>
                <a:gd name="T15" fmla="*/ 178 h 1222"/>
                <a:gd name="T16" fmla="*/ 372 w 750"/>
                <a:gd name="T17" fmla="*/ 154 h 122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50" h="1222">
                  <a:moveTo>
                    <a:pt x="372" y="154"/>
                  </a:moveTo>
                  <a:cubicBezTo>
                    <a:pt x="309" y="193"/>
                    <a:pt x="388" y="317"/>
                    <a:pt x="378" y="412"/>
                  </a:cubicBezTo>
                  <a:cubicBezTo>
                    <a:pt x="368" y="507"/>
                    <a:pt x="352" y="638"/>
                    <a:pt x="312" y="724"/>
                  </a:cubicBezTo>
                  <a:cubicBezTo>
                    <a:pt x="272" y="810"/>
                    <a:pt x="190" y="886"/>
                    <a:pt x="138" y="928"/>
                  </a:cubicBezTo>
                  <a:cubicBezTo>
                    <a:pt x="86" y="970"/>
                    <a:pt x="23" y="927"/>
                    <a:pt x="0" y="976"/>
                  </a:cubicBezTo>
                  <a:lnTo>
                    <a:pt x="0" y="1222"/>
                  </a:lnTo>
                  <a:lnTo>
                    <a:pt x="750" y="1222"/>
                  </a:lnTo>
                  <a:lnTo>
                    <a:pt x="750" y="178"/>
                  </a:lnTo>
                  <a:cubicBezTo>
                    <a:pt x="687" y="0"/>
                    <a:pt x="451" y="159"/>
                    <a:pt x="372" y="154"/>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0" name="Freeform 1071"/>
            <p:cNvSpPr>
              <a:spLocks/>
            </p:cNvSpPr>
            <p:nvPr/>
          </p:nvSpPr>
          <p:spPr bwMode="auto">
            <a:xfrm>
              <a:off x="5001" y="3060"/>
              <a:ext cx="768" cy="1260"/>
            </a:xfrm>
            <a:custGeom>
              <a:avLst/>
              <a:gdLst/>
              <a:ahLst/>
              <a:cxnLst>
                <a:cxn ang="0">
                  <a:pos x="0" y="1260"/>
                </a:cxn>
                <a:cxn ang="0">
                  <a:pos x="0" y="1134"/>
                </a:cxn>
                <a:cxn ang="0">
                  <a:pos x="210" y="1032"/>
                </a:cxn>
                <a:cxn ang="0">
                  <a:pos x="324" y="918"/>
                </a:cxn>
                <a:cxn ang="0">
                  <a:pos x="414" y="714"/>
                </a:cxn>
                <a:cxn ang="0">
                  <a:pos x="450" y="456"/>
                </a:cxn>
                <a:cxn ang="0">
                  <a:pos x="438" y="258"/>
                </a:cxn>
                <a:cxn ang="0">
                  <a:pos x="684" y="0"/>
                </a:cxn>
                <a:cxn ang="0">
                  <a:pos x="768" y="18"/>
                </a:cxn>
                <a:cxn ang="0">
                  <a:pos x="768" y="1254"/>
                </a:cxn>
                <a:cxn ang="0">
                  <a:pos x="0" y="1260"/>
                </a:cxn>
              </a:cxnLst>
              <a:rect l="0" t="0" r="r" b="b"/>
              <a:pathLst>
                <a:path w="768" h="1260">
                  <a:moveTo>
                    <a:pt x="0" y="1260"/>
                  </a:moveTo>
                  <a:lnTo>
                    <a:pt x="0" y="1134"/>
                  </a:lnTo>
                  <a:lnTo>
                    <a:pt x="210" y="1032"/>
                  </a:lnTo>
                  <a:lnTo>
                    <a:pt x="324" y="918"/>
                  </a:lnTo>
                  <a:lnTo>
                    <a:pt x="414" y="714"/>
                  </a:lnTo>
                  <a:lnTo>
                    <a:pt x="450" y="456"/>
                  </a:lnTo>
                  <a:lnTo>
                    <a:pt x="438" y="258"/>
                  </a:lnTo>
                  <a:lnTo>
                    <a:pt x="684" y="0"/>
                  </a:lnTo>
                  <a:lnTo>
                    <a:pt x="768" y="18"/>
                  </a:lnTo>
                  <a:lnTo>
                    <a:pt x="768" y="1254"/>
                  </a:lnTo>
                  <a:lnTo>
                    <a:pt x="0" y="1260"/>
                  </a:lnTo>
                  <a:close/>
                </a:path>
              </a:pathLst>
            </a:custGeom>
            <a:gradFill rotWithShape="0">
              <a:gsLst>
                <a:gs pos="0">
                  <a:schemeClr val="folHlink"/>
                </a:gs>
                <a:gs pos="50000">
                  <a:schemeClr val="hlink"/>
                </a:gs>
                <a:gs pos="100000">
                  <a:schemeClr val="folHlink"/>
                </a:gs>
              </a:gsLst>
              <a:lin ang="0" scaled="1"/>
            </a:gradFill>
            <a:ln w="9525" cap="flat" cmpd="sng">
              <a:noFill/>
              <a:prstDash val="solid"/>
              <a:round/>
              <a:headEnd type="none" w="med" len="med"/>
              <a:tailEnd type="none" w="med" len="med"/>
            </a:ln>
            <a:effectLst/>
          </p:spPr>
          <p:txBody>
            <a:bodyPr wrap="none" anchor="ctr"/>
            <a:lstStyle/>
            <a:p>
              <a:pPr>
                <a:defRPr/>
              </a:pPr>
              <a:endParaRPr lang="en-US">
                <a:latin typeface="Tahoma" pitchFamily="22" charset="-52"/>
                <a:ea typeface="+mn-ea"/>
                <a:cs typeface="+mn-cs"/>
              </a:endParaRPr>
            </a:p>
          </p:txBody>
        </p:sp>
        <p:sp>
          <p:nvSpPr>
            <p:cNvPr id="11" name="Freeform 1072"/>
            <p:cNvSpPr>
              <a:spLocks/>
            </p:cNvSpPr>
            <p:nvPr/>
          </p:nvSpPr>
          <p:spPr bwMode="auto">
            <a:xfrm>
              <a:off x="4994" y="1775"/>
              <a:ext cx="776" cy="2543"/>
            </a:xfrm>
            <a:custGeom>
              <a:avLst/>
              <a:gdLst/>
              <a:ahLst/>
              <a:cxnLst>
                <a:cxn ang="0">
                  <a:pos x="550" y="115"/>
                </a:cxn>
                <a:cxn ang="0">
                  <a:pos x="460" y="529"/>
                </a:cxn>
                <a:cxn ang="0">
                  <a:pos x="298" y="925"/>
                </a:cxn>
                <a:cxn ang="0">
                  <a:pos x="76" y="1267"/>
                </a:cxn>
                <a:cxn ang="0">
                  <a:pos x="4" y="1339"/>
                </a:cxn>
                <a:cxn ang="0">
                  <a:pos x="100" y="1351"/>
                </a:cxn>
                <a:cxn ang="0">
                  <a:pos x="286" y="1399"/>
                </a:cxn>
                <a:cxn ang="0">
                  <a:pos x="394" y="1525"/>
                </a:cxn>
                <a:cxn ang="0">
                  <a:pos x="478" y="1705"/>
                </a:cxn>
                <a:cxn ang="0">
                  <a:pos x="478" y="1969"/>
                </a:cxn>
                <a:cxn ang="0">
                  <a:pos x="370" y="2263"/>
                </a:cxn>
                <a:cxn ang="0">
                  <a:pos x="124" y="2479"/>
                </a:cxn>
                <a:cxn ang="0">
                  <a:pos x="22" y="2515"/>
                </a:cxn>
                <a:cxn ang="0">
                  <a:pos x="196" y="2533"/>
                </a:cxn>
                <a:cxn ang="0">
                  <a:pos x="388" y="2455"/>
                </a:cxn>
                <a:cxn ang="0">
                  <a:pos x="502" y="2299"/>
                </a:cxn>
                <a:cxn ang="0">
                  <a:pos x="598" y="2197"/>
                </a:cxn>
                <a:cxn ang="0">
                  <a:pos x="694" y="2197"/>
                </a:cxn>
                <a:cxn ang="0">
                  <a:pos x="742" y="2230"/>
                </a:cxn>
                <a:cxn ang="0">
                  <a:pos x="712" y="2137"/>
                </a:cxn>
                <a:cxn ang="0">
                  <a:pos x="664" y="1807"/>
                </a:cxn>
                <a:cxn ang="0">
                  <a:pos x="670" y="1561"/>
                </a:cxn>
                <a:cxn ang="0">
                  <a:pos x="718" y="1393"/>
                </a:cxn>
                <a:cxn ang="0">
                  <a:pos x="748" y="1219"/>
                </a:cxn>
                <a:cxn ang="0">
                  <a:pos x="550" y="115"/>
                </a:cxn>
              </a:cxnLst>
              <a:rect l="0" t="0" r="r" b="b"/>
              <a:pathLst>
                <a:path w="776" h="2543">
                  <a:moveTo>
                    <a:pt x="550" y="115"/>
                  </a:moveTo>
                  <a:cubicBezTo>
                    <a:pt x="502" y="0"/>
                    <a:pt x="502" y="394"/>
                    <a:pt x="460" y="529"/>
                  </a:cubicBezTo>
                  <a:cubicBezTo>
                    <a:pt x="418" y="664"/>
                    <a:pt x="362" y="802"/>
                    <a:pt x="298" y="925"/>
                  </a:cubicBezTo>
                  <a:cubicBezTo>
                    <a:pt x="234" y="1048"/>
                    <a:pt x="125" y="1198"/>
                    <a:pt x="76" y="1267"/>
                  </a:cubicBezTo>
                  <a:cubicBezTo>
                    <a:pt x="27" y="1336"/>
                    <a:pt x="0" y="1325"/>
                    <a:pt x="4" y="1339"/>
                  </a:cubicBezTo>
                  <a:cubicBezTo>
                    <a:pt x="8" y="1353"/>
                    <a:pt x="53" y="1341"/>
                    <a:pt x="100" y="1351"/>
                  </a:cubicBezTo>
                  <a:cubicBezTo>
                    <a:pt x="147" y="1361"/>
                    <a:pt x="237" y="1370"/>
                    <a:pt x="286" y="1399"/>
                  </a:cubicBezTo>
                  <a:cubicBezTo>
                    <a:pt x="335" y="1428"/>
                    <a:pt x="362" y="1474"/>
                    <a:pt x="394" y="1525"/>
                  </a:cubicBezTo>
                  <a:cubicBezTo>
                    <a:pt x="426" y="1576"/>
                    <a:pt x="464" y="1631"/>
                    <a:pt x="478" y="1705"/>
                  </a:cubicBezTo>
                  <a:cubicBezTo>
                    <a:pt x="492" y="1779"/>
                    <a:pt x="496" y="1876"/>
                    <a:pt x="478" y="1969"/>
                  </a:cubicBezTo>
                  <a:cubicBezTo>
                    <a:pt x="460" y="2062"/>
                    <a:pt x="429" y="2178"/>
                    <a:pt x="370" y="2263"/>
                  </a:cubicBezTo>
                  <a:cubicBezTo>
                    <a:pt x="311" y="2348"/>
                    <a:pt x="238" y="2428"/>
                    <a:pt x="124" y="2479"/>
                  </a:cubicBezTo>
                  <a:cubicBezTo>
                    <a:pt x="66" y="2521"/>
                    <a:pt x="10" y="2506"/>
                    <a:pt x="22" y="2515"/>
                  </a:cubicBezTo>
                  <a:cubicBezTo>
                    <a:pt x="34" y="2524"/>
                    <a:pt x="135" y="2543"/>
                    <a:pt x="196" y="2533"/>
                  </a:cubicBezTo>
                  <a:cubicBezTo>
                    <a:pt x="257" y="2523"/>
                    <a:pt x="337" y="2494"/>
                    <a:pt x="388" y="2455"/>
                  </a:cubicBezTo>
                  <a:cubicBezTo>
                    <a:pt x="439" y="2416"/>
                    <a:pt x="467" y="2342"/>
                    <a:pt x="502" y="2299"/>
                  </a:cubicBezTo>
                  <a:cubicBezTo>
                    <a:pt x="537" y="2256"/>
                    <a:pt x="566" y="2214"/>
                    <a:pt x="598" y="2197"/>
                  </a:cubicBezTo>
                  <a:cubicBezTo>
                    <a:pt x="630" y="2180"/>
                    <a:pt x="670" y="2191"/>
                    <a:pt x="694" y="2197"/>
                  </a:cubicBezTo>
                  <a:cubicBezTo>
                    <a:pt x="718" y="2203"/>
                    <a:pt x="739" y="2240"/>
                    <a:pt x="742" y="2230"/>
                  </a:cubicBezTo>
                  <a:cubicBezTo>
                    <a:pt x="745" y="2220"/>
                    <a:pt x="725" y="2207"/>
                    <a:pt x="712" y="2137"/>
                  </a:cubicBezTo>
                  <a:cubicBezTo>
                    <a:pt x="699" y="2067"/>
                    <a:pt x="671" y="1903"/>
                    <a:pt x="664" y="1807"/>
                  </a:cubicBezTo>
                  <a:cubicBezTo>
                    <a:pt x="657" y="1711"/>
                    <a:pt x="661" y="1630"/>
                    <a:pt x="670" y="1561"/>
                  </a:cubicBezTo>
                  <a:cubicBezTo>
                    <a:pt x="679" y="1492"/>
                    <a:pt x="705" y="1450"/>
                    <a:pt x="718" y="1393"/>
                  </a:cubicBezTo>
                  <a:cubicBezTo>
                    <a:pt x="731" y="1336"/>
                    <a:pt x="776" y="1427"/>
                    <a:pt x="748" y="1219"/>
                  </a:cubicBezTo>
                  <a:cubicBezTo>
                    <a:pt x="720" y="1011"/>
                    <a:pt x="598" y="230"/>
                    <a:pt x="550" y="115"/>
                  </a:cubicBezTo>
                  <a:close/>
                </a:path>
              </a:pathLst>
            </a:custGeom>
            <a:gradFill rotWithShape="0">
              <a:gsLst>
                <a:gs pos="0">
                  <a:schemeClr val="accent2">
                    <a:gamma/>
                    <a:shade val="46275"/>
                    <a:invGamma/>
                  </a:schemeClr>
                </a:gs>
                <a:gs pos="50000">
                  <a:schemeClr val="accent2"/>
                </a:gs>
                <a:gs pos="100000">
                  <a:schemeClr val="accent2">
                    <a:gamma/>
                    <a:shade val="46275"/>
                    <a:invGamma/>
                  </a:schemeClr>
                </a:gs>
              </a:gsLst>
              <a:lin ang="0" scaled="1"/>
            </a:gradFill>
            <a:ln w="9525">
              <a:noFill/>
              <a:round/>
              <a:headEnd/>
              <a:tailEnd/>
            </a:ln>
            <a:effectLst/>
          </p:spPr>
          <p:txBody>
            <a:bodyPr wrap="none" anchor="ctr"/>
            <a:lstStyle/>
            <a:p>
              <a:pPr>
                <a:defRPr/>
              </a:pPr>
              <a:endParaRPr lang="en-US">
                <a:latin typeface="Tahoma" pitchFamily="22" charset="-52"/>
                <a:ea typeface="+mn-ea"/>
                <a:cs typeface="+mn-cs"/>
              </a:endParaRPr>
            </a:p>
          </p:txBody>
        </p:sp>
        <p:sp>
          <p:nvSpPr>
            <p:cNvPr id="12" name="Freeform 1073" descr="kimonopat1"/>
            <p:cNvSpPr>
              <a:spLocks/>
            </p:cNvSpPr>
            <p:nvPr/>
          </p:nvSpPr>
          <p:spPr bwMode="auto">
            <a:xfrm>
              <a:off x="5046" y="2229"/>
              <a:ext cx="617" cy="1376"/>
            </a:xfrm>
            <a:custGeom>
              <a:avLst/>
              <a:gdLst>
                <a:gd name="T0" fmla="*/ 486 w 617"/>
                <a:gd name="T1" fmla="*/ 3 h 1376"/>
                <a:gd name="T2" fmla="*/ 402 w 617"/>
                <a:gd name="T3" fmla="*/ 381 h 1376"/>
                <a:gd name="T4" fmla="*/ 216 w 617"/>
                <a:gd name="T5" fmla="*/ 777 h 1376"/>
                <a:gd name="T6" fmla="*/ 0 w 617"/>
                <a:gd name="T7" fmla="*/ 1119 h 1376"/>
                <a:gd name="T8" fmla="*/ 102 w 617"/>
                <a:gd name="T9" fmla="*/ 1101 h 1376"/>
                <a:gd name="T10" fmla="*/ 282 w 617"/>
                <a:gd name="T11" fmla="*/ 1119 h 1376"/>
                <a:gd name="T12" fmla="*/ 378 w 617"/>
                <a:gd name="T13" fmla="*/ 1185 h 1376"/>
                <a:gd name="T14" fmla="*/ 432 w 617"/>
                <a:gd name="T15" fmla="*/ 1269 h 1376"/>
                <a:gd name="T16" fmla="*/ 444 w 617"/>
                <a:gd name="T17" fmla="*/ 1365 h 1376"/>
                <a:gd name="T18" fmla="*/ 498 w 617"/>
                <a:gd name="T19" fmla="*/ 1203 h 1376"/>
                <a:gd name="T20" fmla="*/ 564 w 617"/>
                <a:gd name="T21" fmla="*/ 825 h 1376"/>
                <a:gd name="T22" fmla="*/ 606 w 617"/>
                <a:gd name="T23" fmla="*/ 363 h 1376"/>
                <a:gd name="T24" fmla="*/ 486 w 617"/>
                <a:gd name="T25" fmla="*/ 3 h 137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17" h="1376">
                  <a:moveTo>
                    <a:pt x="486" y="3"/>
                  </a:moveTo>
                  <a:cubicBezTo>
                    <a:pt x="452" y="6"/>
                    <a:pt x="447" y="252"/>
                    <a:pt x="402" y="381"/>
                  </a:cubicBezTo>
                  <a:cubicBezTo>
                    <a:pt x="357" y="510"/>
                    <a:pt x="283" y="654"/>
                    <a:pt x="216" y="777"/>
                  </a:cubicBezTo>
                  <a:cubicBezTo>
                    <a:pt x="149" y="900"/>
                    <a:pt x="19" y="1065"/>
                    <a:pt x="0" y="1119"/>
                  </a:cubicBezTo>
                  <a:cubicBezTo>
                    <a:pt x="48" y="1119"/>
                    <a:pt x="55" y="1101"/>
                    <a:pt x="102" y="1101"/>
                  </a:cubicBezTo>
                  <a:cubicBezTo>
                    <a:pt x="149" y="1101"/>
                    <a:pt x="236" y="1105"/>
                    <a:pt x="282" y="1119"/>
                  </a:cubicBezTo>
                  <a:cubicBezTo>
                    <a:pt x="328" y="1133"/>
                    <a:pt x="353" y="1160"/>
                    <a:pt x="378" y="1185"/>
                  </a:cubicBezTo>
                  <a:cubicBezTo>
                    <a:pt x="403" y="1210"/>
                    <a:pt x="421" y="1239"/>
                    <a:pt x="432" y="1269"/>
                  </a:cubicBezTo>
                  <a:cubicBezTo>
                    <a:pt x="443" y="1299"/>
                    <a:pt x="433" y="1376"/>
                    <a:pt x="444" y="1365"/>
                  </a:cubicBezTo>
                  <a:cubicBezTo>
                    <a:pt x="455" y="1354"/>
                    <a:pt x="478" y="1293"/>
                    <a:pt x="498" y="1203"/>
                  </a:cubicBezTo>
                  <a:cubicBezTo>
                    <a:pt x="518" y="1113"/>
                    <a:pt x="546" y="965"/>
                    <a:pt x="564" y="825"/>
                  </a:cubicBezTo>
                  <a:cubicBezTo>
                    <a:pt x="582" y="685"/>
                    <a:pt x="617" y="496"/>
                    <a:pt x="606" y="363"/>
                  </a:cubicBezTo>
                  <a:cubicBezTo>
                    <a:pt x="595" y="230"/>
                    <a:pt x="520" y="0"/>
                    <a:pt x="486" y="3"/>
                  </a:cubicBezTo>
                  <a:close/>
                </a:path>
              </a:pathLst>
            </a:custGeom>
            <a:blipFill dpi="0" rotWithShape="0">
              <a:blip r:embed="rId3"/>
              <a:srcRect/>
              <a:tile tx="0" ty="0" sx="100000" sy="100000" flip="none" algn="tl"/>
            </a:blipFill>
            <a:ln>
              <a:noFill/>
            </a:ln>
            <a:extLst>
              <a:ext uri="{91240B29-F687-4f45-9708-019B960494DF}">
                <a14:hiddenLine xmlns="" xmlns:a14="http://schemas.microsoft.com/office/drawing/2010/main" w="9525" cap="flat" cmpd="sng">
                  <a:solidFill>
                    <a:srgbClr val="000000"/>
                  </a:solidFill>
                  <a:prstDash val="solid"/>
                  <a:round/>
                  <a:headEnd/>
                  <a:tailEnd/>
                </a14:hiddenLine>
              </a:ext>
            </a:extLst>
          </p:spPr>
          <p:txBody>
            <a:bodyPr wrap="none" anchor="ctr"/>
            <a:lstStyle/>
            <a:p>
              <a:endParaRPr lang="en-US"/>
            </a:p>
          </p:txBody>
        </p:sp>
        <p:sp>
          <p:nvSpPr>
            <p:cNvPr id="13" name="Freeform 1074" descr="kimonopat1"/>
            <p:cNvSpPr>
              <a:spLocks/>
            </p:cNvSpPr>
            <p:nvPr/>
          </p:nvSpPr>
          <p:spPr bwMode="auto">
            <a:xfrm>
              <a:off x="5193" y="269"/>
              <a:ext cx="576" cy="3180"/>
            </a:xfrm>
            <a:custGeom>
              <a:avLst/>
              <a:gdLst>
                <a:gd name="T0" fmla="*/ 42 w 576"/>
                <a:gd name="T1" fmla="*/ 61 h 3180"/>
                <a:gd name="T2" fmla="*/ 156 w 576"/>
                <a:gd name="T3" fmla="*/ 517 h 3180"/>
                <a:gd name="T4" fmla="*/ 288 w 576"/>
                <a:gd name="T5" fmla="*/ 991 h 3180"/>
                <a:gd name="T6" fmla="*/ 414 w 576"/>
                <a:gd name="T7" fmla="*/ 1435 h 3180"/>
                <a:gd name="T8" fmla="*/ 576 w 576"/>
                <a:gd name="T9" fmla="*/ 1807 h 3180"/>
                <a:gd name="T10" fmla="*/ 576 w 576"/>
                <a:gd name="T11" fmla="*/ 3055 h 3180"/>
                <a:gd name="T12" fmla="*/ 414 w 576"/>
                <a:gd name="T13" fmla="*/ 2557 h 3180"/>
                <a:gd name="T14" fmla="*/ 252 w 576"/>
                <a:gd name="T15" fmla="*/ 1765 h 3180"/>
                <a:gd name="T16" fmla="*/ 126 w 576"/>
                <a:gd name="T17" fmla="*/ 961 h 3180"/>
                <a:gd name="T18" fmla="*/ 12 w 576"/>
                <a:gd name="T19" fmla="*/ 151 h 3180"/>
                <a:gd name="T20" fmla="*/ 42 w 576"/>
                <a:gd name="T21" fmla="*/ 61 h 318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76" h="3180">
                  <a:moveTo>
                    <a:pt x="42" y="61"/>
                  </a:moveTo>
                  <a:cubicBezTo>
                    <a:pt x="66" y="122"/>
                    <a:pt x="115" y="362"/>
                    <a:pt x="156" y="517"/>
                  </a:cubicBezTo>
                  <a:cubicBezTo>
                    <a:pt x="197" y="672"/>
                    <a:pt x="245" y="838"/>
                    <a:pt x="288" y="991"/>
                  </a:cubicBezTo>
                  <a:cubicBezTo>
                    <a:pt x="331" y="1144"/>
                    <a:pt x="366" y="1299"/>
                    <a:pt x="414" y="1435"/>
                  </a:cubicBezTo>
                  <a:cubicBezTo>
                    <a:pt x="462" y="1571"/>
                    <a:pt x="549" y="1537"/>
                    <a:pt x="576" y="1807"/>
                  </a:cubicBezTo>
                  <a:lnTo>
                    <a:pt x="576" y="3055"/>
                  </a:lnTo>
                  <a:cubicBezTo>
                    <a:pt x="549" y="3180"/>
                    <a:pt x="468" y="2772"/>
                    <a:pt x="414" y="2557"/>
                  </a:cubicBezTo>
                  <a:cubicBezTo>
                    <a:pt x="360" y="2342"/>
                    <a:pt x="300" y="2031"/>
                    <a:pt x="252" y="1765"/>
                  </a:cubicBezTo>
                  <a:cubicBezTo>
                    <a:pt x="204" y="1499"/>
                    <a:pt x="166" y="1230"/>
                    <a:pt x="126" y="961"/>
                  </a:cubicBezTo>
                  <a:cubicBezTo>
                    <a:pt x="86" y="692"/>
                    <a:pt x="24" y="299"/>
                    <a:pt x="12" y="151"/>
                  </a:cubicBezTo>
                  <a:cubicBezTo>
                    <a:pt x="0" y="3"/>
                    <a:pt x="18" y="0"/>
                    <a:pt x="42" y="61"/>
                  </a:cubicBezTo>
                  <a:close/>
                </a:path>
              </a:pathLst>
            </a:custGeom>
            <a:blipFill dpi="0" rotWithShape="0">
              <a:blip r:embed="rId3"/>
              <a:srcRect/>
              <a:tile tx="0" ty="0" sx="100000" sy="100000" flip="none" algn="tl"/>
            </a:blipFill>
            <a:ln>
              <a:noFill/>
            </a:ln>
            <a:extLst>
              <a:ext uri="{91240B29-F687-4f45-9708-019B960494DF}">
                <a14:hiddenLine xmlns="" xmlns:a14="http://schemas.microsoft.com/office/drawing/2010/main" w="9525" cap="flat" cmpd="sng">
                  <a:solidFill>
                    <a:srgbClr val="000000"/>
                  </a:solidFill>
                  <a:prstDash val="solid"/>
                  <a:round/>
                  <a:headEnd/>
                  <a:tailEnd/>
                </a14:hiddenLine>
              </a:ext>
            </a:extLst>
          </p:spPr>
          <p:txBody>
            <a:bodyPr wrap="none" anchor="ctr"/>
            <a:lstStyle/>
            <a:p>
              <a:endParaRPr lang="en-US"/>
            </a:p>
          </p:txBody>
        </p:sp>
        <p:sp>
          <p:nvSpPr>
            <p:cNvPr id="14" name="Freeform 1075"/>
            <p:cNvSpPr>
              <a:spLocks/>
            </p:cNvSpPr>
            <p:nvPr/>
          </p:nvSpPr>
          <p:spPr bwMode="auto">
            <a:xfrm>
              <a:off x="5197" y="165"/>
              <a:ext cx="573" cy="1935"/>
            </a:xfrm>
            <a:custGeom>
              <a:avLst/>
              <a:gdLst>
                <a:gd name="T0" fmla="*/ 69 w 573"/>
                <a:gd name="T1" fmla="*/ 63 h 1935"/>
                <a:gd name="T2" fmla="*/ 207 w 573"/>
                <a:gd name="T3" fmla="*/ 549 h 1935"/>
                <a:gd name="T4" fmla="*/ 381 w 573"/>
                <a:gd name="T5" fmla="*/ 1101 h 1935"/>
                <a:gd name="T6" fmla="*/ 573 w 573"/>
                <a:gd name="T7" fmla="*/ 1575 h 1935"/>
                <a:gd name="T8" fmla="*/ 573 w 573"/>
                <a:gd name="T9" fmla="*/ 1935 h 1935"/>
                <a:gd name="T10" fmla="*/ 321 w 573"/>
                <a:gd name="T11" fmla="*/ 1449 h 1935"/>
                <a:gd name="T12" fmla="*/ 147 w 573"/>
                <a:gd name="T13" fmla="*/ 699 h 1935"/>
                <a:gd name="T14" fmla="*/ 15 w 573"/>
                <a:gd name="T15" fmla="*/ 171 h 1935"/>
                <a:gd name="T16" fmla="*/ 69 w 573"/>
                <a:gd name="T17" fmla="*/ 63 h 193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73" h="1935">
                  <a:moveTo>
                    <a:pt x="69" y="63"/>
                  </a:moveTo>
                  <a:cubicBezTo>
                    <a:pt x="101" y="126"/>
                    <a:pt x="155" y="376"/>
                    <a:pt x="207" y="549"/>
                  </a:cubicBezTo>
                  <a:cubicBezTo>
                    <a:pt x="259" y="722"/>
                    <a:pt x="320" y="930"/>
                    <a:pt x="381" y="1101"/>
                  </a:cubicBezTo>
                  <a:cubicBezTo>
                    <a:pt x="442" y="1272"/>
                    <a:pt x="541" y="1436"/>
                    <a:pt x="573" y="1575"/>
                  </a:cubicBezTo>
                  <a:lnTo>
                    <a:pt x="573" y="1935"/>
                  </a:lnTo>
                  <a:cubicBezTo>
                    <a:pt x="531" y="1914"/>
                    <a:pt x="392" y="1655"/>
                    <a:pt x="321" y="1449"/>
                  </a:cubicBezTo>
                  <a:cubicBezTo>
                    <a:pt x="250" y="1243"/>
                    <a:pt x="198" y="912"/>
                    <a:pt x="147" y="699"/>
                  </a:cubicBezTo>
                  <a:cubicBezTo>
                    <a:pt x="96" y="486"/>
                    <a:pt x="30" y="274"/>
                    <a:pt x="15" y="171"/>
                  </a:cubicBezTo>
                  <a:cubicBezTo>
                    <a:pt x="0" y="68"/>
                    <a:pt x="37" y="0"/>
                    <a:pt x="69" y="63"/>
                  </a:cubicBez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5" name="Freeform 1076"/>
            <p:cNvSpPr>
              <a:spLocks/>
            </p:cNvSpPr>
            <p:nvPr/>
          </p:nvSpPr>
          <p:spPr bwMode="auto">
            <a:xfrm>
              <a:off x="5004" y="0"/>
              <a:ext cx="363" cy="2112"/>
            </a:xfrm>
            <a:custGeom>
              <a:avLst/>
              <a:gdLst>
                <a:gd name="T0" fmla="*/ 0 w 363"/>
                <a:gd name="T1" fmla="*/ 2094 h 2112"/>
                <a:gd name="T2" fmla="*/ 66 w 363"/>
                <a:gd name="T3" fmla="*/ 1992 h 2112"/>
                <a:gd name="T4" fmla="*/ 150 w 363"/>
                <a:gd name="T5" fmla="*/ 1464 h 2112"/>
                <a:gd name="T6" fmla="*/ 234 w 363"/>
                <a:gd name="T7" fmla="*/ 678 h 2112"/>
                <a:gd name="T8" fmla="*/ 324 w 363"/>
                <a:gd name="T9" fmla="*/ 0 h 2112"/>
                <a:gd name="T10" fmla="*/ 0 w 363"/>
                <a:gd name="T11" fmla="*/ 0 h 2112"/>
                <a:gd name="T12" fmla="*/ 0 w 363"/>
                <a:gd name="T13" fmla="*/ 2094 h 21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6" name="Freeform 1077"/>
            <p:cNvSpPr>
              <a:spLocks/>
            </p:cNvSpPr>
            <p:nvPr/>
          </p:nvSpPr>
          <p:spPr bwMode="auto">
            <a:xfrm>
              <a:off x="5004" y="1"/>
              <a:ext cx="189" cy="2112"/>
            </a:xfrm>
            <a:custGeom>
              <a:avLst/>
              <a:gdLst/>
              <a:ahLst/>
              <a:cxnLst>
                <a:cxn ang="0">
                  <a:pos x="0" y="2094"/>
                </a:cxn>
                <a:cxn ang="0">
                  <a:pos x="66" y="1992"/>
                </a:cxn>
                <a:cxn ang="0">
                  <a:pos x="150" y="1464"/>
                </a:cxn>
                <a:cxn ang="0">
                  <a:pos x="234" y="678"/>
                </a:cxn>
                <a:cxn ang="0">
                  <a:pos x="324" y="0"/>
                </a:cxn>
                <a:cxn ang="0">
                  <a:pos x="0" y="0"/>
                </a:cxn>
                <a:cxn ang="0">
                  <a:pos x="0" y="2094"/>
                </a:cxn>
              </a:cxnLst>
              <a:rect l="0" t="0" r="r" b="b"/>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chemeClr val="folHlink"/>
                </a:gs>
                <a:gs pos="50000">
                  <a:schemeClr val="hlink"/>
                </a:gs>
                <a:gs pos="100000">
                  <a:schemeClr val="folHlink"/>
                </a:gs>
              </a:gsLst>
              <a:lin ang="0" scaled="1"/>
            </a:gradFill>
            <a:ln w="9525">
              <a:noFill/>
              <a:round/>
              <a:headEnd/>
              <a:tailEnd/>
            </a:ln>
            <a:effectLst/>
          </p:spPr>
          <p:txBody>
            <a:bodyPr wrap="none" anchor="ctr"/>
            <a:lstStyle/>
            <a:p>
              <a:pPr>
                <a:defRPr/>
              </a:pPr>
              <a:endParaRPr lang="en-US">
                <a:latin typeface="Tahoma" pitchFamily="22" charset="-52"/>
                <a:ea typeface="+mn-ea"/>
                <a:cs typeface="+mn-cs"/>
              </a:endParaRPr>
            </a:p>
          </p:txBody>
        </p:sp>
        <p:sp>
          <p:nvSpPr>
            <p:cNvPr id="17" name="Rectangle 1078"/>
            <p:cNvSpPr>
              <a:spLocks noChangeArrowheads="1"/>
            </p:cNvSpPr>
            <p:nvPr/>
          </p:nvSpPr>
          <p:spPr bwMode="auto">
            <a:xfrm>
              <a:off x="4955" y="1"/>
              <a:ext cx="56" cy="4320"/>
            </a:xfrm>
            <a:prstGeom prst="rect">
              <a:avLst/>
            </a:pr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kumimoji="1" lang="en-US">
                <a:latin typeface="Arial" charset="0"/>
              </a:endParaRPr>
            </a:p>
          </p:txBody>
        </p:sp>
        <p:sp>
          <p:nvSpPr>
            <p:cNvPr id="18" name="Freeform 1079"/>
            <p:cNvSpPr>
              <a:spLocks/>
            </p:cNvSpPr>
            <p:nvPr/>
          </p:nvSpPr>
          <p:spPr bwMode="auto">
            <a:xfrm>
              <a:off x="5013" y="3924"/>
              <a:ext cx="734" cy="390"/>
            </a:xfrm>
            <a:custGeom>
              <a:avLst/>
              <a:gdLst/>
              <a:ahLst/>
              <a:cxnLst>
                <a:cxn ang="0">
                  <a:pos x="1" y="357"/>
                </a:cxn>
                <a:cxn ang="0">
                  <a:pos x="109" y="341"/>
                </a:cxn>
                <a:cxn ang="0">
                  <a:pos x="241" y="305"/>
                </a:cxn>
                <a:cxn ang="0">
                  <a:pos x="353" y="209"/>
                </a:cxn>
                <a:cxn ang="0">
                  <a:pos x="429" y="89"/>
                </a:cxn>
                <a:cxn ang="0">
                  <a:pos x="493" y="17"/>
                </a:cxn>
                <a:cxn ang="0">
                  <a:pos x="577" y="1"/>
                </a:cxn>
                <a:cxn ang="0">
                  <a:pos x="629" y="21"/>
                </a:cxn>
                <a:cxn ang="0">
                  <a:pos x="673" y="65"/>
                </a:cxn>
                <a:cxn ang="0">
                  <a:pos x="673" y="137"/>
                </a:cxn>
                <a:cxn ang="0">
                  <a:pos x="561" y="225"/>
                </a:cxn>
                <a:cxn ang="0">
                  <a:pos x="425" y="297"/>
                </a:cxn>
                <a:cxn ang="0">
                  <a:pos x="245" y="357"/>
                </a:cxn>
                <a:cxn ang="0">
                  <a:pos x="113" y="377"/>
                </a:cxn>
                <a:cxn ang="0">
                  <a:pos x="1" y="357"/>
                </a:cxn>
              </a:cxnLst>
              <a:rect l="0" t="0" r="r" b="b"/>
              <a:pathLst>
                <a:path w="692" h="378">
                  <a:moveTo>
                    <a:pt x="1" y="357"/>
                  </a:moveTo>
                  <a:cubicBezTo>
                    <a:pt x="0" y="351"/>
                    <a:pt x="69" y="350"/>
                    <a:pt x="109" y="341"/>
                  </a:cubicBezTo>
                  <a:cubicBezTo>
                    <a:pt x="149" y="332"/>
                    <a:pt x="200" y="327"/>
                    <a:pt x="241" y="305"/>
                  </a:cubicBezTo>
                  <a:cubicBezTo>
                    <a:pt x="282" y="283"/>
                    <a:pt x="322" y="245"/>
                    <a:pt x="353" y="209"/>
                  </a:cubicBezTo>
                  <a:cubicBezTo>
                    <a:pt x="384" y="173"/>
                    <a:pt x="406" y="121"/>
                    <a:pt x="429" y="89"/>
                  </a:cubicBezTo>
                  <a:cubicBezTo>
                    <a:pt x="452" y="57"/>
                    <a:pt x="468" y="32"/>
                    <a:pt x="493" y="17"/>
                  </a:cubicBezTo>
                  <a:cubicBezTo>
                    <a:pt x="518" y="2"/>
                    <a:pt x="554" y="0"/>
                    <a:pt x="577" y="1"/>
                  </a:cubicBezTo>
                  <a:cubicBezTo>
                    <a:pt x="600" y="2"/>
                    <a:pt x="613" y="10"/>
                    <a:pt x="629" y="21"/>
                  </a:cubicBezTo>
                  <a:cubicBezTo>
                    <a:pt x="645" y="32"/>
                    <a:pt x="666" y="46"/>
                    <a:pt x="673" y="65"/>
                  </a:cubicBezTo>
                  <a:cubicBezTo>
                    <a:pt x="680" y="84"/>
                    <a:pt x="692" y="110"/>
                    <a:pt x="673" y="137"/>
                  </a:cubicBezTo>
                  <a:cubicBezTo>
                    <a:pt x="654" y="164"/>
                    <a:pt x="602" y="198"/>
                    <a:pt x="561" y="225"/>
                  </a:cubicBezTo>
                  <a:cubicBezTo>
                    <a:pt x="520" y="252"/>
                    <a:pt x="478" y="275"/>
                    <a:pt x="425" y="297"/>
                  </a:cubicBezTo>
                  <a:cubicBezTo>
                    <a:pt x="372" y="319"/>
                    <a:pt x="297" y="344"/>
                    <a:pt x="245" y="357"/>
                  </a:cubicBezTo>
                  <a:cubicBezTo>
                    <a:pt x="193" y="370"/>
                    <a:pt x="156" y="376"/>
                    <a:pt x="113" y="377"/>
                  </a:cubicBezTo>
                  <a:cubicBezTo>
                    <a:pt x="70" y="378"/>
                    <a:pt x="2" y="363"/>
                    <a:pt x="1" y="357"/>
                  </a:cubicBezTo>
                  <a:close/>
                </a:path>
              </a:pathLst>
            </a:custGeom>
            <a:gradFill rotWithShape="0">
              <a:gsLst>
                <a:gs pos="0">
                  <a:schemeClr val="bg1"/>
                </a:gs>
                <a:gs pos="50000">
                  <a:schemeClr val="folHlink"/>
                </a:gs>
                <a:gs pos="100000">
                  <a:schemeClr val="bg1"/>
                </a:gs>
              </a:gsLst>
              <a:lin ang="0" scaled="1"/>
            </a:gradFill>
            <a:ln w="9525" cap="flat" cmpd="sng">
              <a:noFill/>
              <a:prstDash val="solid"/>
              <a:round/>
              <a:headEnd type="none" w="med" len="med"/>
              <a:tailEnd type="none" w="med" len="med"/>
            </a:ln>
            <a:effectLst/>
          </p:spPr>
          <p:txBody>
            <a:bodyPr wrap="none" anchor="ctr"/>
            <a:lstStyle/>
            <a:p>
              <a:pPr>
                <a:defRPr/>
              </a:pPr>
              <a:endParaRPr lang="en-US">
                <a:latin typeface="Tahoma" pitchFamily="22" charset="-52"/>
                <a:ea typeface="+mn-ea"/>
                <a:cs typeface="+mn-cs"/>
              </a:endParaRPr>
            </a:p>
          </p:txBody>
        </p:sp>
        <p:sp>
          <p:nvSpPr>
            <p:cNvPr id="19" name="AutoShape 1080"/>
            <p:cNvSpPr>
              <a:spLocks noChangeArrowheads="1"/>
            </p:cNvSpPr>
            <p:nvPr/>
          </p:nvSpPr>
          <p:spPr bwMode="hidden">
            <a:xfrm rot="5400000">
              <a:off x="2724" y="2089"/>
              <a:ext cx="4320" cy="14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2105 w 21600"/>
                <a:gd name="T13" fmla="*/ 2130 h 21600"/>
                <a:gd name="T14" fmla="*/ 19495 w 21600"/>
                <a:gd name="T15" fmla="*/ 19470 h 21600"/>
              </a:gdLst>
              <a:ahLst/>
              <a:cxnLst>
                <a:cxn ang="T8">
                  <a:pos x="T0" y="T1"/>
                </a:cxn>
                <a:cxn ang="T9">
                  <a:pos x="T2" y="T3"/>
                </a:cxn>
                <a:cxn ang="T10">
                  <a:pos x="T4" y="T5"/>
                </a:cxn>
                <a:cxn ang="T11">
                  <a:pos x="T6" y="T7"/>
                </a:cxn>
              </a:cxnLst>
              <a:rect l="T12" t="T13" r="T14" b="T15"/>
              <a:pathLst>
                <a:path w="21600" h="21600">
                  <a:moveTo>
                    <a:pt x="0" y="0"/>
                  </a:moveTo>
                  <a:lnTo>
                    <a:pt x="607" y="21600"/>
                  </a:lnTo>
                  <a:lnTo>
                    <a:pt x="20993" y="21600"/>
                  </a:lnTo>
                  <a:lnTo>
                    <a:pt x="21600" y="0"/>
                  </a:lnTo>
                  <a:lnTo>
                    <a:pt x="0" y="0"/>
                  </a:lnTo>
                  <a:close/>
                </a:path>
              </a:pathLst>
            </a:custGeom>
            <a:gradFill rotWithShape="0">
              <a:gsLst>
                <a:gs pos="0">
                  <a:schemeClr val="bg1"/>
                </a:gs>
                <a:gs pos="100000">
                  <a:schemeClr val="bg2"/>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rot="10800000" vert="eaVert" wrap="none" anchor="ctr"/>
            <a:lstStyle/>
            <a:p>
              <a:endParaRPr lang="en-US"/>
            </a:p>
          </p:txBody>
        </p:sp>
      </p:grpSp>
      <p:sp>
        <p:nvSpPr>
          <p:cNvPr id="149561" name="Rectangle 1081"/>
          <p:cNvSpPr>
            <a:spLocks noGrp="1" noChangeArrowheads="1"/>
          </p:cNvSpPr>
          <p:nvPr>
            <p:ph type="ctrTitle" sz="quarter"/>
          </p:nvPr>
        </p:nvSpPr>
        <p:spPr>
          <a:xfrm>
            <a:off x="685800" y="1370013"/>
            <a:ext cx="6965950" cy="2057400"/>
          </a:xfrm>
        </p:spPr>
        <p:txBody>
          <a:bodyPr/>
          <a:lstStyle>
            <a:lvl1pPr>
              <a:defRPr/>
            </a:lvl1pPr>
          </a:lstStyle>
          <a:p>
            <a:r>
              <a:rPr lang="en-US"/>
              <a:t>Click to edit Master title style</a:t>
            </a:r>
          </a:p>
        </p:txBody>
      </p:sp>
      <p:sp>
        <p:nvSpPr>
          <p:cNvPr id="149562" name="Rectangle 1082"/>
          <p:cNvSpPr>
            <a:spLocks noGrp="1" noChangeArrowheads="1"/>
          </p:cNvSpPr>
          <p:nvPr>
            <p:ph type="subTitle" sz="quarter" idx="1"/>
          </p:nvPr>
        </p:nvSpPr>
        <p:spPr>
          <a:xfrm>
            <a:off x="1727200" y="3886200"/>
            <a:ext cx="5640388" cy="1752600"/>
          </a:xfrm>
        </p:spPr>
        <p:txBody>
          <a:bodyPr/>
          <a:lstStyle>
            <a:lvl1pPr marL="0" indent="0" algn="ctr">
              <a:buFontTx/>
              <a:buNone/>
              <a:defRPr/>
            </a:lvl1pPr>
          </a:lstStyle>
          <a:p>
            <a:r>
              <a:rPr lang="en-US"/>
              <a:t>Click to edit Master subtitle style</a:t>
            </a:r>
          </a:p>
        </p:txBody>
      </p:sp>
      <p:sp>
        <p:nvSpPr>
          <p:cNvPr id="59" name="Rectangle 1083"/>
          <p:cNvSpPr>
            <a:spLocks noGrp="1" noChangeArrowheads="1"/>
          </p:cNvSpPr>
          <p:nvPr>
            <p:ph type="dt" sz="quarter" idx="10"/>
          </p:nvPr>
        </p:nvSpPr>
        <p:spPr/>
        <p:txBody>
          <a:bodyPr/>
          <a:lstStyle>
            <a:lvl1pPr>
              <a:defRPr/>
            </a:lvl1pPr>
          </a:lstStyle>
          <a:p>
            <a:pPr>
              <a:defRPr/>
            </a:pPr>
            <a:endParaRPr lang="en-US"/>
          </a:p>
        </p:txBody>
      </p:sp>
      <p:sp>
        <p:nvSpPr>
          <p:cNvPr id="60" name="Rectangle 1084"/>
          <p:cNvSpPr>
            <a:spLocks noGrp="1" noChangeArrowheads="1"/>
          </p:cNvSpPr>
          <p:nvPr>
            <p:ph type="ftr" sz="quarter" idx="11"/>
          </p:nvPr>
        </p:nvSpPr>
        <p:spPr/>
        <p:txBody>
          <a:bodyPr/>
          <a:lstStyle>
            <a:lvl1pPr>
              <a:defRPr/>
            </a:lvl1pPr>
          </a:lstStyle>
          <a:p>
            <a:pPr>
              <a:defRPr/>
            </a:pPr>
            <a:endParaRPr lang="en-US"/>
          </a:p>
        </p:txBody>
      </p:sp>
      <p:sp>
        <p:nvSpPr>
          <p:cNvPr id="61" name="Rectangle 1085"/>
          <p:cNvSpPr>
            <a:spLocks noGrp="1" noChangeArrowheads="1"/>
          </p:cNvSpPr>
          <p:nvPr>
            <p:ph type="sldNum" sz="quarter" idx="12"/>
          </p:nvPr>
        </p:nvSpPr>
        <p:spPr/>
        <p:txBody>
          <a:bodyPr/>
          <a:lstStyle>
            <a:lvl1pPr>
              <a:defRPr/>
            </a:lvl1pPr>
          </a:lstStyle>
          <a:p>
            <a:pPr>
              <a:defRPr/>
            </a:pPr>
            <a:fld id="{DECB616F-6C51-7549-9206-92B51FFF0EC9}" type="slidenum">
              <a:rPr lang="en-US"/>
              <a:pPr>
                <a:defRPr/>
              </a:pPr>
              <a:t>‹#›</a:t>
            </a:fld>
            <a:endParaRPr lang="en-US"/>
          </a:p>
        </p:txBody>
      </p:sp>
    </p:spTree>
    <p:extLst>
      <p:ext uri="{BB962C8B-B14F-4D97-AF65-F5344CB8AC3E}">
        <p14:creationId xmlns:p14="http://schemas.microsoft.com/office/powerpoint/2010/main" val="35599337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83"/>
          <p:cNvSpPr>
            <a:spLocks noGrp="1" noChangeArrowheads="1"/>
          </p:cNvSpPr>
          <p:nvPr>
            <p:ph type="dt" sz="half" idx="10"/>
          </p:nvPr>
        </p:nvSpPr>
        <p:spPr>
          <a:ln/>
        </p:spPr>
        <p:txBody>
          <a:bodyPr/>
          <a:lstStyle>
            <a:lvl1pPr>
              <a:defRPr/>
            </a:lvl1pPr>
          </a:lstStyle>
          <a:p>
            <a:pPr>
              <a:defRPr/>
            </a:pPr>
            <a:endParaRPr lang="en-US"/>
          </a:p>
        </p:txBody>
      </p:sp>
      <p:sp>
        <p:nvSpPr>
          <p:cNvPr id="5" name="Rectangle 1084"/>
          <p:cNvSpPr>
            <a:spLocks noGrp="1" noChangeArrowheads="1"/>
          </p:cNvSpPr>
          <p:nvPr>
            <p:ph type="ftr" sz="quarter" idx="11"/>
          </p:nvPr>
        </p:nvSpPr>
        <p:spPr>
          <a:ln/>
        </p:spPr>
        <p:txBody>
          <a:bodyPr/>
          <a:lstStyle>
            <a:lvl1pPr>
              <a:defRPr/>
            </a:lvl1pPr>
          </a:lstStyle>
          <a:p>
            <a:pPr>
              <a:defRPr/>
            </a:pPr>
            <a:endParaRPr lang="en-US"/>
          </a:p>
        </p:txBody>
      </p:sp>
      <p:sp>
        <p:nvSpPr>
          <p:cNvPr id="6" name="Rectangle 1085"/>
          <p:cNvSpPr>
            <a:spLocks noGrp="1" noChangeArrowheads="1"/>
          </p:cNvSpPr>
          <p:nvPr>
            <p:ph type="sldNum" sz="quarter" idx="12"/>
          </p:nvPr>
        </p:nvSpPr>
        <p:spPr>
          <a:ln/>
        </p:spPr>
        <p:txBody>
          <a:bodyPr/>
          <a:lstStyle>
            <a:lvl1pPr>
              <a:defRPr/>
            </a:lvl1pPr>
          </a:lstStyle>
          <a:p>
            <a:pPr>
              <a:defRPr/>
            </a:pPr>
            <a:fld id="{64235275-7435-5C46-90EE-4238CB48D8FA}" type="slidenum">
              <a:rPr lang="en-US"/>
              <a:pPr>
                <a:defRPr/>
              </a:pPr>
              <a:t>‹#›</a:t>
            </a:fld>
            <a:endParaRPr lang="en-US"/>
          </a:p>
        </p:txBody>
      </p:sp>
    </p:spTree>
    <p:extLst>
      <p:ext uri="{BB962C8B-B14F-4D97-AF65-F5344CB8AC3E}">
        <p14:creationId xmlns:p14="http://schemas.microsoft.com/office/powerpoint/2010/main" val="135827644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9"/>
          <p:cNvSpPr>
            <a:spLocks noGrp="1" noChangeArrowheads="1"/>
          </p:cNvSpPr>
          <p:nvPr>
            <p:ph type="dt" sz="half" idx="10"/>
          </p:nvPr>
        </p:nvSpPr>
        <p:spPr/>
        <p:txBody>
          <a:bodyPr/>
          <a:lstStyle>
            <a:lvl1pPr>
              <a:defRPr/>
            </a:lvl1pPr>
          </a:lstStyle>
          <a:p>
            <a:pPr>
              <a:defRPr/>
            </a:pPr>
            <a:endParaRPr lang="en-US"/>
          </a:p>
        </p:txBody>
      </p:sp>
      <p:sp>
        <p:nvSpPr>
          <p:cNvPr id="8" name="Rectangle 40"/>
          <p:cNvSpPr>
            <a:spLocks noGrp="1" noChangeArrowheads="1"/>
          </p:cNvSpPr>
          <p:nvPr>
            <p:ph type="ftr" sz="quarter" idx="11"/>
          </p:nvPr>
        </p:nvSpPr>
        <p:spPr/>
        <p:txBody>
          <a:bodyPr/>
          <a:lstStyle>
            <a:lvl1pPr>
              <a:defRPr/>
            </a:lvl1pPr>
          </a:lstStyle>
          <a:p>
            <a:pPr>
              <a:defRPr/>
            </a:pPr>
            <a:endParaRPr lang="en-US"/>
          </a:p>
        </p:txBody>
      </p:sp>
      <p:sp>
        <p:nvSpPr>
          <p:cNvPr id="9" name="Rectangle 41"/>
          <p:cNvSpPr>
            <a:spLocks noGrp="1" noChangeArrowheads="1"/>
          </p:cNvSpPr>
          <p:nvPr>
            <p:ph type="sldNum" sz="quarter" idx="12"/>
          </p:nvPr>
        </p:nvSpPr>
        <p:spPr/>
        <p:txBody>
          <a:bodyPr/>
          <a:lstStyle>
            <a:lvl1pPr>
              <a:defRPr>
                <a:latin typeface="Times New Roman" charset="0"/>
              </a:defRPr>
            </a:lvl1pPr>
          </a:lstStyle>
          <a:p>
            <a:fld id="{B126C1DB-70B2-2445-B91E-66B1D0110AF0}" type="slidenum">
              <a:rPr lang="zh-CN" altLang="en-US"/>
              <a:pPr/>
              <a:t>‹#›</a:t>
            </a:fld>
            <a:endParaRPr lang="en-US" altLang="zh-CN"/>
          </a:p>
        </p:txBody>
      </p:sp>
    </p:spTree>
    <p:extLst>
      <p:ext uri="{BB962C8B-B14F-4D97-AF65-F5344CB8AC3E}">
        <p14:creationId xmlns:p14="http://schemas.microsoft.com/office/powerpoint/2010/main" val="75837591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9"/>
          <p:cNvSpPr>
            <a:spLocks noGrp="1" noChangeArrowheads="1"/>
          </p:cNvSpPr>
          <p:nvPr>
            <p:ph type="dt" sz="half" idx="10"/>
          </p:nvPr>
        </p:nvSpPr>
        <p:spPr/>
        <p:txBody>
          <a:bodyPr/>
          <a:lstStyle>
            <a:lvl1pPr>
              <a:defRPr/>
            </a:lvl1pPr>
          </a:lstStyle>
          <a:p>
            <a:pPr>
              <a:defRPr/>
            </a:pPr>
            <a:endParaRPr lang="en-US"/>
          </a:p>
        </p:txBody>
      </p:sp>
      <p:sp>
        <p:nvSpPr>
          <p:cNvPr id="4" name="Rectangle 40"/>
          <p:cNvSpPr>
            <a:spLocks noGrp="1" noChangeArrowheads="1"/>
          </p:cNvSpPr>
          <p:nvPr>
            <p:ph type="ftr" sz="quarter" idx="11"/>
          </p:nvPr>
        </p:nvSpPr>
        <p:spPr/>
        <p:txBody>
          <a:bodyPr/>
          <a:lstStyle>
            <a:lvl1pPr>
              <a:defRPr/>
            </a:lvl1pPr>
          </a:lstStyle>
          <a:p>
            <a:pPr>
              <a:defRPr/>
            </a:pPr>
            <a:endParaRPr lang="en-US"/>
          </a:p>
        </p:txBody>
      </p:sp>
      <p:sp>
        <p:nvSpPr>
          <p:cNvPr id="5" name="Rectangle 41"/>
          <p:cNvSpPr>
            <a:spLocks noGrp="1" noChangeArrowheads="1"/>
          </p:cNvSpPr>
          <p:nvPr>
            <p:ph type="sldNum" sz="quarter" idx="12"/>
          </p:nvPr>
        </p:nvSpPr>
        <p:spPr/>
        <p:txBody>
          <a:bodyPr/>
          <a:lstStyle>
            <a:lvl1pPr>
              <a:defRPr>
                <a:latin typeface="Times New Roman" charset="0"/>
              </a:defRPr>
            </a:lvl1pPr>
          </a:lstStyle>
          <a:p>
            <a:fld id="{7FBC02AC-BC83-7143-BE58-EF6A62F11812}" type="slidenum">
              <a:rPr lang="zh-CN" altLang="en-US"/>
              <a:pPr/>
              <a:t>‹#›</a:t>
            </a:fld>
            <a:endParaRPr lang="en-US" altLang="zh-CN"/>
          </a:p>
        </p:txBody>
      </p:sp>
    </p:spTree>
    <p:extLst>
      <p:ext uri="{BB962C8B-B14F-4D97-AF65-F5344CB8AC3E}">
        <p14:creationId xmlns:p14="http://schemas.microsoft.com/office/powerpoint/2010/main" val="20856107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9"/>
          <p:cNvSpPr>
            <a:spLocks noGrp="1" noChangeArrowheads="1"/>
          </p:cNvSpPr>
          <p:nvPr>
            <p:ph type="dt" sz="half" idx="10"/>
          </p:nvPr>
        </p:nvSpPr>
        <p:spPr/>
        <p:txBody>
          <a:bodyPr/>
          <a:lstStyle>
            <a:lvl1pPr>
              <a:defRPr/>
            </a:lvl1pPr>
          </a:lstStyle>
          <a:p>
            <a:pPr>
              <a:defRPr/>
            </a:pPr>
            <a:endParaRPr lang="en-US"/>
          </a:p>
        </p:txBody>
      </p:sp>
      <p:sp>
        <p:nvSpPr>
          <p:cNvPr id="3" name="Rectangle 40"/>
          <p:cNvSpPr>
            <a:spLocks noGrp="1" noChangeArrowheads="1"/>
          </p:cNvSpPr>
          <p:nvPr>
            <p:ph type="ftr" sz="quarter" idx="11"/>
          </p:nvPr>
        </p:nvSpPr>
        <p:spPr/>
        <p:txBody>
          <a:bodyPr/>
          <a:lstStyle>
            <a:lvl1pPr>
              <a:defRPr/>
            </a:lvl1pPr>
          </a:lstStyle>
          <a:p>
            <a:pPr>
              <a:defRPr/>
            </a:pPr>
            <a:endParaRPr lang="en-US"/>
          </a:p>
        </p:txBody>
      </p:sp>
      <p:sp>
        <p:nvSpPr>
          <p:cNvPr id="4" name="Rectangle 41"/>
          <p:cNvSpPr>
            <a:spLocks noGrp="1" noChangeArrowheads="1"/>
          </p:cNvSpPr>
          <p:nvPr>
            <p:ph type="sldNum" sz="quarter" idx="12"/>
          </p:nvPr>
        </p:nvSpPr>
        <p:spPr/>
        <p:txBody>
          <a:bodyPr/>
          <a:lstStyle>
            <a:lvl1pPr>
              <a:defRPr>
                <a:latin typeface="Times New Roman" charset="0"/>
              </a:defRPr>
            </a:lvl1pPr>
          </a:lstStyle>
          <a:p>
            <a:fld id="{76D263A9-C42F-2445-B69D-1559F95936C4}" type="slidenum">
              <a:rPr lang="zh-CN" altLang="en-US"/>
              <a:pPr/>
              <a:t>‹#›</a:t>
            </a:fld>
            <a:endParaRPr lang="en-US" altLang="zh-CN"/>
          </a:p>
        </p:txBody>
      </p:sp>
    </p:spTree>
    <p:extLst>
      <p:ext uri="{BB962C8B-B14F-4D97-AF65-F5344CB8AC3E}">
        <p14:creationId xmlns:p14="http://schemas.microsoft.com/office/powerpoint/2010/main" val="193680693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9"/>
          <p:cNvSpPr>
            <a:spLocks noGrp="1" noChangeArrowheads="1"/>
          </p:cNvSpPr>
          <p:nvPr>
            <p:ph type="dt" sz="half" idx="10"/>
          </p:nvPr>
        </p:nvSpPr>
        <p:spPr/>
        <p:txBody>
          <a:bodyPr/>
          <a:lstStyle>
            <a:lvl1pPr>
              <a:defRPr/>
            </a:lvl1pPr>
          </a:lstStyle>
          <a:p>
            <a:pPr>
              <a:defRPr/>
            </a:pPr>
            <a:endParaRPr lang="en-US"/>
          </a:p>
        </p:txBody>
      </p:sp>
      <p:sp>
        <p:nvSpPr>
          <p:cNvPr id="6" name="Rectangle 40"/>
          <p:cNvSpPr>
            <a:spLocks noGrp="1" noChangeArrowheads="1"/>
          </p:cNvSpPr>
          <p:nvPr>
            <p:ph type="ftr" sz="quarter" idx="11"/>
          </p:nvPr>
        </p:nvSpPr>
        <p:spPr/>
        <p:txBody>
          <a:bodyPr/>
          <a:lstStyle>
            <a:lvl1pPr>
              <a:defRPr/>
            </a:lvl1pPr>
          </a:lstStyle>
          <a:p>
            <a:pPr>
              <a:defRPr/>
            </a:pPr>
            <a:endParaRPr lang="en-US"/>
          </a:p>
        </p:txBody>
      </p:sp>
      <p:sp>
        <p:nvSpPr>
          <p:cNvPr id="7" name="Rectangle 41"/>
          <p:cNvSpPr>
            <a:spLocks noGrp="1" noChangeArrowheads="1"/>
          </p:cNvSpPr>
          <p:nvPr>
            <p:ph type="sldNum" sz="quarter" idx="12"/>
          </p:nvPr>
        </p:nvSpPr>
        <p:spPr/>
        <p:txBody>
          <a:bodyPr/>
          <a:lstStyle>
            <a:lvl1pPr>
              <a:defRPr>
                <a:latin typeface="Times New Roman" charset="0"/>
              </a:defRPr>
            </a:lvl1pPr>
          </a:lstStyle>
          <a:p>
            <a:fld id="{5C5AF332-1CB5-D846-BE43-19EB5C0F02F3}" type="slidenum">
              <a:rPr lang="zh-CN" altLang="en-US"/>
              <a:pPr/>
              <a:t>‹#›</a:t>
            </a:fld>
            <a:endParaRPr lang="en-US" altLang="zh-CN"/>
          </a:p>
        </p:txBody>
      </p:sp>
    </p:spTree>
    <p:extLst>
      <p:ext uri="{BB962C8B-B14F-4D97-AF65-F5344CB8AC3E}">
        <p14:creationId xmlns:p14="http://schemas.microsoft.com/office/powerpoint/2010/main" val="335944388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9"/>
          <p:cNvSpPr>
            <a:spLocks noGrp="1" noChangeArrowheads="1"/>
          </p:cNvSpPr>
          <p:nvPr>
            <p:ph type="dt" sz="half" idx="10"/>
          </p:nvPr>
        </p:nvSpPr>
        <p:spPr/>
        <p:txBody>
          <a:bodyPr/>
          <a:lstStyle>
            <a:lvl1pPr>
              <a:defRPr/>
            </a:lvl1pPr>
          </a:lstStyle>
          <a:p>
            <a:pPr>
              <a:defRPr/>
            </a:pPr>
            <a:endParaRPr lang="en-US"/>
          </a:p>
        </p:txBody>
      </p:sp>
      <p:sp>
        <p:nvSpPr>
          <p:cNvPr id="6" name="Rectangle 40"/>
          <p:cNvSpPr>
            <a:spLocks noGrp="1" noChangeArrowheads="1"/>
          </p:cNvSpPr>
          <p:nvPr>
            <p:ph type="ftr" sz="quarter" idx="11"/>
          </p:nvPr>
        </p:nvSpPr>
        <p:spPr/>
        <p:txBody>
          <a:bodyPr/>
          <a:lstStyle>
            <a:lvl1pPr>
              <a:defRPr/>
            </a:lvl1pPr>
          </a:lstStyle>
          <a:p>
            <a:pPr>
              <a:defRPr/>
            </a:pPr>
            <a:endParaRPr lang="en-US"/>
          </a:p>
        </p:txBody>
      </p:sp>
      <p:sp>
        <p:nvSpPr>
          <p:cNvPr id="7" name="Rectangle 41"/>
          <p:cNvSpPr>
            <a:spLocks noGrp="1" noChangeArrowheads="1"/>
          </p:cNvSpPr>
          <p:nvPr>
            <p:ph type="sldNum" sz="quarter" idx="12"/>
          </p:nvPr>
        </p:nvSpPr>
        <p:spPr/>
        <p:txBody>
          <a:bodyPr/>
          <a:lstStyle>
            <a:lvl1pPr>
              <a:defRPr>
                <a:latin typeface="Times New Roman" charset="0"/>
              </a:defRPr>
            </a:lvl1pPr>
          </a:lstStyle>
          <a:p>
            <a:fld id="{6AD2DDD9-6864-C94D-BF24-C5DA6D0AC576}" type="slidenum">
              <a:rPr lang="zh-CN" altLang="en-US"/>
              <a:pPr/>
              <a:t>‹#›</a:t>
            </a:fld>
            <a:endParaRPr lang="en-US" altLang="zh-CN"/>
          </a:p>
        </p:txBody>
      </p:sp>
    </p:spTree>
    <p:extLst>
      <p:ext uri="{BB962C8B-B14F-4D97-AF65-F5344CB8AC3E}">
        <p14:creationId xmlns:p14="http://schemas.microsoft.com/office/powerpoint/2010/main" val="248178195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p:txBody>
          <a:bodyPr/>
          <a:lstStyle>
            <a:lvl1pPr>
              <a:defRPr/>
            </a:lvl1pPr>
          </a:lstStyle>
          <a:p>
            <a:pPr>
              <a:defRPr/>
            </a:pPr>
            <a:endParaRPr lang="en-US"/>
          </a:p>
        </p:txBody>
      </p:sp>
      <p:sp>
        <p:nvSpPr>
          <p:cNvPr id="5" name="Rectangle 40"/>
          <p:cNvSpPr>
            <a:spLocks noGrp="1" noChangeArrowheads="1"/>
          </p:cNvSpPr>
          <p:nvPr>
            <p:ph type="ftr" sz="quarter" idx="11"/>
          </p:nvPr>
        </p:nvSpPr>
        <p:spPr/>
        <p:txBody>
          <a:bodyPr/>
          <a:lstStyle>
            <a:lvl1pPr>
              <a:defRPr/>
            </a:lvl1pPr>
          </a:lstStyle>
          <a:p>
            <a:pPr>
              <a:defRPr/>
            </a:pPr>
            <a:endParaRPr lang="en-US"/>
          </a:p>
        </p:txBody>
      </p:sp>
      <p:sp>
        <p:nvSpPr>
          <p:cNvPr id="6" name="Rectangle 41"/>
          <p:cNvSpPr>
            <a:spLocks noGrp="1" noChangeArrowheads="1"/>
          </p:cNvSpPr>
          <p:nvPr>
            <p:ph type="sldNum" sz="quarter" idx="12"/>
          </p:nvPr>
        </p:nvSpPr>
        <p:spPr/>
        <p:txBody>
          <a:bodyPr/>
          <a:lstStyle>
            <a:lvl1pPr>
              <a:defRPr>
                <a:latin typeface="Times New Roman" charset="0"/>
              </a:defRPr>
            </a:lvl1pPr>
          </a:lstStyle>
          <a:p>
            <a:fld id="{4C22F1B9-967B-3942-9706-C0B2DBDBF148}" type="slidenum">
              <a:rPr lang="zh-CN" altLang="en-US"/>
              <a:pPr/>
              <a:t>‹#›</a:t>
            </a:fld>
            <a:endParaRPr lang="en-US" altLang="zh-CN"/>
          </a:p>
        </p:txBody>
      </p:sp>
    </p:spTree>
    <p:extLst>
      <p:ext uri="{BB962C8B-B14F-4D97-AF65-F5344CB8AC3E}">
        <p14:creationId xmlns:p14="http://schemas.microsoft.com/office/powerpoint/2010/main" val="272145294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p:txBody>
          <a:bodyPr/>
          <a:lstStyle>
            <a:lvl1pPr>
              <a:defRPr/>
            </a:lvl1pPr>
          </a:lstStyle>
          <a:p>
            <a:pPr>
              <a:defRPr/>
            </a:pPr>
            <a:endParaRPr lang="en-US"/>
          </a:p>
        </p:txBody>
      </p:sp>
      <p:sp>
        <p:nvSpPr>
          <p:cNvPr id="5" name="Rectangle 40"/>
          <p:cNvSpPr>
            <a:spLocks noGrp="1" noChangeArrowheads="1"/>
          </p:cNvSpPr>
          <p:nvPr>
            <p:ph type="ftr" sz="quarter" idx="11"/>
          </p:nvPr>
        </p:nvSpPr>
        <p:spPr/>
        <p:txBody>
          <a:bodyPr/>
          <a:lstStyle>
            <a:lvl1pPr>
              <a:defRPr/>
            </a:lvl1pPr>
          </a:lstStyle>
          <a:p>
            <a:pPr>
              <a:defRPr/>
            </a:pPr>
            <a:endParaRPr lang="en-US"/>
          </a:p>
        </p:txBody>
      </p:sp>
      <p:sp>
        <p:nvSpPr>
          <p:cNvPr id="6" name="Rectangle 41"/>
          <p:cNvSpPr>
            <a:spLocks noGrp="1" noChangeArrowheads="1"/>
          </p:cNvSpPr>
          <p:nvPr>
            <p:ph type="sldNum" sz="quarter" idx="12"/>
          </p:nvPr>
        </p:nvSpPr>
        <p:spPr/>
        <p:txBody>
          <a:bodyPr/>
          <a:lstStyle>
            <a:lvl1pPr>
              <a:defRPr>
                <a:latin typeface="Times New Roman" charset="0"/>
              </a:defRPr>
            </a:lvl1pPr>
          </a:lstStyle>
          <a:p>
            <a:fld id="{94DB04DF-C9A7-D441-A832-D314A4B342F4}" type="slidenum">
              <a:rPr lang="zh-CN" altLang="en-US"/>
              <a:pPr/>
              <a:t>‹#›</a:t>
            </a:fld>
            <a:endParaRPr lang="en-US" altLang="zh-CN"/>
          </a:p>
        </p:txBody>
      </p:sp>
    </p:spTree>
    <p:extLst>
      <p:ext uri="{BB962C8B-B14F-4D97-AF65-F5344CB8AC3E}">
        <p14:creationId xmlns:p14="http://schemas.microsoft.com/office/powerpoint/2010/main" val="150524726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39"/>
          <p:cNvSpPr>
            <a:spLocks noGrp="1" noChangeArrowheads="1"/>
          </p:cNvSpPr>
          <p:nvPr>
            <p:ph type="dt" sz="half" idx="10"/>
          </p:nvPr>
        </p:nvSpPr>
        <p:spPr/>
        <p:txBody>
          <a:bodyPr/>
          <a:lstStyle>
            <a:lvl1pPr>
              <a:defRPr/>
            </a:lvl1pPr>
          </a:lstStyle>
          <a:p>
            <a:pPr>
              <a:defRPr/>
            </a:pPr>
            <a:endParaRPr lang="en-US"/>
          </a:p>
        </p:txBody>
      </p:sp>
      <p:sp>
        <p:nvSpPr>
          <p:cNvPr id="7" name="Rectangle 40"/>
          <p:cNvSpPr>
            <a:spLocks noGrp="1" noChangeArrowheads="1"/>
          </p:cNvSpPr>
          <p:nvPr>
            <p:ph type="ftr" sz="quarter" idx="11"/>
          </p:nvPr>
        </p:nvSpPr>
        <p:spPr/>
        <p:txBody>
          <a:bodyPr/>
          <a:lstStyle>
            <a:lvl1pPr>
              <a:defRPr/>
            </a:lvl1pPr>
          </a:lstStyle>
          <a:p>
            <a:pPr>
              <a:defRPr/>
            </a:pPr>
            <a:endParaRPr lang="en-US"/>
          </a:p>
        </p:txBody>
      </p:sp>
      <p:sp>
        <p:nvSpPr>
          <p:cNvPr id="8" name="Rectangle 41"/>
          <p:cNvSpPr>
            <a:spLocks noGrp="1" noChangeArrowheads="1"/>
          </p:cNvSpPr>
          <p:nvPr>
            <p:ph type="sldNum" sz="quarter" idx="12"/>
          </p:nvPr>
        </p:nvSpPr>
        <p:spPr/>
        <p:txBody>
          <a:bodyPr/>
          <a:lstStyle>
            <a:lvl1pPr>
              <a:defRPr>
                <a:latin typeface="Times New Roman" charset="0"/>
              </a:defRPr>
            </a:lvl1pPr>
          </a:lstStyle>
          <a:p>
            <a:fld id="{E48F7340-A5E0-8D4C-A74E-BD2CECC5BE4C}" type="slidenum">
              <a:rPr lang="zh-CN" altLang="en-US"/>
              <a:pPr/>
              <a:t>‹#›</a:t>
            </a:fld>
            <a:endParaRPr lang="en-US" altLang="zh-CN"/>
          </a:p>
        </p:txBody>
      </p:sp>
    </p:spTree>
    <p:extLst>
      <p:ext uri="{BB962C8B-B14F-4D97-AF65-F5344CB8AC3E}">
        <p14:creationId xmlns:p14="http://schemas.microsoft.com/office/powerpoint/2010/main" val="62881477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9"/>
          <p:cNvSpPr>
            <a:spLocks noGrp="1" noChangeArrowheads="1"/>
          </p:cNvSpPr>
          <p:nvPr>
            <p:ph type="dt" sz="half" idx="10"/>
          </p:nvPr>
        </p:nvSpPr>
        <p:spPr/>
        <p:txBody>
          <a:bodyPr/>
          <a:lstStyle>
            <a:lvl1pPr>
              <a:defRPr/>
            </a:lvl1pPr>
          </a:lstStyle>
          <a:p>
            <a:pPr>
              <a:defRPr/>
            </a:pPr>
            <a:endParaRPr lang="en-US"/>
          </a:p>
        </p:txBody>
      </p:sp>
      <p:sp>
        <p:nvSpPr>
          <p:cNvPr id="6" name="Rectangle 40"/>
          <p:cNvSpPr>
            <a:spLocks noGrp="1" noChangeArrowheads="1"/>
          </p:cNvSpPr>
          <p:nvPr>
            <p:ph type="ftr" sz="quarter" idx="11"/>
          </p:nvPr>
        </p:nvSpPr>
        <p:spPr/>
        <p:txBody>
          <a:bodyPr/>
          <a:lstStyle>
            <a:lvl1pPr>
              <a:defRPr/>
            </a:lvl1pPr>
          </a:lstStyle>
          <a:p>
            <a:pPr>
              <a:defRPr/>
            </a:pPr>
            <a:endParaRPr lang="en-US"/>
          </a:p>
        </p:txBody>
      </p:sp>
      <p:sp>
        <p:nvSpPr>
          <p:cNvPr id="7" name="Rectangle 41"/>
          <p:cNvSpPr>
            <a:spLocks noGrp="1" noChangeArrowheads="1"/>
          </p:cNvSpPr>
          <p:nvPr>
            <p:ph type="sldNum" sz="quarter" idx="12"/>
          </p:nvPr>
        </p:nvSpPr>
        <p:spPr/>
        <p:txBody>
          <a:bodyPr/>
          <a:lstStyle>
            <a:lvl1pPr>
              <a:defRPr>
                <a:latin typeface="Times New Roman" charset="0"/>
              </a:defRPr>
            </a:lvl1pPr>
          </a:lstStyle>
          <a:p>
            <a:fld id="{33FA7AD6-A6CB-EB48-B49F-77B1F52B4893}" type="slidenum">
              <a:rPr lang="zh-CN" altLang="en-US"/>
              <a:pPr/>
              <a:t>‹#›</a:t>
            </a:fld>
            <a:endParaRPr lang="en-US" altLang="zh-CN"/>
          </a:p>
        </p:txBody>
      </p:sp>
    </p:spTree>
    <p:extLst>
      <p:ext uri="{BB962C8B-B14F-4D97-AF65-F5344CB8AC3E}">
        <p14:creationId xmlns:p14="http://schemas.microsoft.com/office/powerpoint/2010/main" val="3762324272"/>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 preserve="1">
  <p:cSld name="Title Slide">
    <p:bg bwMode="invGray">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611330" name="Rectangle 2"/>
          <p:cNvSpPr>
            <a:spLocks noGrp="1" noChangeArrowheads="1"/>
          </p:cNvSpPr>
          <p:nvPr>
            <p:ph type="ctrTitle"/>
          </p:nvPr>
        </p:nvSpPr>
        <p:spPr>
          <a:xfrm>
            <a:off x="838200" y="1981200"/>
            <a:ext cx="6553200" cy="990600"/>
          </a:xfrm>
        </p:spPr>
        <p:txBody>
          <a:bodyPr/>
          <a:lstStyle>
            <a:lvl1pPr>
              <a:defRPr sz="4000"/>
            </a:lvl1pPr>
          </a:lstStyle>
          <a:p>
            <a:r>
              <a:rPr lang="en-US"/>
              <a:t>Click to edit Master title style</a:t>
            </a:r>
          </a:p>
        </p:txBody>
      </p:sp>
      <p:sp>
        <p:nvSpPr>
          <p:cNvPr id="611331" name="Rectangle 3"/>
          <p:cNvSpPr>
            <a:spLocks noGrp="1" noChangeArrowheads="1"/>
          </p:cNvSpPr>
          <p:nvPr>
            <p:ph type="subTitle" idx="1"/>
          </p:nvPr>
        </p:nvSpPr>
        <p:spPr>
          <a:xfrm>
            <a:off x="838200" y="3048000"/>
            <a:ext cx="6553200" cy="1219200"/>
          </a:xfrm>
        </p:spPr>
        <p:txBody>
          <a:bodyPr anchor="ctr"/>
          <a:lstStyle>
            <a:lvl1pPr marL="0" indent="0">
              <a:buFont typeface="Wingdings" pitchFamily="-108" charset="2"/>
              <a:buNone/>
              <a:defRPr/>
            </a:lvl1pPr>
          </a:lstStyle>
          <a:p>
            <a:r>
              <a:rPr lang="en-US"/>
              <a:t>Click to edit Master subtitle style</a:t>
            </a:r>
          </a:p>
        </p:txBody>
      </p:sp>
      <p:sp>
        <p:nvSpPr>
          <p:cNvPr id="4" name="Rectangle 4"/>
          <p:cNvSpPr>
            <a:spLocks noGrp="1" noChangeArrowheads="1"/>
          </p:cNvSpPr>
          <p:nvPr>
            <p:ph type="dt" sz="half" idx="10"/>
          </p:nvPr>
        </p:nvSpPr>
        <p:spPr>
          <a:xfrm>
            <a:off x="838200" y="6248400"/>
            <a:ext cx="1905000" cy="457200"/>
          </a:xfrm>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3505200" y="6248400"/>
            <a:ext cx="2895600" cy="457200"/>
          </a:xfrm>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7086600" y="6248400"/>
            <a:ext cx="1905000" cy="457200"/>
          </a:xfrm>
        </p:spPr>
        <p:txBody>
          <a:bodyPr/>
          <a:lstStyle>
            <a:lvl1pPr>
              <a:defRPr/>
            </a:lvl1pPr>
          </a:lstStyle>
          <a:p>
            <a:fld id="{26E75F32-D187-E14D-B32D-68BB2C475846}" type="slidenum">
              <a:rPr lang="zh-CN" altLang="en-US"/>
              <a:pPr/>
              <a:t>‹#›</a:t>
            </a:fld>
            <a:endParaRPr lang="en-US" altLang="zh-CN"/>
          </a:p>
        </p:txBody>
      </p:sp>
    </p:spTree>
    <p:extLst>
      <p:ext uri="{BB962C8B-B14F-4D97-AF65-F5344CB8AC3E}">
        <p14:creationId xmlns:p14="http://schemas.microsoft.com/office/powerpoint/2010/main" val="29446607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827713" y="227013"/>
            <a:ext cx="1868487" cy="586898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19075" y="227013"/>
            <a:ext cx="5456238" cy="58689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83"/>
          <p:cNvSpPr>
            <a:spLocks noGrp="1" noChangeArrowheads="1"/>
          </p:cNvSpPr>
          <p:nvPr>
            <p:ph type="dt" sz="half" idx="10"/>
          </p:nvPr>
        </p:nvSpPr>
        <p:spPr>
          <a:ln/>
        </p:spPr>
        <p:txBody>
          <a:bodyPr/>
          <a:lstStyle>
            <a:lvl1pPr>
              <a:defRPr/>
            </a:lvl1pPr>
          </a:lstStyle>
          <a:p>
            <a:pPr>
              <a:defRPr/>
            </a:pPr>
            <a:endParaRPr lang="en-US"/>
          </a:p>
        </p:txBody>
      </p:sp>
      <p:sp>
        <p:nvSpPr>
          <p:cNvPr id="5" name="Rectangle 1084"/>
          <p:cNvSpPr>
            <a:spLocks noGrp="1" noChangeArrowheads="1"/>
          </p:cNvSpPr>
          <p:nvPr>
            <p:ph type="ftr" sz="quarter" idx="11"/>
          </p:nvPr>
        </p:nvSpPr>
        <p:spPr>
          <a:ln/>
        </p:spPr>
        <p:txBody>
          <a:bodyPr/>
          <a:lstStyle>
            <a:lvl1pPr>
              <a:defRPr/>
            </a:lvl1pPr>
          </a:lstStyle>
          <a:p>
            <a:pPr>
              <a:defRPr/>
            </a:pPr>
            <a:endParaRPr lang="en-US"/>
          </a:p>
        </p:txBody>
      </p:sp>
      <p:sp>
        <p:nvSpPr>
          <p:cNvPr id="6" name="Rectangle 1085"/>
          <p:cNvSpPr>
            <a:spLocks noGrp="1" noChangeArrowheads="1"/>
          </p:cNvSpPr>
          <p:nvPr>
            <p:ph type="sldNum" sz="quarter" idx="12"/>
          </p:nvPr>
        </p:nvSpPr>
        <p:spPr>
          <a:ln/>
        </p:spPr>
        <p:txBody>
          <a:bodyPr/>
          <a:lstStyle>
            <a:lvl1pPr>
              <a:defRPr/>
            </a:lvl1pPr>
          </a:lstStyle>
          <a:p>
            <a:pPr>
              <a:defRPr/>
            </a:pPr>
            <a:fld id="{E4B936E1-46C5-D549-8845-4F980070A519}" type="slidenum">
              <a:rPr lang="en-US"/>
              <a:pPr>
                <a:defRPr/>
              </a:pPr>
              <a:t>‹#›</a:t>
            </a:fld>
            <a:endParaRPr lang="en-US"/>
          </a:p>
        </p:txBody>
      </p:sp>
    </p:spTree>
    <p:extLst>
      <p:ext uri="{BB962C8B-B14F-4D97-AF65-F5344CB8AC3E}">
        <p14:creationId xmlns:p14="http://schemas.microsoft.com/office/powerpoint/2010/main" val="871832292"/>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CF59B983-7AC9-C545-AA78-B8313CBFB30F}" type="slidenum">
              <a:rPr lang="zh-CN" altLang="en-US"/>
              <a:pPr/>
              <a:t>‹#›</a:t>
            </a:fld>
            <a:endParaRPr lang="en-US" altLang="zh-CN"/>
          </a:p>
        </p:txBody>
      </p:sp>
    </p:spTree>
    <p:extLst>
      <p:ext uri="{BB962C8B-B14F-4D97-AF65-F5344CB8AC3E}">
        <p14:creationId xmlns:p14="http://schemas.microsoft.com/office/powerpoint/2010/main" val="544495436"/>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13370EAA-A791-3F4A-8BB0-F2B1AA42F67F}" type="slidenum">
              <a:rPr lang="zh-CN" altLang="en-US"/>
              <a:pPr/>
              <a:t>‹#›</a:t>
            </a:fld>
            <a:endParaRPr lang="en-US" altLang="zh-CN"/>
          </a:p>
        </p:txBody>
      </p:sp>
    </p:spTree>
    <p:extLst>
      <p:ext uri="{BB962C8B-B14F-4D97-AF65-F5344CB8AC3E}">
        <p14:creationId xmlns:p14="http://schemas.microsoft.com/office/powerpoint/2010/main" val="117913503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371600"/>
            <a:ext cx="36957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86300" y="1371600"/>
            <a:ext cx="36957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AA28FC01-21FC-CB48-BBEA-C0FC2CFA3E34}" type="slidenum">
              <a:rPr lang="zh-CN" altLang="en-US"/>
              <a:pPr/>
              <a:t>‹#›</a:t>
            </a:fld>
            <a:endParaRPr lang="en-US" altLang="zh-CN"/>
          </a:p>
        </p:txBody>
      </p:sp>
    </p:spTree>
    <p:extLst>
      <p:ext uri="{BB962C8B-B14F-4D97-AF65-F5344CB8AC3E}">
        <p14:creationId xmlns:p14="http://schemas.microsoft.com/office/powerpoint/2010/main" val="341381672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2C6D1901-E048-F44B-824B-DD60A146F2A7}" type="slidenum">
              <a:rPr lang="zh-CN" altLang="en-US"/>
              <a:pPr/>
              <a:t>‹#›</a:t>
            </a:fld>
            <a:endParaRPr lang="en-US" altLang="zh-CN"/>
          </a:p>
        </p:txBody>
      </p:sp>
    </p:spTree>
    <p:extLst>
      <p:ext uri="{BB962C8B-B14F-4D97-AF65-F5344CB8AC3E}">
        <p14:creationId xmlns:p14="http://schemas.microsoft.com/office/powerpoint/2010/main" val="10417296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B210B40A-8910-8140-932E-56F89A59043D}" type="slidenum">
              <a:rPr lang="zh-CN" altLang="en-US"/>
              <a:pPr/>
              <a:t>‹#›</a:t>
            </a:fld>
            <a:endParaRPr lang="en-US" altLang="zh-CN"/>
          </a:p>
        </p:txBody>
      </p:sp>
    </p:spTree>
    <p:extLst>
      <p:ext uri="{BB962C8B-B14F-4D97-AF65-F5344CB8AC3E}">
        <p14:creationId xmlns:p14="http://schemas.microsoft.com/office/powerpoint/2010/main" val="120595805"/>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2669C8AD-F0E9-C143-AC9A-0156E55CBA08}" type="slidenum">
              <a:rPr lang="zh-CN" altLang="en-US"/>
              <a:pPr/>
              <a:t>‹#›</a:t>
            </a:fld>
            <a:endParaRPr lang="en-US" altLang="zh-CN"/>
          </a:p>
        </p:txBody>
      </p:sp>
    </p:spTree>
    <p:extLst>
      <p:ext uri="{BB962C8B-B14F-4D97-AF65-F5344CB8AC3E}">
        <p14:creationId xmlns:p14="http://schemas.microsoft.com/office/powerpoint/2010/main" val="2357065108"/>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DC31C1B9-D1BA-7148-8A7B-908F25BBAEFB}" type="slidenum">
              <a:rPr lang="zh-CN" altLang="en-US"/>
              <a:pPr/>
              <a:t>‹#›</a:t>
            </a:fld>
            <a:endParaRPr lang="en-US" altLang="zh-CN"/>
          </a:p>
        </p:txBody>
      </p:sp>
    </p:spTree>
    <p:extLst>
      <p:ext uri="{BB962C8B-B14F-4D97-AF65-F5344CB8AC3E}">
        <p14:creationId xmlns:p14="http://schemas.microsoft.com/office/powerpoint/2010/main" val="1664825711"/>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08CFDE92-00F5-8140-A874-7132A8242E96}" type="slidenum">
              <a:rPr lang="zh-CN" altLang="en-US"/>
              <a:pPr/>
              <a:t>‹#›</a:t>
            </a:fld>
            <a:endParaRPr lang="en-US" altLang="zh-CN"/>
          </a:p>
        </p:txBody>
      </p:sp>
    </p:spTree>
    <p:extLst>
      <p:ext uri="{BB962C8B-B14F-4D97-AF65-F5344CB8AC3E}">
        <p14:creationId xmlns:p14="http://schemas.microsoft.com/office/powerpoint/2010/main" val="1462909964"/>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D0AFA6B0-9840-9644-B9BF-29224FF6394A}" type="slidenum">
              <a:rPr lang="zh-CN" altLang="en-US"/>
              <a:pPr/>
              <a:t>‹#›</a:t>
            </a:fld>
            <a:endParaRPr lang="en-US" altLang="zh-CN"/>
          </a:p>
        </p:txBody>
      </p:sp>
    </p:spTree>
    <p:extLst>
      <p:ext uri="{BB962C8B-B14F-4D97-AF65-F5344CB8AC3E}">
        <p14:creationId xmlns:p14="http://schemas.microsoft.com/office/powerpoint/2010/main" val="2797890061"/>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96050" y="381000"/>
            <a:ext cx="1885950"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81000"/>
            <a:ext cx="5505450" cy="571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C7760723-961E-E941-B4C6-C10EF15432F1}" type="slidenum">
              <a:rPr lang="zh-CN" altLang="en-US"/>
              <a:pPr/>
              <a:t>‹#›</a:t>
            </a:fld>
            <a:endParaRPr lang="en-US" altLang="zh-CN"/>
          </a:p>
        </p:txBody>
      </p:sp>
    </p:spTree>
    <p:extLst>
      <p:ext uri="{BB962C8B-B14F-4D97-AF65-F5344CB8AC3E}">
        <p14:creationId xmlns:p14="http://schemas.microsoft.com/office/powerpoint/2010/main" val="8118466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ahoma" charset="0"/>
              </a:defRPr>
            </a:lvl1pPr>
          </a:lstStyle>
          <a:p>
            <a:pPr>
              <a:defRPr/>
            </a:pPr>
            <a:fld id="{931B9F55-5EAB-9D40-95FE-139CBF46F8CA}" type="slidenum">
              <a:rPr lang="en-US"/>
              <a:pPr>
                <a:defRPr/>
              </a:pPr>
              <a:t>‹#›</a:t>
            </a:fld>
            <a:endParaRPr lang="en-US"/>
          </a:p>
        </p:txBody>
      </p:sp>
    </p:spTree>
    <p:extLst>
      <p:ext uri="{BB962C8B-B14F-4D97-AF65-F5344CB8AC3E}">
        <p14:creationId xmlns:p14="http://schemas.microsoft.com/office/powerpoint/2010/main" val="3703088917"/>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800475" y="1789113"/>
            <a:ext cx="5340350" cy="5056187"/>
            <a:chOff x="2394" y="1127"/>
            <a:chExt cx="3364" cy="3185"/>
          </a:xfrm>
        </p:grpSpPr>
        <p:sp>
          <p:nvSpPr>
            <p:cNvPr id="5" name="Rectangle 3"/>
            <p:cNvSpPr>
              <a:spLocks noChangeArrowheads="1"/>
            </p:cNvSpPr>
            <p:nvPr/>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a:defRPr/>
              </a:pPr>
              <a:endParaRPr lang="en-US">
                <a:solidFill>
                  <a:srgbClr val="FFFFFF"/>
                </a:solidFill>
                <a:latin typeface="Tahoma" pitchFamily="-107" charset="-52"/>
              </a:endParaRPr>
            </a:p>
          </p:txBody>
        </p:sp>
        <p:sp>
          <p:nvSpPr>
            <p:cNvPr id="6" name="Oval 4"/>
            <p:cNvSpPr>
              <a:spLocks noChangeArrowheads="1"/>
            </p:cNvSpPr>
            <p:nvPr/>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ndParaRPr>
            </a:p>
          </p:txBody>
        </p:sp>
        <p:sp>
          <p:nvSpPr>
            <p:cNvPr id="7" name="Rectangle 5"/>
            <p:cNvSpPr>
              <a:spLocks noChangeArrowheads="1"/>
            </p:cNvSpPr>
            <p:nvPr/>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a:defRPr/>
              </a:pPr>
              <a:endParaRPr lang="en-US">
                <a:solidFill>
                  <a:srgbClr val="FFFFFF"/>
                </a:solidFill>
                <a:latin typeface="Tahoma" pitchFamily="-107" charset="-52"/>
              </a:endParaRPr>
            </a:p>
          </p:txBody>
        </p:sp>
        <p:sp>
          <p:nvSpPr>
            <p:cNvPr id="8" name="Freeform 6"/>
            <p:cNvSpPr>
              <a:spLocks noEditPoints="1"/>
            </p:cNvSpPr>
            <p:nvPr/>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close/>
                  <a:moveTo>
                    <a:pt x="42" y="18"/>
                  </a:moveTo>
                  <a:lnTo>
                    <a:pt x="54" y="24"/>
                  </a:lnTo>
                  <a:lnTo>
                    <a:pt x="60" y="36"/>
                  </a:lnTo>
                  <a:lnTo>
                    <a:pt x="60" y="48"/>
                  </a:lnTo>
                  <a:lnTo>
                    <a:pt x="54" y="54"/>
                  </a:lnTo>
                  <a:lnTo>
                    <a:pt x="36" y="72"/>
                  </a:lnTo>
                  <a:lnTo>
                    <a:pt x="24" y="78"/>
                  </a:lnTo>
                  <a:lnTo>
                    <a:pt x="12" y="48"/>
                  </a:lnTo>
                  <a:lnTo>
                    <a:pt x="18" y="24"/>
                  </a:lnTo>
                  <a:lnTo>
                    <a:pt x="30"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ndParaRPr>
            </a:p>
          </p:txBody>
        </p:sp>
        <p:sp>
          <p:nvSpPr>
            <p:cNvPr id="9" name="Rectangle 7"/>
            <p:cNvSpPr>
              <a:spLocks noChangeArrowheads="1"/>
            </p:cNvSpPr>
            <p:nvPr/>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a:defRPr/>
              </a:pPr>
              <a:endParaRPr lang="en-US">
                <a:solidFill>
                  <a:srgbClr val="FFFFFF"/>
                </a:solidFill>
                <a:latin typeface="Tahoma" pitchFamily="-107" charset="-52"/>
              </a:endParaRPr>
            </a:p>
          </p:txBody>
        </p:sp>
        <p:sp>
          <p:nvSpPr>
            <p:cNvPr id="10" name="Rectangle 8"/>
            <p:cNvSpPr>
              <a:spLocks noChangeArrowheads="1"/>
            </p:cNvSpPr>
            <p:nvPr/>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a:defRPr/>
              </a:pPr>
              <a:endParaRPr lang="en-US">
                <a:solidFill>
                  <a:srgbClr val="FFFFFF"/>
                </a:solidFill>
                <a:latin typeface="Tahoma" pitchFamily="-107" charset="-52"/>
              </a:endParaRPr>
            </a:p>
          </p:txBody>
        </p:sp>
        <p:sp>
          <p:nvSpPr>
            <p:cNvPr id="11" name="Rectangle 9"/>
            <p:cNvSpPr>
              <a:spLocks noChangeArrowheads="1"/>
            </p:cNvSpPr>
            <p:nvPr/>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a:defRPr/>
              </a:pPr>
              <a:endParaRPr lang="en-US">
                <a:solidFill>
                  <a:srgbClr val="FFFFFF"/>
                </a:solidFill>
                <a:latin typeface="Tahoma" pitchFamily="-107" charset="-52"/>
              </a:endParaRPr>
            </a:p>
          </p:txBody>
        </p:sp>
        <p:sp>
          <p:nvSpPr>
            <p:cNvPr id="12" name="Rectangle 10"/>
            <p:cNvSpPr>
              <a:spLocks noChangeArrowheads="1"/>
            </p:cNvSpPr>
            <p:nvPr/>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a:defRPr/>
              </a:pPr>
              <a:endParaRPr lang="en-US">
                <a:solidFill>
                  <a:srgbClr val="FFFFFF"/>
                </a:solidFill>
                <a:latin typeface="Tahoma" pitchFamily="-107" charset="-52"/>
              </a:endParaRPr>
            </a:p>
          </p:txBody>
        </p:sp>
        <p:sp>
          <p:nvSpPr>
            <p:cNvPr id="13" name="Rectangle 11"/>
            <p:cNvSpPr>
              <a:spLocks noChangeArrowheads="1"/>
            </p:cNvSpPr>
            <p:nvPr/>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a:defRPr/>
              </a:pPr>
              <a:endParaRPr lang="en-US">
                <a:solidFill>
                  <a:srgbClr val="FFFFFF"/>
                </a:solidFill>
                <a:latin typeface="Tahoma" pitchFamily="-107" charset="-52"/>
              </a:endParaRPr>
            </a:p>
          </p:txBody>
        </p:sp>
        <p:sp>
          <p:nvSpPr>
            <p:cNvPr id="14" name="Freeform 12"/>
            <p:cNvSpPr>
              <a:spLocks/>
            </p:cNvSpPr>
            <p:nvPr/>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ndParaRPr>
            </a:p>
          </p:txBody>
        </p:sp>
        <p:sp>
          <p:nvSpPr>
            <p:cNvPr id="15" name="Freeform 13"/>
            <p:cNvSpPr>
              <a:spLocks/>
            </p:cNvSpPr>
            <p:nvPr/>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ndParaRPr>
            </a:p>
          </p:txBody>
        </p:sp>
        <p:sp>
          <p:nvSpPr>
            <p:cNvPr id="16" name="Freeform 14"/>
            <p:cNvSpPr>
              <a:spLocks/>
            </p:cNvSpPr>
            <p:nvPr/>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a:defRPr/>
              </a:pPr>
              <a:endParaRPr lang="en-US">
                <a:solidFill>
                  <a:srgbClr val="FFFFFF"/>
                </a:solidFill>
                <a:latin typeface="Tahoma" pitchFamily="-107" charset="-52"/>
              </a:endParaRPr>
            </a:p>
          </p:txBody>
        </p:sp>
        <p:sp>
          <p:nvSpPr>
            <p:cNvPr id="17" name="Freeform 15"/>
            <p:cNvSpPr>
              <a:spLocks/>
            </p:cNvSpPr>
            <p:nvPr/>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solidFill>
                  <a:srgbClr val="FFFFFF"/>
                </a:solidFill>
                <a:latin typeface="Tahoma" pitchFamily="-107" charset="-52"/>
              </a:endParaRPr>
            </a:p>
          </p:txBody>
        </p:sp>
        <p:sp>
          <p:nvSpPr>
            <p:cNvPr id="18" name="Freeform 16"/>
            <p:cNvSpPr>
              <a:spLocks/>
            </p:cNvSpPr>
            <p:nvPr/>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ndParaRPr>
            </a:p>
          </p:txBody>
        </p:sp>
        <p:sp>
          <p:nvSpPr>
            <p:cNvPr id="19" name="Freeform 17"/>
            <p:cNvSpPr>
              <a:spLocks noEditPoints="1"/>
            </p:cNvSpPr>
            <p:nvPr/>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ndParaRPr>
            </a:p>
          </p:txBody>
        </p:sp>
        <p:sp>
          <p:nvSpPr>
            <p:cNvPr id="20" name="Freeform 18"/>
            <p:cNvSpPr>
              <a:spLocks noEditPoints="1"/>
            </p:cNvSpPr>
            <p:nvPr/>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0"/>
                  </a:lnTo>
                  <a:lnTo>
                    <a:pt x="24" y="24"/>
                  </a:lnTo>
                  <a:lnTo>
                    <a:pt x="6" y="48"/>
                  </a:lnTo>
                  <a:lnTo>
                    <a:pt x="0" y="66"/>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ndParaRPr>
            </a:p>
          </p:txBody>
        </p:sp>
        <p:sp>
          <p:nvSpPr>
            <p:cNvPr id="21" name="Freeform 19"/>
            <p:cNvSpPr>
              <a:spLocks/>
            </p:cNvSpPr>
            <p:nvPr/>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ndParaRPr>
            </a:p>
          </p:txBody>
        </p:sp>
        <p:sp>
          <p:nvSpPr>
            <p:cNvPr id="22" name="Freeform 20"/>
            <p:cNvSpPr>
              <a:spLocks noEditPoints="1"/>
            </p:cNvSpPr>
            <p:nvPr/>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close/>
                  <a:moveTo>
                    <a:pt x="48" y="12"/>
                  </a:moveTo>
                  <a:lnTo>
                    <a:pt x="66" y="18"/>
                  </a:lnTo>
                  <a:lnTo>
                    <a:pt x="72" y="30"/>
                  </a:lnTo>
                  <a:lnTo>
                    <a:pt x="72" y="42"/>
                  </a:lnTo>
                  <a:lnTo>
                    <a:pt x="66" y="54"/>
                  </a:lnTo>
                  <a:lnTo>
                    <a:pt x="54" y="72"/>
                  </a:lnTo>
                  <a:lnTo>
                    <a:pt x="42" y="84"/>
                  </a:lnTo>
                  <a:lnTo>
                    <a:pt x="30" y="72"/>
                  </a:lnTo>
                  <a:lnTo>
                    <a:pt x="18" y="54"/>
                  </a:lnTo>
                  <a:lnTo>
                    <a:pt x="18" y="30"/>
                  </a:lnTo>
                  <a:lnTo>
                    <a:pt x="30" y="18"/>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ndParaRPr>
            </a:p>
          </p:txBody>
        </p:sp>
        <p:sp>
          <p:nvSpPr>
            <p:cNvPr id="23" name="Freeform 21"/>
            <p:cNvSpPr>
              <a:spLocks noEditPoints="1"/>
            </p:cNvSpPr>
            <p:nvPr/>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48" y="0"/>
                  </a:lnTo>
                  <a:lnTo>
                    <a:pt x="24" y="24"/>
                  </a:lnTo>
                  <a:lnTo>
                    <a:pt x="12" y="48"/>
                  </a:lnTo>
                  <a:lnTo>
                    <a:pt x="0" y="66"/>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ndParaRPr>
            </a:p>
          </p:txBody>
        </p:sp>
        <p:sp>
          <p:nvSpPr>
            <p:cNvPr id="24" name="Freeform 22"/>
            <p:cNvSpPr>
              <a:spLocks noEditPoints="1"/>
            </p:cNvSpPr>
            <p:nvPr/>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ndParaRPr>
            </a:p>
          </p:txBody>
        </p:sp>
        <p:sp>
          <p:nvSpPr>
            <p:cNvPr id="25" name="Freeform 23"/>
            <p:cNvSpPr>
              <a:spLocks/>
            </p:cNvSpPr>
            <p:nvPr/>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solidFill>
                  <a:srgbClr val="FFFFFF"/>
                </a:solidFill>
                <a:latin typeface="Tahoma" pitchFamily="-107" charset="-52"/>
              </a:endParaRPr>
            </a:p>
          </p:txBody>
        </p:sp>
        <p:sp>
          <p:nvSpPr>
            <p:cNvPr id="26" name="Freeform 24"/>
            <p:cNvSpPr>
              <a:spLocks noEditPoints="1"/>
            </p:cNvSpPr>
            <p:nvPr/>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ndParaRPr>
            </a:p>
          </p:txBody>
        </p:sp>
        <p:sp>
          <p:nvSpPr>
            <p:cNvPr id="27" name="Freeform 25"/>
            <p:cNvSpPr>
              <a:spLocks noEditPoints="1"/>
            </p:cNvSpPr>
            <p:nvPr/>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24" y="0"/>
                  </a:lnTo>
                  <a:lnTo>
                    <a:pt x="12" y="30"/>
                  </a:lnTo>
                  <a:lnTo>
                    <a:pt x="0" y="54"/>
                  </a:lnTo>
                  <a:lnTo>
                    <a:pt x="0" y="78"/>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ndParaRPr>
            </a:p>
          </p:txBody>
        </p:sp>
        <p:sp>
          <p:nvSpPr>
            <p:cNvPr id="28" name="Freeform 26"/>
            <p:cNvSpPr>
              <a:spLocks noEditPoints="1"/>
            </p:cNvSpPr>
            <p:nvPr/>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ndParaRPr>
            </a:p>
          </p:txBody>
        </p:sp>
        <p:sp>
          <p:nvSpPr>
            <p:cNvPr id="29" name="Oval 27"/>
            <p:cNvSpPr>
              <a:spLocks noChangeArrowheads="1"/>
            </p:cNvSpPr>
            <p:nvPr/>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p:spPr>
          <p:txBody>
            <a:bodyPr/>
            <a:lstStyle/>
            <a:p>
              <a:pPr>
                <a:defRPr/>
              </a:pPr>
              <a:endParaRPr lang="en-US">
                <a:solidFill>
                  <a:srgbClr val="FFFFFF"/>
                </a:solidFill>
                <a:latin typeface="Tahoma" pitchFamily="-107" charset="-52"/>
              </a:endParaRPr>
            </a:p>
          </p:txBody>
        </p:sp>
        <p:sp>
          <p:nvSpPr>
            <p:cNvPr id="30" name="Oval 28"/>
            <p:cNvSpPr>
              <a:spLocks noChangeArrowheads="1"/>
            </p:cNvSpPr>
            <p:nvPr/>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ndParaRPr>
            </a:p>
          </p:txBody>
        </p:sp>
        <p:sp>
          <p:nvSpPr>
            <p:cNvPr id="31" name="Oval 29"/>
            <p:cNvSpPr>
              <a:spLocks noChangeArrowheads="1"/>
            </p:cNvSpPr>
            <p:nvPr/>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p:spPr>
          <p:txBody>
            <a:bodyPr/>
            <a:lstStyle/>
            <a:p>
              <a:pPr>
                <a:defRPr/>
              </a:pPr>
              <a:endParaRPr lang="en-US">
                <a:solidFill>
                  <a:srgbClr val="FFFFFF"/>
                </a:solidFill>
                <a:latin typeface="Tahoma" pitchFamily="-107" charset="-52"/>
              </a:endParaRPr>
            </a:p>
          </p:txBody>
        </p:sp>
        <p:sp>
          <p:nvSpPr>
            <p:cNvPr id="32" name="Freeform 30"/>
            <p:cNvSpPr>
              <a:spLocks noEditPoints="1"/>
            </p:cNvSpPr>
            <p:nvPr/>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ndParaRPr>
            </a:p>
          </p:txBody>
        </p:sp>
        <p:sp>
          <p:nvSpPr>
            <p:cNvPr id="33" name="Freeform 31"/>
            <p:cNvSpPr>
              <a:spLocks noEditPoints="1"/>
            </p:cNvSpPr>
            <p:nvPr/>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36" y="0"/>
                  </a:lnTo>
                  <a:lnTo>
                    <a:pt x="18" y="24"/>
                  </a:lnTo>
                  <a:lnTo>
                    <a:pt x="6" y="48"/>
                  </a:lnTo>
                  <a:lnTo>
                    <a:pt x="0" y="66"/>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ndParaRPr>
            </a:p>
          </p:txBody>
        </p:sp>
        <p:sp>
          <p:nvSpPr>
            <p:cNvPr id="34" name="Rectangle 32"/>
            <p:cNvSpPr>
              <a:spLocks noChangeArrowheads="1"/>
            </p:cNvSpPr>
            <p:nvPr/>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p:spPr>
          <p:txBody>
            <a:bodyPr/>
            <a:lstStyle/>
            <a:p>
              <a:pPr>
                <a:defRPr/>
              </a:pPr>
              <a:endParaRPr lang="en-US">
                <a:solidFill>
                  <a:srgbClr val="FFFFFF"/>
                </a:solidFill>
                <a:latin typeface="Tahoma" pitchFamily="-107" charset="-52"/>
              </a:endParaRPr>
            </a:p>
          </p:txBody>
        </p:sp>
        <p:sp>
          <p:nvSpPr>
            <p:cNvPr id="35" name="Rectangle 33"/>
            <p:cNvSpPr>
              <a:spLocks noChangeArrowheads="1"/>
            </p:cNvSpPr>
            <p:nvPr/>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a:defRPr/>
              </a:pPr>
              <a:endParaRPr lang="en-US">
                <a:solidFill>
                  <a:srgbClr val="FFFFFF"/>
                </a:solidFill>
                <a:latin typeface="Tahoma" pitchFamily="-107" charset="-52"/>
              </a:endParaRPr>
            </a:p>
          </p:txBody>
        </p:sp>
        <p:sp>
          <p:nvSpPr>
            <p:cNvPr id="36" name="AutoShape 34"/>
            <p:cNvSpPr>
              <a:spLocks noChangeArrowheads="1"/>
            </p:cNvSpPr>
            <p:nvPr/>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ndParaRPr>
            </a:p>
          </p:txBody>
        </p:sp>
        <p:sp>
          <p:nvSpPr>
            <p:cNvPr id="37" name="Freeform 35"/>
            <p:cNvSpPr>
              <a:spLocks/>
            </p:cNvSpPr>
            <p:nvPr/>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a:defRPr/>
              </a:pPr>
              <a:endParaRPr lang="en-US">
                <a:solidFill>
                  <a:srgbClr val="FFFFFF"/>
                </a:solidFill>
                <a:latin typeface="Tahoma" pitchFamily="-107" charset="-52"/>
              </a:endParaRPr>
            </a:p>
          </p:txBody>
        </p:sp>
        <p:sp>
          <p:nvSpPr>
            <p:cNvPr id="38" name="Freeform 36"/>
            <p:cNvSpPr>
              <a:spLocks/>
            </p:cNvSpPr>
            <p:nvPr/>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solidFill>
                  <a:srgbClr val="FFFFFF"/>
                </a:solidFill>
                <a:latin typeface="Tahoma" pitchFamily="-107" charset="-52"/>
              </a:endParaRPr>
            </a:p>
          </p:txBody>
        </p:sp>
      </p:grpSp>
      <p:sp>
        <p:nvSpPr>
          <p:cNvPr id="5159" name="Rectangle 39"/>
          <p:cNvSpPr>
            <a:spLocks noGrp="1" noChangeArrowheads="1"/>
          </p:cNvSpPr>
          <p:nvPr>
            <p:ph type="subTitle" idx="1"/>
          </p:nvPr>
        </p:nvSpPr>
        <p:spPr>
          <a:xfrm>
            <a:off x="1371600" y="3886200"/>
            <a:ext cx="6400800" cy="1752600"/>
          </a:xfrm>
        </p:spPr>
        <p:txBody>
          <a:bodyPr/>
          <a:lstStyle>
            <a:lvl1pPr marL="0" indent="0" algn="ctr">
              <a:buFont typeface="Wingdings" pitchFamily="-107" charset="2"/>
              <a:buNone/>
              <a:defRPr/>
            </a:lvl1pPr>
          </a:lstStyle>
          <a:p>
            <a:r>
              <a:rPr lang="en-US"/>
              <a:t>Click to edit Master subtitle style</a:t>
            </a:r>
          </a:p>
        </p:txBody>
      </p:sp>
      <p:sp>
        <p:nvSpPr>
          <p:cNvPr id="5160" name="Rectangle 40"/>
          <p:cNvSpPr>
            <a:spLocks noGrp="1" noChangeArrowheads="1"/>
          </p:cNvSpPr>
          <p:nvPr>
            <p:ph type="ctrTitle"/>
          </p:nvPr>
        </p:nvSpPr>
        <p:spPr>
          <a:xfrm>
            <a:off x="685800" y="1768475"/>
            <a:ext cx="7772400" cy="1736725"/>
          </a:xfrm>
        </p:spPr>
        <p:txBody>
          <a:bodyPr anchor="b" anchorCtr="1"/>
          <a:lstStyle>
            <a:lvl1pPr>
              <a:defRPr sz="5400"/>
            </a:lvl1pPr>
          </a:lstStyle>
          <a:p>
            <a:r>
              <a:rPr lang="en-US"/>
              <a:t>Click to edit Master title style</a:t>
            </a:r>
          </a:p>
        </p:txBody>
      </p:sp>
      <p:sp>
        <p:nvSpPr>
          <p:cNvPr id="39" name="Rectangle 37"/>
          <p:cNvSpPr>
            <a:spLocks noGrp="1" noChangeArrowheads="1"/>
          </p:cNvSpPr>
          <p:nvPr>
            <p:ph type="dt" sz="half" idx="10"/>
          </p:nvPr>
        </p:nvSpPr>
        <p:spPr/>
        <p:txBody>
          <a:bodyPr/>
          <a:lstStyle>
            <a:lvl1pPr>
              <a:defRPr/>
            </a:lvl1pPr>
          </a:lstStyle>
          <a:p>
            <a:pPr>
              <a:defRPr/>
            </a:pPr>
            <a:endParaRPr lang="en-US"/>
          </a:p>
        </p:txBody>
      </p:sp>
      <p:sp>
        <p:nvSpPr>
          <p:cNvPr id="40" name="Rectangle 38"/>
          <p:cNvSpPr>
            <a:spLocks noGrp="1" noChangeArrowheads="1"/>
          </p:cNvSpPr>
          <p:nvPr>
            <p:ph type="ftr" sz="quarter" idx="11"/>
          </p:nvPr>
        </p:nvSpPr>
        <p:spPr/>
        <p:txBody>
          <a:bodyPr/>
          <a:lstStyle>
            <a:lvl1pPr>
              <a:defRPr/>
            </a:lvl1pPr>
          </a:lstStyle>
          <a:p>
            <a:pPr>
              <a:defRPr/>
            </a:pPr>
            <a:endParaRPr lang="en-US"/>
          </a:p>
        </p:txBody>
      </p:sp>
      <p:sp>
        <p:nvSpPr>
          <p:cNvPr id="41" name="Rectangle 41"/>
          <p:cNvSpPr>
            <a:spLocks noGrp="1" noChangeArrowheads="1"/>
          </p:cNvSpPr>
          <p:nvPr>
            <p:ph type="sldNum" sz="quarter" idx="12"/>
          </p:nvPr>
        </p:nvSpPr>
        <p:spPr/>
        <p:txBody>
          <a:bodyPr/>
          <a:lstStyle>
            <a:lvl1pPr>
              <a:defRPr>
                <a:latin typeface="Times New Roman" charset="0"/>
              </a:defRPr>
            </a:lvl1pPr>
          </a:lstStyle>
          <a:p>
            <a:fld id="{716DBD75-A783-7C44-94D8-0C288850ED66}" type="slidenum">
              <a:rPr lang="zh-CN" altLang="en-US"/>
              <a:pPr/>
              <a:t>‹#›</a:t>
            </a:fld>
            <a:endParaRPr lang="en-US" altLang="zh-CN"/>
          </a:p>
        </p:txBody>
      </p:sp>
    </p:spTree>
    <p:extLst>
      <p:ext uri="{BB962C8B-B14F-4D97-AF65-F5344CB8AC3E}">
        <p14:creationId xmlns:p14="http://schemas.microsoft.com/office/powerpoint/2010/main" val="149188261"/>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p:txBody>
          <a:bodyPr/>
          <a:lstStyle>
            <a:lvl1pPr>
              <a:defRPr/>
            </a:lvl1pPr>
          </a:lstStyle>
          <a:p>
            <a:pPr>
              <a:defRPr/>
            </a:pPr>
            <a:endParaRPr lang="en-US"/>
          </a:p>
        </p:txBody>
      </p:sp>
      <p:sp>
        <p:nvSpPr>
          <p:cNvPr id="5" name="Rectangle 40"/>
          <p:cNvSpPr>
            <a:spLocks noGrp="1" noChangeArrowheads="1"/>
          </p:cNvSpPr>
          <p:nvPr>
            <p:ph type="ftr" sz="quarter" idx="11"/>
          </p:nvPr>
        </p:nvSpPr>
        <p:spPr/>
        <p:txBody>
          <a:bodyPr/>
          <a:lstStyle>
            <a:lvl1pPr>
              <a:defRPr/>
            </a:lvl1pPr>
          </a:lstStyle>
          <a:p>
            <a:pPr>
              <a:defRPr/>
            </a:pPr>
            <a:endParaRPr lang="en-US"/>
          </a:p>
        </p:txBody>
      </p:sp>
      <p:sp>
        <p:nvSpPr>
          <p:cNvPr id="6" name="Rectangle 41"/>
          <p:cNvSpPr>
            <a:spLocks noGrp="1" noChangeArrowheads="1"/>
          </p:cNvSpPr>
          <p:nvPr>
            <p:ph type="sldNum" sz="quarter" idx="12"/>
          </p:nvPr>
        </p:nvSpPr>
        <p:spPr/>
        <p:txBody>
          <a:bodyPr/>
          <a:lstStyle>
            <a:lvl1pPr>
              <a:defRPr>
                <a:latin typeface="Times New Roman" charset="0"/>
              </a:defRPr>
            </a:lvl1pPr>
          </a:lstStyle>
          <a:p>
            <a:fld id="{4A6E6FD4-9206-6D4D-84F2-A146D142BF59}" type="slidenum">
              <a:rPr lang="zh-CN" altLang="en-US"/>
              <a:pPr/>
              <a:t>‹#›</a:t>
            </a:fld>
            <a:endParaRPr lang="en-US" altLang="zh-CN"/>
          </a:p>
        </p:txBody>
      </p:sp>
    </p:spTree>
    <p:extLst>
      <p:ext uri="{BB962C8B-B14F-4D97-AF65-F5344CB8AC3E}">
        <p14:creationId xmlns:p14="http://schemas.microsoft.com/office/powerpoint/2010/main" val="2890397724"/>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9"/>
          <p:cNvSpPr>
            <a:spLocks noGrp="1" noChangeArrowheads="1"/>
          </p:cNvSpPr>
          <p:nvPr>
            <p:ph type="dt" sz="half" idx="10"/>
          </p:nvPr>
        </p:nvSpPr>
        <p:spPr/>
        <p:txBody>
          <a:bodyPr/>
          <a:lstStyle>
            <a:lvl1pPr>
              <a:defRPr/>
            </a:lvl1pPr>
          </a:lstStyle>
          <a:p>
            <a:pPr>
              <a:defRPr/>
            </a:pPr>
            <a:endParaRPr lang="en-US"/>
          </a:p>
        </p:txBody>
      </p:sp>
      <p:sp>
        <p:nvSpPr>
          <p:cNvPr id="5" name="Rectangle 40"/>
          <p:cNvSpPr>
            <a:spLocks noGrp="1" noChangeArrowheads="1"/>
          </p:cNvSpPr>
          <p:nvPr>
            <p:ph type="ftr" sz="quarter" idx="11"/>
          </p:nvPr>
        </p:nvSpPr>
        <p:spPr/>
        <p:txBody>
          <a:bodyPr/>
          <a:lstStyle>
            <a:lvl1pPr>
              <a:defRPr/>
            </a:lvl1pPr>
          </a:lstStyle>
          <a:p>
            <a:pPr>
              <a:defRPr/>
            </a:pPr>
            <a:endParaRPr lang="en-US"/>
          </a:p>
        </p:txBody>
      </p:sp>
      <p:sp>
        <p:nvSpPr>
          <p:cNvPr id="6" name="Rectangle 41"/>
          <p:cNvSpPr>
            <a:spLocks noGrp="1" noChangeArrowheads="1"/>
          </p:cNvSpPr>
          <p:nvPr>
            <p:ph type="sldNum" sz="quarter" idx="12"/>
          </p:nvPr>
        </p:nvSpPr>
        <p:spPr/>
        <p:txBody>
          <a:bodyPr/>
          <a:lstStyle>
            <a:lvl1pPr>
              <a:defRPr>
                <a:latin typeface="Times New Roman" charset="0"/>
              </a:defRPr>
            </a:lvl1pPr>
          </a:lstStyle>
          <a:p>
            <a:fld id="{7E7B32AF-3142-AA44-8FEF-894560A84DF0}" type="slidenum">
              <a:rPr lang="zh-CN" altLang="en-US"/>
              <a:pPr/>
              <a:t>‹#›</a:t>
            </a:fld>
            <a:endParaRPr lang="en-US" altLang="zh-CN"/>
          </a:p>
        </p:txBody>
      </p:sp>
    </p:spTree>
    <p:extLst>
      <p:ext uri="{BB962C8B-B14F-4D97-AF65-F5344CB8AC3E}">
        <p14:creationId xmlns:p14="http://schemas.microsoft.com/office/powerpoint/2010/main" val="861985766"/>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9"/>
          <p:cNvSpPr>
            <a:spLocks noGrp="1" noChangeArrowheads="1"/>
          </p:cNvSpPr>
          <p:nvPr>
            <p:ph type="dt" sz="half" idx="10"/>
          </p:nvPr>
        </p:nvSpPr>
        <p:spPr/>
        <p:txBody>
          <a:bodyPr/>
          <a:lstStyle>
            <a:lvl1pPr>
              <a:defRPr/>
            </a:lvl1pPr>
          </a:lstStyle>
          <a:p>
            <a:pPr>
              <a:defRPr/>
            </a:pPr>
            <a:endParaRPr lang="en-US"/>
          </a:p>
        </p:txBody>
      </p:sp>
      <p:sp>
        <p:nvSpPr>
          <p:cNvPr id="6" name="Rectangle 40"/>
          <p:cNvSpPr>
            <a:spLocks noGrp="1" noChangeArrowheads="1"/>
          </p:cNvSpPr>
          <p:nvPr>
            <p:ph type="ftr" sz="quarter" idx="11"/>
          </p:nvPr>
        </p:nvSpPr>
        <p:spPr/>
        <p:txBody>
          <a:bodyPr/>
          <a:lstStyle>
            <a:lvl1pPr>
              <a:defRPr/>
            </a:lvl1pPr>
          </a:lstStyle>
          <a:p>
            <a:pPr>
              <a:defRPr/>
            </a:pPr>
            <a:endParaRPr lang="en-US"/>
          </a:p>
        </p:txBody>
      </p:sp>
      <p:sp>
        <p:nvSpPr>
          <p:cNvPr id="7" name="Rectangle 41"/>
          <p:cNvSpPr>
            <a:spLocks noGrp="1" noChangeArrowheads="1"/>
          </p:cNvSpPr>
          <p:nvPr>
            <p:ph type="sldNum" sz="quarter" idx="12"/>
          </p:nvPr>
        </p:nvSpPr>
        <p:spPr/>
        <p:txBody>
          <a:bodyPr/>
          <a:lstStyle>
            <a:lvl1pPr>
              <a:defRPr>
                <a:latin typeface="Times New Roman" charset="0"/>
              </a:defRPr>
            </a:lvl1pPr>
          </a:lstStyle>
          <a:p>
            <a:fld id="{33158357-C65D-3B47-A442-6B9A4C71A44F}" type="slidenum">
              <a:rPr lang="zh-CN" altLang="en-US"/>
              <a:pPr/>
              <a:t>‹#›</a:t>
            </a:fld>
            <a:endParaRPr lang="en-US" altLang="zh-CN"/>
          </a:p>
        </p:txBody>
      </p:sp>
    </p:spTree>
    <p:extLst>
      <p:ext uri="{BB962C8B-B14F-4D97-AF65-F5344CB8AC3E}">
        <p14:creationId xmlns:p14="http://schemas.microsoft.com/office/powerpoint/2010/main" val="115829819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9"/>
          <p:cNvSpPr>
            <a:spLocks noGrp="1" noChangeArrowheads="1"/>
          </p:cNvSpPr>
          <p:nvPr>
            <p:ph type="dt" sz="half" idx="10"/>
          </p:nvPr>
        </p:nvSpPr>
        <p:spPr/>
        <p:txBody>
          <a:bodyPr/>
          <a:lstStyle>
            <a:lvl1pPr>
              <a:defRPr/>
            </a:lvl1pPr>
          </a:lstStyle>
          <a:p>
            <a:pPr>
              <a:defRPr/>
            </a:pPr>
            <a:endParaRPr lang="en-US"/>
          </a:p>
        </p:txBody>
      </p:sp>
      <p:sp>
        <p:nvSpPr>
          <p:cNvPr id="8" name="Rectangle 40"/>
          <p:cNvSpPr>
            <a:spLocks noGrp="1" noChangeArrowheads="1"/>
          </p:cNvSpPr>
          <p:nvPr>
            <p:ph type="ftr" sz="quarter" idx="11"/>
          </p:nvPr>
        </p:nvSpPr>
        <p:spPr/>
        <p:txBody>
          <a:bodyPr/>
          <a:lstStyle>
            <a:lvl1pPr>
              <a:defRPr/>
            </a:lvl1pPr>
          </a:lstStyle>
          <a:p>
            <a:pPr>
              <a:defRPr/>
            </a:pPr>
            <a:endParaRPr lang="en-US"/>
          </a:p>
        </p:txBody>
      </p:sp>
      <p:sp>
        <p:nvSpPr>
          <p:cNvPr id="9" name="Rectangle 41"/>
          <p:cNvSpPr>
            <a:spLocks noGrp="1" noChangeArrowheads="1"/>
          </p:cNvSpPr>
          <p:nvPr>
            <p:ph type="sldNum" sz="quarter" idx="12"/>
          </p:nvPr>
        </p:nvSpPr>
        <p:spPr/>
        <p:txBody>
          <a:bodyPr/>
          <a:lstStyle>
            <a:lvl1pPr>
              <a:defRPr>
                <a:latin typeface="Times New Roman" charset="0"/>
              </a:defRPr>
            </a:lvl1pPr>
          </a:lstStyle>
          <a:p>
            <a:fld id="{1782A5C6-3A27-6E42-96BA-790A5252BE25}" type="slidenum">
              <a:rPr lang="zh-CN" altLang="en-US"/>
              <a:pPr/>
              <a:t>‹#›</a:t>
            </a:fld>
            <a:endParaRPr lang="en-US" altLang="zh-CN"/>
          </a:p>
        </p:txBody>
      </p:sp>
    </p:spTree>
    <p:extLst>
      <p:ext uri="{BB962C8B-B14F-4D97-AF65-F5344CB8AC3E}">
        <p14:creationId xmlns:p14="http://schemas.microsoft.com/office/powerpoint/2010/main" val="1114540158"/>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9"/>
          <p:cNvSpPr>
            <a:spLocks noGrp="1" noChangeArrowheads="1"/>
          </p:cNvSpPr>
          <p:nvPr>
            <p:ph type="dt" sz="half" idx="10"/>
          </p:nvPr>
        </p:nvSpPr>
        <p:spPr/>
        <p:txBody>
          <a:bodyPr/>
          <a:lstStyle>
            <a:lvl1pPr>
              <a:defRPr/>
            </a:lvl1pPr>
          </a:lstStyle>
          <a:p>
            <a:pPr>
              <a:defRPr/>
            </a:pPr>
            <a:endParaRPr lang="en-US"/>
          </a:p>
        </p:txBody>
      </p:sp>
      <p:sp>
        <p:nvSpPr>
          <p:cNvPr id="4" name="Rectangle 40"/>
          <p:cNvSpPr>
            <a:spLocks noGrp="1" noChangeArrowheads="1"/>
          </p:cNvSpPr>
          <p:nvPr>
            <p:ph type="ftr" sz="quarter" idx="11"/>
          </p:nvPr>
        </p:nvSpPr>
        <p:spPr/>
        <p:txBody>
          <a:bodyPr/>
          <a:lstStyle>
            <a:lvl1pPr>
              <a:defRPr/>
            </a:lvl1pPr>
          </a:lstStyle>
          <a:p>
            <a:pPr>
              <a:defRPr/>
            </a:pPr>
            <a:endParaRPr lang="en-US"/>
          </a:p>
        </p:txBody>
      </p:sp>
      <p:sp>
        <p:nvSpPr>
          <p:cNvPr id="5" name="Rectangle 41"/>
          <p:cNvSpPr>
            <a:spLocks noGrp="1" noChangeArrowheads="1"/>
          </p:cNvSpPr>
          <p:nvPr>
            <p:ph type="sldNum" sz="quarter" idx="12"/>
          </p:nvPr>
        </p:nvSpPr>
        <p:spPr/>
        <p:txBody>
          <a:bodyPr/>
          <a:lstStyle>
            <a:lvl1pPr>
              <a:defRPr>
                <a:latin typeface="Times New Roman" charset="0"/>
              </a:defRPr>
            </a:lvl1pPr>
          </a:lstStyle>
          <a:p>
            <a:fld id="{9505A273-7699-AF47-9D42-E4E12F176AFD}" type="slidenum">
              <a:rPr lang="zh-CN" altLang="en-US"/>
              <a:pPr/>
              <a:t>‹#›</a:t>
            </a:fld>
            <a:endParaRPr lang="en-US" altLang="zh-CN"/>
          </a:p>
        </p:txBody>
      </p:sp>
    </p:spTree>
    <p:extLst>
      <p:ext uri="{BB962C8B-B14F-4D97-AF65-F5344CB8AC3E}">
        <p14:creationId xmlns:p14="http://schemas.microsoft.com/office/powerpoint/2010/main" val="1956035824"/>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9"/>
          <p:cNvSpPr>
            <a:spLocks noGrp="1" noChangeArrowheads="1"/>
          </p:cNvSpPr>
          <p:nvPr>
            <p:ph type="dt" sz="half" idx="10"/>
          </p:nvPr>
        </p:nvSpPr>
        <p:spPr/>
        <p:txBody>
          <a:bodyPr/>
          <a:lstStyle>
            <a:lvl1pPr>
              <a:defRPr/>
            </a:lvl1pPr>
          </a:lstStyle>
          <a:p>
            <a:pPr>
              <a:defRPr/>
            </a:pPr>
            <a:endParaRPr lang="en-US"/>
          </a:p>
        </p:txBody>
      </p:sp>
      <p:sp>
        <p:nvSpPr>
          <p:cNvPr id="3" name="Rectangle 40"/>
          <p:cNvSpPr>
            <a:spLocks noGrp="1" noChangeArrowheads="1"/>
          </p:cNvSpPr>
          <p:nvPr>
            <p:ph type="ftr" sz="quarter" idx="11"/>
          </p:nvPr>
        </p:nvSpPr>
        <p:spPr/>
        <p:txBody>
          <a:bodyPr/>
          <a:lstStyle>
            <a:lvl1pPr>
              <a:defRPr/>
            </a:lvl1pPr>
          </a:lstStyle>
          <a:p>
            <a:pPr>
              <a:defRPr/>
            </a:pPr>
            <a:endParaRPr lang="en-US"/>
          </a:p>
        </p:txBody>
      </p:sp>
      <p:sp>
        <p:nvSpPr>
          <p:cNvPr id="4" name="Rectangle 41"/>
          <p:cNvSpPr>
            <a:spLocks noGrp="1" noChangeArrowheads="1"/>
          </p:cNvSpPr>
          <p:nvPr>
            <p:ph type="sldNum" sz="quarter" idx="12"/>
          </p:nvPr>
        </p:nvSpPr>
        <p:spPr/>
        <p:txBody>
          <a:bodyPr/>
          <a:lstStyle>
            <a:lvl1pPr>
              <a:defRPr>
                <a:latin typeface="Times New Roman" charset="0"/>
              </a:defRPr>
            </a:lvl1pPr>
          </a:lstStyle>
          <a:p>
            <a:fld id="{F103F18A-57F8-6546-9C4C-90B4BCB6BA7F}" type="slidenum">
              <a:rPr lang="zh-CN" altLang="en-US"/>
              <a:pPr/>
              <a:t>‹#›</a:t>
            </a:fld>
            <a:endParaRPr lang="en-US" altLang="zh-CN"/>
          </a:p>
        </p:txBody>
      </p:sp>
    </p:spTree>
    <p:extLst>
      <p:ext uri="{BB962C8B-B14F-4D97-AF65-F5344CB8AC3E}">
        <p14:creationId xmlns:p14="http://schemas.microsoft.com/office/powerpoint/2010/main" val="608721330"/>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9"/>
          <p:cNvSpPr>
            <a:spLocks noGrp="1" noChangeArrowheads="1"/>
          </p:cNvSpPr>
          <p:nvPr>
            <p:ph type="dt" sz="half" idx="10"/>
          </p:nvPr>
        </p:nvSpPr>
        <p:spPr/>
        <p:txBody>
          <a:bodyPr/>
          <a:lstStyle>
            <a:lvl1pPr>
              <a:defRPr/>
            </a:lvl1pPr>
          </a:lstStyle>
          <a:p>
            <a:pPr>
              <a:defRPr/>
            </a:pPr>
            <a:endParaRPr lang="en-US"/>
          </a:p>
        </p:txBody>
      </p:sp>
      <p:sp>
        <p:nvSpPr>
          <p:cNvPr id="6" name="Rectangle 40"/>
          <p:cNvSpPr>
            <a:spLocks noGrp="1" noChangeArrowheads="1"/>
          </p:cNvSpPr>
          <p:nvPr>
            <p:ph type="ftr" sz="quarter" idx="11"/>
          </p:nvPr>
        </p:nvSpPr>
        <p:spPr/>
        <p:txBody>
          <a:bodyPr/>
          <a:lstStyle>
            <a:lvl1pPr>
              <a:defRPr/>
            </a:lvl1pPr>
          </a:lstStyle>
          <a:p>
            <a:pPr>
              <a:defRPr/>
            </a:pPr>
            <a:endParaRPr lang="en-US"/>
          </a:p>
        </p:txBody>
      </p:sp>
      <p:sp>
        <p:nvSpPr>
          <p:cNvPr id="7" name="Rectangle 41"/>
          <p:cNvSpPr>
            <a:spLocks noGrp="1" noChangeArrowheads="1"/>
          </p:cNvSpPr>
          <p:nvPr>
            <p:ph type="sldNum" sz="quarter" idx="12"/>
          </p:nvPr>
        </p:nvSpPr>
        <p:spPr/>
        <p:txBody>
          <a:bodyPr/>
          <a:lstStyle>
            <a:lvl1pPr>
              <a:defRPr>
                <a:latin typeface="Times New Roman" charset="0"/>
              </a:defRPr>
            </a:lvl1pPr>
          </a:lstStyle>
          <a:p>
            <a:fld id="{9AE34ACC-14AC-D14C-84B8-631E55703E6C}" type="slidenum">
              <a:rPr lang="zh-CN" altLang="en-US"/>
              <a:pPr/>
              <a:t>‹#›</a:t>
            </a:fld>
            <a:endParaRPr lang="en-US" altLang="zh-CN"/>
          </a:p>
        </p:txBody>
      </p:sp>
    </p:spTree>
    <p:extLst>
      <p:ext uri="{BB962C8B-B14F-4D97-AF65-F5344CB8AC3E}">
        <p14:creationId xmlns:p14="http://schemas.microsoft.com/office/powerpoint/2010/main" val="1750233283"/>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9"/>
          <p:cNvSpPr>
            <a:spLocks noGrp="1" noChangeArrowheads="1"/>
          </p:cNvSpPr>
          <p:nvPr>
            <p:ph type="dt" sz="half" idx="10"/>
          </p:nvPr>
        </p:nvSpPr>
        <p:spPr/>
        <p:txBody>
          <a:bodyPr/>
          <a:lstStyle>
            <a:lvl1pPr>
              <a:defRPr/>
            </a:lvl1pPr>
          </a:lstStyle>
          <a:p>
            <a:pPr>
              <a:defRPr/>
            </a:pPr>
            <a:endParaRPr lang="en-US"/>
          </a:p>
        </p:txBody>
      </p:sp>
      <p:sp>
        <p:nvSpPr>
          <p:cNvPr id="6" name="Rectangle 40"/>
          <p:cNvSpPr>
            <a:spLocks noGrp="1" noChangeArrowheads="1"/>
          </p:cNvSpPr>
          <p:nvPr>
            <p:ph type="ftr" sz="quarter" idx="11"/>
          </p:nvPr>
        </p:nvSpPr>
        <p:spPr/>
        <p:txBody>
          <a:bodyPr/>
          <a:lstStyle>
            <a:lvl1pPr>
              <a:defRPr/>
            </a:lvl1pPr>
          </a:lstStyle>
          <a:p>
            <a:pPr>
              <a:defRPr/>
            </a:pPr>
            <a:endParaRPr lang="en-US"/>
          </a:p>
        </p:txBody>
      </p:sp>
      <p:sp>
        <p:nvSpPr>
          <p:cNvPr id="7" name="Rectangle 41"/>
          <p:cNvSpPr>
            <a:spLocks noGrp="1" noChangeArrowheads="1"/>
          </p:cNvSpPr>
          <p:nvPr>
            <p:ph type="sldNum" sz="quarter" idx="12"/>
          </p:nvPr>
        </p:nvSpPr>
        <p:spPr/>
        <p:txBody>
          <a:bodyPr/>
          <a:lstStyle>
            <a:lvl1pPr>
              <a:defRPr>
                <a:latin typeface="Times New Roman" charset="0"/>
              </a:defRPr>
            </a:lvl1pPr>
          </a:lstStyle>
          <a:p>
            <a:fld id="{9AA7E5AA-BC8F-DB40-9104-93C931A25C9A}" type="slidenum">
              <a:rPr lang="zh-CN" altLang="en-US"/>
              <a:pPr/>
              <a:t>‹#›</a:t>
            </a:fld>
            <a:endParaRPr lang="en-US" altLang="zh-CN"/>
          </a:p>
        </p:txBody>
      </p:sp>
    </p:spTree>
    <p:extLst>
      <p:ext uri="{BB962C8B-B14F-4D97-AF65-F5344CB8AC3E}">
        <p14:creationId xmlns:p14="http://schemas.microsoft.com/office/powerpoint/2010/main" val="3050953714"/>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p:txBody>
          <a:bodyPr/>
          <a:lstStyle>
            <a:lvl1pPr>
              <a:defRPr/>
            </a:lvl1pPr>
          </a:lstStyle>
          <a:p>
            <a:pPr>
              <a:defRPr/>
            </a:pPr>
            <a:endParaRPr lang="en-US"/>
          </a:p>
        </p:txBody>
      </p:sp>
      <p:sp>
        <p:nvSpPr>
          <p:cNvPr id="5" name="Rectangle 40"/>
          <p:cNvSpPr>
            <a:spLocks noGrp="1" noChangeArrowheads="1"/>
          </p:cNvSpPr>
          <p:nvPr>
            <p:ph type="ftr" sz="quarter" idx="11"/>
          </p:nvPr>
        </p:nvSpPr>
        <p:spPr/>
        <p:txBody>
          <a:bodyPr/>
          <a:lstStyle>
            <a:lvl1pPr>
              <a:defRPr/>
            </a:lvl1pPr>
          </a:lstStyle>
          <a:p>
            <a:pPr>
              <a:defRPr/>
            </a:pPr>
            <a:endParaRPr lang="en-US"/>
          </a:p>
        </p:txBody>
      </p:sp>
      <p:sp>
        <p:nvSpPr>
          <p:cNvPr id="6" name="Rectangle 41"/>
          <p:cNvSpPr>
            <a:spLocks noGrp="1" noChangeArrowheads="1"/>
          </p:cNvSpPr>
          <p:nvPr>
            <p:ph type="sldNum" sz="quarter" idx="12"/>
          </p:nvPr>
        </p:nvSpPr>
        <p:spPr/>
        <p:txBody>
          <a:bodyPr/>
          <a:lstStyle>
            <a:lvl1pPr>
              <a:defRPr>
                <a:latin typeface="Times New Roman" charset="0"/>
              </a:defRPr>
            </a:lvl1pPr>
          </a:lstStyle>
          <a:p>
            <a:fld id="{066A41E9-26DF-7348-87E3-C860C6997FD4}" type="slidenum">
              <a:rPr lang="zh-CN" altLang="en-US"/>
              <a:pPr/>
              <a:t>‹#›</a:t>
            </a:fld>
            <a:endParaRPr lang="en-US" altLang="zh-CN"/>
          </a:p>
        </p:txBody>
      </p:sp>
    </p:spTree>
    <p:extLst>
      <p:ext uri="{BB962C8B-B14F-4D97-AF65-F5344CB8AC3E}">
        <p14:creationId xmlns:p14="http://schemas.microsoft.com/office/powerpoint/2010/main" val="7617358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83"/>
          <p:cNvSpPr>
            <a:spLocks noGrp="1" noChangeArrowheads="1"/>
          </p:cNvSpPr>
          <p:nvPr>
            <p:ph type="dt" sz="half" idx="10"/>
          </p:nvPr>
        </p:nvSpPr>
        <p:spPr>
          <a:ln/>
        </p:spPr>
        <p:txBody>
          <a:bodyPr/>
          <a:lstStyle>
            <a:lvl1pPr>
              <a:defRPr/>
            </a:lvl1pPr>
          </a:lstStyle>
          <a:p>
            <a:pPr>
              <a:defRPr/>
            </a:pPr>
            <a:endParaRPr lang="en-US"/>
          </a:p>
        </p:txBody>
      </p:sp>
      <p:sp>
        <p:nvSpPr>
          <p:cNvPr id="5" name="Rectangle 1084"/>
          <p:cNvSpPr>
            <a:spLocks noGrp="1" noChangeArrowheads="1"/>
          </p:cNvSpPr>
          <p:nvPr>
            <p:ph type="ftr" sz="quarter" idx="11"/>
          </p:nvPr>
        </p:nvSpPr>
        <p:spPr>
          <a:ln/>
        </p:spPr>
        <p:txBody>
          <a:bodyPr/>
          <a:lstStyle>
            <a:lvl1pPr>
              <a:defRPr/>
            </a:lvl1pPr>
          </a:lstStyle>
          <a:p>
            <a:pPr>
              <a:defRPr/>
            </a:pPr>
            <a:endParaRPr lang="en-US"/>
          </a:p>
        </p:txBody>
      </p:sp>
      <p:sp>
        <p:nvSpPr>
          <p:cNvPr id="6" name="Rectangle 1085"/>
          <p:cNvSpPr>
            <a:spLocks noGrp="1" noChangeArrowheads="1"/>
          </p:cNvSpPr>
          <p:nvPr>
            <p:ph type="sldNum" sz="quarter" idx="12"/>
          </p:nvPr>
        </p:nvSpPr>
        <p:spPr>
          <a:ln/>
        </p:spPr>
        <p:txBody>
          <a:bodyPr/>
          <a:lstStyle>
            <a:lvl1pPr>
              <a:defRPr/>
            </a:lvl1pPr>
          </a:lstStyle>
          <a:p>
            <a:pPr>
              <a:defRPr/>
            </a:pPr>
            <a:fld id="{E84251B0-5F82-FB44-8371-382F3F8563A7}" type="slidenum">
              <a:rPr lang="en-US"/>
              <a:pPr>
                <a:defRPr/>
              </a:pPr>
              <a:t>‹#›</a:t>
            </a:fld>
            <a:endParaRPr lang="en-US"/>
          </a:p>
        </p:txBody>
      </p:sp>
    </p:spTree>
    <p:extLst>
      <p:ext uri="{BB962C8B-B14F-4D97-AF65-F5344CB8AC3E}">
        <p14:creationId xmlns:p14="http://schemas.microsoft.com/office/powerpoint/2010/main" val="3331213775"/>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p:txBody>
          <a:bodyPr/>
          <a:lstStyle>
            <a:lvl1pPr>
              <a:defRPr/>
            </a:lvl1pPr>
          </a:lstStyle>
          <a:p>
            <a:pPr>
              <a:defRPr/>
            </a:pPr>
            <a:endParaRPr lang="en-US"/>
          </a:p>
        </p:txBody>
      </p:sp>
      <p:sp>
        <p:nvSpPr>
          <p:cNvPr id="5" name="Rectangle 40"/>
          <p:cNvSpPr>
            <a:spLocks noGrp="1" noChangeArrowheads="1"/>
          </p:cNvSpPr>
          <p:nvPr>
            <p:ph type="ftr" sz="quarter" idx="11"/>
          </p:nvPr>
        </p:nvSpPr>
        <p:spPr/>
        <p:txBody>
          <a:bodyPr/>
          <a:lstStyle>
            <a:lvl1pPr>
              <a:defRPr/>
            </a:lvl1pPr>
          </a:lstStyle>
          <a:p>
            <a:pPr>
              <a:defRPr/>
            </a:pPr>
            <a:endParaRPr lang="en-US"/>
          </a:p>
        </p:txBody>
      </p:sp>
      <p:sp>
        <p:nvSpPr>
          <p:cNvPr id="6" name="Rectangle 41"/>
          <p:cNvSpPr>
            <a:spLocks noGrp="1" noChangeArrowheads="1"/>
          </p:cNvSpPr>
          <p:nvPr>
            <p:ph type="sldNum" sz="quarter" idx="12"/>
          </p:nvPr>
        </p:nvSpPr>
        <p:spPr/>
        <p:txBody>
          <a:bodyPr/>
          <a:lstStyle>
            <a:lvl1pPr>
              <a:defRPr>
                <a:latin typeface="Times New Roman" charset="0"/>
              </a:defRPr>
            </a:lvl1pPr>
          </a:lstStyle>
          <a:p>
            <a:fld id="{0C536147-DDBD-774C-906D-C2940DF362BF}" type="slidenum">
              <a:rPr lang="zh-CN" altLang="en-US"/>
              <a:pPr/>
              <a:t>‹#›</a:t>
            </a:fld>
            <a:endParaRPr lang="en-US" altLang="zh-CN"/>
          </a:p>
        </p:txBody>
      </p:sp>
    </p:spTree>
    <p:extLst>
      <p:ext uri="{BB962C8B-B14F-4D97-AF65-F5344CB8AC3E}">
        <p14:creationId xmlns:p14="http://schemas.microsoft.com/office/powerpoint/2010/main" val="2874822149"/>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39"/>
          <p:cNvSpPr>
            <a:spLocks noGrp="1" noChangeArrowheads="1"/>
          </p:cNvSpPr>
          <p:nvPr>
            <p:ph type="dt" sz="half" idx="10"/>
          </p:nvPr>
        </p:nvSpPr>
        <p:spPr/>
        <p:txBody>
          <a:bodyPr/>
          <a:lstStyle>
            <a:lvl1pPr>
              <a:defRPr/>
            </a:lvl1pPr>
          </a:lstStyle>
          <a:p>
            <a:pPr>
              <a:defRPr/>
            </a:pPr>
            <a:endParaRPr lang="en-US"/>
          </a:p>
        </p:txBody>
      </p:sp>
      <p:sp>
        <p:nvSpPr>
          <p:cNvPr id="7" name="Rectangle 40"/>
          <p:cNvSpPr>
            <a:spLocks noGrp="1" noChangeArrowheads="1"/>
          </p:cNvSpPr>
          <p:nvPr>
            <p:ph type="ftr" sz="quarter" idx="11"/>
          </p:nvPr>
        </p:nvSpPr>
        <p:spPr/>
        <p:txBody>
          <a:bodyPr/>
          <a:lstStyle>
            <a:lvl1pPr>
              <a:defRPr/>
            </a:lvl1pPr>
          </a:lstStyle>
          <a:p>
            <a:pPr>
              <a:defRPr/>
            </a:pPr>
            <a:endParaRPr lang="en-US"/>
          </a:p>
        </p:txBody>
      </p:sp>
      <p:sp>
        <p:nvSpPr>
          <p:cNvPr id="8" name="Rectangle 41"/>
          <p:cNvSpPr>
            <a:spLocks noGrp="1" noChangeArrowheads="1"/>
          </p:cNvSpPr>
          <p:nvPr>
            <p:ph type="sldNum" sz="quarter" idx="12"/>
          </p:nvPr>
        </p:nvSpPr>
        <p:spPr/>
        <p:txBody>
          <a:bodyPr/>
          <a:lstStyle>
            <a:lvl1pPr>
              <a:defRPr>
                <a:latin typeface="Times New Roman" charset="0"/>
              </a:defRPr>
            </a:lvl1pPr>
          </a:lstStyle>
          <a:p>
            <a:fld id="{615148EB-6657-7D48-BF13-6BEC25419203}" type="slidenum">
              <a:rPr lang="zh-CN" altLang="en-US"/>
              <a:pPr/>
              <a:t>‹#›</a:t>
            </a:fld>
            <a:endParaRPr lang="en-US" altLang="zh-CN"/>
          </a:p>
        </p:txBody>
      </p:sp>
    </p:spTree>
    <p:extLst>
      <p:ext uri="{BB962C8B-B14F-4D97-AF65-F5344CB8AC3E}">
        <p14:creationId xmlns:p14="http://schemas.microsoft.com/office/powerpoint/2010/main" val="3289088575"/>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9"/>
          <p:cNvSpPr>
            <a:spLocks noGrp="1" noChangeArrowheads="1"/>
          </p:cNvSpPr>
          <p:nvPr>
            <p:ph type="dt" sz="half" idx="10"/>
          </p:nvPr>
        </p:nvSpPr>
        <p:spPr/>
        <p:txBody>
          <a:bodyPr/>
          <a:lstStyle>
            <a:lvl1pPr>
              <a:defRPr/>
            </a:lvl1pPr>
          </a:lstStyle>
          <a:p>
            <a:pPr>
              <a:defRPr/>
            </a:pPr>
            <a:endParaRPr lang="en-US"/>
          </a:p>
        </p:txBody>
      </p:sp>
      <p:sp>
        <p:nvSpPr>
          <p:cNvPr id="6" name="Rectangle 40"/>
          <p:cNvSpPr>
            <a:spLocks noGrp="1" noChangeArrowheads="1"/>
          </p:cNvSpPr>
          <p:nvPr>
            <p:ph type="ftr" sz="quarter" idx="11"/>
          </p:nvPr>
        </p:nvSpPr>
        <p:spPr/>
        <p:txBody>
          <a:bodyPr/>
          <a:lstStyle>
            <a:lvl1pPr>
              <a:defRPr/>
            </a:lvl1pPr>
          </a:lstStyle>
          <a:p>
            <a:pPr>
              <a:defRPr/>
            </a:pPr>
            <a:endParaRPr lang="en-US"/>
          </a:p>
        </p:txBody>
      </p:sp>
      <p:sp>
        <p:nvSpPr>
          <p:cNvPr id="7" name="Rectangle 41"/>
          <p:cNvSpPr>
            <a:spLocks noGrp="1" noChangeArrowheads="1"/>
          </p:cNvSpPr>
          <p:nvPr>
            <p:ph type="sldNum" sz="quarter" idx="12"/>
          </p:nvPr>
        </p:nvSpPr>
        <p:spPr/>
        <p:txBody>
          <a:bodyPr/>
          <a:lstStyle>
            <a:lvl1pPr>
              <a:defRPr>
                <a:latin typeface="Times New Roman" charset="0"/>
              </a:defRPr>
            </a:lvl1pPr>
          </a:lstStyle>
          <a:p>
            <a:fld id="{B57BE4C2-EC33-6946-BE87-3481AA7DEBC8}" type="slidenum">
              <a:rPr lang="zh-CN" altLang="en-US"/>
              <a:pPr/>
              <a:t>‹#›</a:t>
            </a:fld>
            <a:endParaRPr lang="en-US" altLang="zh-CN"/>
          </a:p>
        </p:txBody>
      </p:sp>
    </p:spTree>
    <p:extLst>
      <p:ext uri="{BB962C8B-B14F-4D97-AF65-F5344CB8AC3E}">
        <p14:creationId xmlns:p14="http://schemas.microsoft.com/office/powerpoint/2010/main" val="2831114874"/>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ahoma" charset="0"/>
              </a:defRPr>
            </a:lvl1pPr>
          </a:lstStyle>
          <a:p>
            <a:fld id="{013DFC02-67F4-3943-806F-FEA417A5EB57}" type="slidenum">
              <a:rPr lang="zh-CN" altLang="en-US"/>
              <a:pPr/>
              <a:t>‹#›</a:t>
            </a:fld>
            <a:endParaRPr lang="en-US" altLang="zh-CN"/>
          </a:p>
        </p:txBody>
      </p:sp>
    </p:spTree>
    <p:extLst>
      <p:ext uri="{BB962C8B-B14F-4D97-AF65-F5344CB8AC3E}">
        <p14:creationId xmlns:p14="http://schemas.microsoft.com/office/powerpoint/2010/main" val="1173869353"/>
      </p:ext>
    </p:extLst>
  </p:cSld>
  <p:clrMapOvr>
    <a:masterClrMapping/>
  </p:clrMapOvr>
  <p:transition spd="med">
    <p:randomBar dir="vert"/>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ahoma" charset="0"/>
              </a:defRPr>
            </a:lvl1pPr>
          </a:lstStyle>
          <a:p>
            <a:fld id="{665CEF57-99B8-BA48-892D-7EFDE310292B}" type="slidenum">
              <a:rPr lang="zh-CN" altLang="en-US"/>
              <a:pPr/>
              <a:t>‹#›</a:t>
            </a:fld>
            <a:endParaRPr lang="en-US" altLang="zh-CN"/>
          </a:p>
        </p:txBody>
      </p:sp>
    </p:spTree>
    <p:extLst>
      <p:ext uri="{BB962C8B-B14F-4D97-AF65-F5344CB8AC3E}">
        <p14:creationId xmlns:p14="http://schemas.microsoft.com/office/powerpoint/2010/main" val="1186255925"/>
      </p:ext>
    </p:extLst>
  </p:cSld>
  <p:clrMapOvr>
    <a:masterClrMapping/>
  </p:clrMapOvr>
  <p:transition spd="med">
    <p:randomBar dir="vert"/>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ahoma" charset="0"/>
              </a:defRPr>
            </a:lvl1pPr>
          </a:lstStyle>
          <a:p>
            <a:fld id="{819F3F41-52C6-0D44-9C17-45664999F074}" type="slidenum">
              <a:rPr lang="zh-CN" altLang="en-US"/>
              <a:pPr/>
              <a:t>‹#›</a:t>
            </a:fld>
            <a:endParaRPr lang="en-US" altLang="zh-CN"/>
          </a:p>
        </p:txBody>
      </p:sp>
    </p:spTree>
    <p:extLst>
      <p:ext uri="{BB962C8B-B14F-4D97-AF65-F5344CB8AC3E}">
        <p14:creationId xmlns:p14="http://schemas.microsoft.com/office/powerpoint/2010/main" val="781442269"/>
      </p:ext>
    </p:extLst>
  </p:cSld>
  <p:clrMapOvr>
    <a:masterClrMapping/>
  </p:clrMapOvr>
  <p:transition spd="med">
    <p:randomBar dir="vert"/>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ahoma" charset="0"/>
              </a:defRPr>
            </a:lvl1pPr>
          </a:lstStyle>
          <a:p>
            <a:fld id="{539787E0-FC1B-5146-8400-D9DD2ED432F4}" type="slidenum">
              <a:rPr lang="zh-CN" altLang="en-US"/>
              <a:pPr/>
              <a:t>‹#›</a:t>
            </a:fld>
            <a:endParaRPr lang="en-US" altLang="zh-CN"/>
          </a:p>
        </p:txBody>
      </p:sp>
    </p:spTree>
    <p:extLst>
      <p:ext uri="{BB962C8B-B14F-4D97-AF65-F5344CB8AC3E}">
        <p14:creationId xmlns:p14="http://schemas.microsoft.com/office/powerpoint/2010/main" val="3897066715"/>
      </p:ext>
    </p:extLst>
  </p:cSld>
  <p:clrMapOvr>
    <a:masterClrMapping/>
  </p:clrMapOvr>
  <p:transition spd="med">
    <p:randomBar dir="vert"/>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Tahoma" charset="0"/>
              </a:defRPr>
            </a:lvl1pPr>
          </a:lstStyle>
          <a:p>
            <a:fld id="{6173446D-3EC9-C24B-9938-E2206B16ABC2}" type="slidenum">
              <a:rPr lang="zh-CN" altLang="en-US"/>
              <a:pPr/>
              <a:t>‹#›</a:t>
            </a:fld>
            <a:endParaRPr lang="en-US" altLang="zh-CN"/>
          </a:p>
        </p:txBody>
      </p:sp>
    </p:spTree>
    <p:extLst>
      <p:ext uri="{BB962C8B-B14F-4D97-AF65-F5344CB8AC3E}">
        <p14:creationId xmlns:p14="http://schemas.microsoft.com/office/powerpoint/2010/main" val="718521034"/>
      </p:ext>
    </p:extLst>
  </p:cSld>
  <p:clrMapOvr>
    <a:masterClrMapping/>
  </p:clrMapOvr>
  <p:transition spd="med">
    <p:randomBar dir="vert"/>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Tahoma" charset="0"/>
              </a:defRPr>
            </a:lvl1pPr>
          </a:lstStyle>
          <a:p>
            <a:fld id="{1E33CB6F-CE0F-314C-A5E8-01C485D658AA}" type="slidenum">
              <a:rPr lang="zh-CN" altLang="en-US"/>
              <a:pPr/>
              <a:t>‹#›</a:t>
            </a:fld>
            <a:endParaRPr lang="en-US" altLang="zh-CN"/>
          </a:p>
        </p:txBody>
      </p:sp>
    </p:spTree>
    <p:extLst>
      <p:ext uri="{BB962C8B-B14F-4D97-AF65-F5344CB8AC3E}">
        <p14:creationId xmlns:p14="http://schemas.microsoft.com/office/powerpoint/2010/main" val="2767159638"/>
      </p:ext>
    </p:extLst>
  </p:cSld>
  <p:clrMapOvr>
    <a:masterClrMapping/>
  </p:clrMapOvr>
  <p:transition spd="med">
    <p:randomBar dir="vert"/>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Tahoma" charset="0"/>
              </a:defRPr>
            </a:lvl1pPr>
          </a:lstStyle>
          <a:p>
            <a:fld id="{DACA7870-53BC-6C44-B0C5-46F1C3C68422}" type="slidenum">
              <a:rPr lang="zh-CN" altLang="en-US"/>
              <a:pPr/>
              <a:t>‹#›</a:t>
            </a:fld>
            <a:endParaRPr lang="en-US" altLang="zh-CN"/>
          </a:p>
        </p:txBody>
      </p:sp>
    </p:spTree>
    <p:extLst>
      <p:ext uri="{BB962C8B-B14F-4D97-AF65-F5344CB8AC3E}">
        <p14:creationId xmlns:p14="http://schemas.microsoft.com/office/powerpoint/2010/main" val="934137009"/>
      </p:ext>
    </p:extLst>
  </p:cSld>
  <p:clrMapOvr>
    <a:masterClrMapping/>
  </p:clrMapOvr>
  <p:transition spd="med">
    <p:randomBar dir="vert"/>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A1B6064E-9FD1-0F44-B934-4624D242BAA7}" type="slidenum">
              <a:rPr lang="en-US"/>
              <a:pPr>
                <a:defRPr/>
              </a:pPr>
              <a:t>‹#›</a:t>
            </a:fld>
            <a:endParaRPr lang="en-US"/>
          </a:p>
        </p:txBody>
      </p:sp>
    </p:spTree>
    <p:extLst>
      <p:ext uri="{BB962C8B-B14F-4D97-AF65-F5344CB8AC3E}">
        <p14:creationId xmlns:p14="http://schemas.microsoft.com/office/powerpoint/2010/main" val="3791101244"/>
      </p:ext>
    </p:extLst>
  </p:cSld>
  <p:clrMapOvr>
    <a:masterClrMapping/>
  </p:clrMapOvr>
  <p:transition spd="med">
    <p:randomBar dir="vert"/>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ahoma" charset="0"/>
              </a:defRPr>
            </a:lvl1pPr>
          </a:lstStyle>
          <a:p>
            <a:fld id="{0FE6D6C8-5DD7-AC42-98B5-23FE41771960}" type="slidenum">
              <a:rPr lang="zh-CN" altLang="en-US"/>
              <a:pPr/>
              <a:t>‹#›</a:t>
            </a:fld>
            <a:endParaRPr lang="en-US" altLang="zh-CN"/>
          </a:p>
        </p:txBody>
      </p:sp>
    </p:spTree>
    <p:extLst>
      <p:ext uri="{BB962C8B-B14F-4D97-AF65-F5344CB8AC3E}">
        <p14:creationId xmlns:p14="http://schemas.microsoft.com/office/powerpoint/2010/main" val="3318052528"/>
      </p:ext>
    </p:extLst>
  </p:cSld>
  <p:clrMapOvr>
    <a:masterClrMapping/>
  </p:clrMapOvr>
  <p:transition spd="med">
    <p:randomBar dir="vert"/>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ahoma" charset="0"/>
              </a:defRPr>
            </a:lvl1pPr>
          </a:lstStyle>
          <a:p>
            <a:fld id="{9DFE7E81-1D11-7C45-9752-A0748873AF7E}" type="slidenum">
              <a:rPr lang="zh-CN" altLang="en-US"/>
              <a:pPr/>
              <a:t>‹#›</a:t>
            </a:fld>
            <a:endParaRPr lang="en-US" altLang="zh-CN"/>
          </a:p>
        </p:txBody>
      </p:sp>
    </p:spTree>
    <p:extLst>
      <p:ext uri="{BB962C8B-B14F-4D97-AF65-F5344CB8AC3E}">
        <p14:creationId xmlns:p14="http://schemas.microsoft.com/office/powerpoint/2010/main" val="265245228"/>
      </p:ext>
    </p:extLst>
  </p:cSld>
  <p:clrMapOvr>
    <a:masterClrMapping/>
  </p:clrMapOvr>
  <p:transition spd="med">
    <p:randomBar dir="vert"/>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ahoma" charset="0"/>
              </a:defRPr>
            </a:lvl1pPr>
          </a:lstStyle>
          <a:p>
            <a:fld id="{2BEA0E18-9ACB-2E4D-A0CA-CAD1DB1FACA4}" type="slidenum">
              <a:rPr lang="zh-CN" altLang="en-US"/>
              <a:pPr/>
              <a:t>‹#›</a:t>
            </a:fld>
            <a:endParaRPr lang="en-US" altLang="zh-CN"/>
          </a:p>
        </p:txBody>
      </p:sp>
    </p:spTree>
    <p:extLst>
      <p:ext uri="{BB962C8B-B14F-4D97-AF65-F5344CB8AC3E}">
        <p14:creationId xmlns:p14="http://schemas.microsoft.com/office/powerpoint/2010/main" val="1672004851"/>
      </p:ext>
    </p:extLst>
  </p:cSld>
  <p:clrMapOvr>
    <a:masterClrMapping/>
  </p:clrMapOvr>
  <p:transition spd="med">
    <p:randomBar dir="vert"/>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ahoma" charset="0"/>
              </a:defRPr>
            </a:lvl1pPr>
          </a:lstStyle>
          <a:p>
            <a:fld id="{0C078A58-059D-F741-A961-2D560909C0F8}" type="slidenum">
              <a:rPr lang="zh-CN" altLang="en-US"/>
              <a:pPr/>
              <a:t>‹#›</a:t>
            </a:fld>
            <a:endParaRPr lang="en-US" altLang="zh-CN"/>
          </a:p>
        </p:txBody>
      </p:sp>
    </p:spTree>
    <p:extLst>
      <p:ext uri="{BB962C8B-B14F-4D97-AF65-F5344CB8AC3E}">
        <p14:creationId xmlns:p14="http://schemas.microsoft.com/office/powerpoint/2010/main" val="2618277080"/>
      </p:ext>
    </p:extLst>
  </p:cSld>
  <p:clrMapOvr>
    <a:masterClrMapping/>
  </p:clrMapOvr>
  <p:transition spd="med">
    <p:randomBar dir="vert"/>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Tahoma" charset="0"/>
              </a:defRPr>
            </a:lvl1pPr>
          </a:lstStyle>
          <a:p>
            <a:fld id="{73B460FD-98A9-BC41-ACB3-4DBB74D82DE3}" type="slidenum">
              <a:rPr lang="zh-CN" altLang="en-US"/>
              <a:pPr/>
              <a:t>‹#›</a:t>
            </a:fld>
            <a:endParaRPr lang="en-US" altLang="zh-CN"/>
          </a:p>
        </p:txBody>
      </p:sp>
    </p:spTree>
    <p:extLst>
      <p:ext uri="{BB962C8B-B14F-4D97-AF65-F5344CB8AC3E}">
        <p14:creationId xmlns:p14="http://schemas.microsoft.com/office/powerpoint/2010/main" val="2878946008"/>
      </p:ext>
    </p:extLst>
  </p:cSld>
  <p:clrMapOvr>
    <a:masterClrMapping/>
  </p:clrMapOvr>
  <p:transition spd="med">
    <p:randomBar dir="vert"/>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800475" y="1789113"/>
            <a:ext cx="5340350" cy="5056187"/>
            <a:chOff x="2394" y="1127"/>
            <a:chExt cx="3364" cy="3185"/>
          </a:xfrm>
        </p:grpSpPr>
        <p:sp>
          <p:nvSpPr>
            <p:cNvPr id="5" name="Rectangle 3"/>
            <p:cNvSpPr>
              <a:spLocks noChangeArrowheads="1"/>
            </p:cNvSpPr>
            <p:nvPr/>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a:defRPr/>
              </a:pPr>
              <a:endParaRPr lang="en-US">
                <a:solidFill>
                  <a:srgbClr val="FFFFFF"/>
                </a:solidFill>
                <a:latin typeface="Tahoma" pitchFamily="-107" charset="-52"/>
              </a:endParaRPr>
            </a:p>
          </p:txBody>
        </p:sp>
        <p:sp>
          <p:nvSpPr>
            <p:cNvPr id="6" name="Oval 4"/>
            <p:cNvSpPr>
              <a:spLocks noChangeArrowheads="1"/>
            </p:cNvSpPr>
            <p:nvPr/>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ndParaRPr>
            </a:p>
          </p:txBody>
        </p:sp>
        <p:sp>
          <p:nvSpPr>
            <p:cNvPr id="7" name="Rectangle 5"/>
            <p:cNvSpPr>
              <a:spLocks noChangeArrowheads="1"/>
            </p:cNvSpPr>
            <p:nvPr/>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a:defRPr/>
              </a:pPr>
              <a:endParaRPr lang="en-US">
                <a:solidFill>
                  <a:srgbClr val="FFFFFF"/>
                </a:solidFill>
                <a:latin typeface="Tahoma" pitchFamily="-107" charset="-52"/>
              </a:endParaRPr>
            </a:p>
          </p:txBody>
        </p:sp>
        <p:sp>
          <p:nvSpPr>
            <p:cNvPr id="8" name="Freeform 6"/>
            <p:cNvSpPr>
              <a:spLocks noEditPoints="1"/>
            </p:cNvSpPr>
            <p:nvPr/>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close/>
                  <a:moveTo>
                    <a:pt x="42" y="18"/>
                  </a:moveTo>
                  <a:lnTo>
                    <a:pt x="54" y="24"/>
                  </a:lnTo>
                  <a:lnTo>
                    <a:pt x="60" y="36"/>
                  </a:lnTo>
                  <a:lnTo>
                    <a:pt x="60" y="48"/>
                  </a:lnTo>
                  <a:lnTo>
                    <a:pt x="54" y="54"/>
                  </a:lnTo>
                  <a:lnTo>
                    <a:pt x="36" y="72"/>
                  </a:lnTo>
                  <a:lnTo>
                    <a:pt x="24" y="78"/>
                  </a:lnTo>
                  <a:lnTo>
                    <a:pt x="12" y="48"/>
                  </a:lnTo>
                  <a:lnTo>
                    <a:pt x="18" y="24"/>
                  </a:lnTo>
                  <a:lnTo>
                    <a:pt x="30"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ndParaRPr>
            </a:p>
          </p:txBody>
        </p:sp>
        <p:sp>
          <p:nvSpPr>
            <p:cNvPr id="9" name="Rectangle 7"/>
            <p:cNvSpPr>
              <a:spLocks noChangeArrowheads="1"/>
            </p:cNvSpPr>
            <p:nvPr/>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a:defRPr/>
              </a:pPr>
              <a:endParaRPr lang="en-US">
                <a:solidFill>
                  <a:srgbClr val="FFFFFF"/>
                </a:solidFill>
                <a:latin typeface="Tahoma" pitchFamily="-107" charset="-52"/>
              </a:endParaRPr>
            </a:p>
          </p:txBody>
        </p:sp>
        <p:sp>
          <p:nvSpPr>
            <p:cNvPr id="10" name="Rectangle 8"/>
            <p:cNvSpPr>
              <a:spLocks noChangeArrowheads="1"/>
            </p:cNvSpPr>
            <p:nvPr/>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a:defRPr/>
              </a:pPr>
              <a:endParaRPr lang="en-US">
                <a:solidFill>
                  <a:srgbClr val="FFFFFF"/>
                </a:solidFill>
                <a:latin typeface="Tahoma" pitchFamily="-107" charset="-52"/>
              </a:endParaRPr>
            </a:p>
          </p:txBody>
        </p:sp>
        <p:sp>
          <p:nvSpPr>
            <p:cNvPr id="11" name="Rectangle 9"/>
            <p:cNvSpPr>
              <a:spLocks noChangeArrowheads="1"/>
            </p:cNvSpPr>
            <p:nvPr/>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a:defRPr/>
              </a:pPr>
              <a:endParaRPr lang="en-US">
                <a:solidFill>
                  <a:srgbClr val="FFFFFF"/>
                </a:solidFill>
                <a:latin typeface="Tahoma" pitchFamily="-107" charset="-52"/>
              </a:endParaRPr>
            </a:p>
          </p:txBody>
        </p:sp>
        <p:sp>
          <p:nvSpPr>
            <p:cNvPr id="12" name="Rectangle 10"/>
            <p:cNvSpPr>
              <a:spLocks noChangeArrowheads="1"/>
            </p:cNvSpPr>
            <p:nvPr/>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a:defRPr/>
              </a:pPr>
              <a:endParaRPr lang="en-US">
                <a:solidFill>
                  <a:srgbClr val="FFFFFF"/>
                </a:solidFill>
                <a:latin typeface="Tahoma" pitchFamily="-107" charset="-52"/>
              </a:endParaRPr>
            </a:p>
          </p:txBody>
        </p:sp>
        <p:sp>
          <p:nvSpPr>
            <p:cNvPr id="13" name="Rectangle 11"/>
            <p:cNvSpPr>
              <a:spLocks noChangeArrowheads="1"/>
            </p:cNvSpPr>
            <p:nvPr/>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a:defRPr/>
              </a:pPr>
              <a:endParaRPr lang="en-US">
                <a:solidFill>
                  <a:srgbClr val="FFFFFF"/>
                </a:solidFill>
                <a:latin typeface="Tahoma" pitchFamily="-107" charset="-52"/>
              </a:endParaRPr>
            </a:p>
          </p:txBody>
        </p:sp>
        <p:sp>
          <p:nvSpPr>
            <p:cNvPr id="14" name="Freeform 12"/>
            <p:cNvSpPr>
              <a:spLocks/>
            </p:cNvSpPr>
            <p:nvPr/>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ndParaRPr>
            </a:p>
          </p:txBody>
        </p:sp>
        <p:sp>
          <p:nvSpPr>
            <p:cNvPr id="15" name="Freeform 13"/>
            <p:cNvSpPr>
              <a:spLocks/>
            </p:cNvSpPr>
            <p:nvPr/>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ndParaRPr>
            </a:p>
          </p:txBody>
        </p:sp>
        <p:sp>
          <p:nvSpPr>
            <p:cNvPr id="16" name="Freeform 14"/>
            <p:cNvSpPr>
              <a:spLocks/>
            </p:cNvSpPr>
            <p:nvPr/>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a:defRPr/>
              </a:pPr>
              <a:endParaRPr lang="en-US">
                <a:solidFill>
                  <a:srgbClr val="FFFFFF"/>
                </a:solidFill>
                <a:latin typeface="Tahoma" pitchFamily="-107" charset="-52"/>
              </a:endParaRPr>
            </a:p>
          </p:txBody>
        </p:sp>
        <p:sp>
          <p:nvSpPr>
            <p:cNvPr id="17" name="Freeform 15"/>
            <p:cNvSpPr>
              <a:spLocks/>
            </p:cNvSpPr>
            <p:nvPr/>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solidFill>
                  <a:srgbClr val="FFFFFF"/>
                </a:solidFill>
                <a:latin typeface="Tahoma" pitchFamily="-107" charset="-52"/>
              </a:endParaRPr>
            </a:p>
          </p:txBody>
        </p:sp>
        <p:sp>
          <p:nvSpPr>
            <p:cNvPr id="18" name="Freeform 16"/>
            <p:cNvSpPr>
              <a:spLocks/>
            </p:cNvSpPr>
            <p:nvPr/>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ndParaRPr>
            </a:p>
          </p:txBody>
        </p:sp>
        <p:sp>
          <p:nvSpPr>
            <p:cNvPr id="19" name="Freeform 17"/>
            <p:cNvSpPr>
              <a:spLocks noEditPoints="1"/>
            </p:cNvSpPr>
            <p:nvPr/>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ndParaRPr>
            </a:p>
          </p:txBody>
        </p:sp>
        <p:sp>
          <p:nvSpPr>
            <p:cNvPr id="20" name="Freeform 18"/>
            <p:cNvSpPr>
              <a:spLocks noEditPoints="1"/>
            </p:cNvSpPr>
            <p:nvPr/>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0"/>
                  </a:lnTo>
                  <a:lnTo>
                    <a:pt x="24" y="24"/>
                  </a:lnTo>
                  <a:lnTo>
                    <a:pt x="6" y="48"/>
                  </a:lnTo>
                  <a:lnTo>
                    <a:pt x="0" y="66"/>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ndParaRPr>
            </a:p>
          </p:txBody>
        </p:sp>
        <p:sp>
          <p:nvSpPr>
            <p:cNvPr id="21" name="Freeform 19"/>
            <p:cNvSpPr>
              <a:spLocks/>
            </p:cNvSpPr>
            <p:nvPr/>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ndParaRPr>
            </a:p>
          </p:txBody>
        </p:sp>
        <p:sp>
          <p:nvSpPr>
            <p:cNvPr id="22" name="Freeform 20"/>
            <p:cNvSpPr>
              <a:spLocks noEditPoints="1"/>
            </p:cNvSpPr>
            <p:nvPr/>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close/>
                  <a:moveTo>
                    <a:pt x="48" y="12"/>
                  </a:moveTo>
                  <a:lnTo>
                    <a:pt x="66" y="18"/>
                  </a:lnTo>
                  <a:lnTo>
                    <a:pt x="72" y="30"/>
                  </a:lnTo>
                  <a:lnTo>
                    <a:pt x="72" y="42"/>
                  </a:lnTo>
                  <a:lnTo>
                    <a:pt x="66" y="54"/>
                  </a:lnTo>
                  <a:lnTo>
                    <a:pt x="54" y="72"/>
                  </a:lnTo>
                  <a:lnTo>
                    <a:pt x="42" y="84"/>
                  </a:lnTo>
                  <a:lnTo>
                    <a:pt x="30" y="72"/>
                  </a:lnTo>
                  <a:lnTo>
                    <a:pt x="18" y="54"/>
                  </a:lnTo>
                  <a:lnTo>
                    <a:pt x="18" y="30"/>
                  </a:lnTo>
                  <a:lnTo>
                    <a:pt x="30" y="18"/>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ndParaRPr>
            </a:p>
          </p:txBody>
        </p:sp>
        <p:sp>
          <p:nvSpPr>
            <p:cNvPr id="23" name="Freeform 21"/>
            <p:cNvSpPr>
              <a:spLocks noEditPoints="1"/>
            </p:cNvSpPr>
            <p:nvPr/>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48" y="0"/>
                  </a:lnTo>
                  <a:lnTo>
                    <a:pt x="24" y="24"/>
                  </a:lnTo>
                  <a:lnTo>
                    <a:pt x="12" y="48"/>
                  </a:lnTo>
                  <a:lnTo>
                    <a:pt x="0" y="66"/>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ndParaRPr>
            </a:p>
          </p:txBody>
        </p:sp>
        <p:sp>
          <p:nvSpPr>
            <p:cNvPr id="24" name="Freeform 22"/>
            <p:cNvSpPr>
              <a:spLocks noEditPoints="1"/>
            </p:cNvSpPr>
            <p:nvPr/>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ndParaRPr>
            </a:p>
          </p:txBody>
        </p:sp>
        <p:sp>
          <p:nvSpPr>
            <p:cNvPr id="25" name="Freeform 23"/>
            <p:cNvSpPr>
              <a:spLocks/>
            </p:cNvSpPr>
            <p:nvPr/>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solidFill>
                  <a:srgbClr val="FFFFFF"/>
                </a:solidFill>
                <a:latin typeface="Tahoma" pitchFamily="-107" charset="-52"/>
              </a:endParaRPr>
            </a:p>
          </p:txBody>
        </p:sp>
        <p:sp>
          <p:nvSpPr>
            <p:cNvPr id="26" name="Freeform 24"/>
            <p:cNvSpPr>
              <a:spLocks noEditPoints="1"/>
            </p:cNvSpPr>
            <p:nvPr/>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ndParaRPr>
            </a:p>
          </p:txBody>
        </p:sp>
        <p:sp>
          <p:nvSpPr>
            <p:cNvPr id="27" name="Freeform 25"/>
            <p:cNvSpPr>
              <a:spLocks noEditPoints="1"/>
            </p:cNvSpPr>
            <p:nvPr/>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24" y="0"/>
                  </a:lnTo>
                  <a:lnTo>
                    <a:pt x="12" y="30"/>
                  </a:lnTo>
                  <a:lnTo>
                    <a:pt x="0" y="54"/>
                  </a:lnTo>
                  <a:lnTo>
                    <a:pt x="0" y="78"/>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ndParaRPr>
            </a:p>
          </p:txBody>
        </p:sp>
        <p:sp>
          <p:nvSpPr>
            <p:cNvPr id="28" name="Freeform 26"/>
            <p:cNvSpPr>
              <a:spLocks noEditPoints="1"/>
            </p:cNvSpPr>
            <p:nvPr/>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ndParaRPr>
            </a:p>
          </p:txBody>
        </p:sp>
        <p:sp>
          <p:nvSpPr>
            <p:cNvPr id="29" name="Oval 27"/>
            <p:cNvSpPr>
              <a:spLocks noChangeArrowheads="1"/>
            </p:cNvSpPr>
            <p:nvPr/>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p:spPr>
          <p:txBody>
            <a:bodyPr/>
            <a:lstStyle/>
            <a:p>
              <a:pPr>
                <a:defRPr/>
              </a:pPr>
              <a:endParaRPr lang="en-US">
                <a:solidFill>
                  <a:srgbClr val="FFFFFF"/>
                </a:solidFill>
                <a:latin typeface="Tahoma" pitchFamily="-107" charset="-52"/>
              </a:endParaRPr>
            </a:p>
          </p:txBody>
        </p:sp>
        <p:sp>
          <p:nvSpPr>
            <p:cNvPr id="30" name="Oval 28"/>
            <p:cNvSpPr>
              <a:spLocks noChangeArrowheads="1"/>
            </p:cNvSpPr>
            <p:nvPr/>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ndParaRPr>
            </a:p>
          </p:txBody>
        </p:sp>
        <p:sp>
          <p:nvSpPr>
            <p:cNvPr id="31" name="Oval 29"/>
            <p:cNvSpPr>
              <a:spLocks noChangeArrowheads="1"/>
            </p:cNvSpPr>
            <p:nvPr/>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p:spPr>
          <p:txBody>
            <a:bodyPr/>
            <a:lstStyle/>
            <a:p>
              <a:pPr>
                <a:defRPr/>
              </a:pPr>
              <a:endParaRPr lang="en-US">
                <a:solidFill>
                  <a:srgbClr val="FFFFFF"/>
                </a:solidFill>
                <a:latin typeface="Tahoma" pitchFamily="-107" charset="-52"/>
              </a:endParaRPr>
            </a:p>
          </p:txBody>
        </p:sp>
        <p:sp>
          <p:nvSpPr>
            <p:cNvPr id="32" name="Freeform 30"/>
            <p:cNvSpPr>
              <a:spLocks noEditPoints="1"/>
            </p:cNvSpPr>
            <p:nvPr/>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ndParaRPr>
            </a:p>
          </p:txBody>
        </p:sp>
        <p:sp>
          <p:nvSpPr>
            <p:cNvPr id="33" name="Freeform 31"/>
            <p:cNvSpPr>
              <a:spLocks noEditPoints="1"/>
            </p:cNvSpPr>
            <p:nvPr/>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36" y="0"/>
                  </a:lnTo>
                  <a:lnTo>
                    <a:pt x="18" y="24"/>
                  </a:lnTo>
                  <a:lnTo>
                    <a:pt x="6" y="48"/>
                  </a:lnTo>
                  <a:lnTo>
                    <a:pt x="0" y="66"/>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ndParaRPr>
            </a:p>
          </p:txBody>
        </p:sp>
        <p:sp>
          <p:nvSpPr>
            <p:cNvPr id="34" name="Rectangle 32"/>
            <p:cNvSpPr>
              <a:spLocks noChangeArrowheads="1"/>
            </p:cNvSpPr>
            <p:nvPr/>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p:spPr>
          <p:txBody>
            <a:bodyPr/>
            <a:lstStyle/>
            <a:p>
              <a:pPr>
                <a:defRPr/>
              </a:pPr>
              <a:endParaRPr lang="en-US">
                <a:solidFill>
                  <a:srgbClr val="FFFFFF"/>
                </a:solidFill>
                <a:latin typeface="Tahoma" pitchFamily="-107" charset="-52"/>
              </a:endParaRPr>
            </a:p>
          </p:txBody>
        </p:sp>
        <p:sp>
          <p:nvSpPr>
            <p:cNvPr id="35" name="Rectangle 33"/>
            <p:cNvSpPr>
              <a:spLocks noChangeArrowheads="1"/>
            </p:cNvSpPr>
            <p:nvPr/>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a:defRPr/>
              </a:pPr>
              <a:endParaRPr lang="en-US">
                <a:solidFill>
                  <a:srgbClr val="FFFFFF"/>
                </a:solidFill>
                <a:latin typeface="Tahoma" pitchFamily="-107" charset="-52"/>
              </a:endParaRPr>
            </a:p>
          </p:txBody>
        </p:sp>
        <p:sp>
          <p:nvSpPr>
            <p:cNvPr id="36" name="AutoShape 34"/>
            <p:cNvSpPr>
              <a:spLocks noChangeArrowheads="1"/>
            </p:cNvSpPr>
            <p:nvPr/>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ndParaRPr>
            </a:p>
          </p:txBody>
        </p:sp>
        <p:sp>
          <p:nvSpPr>
            <p:cNvPr id="37" name="Freeform 35"/>
            <p:cNvSpPr>
              <a:spLocks/>
            </p:cNvSpPr>
            <p:nvPr/>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a:defRPr/>
              </a:pPr>
              <a:endParaRPr lang="en-US">
                <a:solidFill>
                  <a:srgbClr val="FFFFFF"/>
                </a:solidFill>
                <a:latin typeface="Tahoma" pitchFamily="-107" charset="-52"/>
              </a:endParaRPr>
            </a:p>
          </p:txBody>
        </p:sp>
        <p:sp>
          <p:nvSpPr>
            <p:cNvPr id="38" name="Freeform 36"/>
            <p:cNvSpPr>
              <a:spLocks/>
            </p:cNvSpPr>
            <p:nvPr/>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solidFill>
                  <a:srgbClr val="FFFFFF"/>
                </a:solidFill>
                <a:latin typeface="Tahoma" pitchFamily="-107" charset="-52"/>
              </a:endParaRPr>
            </a:p>
          </p:txBody>
        </p:sp>
      </p:grpSp>
      <p:sp>
        <p:nvSpPr>
          <p:cNvPr id="5159" name="Rectangle 39"/>
          <p:cNvSpPr>
            <a:spLocks noGrp="1" noChangeArrowheads="1"/>
          </p:cNvSpPr>
          <p:nvPr>
            <p:ph type="subTitle" idx="1"/>
          </p:nvPr>
        </p:nvSpPr>
        <p:spPr>
          <a:xfrm>
            <a:off x="1371600" y="3886200"/>
            <a:ext cx="6400800" cy="1752600"/>
          </a:xfrm>
        </p:spPr>
        <p:txBody>
          <a:bodyPr/>
          <a:lstStyle>
            <a:lvl1pPr marL="0" indent="0" algn="ctr">
              <a:buFont typeface="Wingdings" pitchFamily="-107" charset="2"/>
              <a:buNone/>
              <a:defRPr/>
            </a:lvl1pPr>
          </a:lstStyle>
          <a:p>
            <a:r>
              <a:rPr lang="en-US"/>
              <a:t>Click to edit Master subtitle style</a:t>
            </a:r>
          </a:p>
        </p:txBody>
      </p:sp>
      <p:sp>
        <p:nvSpPr>
          <p:cNvPr id="5160" name="Rectangle 40"/>
          <p:cNvSpPr>
            <a:spLocks noGrp="1" noChangeArrowheads="1"/>
          </p:cNvSpPr>
          <p:nvPr>
            <p:ph type="ctrTitle"/>
          </p:nvPr>
        </p:nvSpPr>
        <p:spPr>
          <a:xfrm>
            <a:off x="685800" y="1768475"/>
            <a:ext cx="7772400" cy="1736725"/>
          </a:xfrm>
        </p:spPr>
        <p:txBody>
          <a:bodyPr anchor="b" anchorCtr="1"/>
          <a:lstStyle>
            <a:lvl1pPr>
              <a:defRPr sz="5400"/>
            </a:lvl1pPr>
          </a:lstStyle>
          <a:p>
            <a:r>
              <a:rPr lang="en-US"/>
              <a:t>Click to edit Master title style</a:t>
            </a:r>
          </a:p>
        </p:txBody>
      </p:sp>
      <p:sp>
        <p:nvSpPr>
          <p:cNvPr id="39" name="Rectangle 37"/>
          <p:cNvSpPr>
            <a:spLocks noGrp="1" noChangeArrowheads="1"/>
          </p:cNvSpPr>
          <p:nvPr>
            <p:ph type="dt" sz="half" idx="10"/>
          </p:nvPr>
        </p:nvSpPr>
        <p:spPr/>
        <p:txBody>
          <a:bodyPr/>
          <a:lstStyle>
            <a:lvl1pPr>
              <a:defRPr/>
            </a:lvl1pPr>
          </a:lstStyle>
          <a:p>
            <a:pPr>
              <a:defRPr/>
            </a:pPr>
            <a:endParaRPr lang="en-US"/>
          </a:p>
        </p:txBody>
      </p:sp>
      <p:sp>
        <p:nvSpPr>
          <p:cNvPr id="40" name="Rectangle 38"/>
          <p:cNvSpPr>
            <a:spLocks noGrp="1" noChangeArrowheads="1"/>
          </p:cNvSpPr>
          <p:nvPr>
            <p:ph type="ftr" sz="quarter" idx="11"/>
          </p:nvPr>
        </p:nvSpPr>
        <p:spPr/>
        <p:txBody>
          <a:bodyPr/>
          <a:lstStyle>
            <a:lvl1pPr>
              <a:defRPr/>
            </a:lvl1pPr>
          </a:lstStyle>
          <a:p>
            <a:pPr>
              <a:defRPr/>
            </a:pPr>
            <a:endParaRPr lang="en-US"/>
          </a:p>
        </p:txBody>
      </p:sp>
      <p:sp>
        <p:nvSpPr>
          <p:cNvPr id="41" name="Rectangle 41"/>
          <p:cNvSpPr>
            <a:spLocks noGrp="1" noChangeArrowheads="1"/>
          </p:cNvSpPr>
          <p:nvPr>
            <p:ph type="sldNum" sz="quarter" idx="12"/>
          </p:nvPr>
        </p:nvSpPr>
        <p:spPr/>
        <p:txBody>
          <a:bodyPr/>
          <a:lstStyle>
            <a:lvl1pPr>
              <a:defRPr>
                <a:latin typeface="Tahoma"/>
              </a:defRPr>
            </a:lvl1pPr>
          </a:lstStyle>
          <a:p>
            <a:pPr>
              <a:defRPr/>
            </a:pPr>
            <a:fld id="{DA5ADEFC-280C-7F45-8ACA-C45B5053E9B2}" type="slidenum">
              <a:rPr lang="en-US"/>
              <a:pPr>
                <a:defRPr/>
              </a:pPr>
              <a:t>‹#›</a:t>
            </a:fld>
            <a:endParaRPr lang="en-US"/>
          </a:p>
        </p:txBody>
      </p:sp>
    </p:spTree>
    <p:extLst>
      <p:ext uri="{BB962C8B-B14F-4D97-AF65-F5344CB8AC3E}">
        <p14:creationId xmlns:p14="http://schemas.microsoft.com/office/powerpoint/2010/main" val="2248502912"/>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p:txBody>
          <a:bodyPr/>
          <a:lstStyle>
            <a:lvl1pPr>
              <a:defRPr/>
            </a:lvl1pPr>
          </a:lstStyle>
          <a:p>
            <a:pPr>
              <a:defRPr/>
            </a:pPr>
            <a:endParaRPr lang="en-US"/>
          </a:p>
        </p:txBody>
      </p:sp>
      <p:sp>
        <p:nvSpPr>
          <p:cNvPr id="5" name="Rectangle 40"/>
          <p:cNvSpPr>
            <a:spLocks noGrp="1" noChangeArrowheads="1"/>
          </p:cNvSpPr>
          <p:nvPr>
            <p:ph type="ftr" sz="quarter" idx="11"/>
          </p:nvPr>
        </p:nvSpPr>
        <p:spPr/>
        <p:txBody>
          <a:bodyPr/>
          <a:lstStyle>
            <a:lvl1pPr>
              <a:defRPr/>
            </a:lvl1pPr>
          </a:lstStyle>
          <a:p>
            <a:pPr>
              <a:defRPr/>
            </a:pPr>
            <a:endParaRPr lang="en-US"/>
          </a:p>
        </p:txBody>
      </p:sp>
      <p:sp>
        <p:nvSpPr>
          <p:cNvPr id="6" name="Rectangle 41"/>
          <p:cNvSpPr>
            <a:spLocks noGrp="1" noChangeArrowheads="1"/>
          </p:cNvSpPr>
          <p:nvPr>
            <p:ph type="sldNum" sz="quarter" idx="12"/>
          </p:nvPr>
        </p:nvSpPr>
        <p:spPr/>
        <p:txBody>
          <a:bodyPr/>
          <a:lstStyle>
            <a:lvl1pPr>
              <a:defRPr>
                <a:latin typeface="Tahoma"/>
              </a:defRPr>
            </a:lvl1pPr>
          </a:lstStyle>
          <a:p>
            <a:pPr>
              <a:defRPr/>
            </a:pPr>
            <a:fld id="{448FEA40-1D6A-D646-A3BB-ABAB58223A18}" type="slidenum">
              <a:rPr lang="en-US"/>
              <a:pPr>
                <a:defRPr/>
              </a:pPr>
              <a:t>‹#›</a:t>
            </a:fld>
            <a:endParaRPr lang="en-US"/>
          </a:p>
        </p:txBody>
      </p:sp>
    </p:spTree>
    <p:extLst>
      <p:ext uri="{BB962C8B-B14F-4D97-AF65-F5344CB8AC3E}">
        <p14:creationId xmlns:p14="http://schemas.microsoft.com/office/powerpoint/2010/main" val="2612811959"/>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9"/>
          <p:cNvSpPr>
            <a:spLocks noGrp="1" noChangeArrowheads="1"/>
          </p:cNvSpPr>
          <p:nvPr>
            <p:ph type="dt" sz="half" idx="10"/>
          </p:nvPr>
        </p:nvSpPr>
        <p:spPr/>
        <p:txBody>
          <a:bodyPr/>
          <a:lstStyle>
            <a:lvl1pPr>
              <a:defRPr/>
            </a:lvl1pPr>
          </a:lstStyle>
          <a:p>
            <a:pPr>
              <a:defRPr/>
            </a:pPr>
            <a:endParaRPr lang="en-US"/>
          </a:p>
        </p:txBody>
      </p:sp>
      <p:sp>
        <p:nvSpPr>
          <p:cNvPr id="5" name="Rectangle 40"/>
          <p:cNvSpPr>
            <a:spLocks noGrp="1" noChangeArrowheads="1"/>
          </p:cNvSpPr>
          <p:nvPr>
            <p:ph type="ftr" sz="quarter" idx="11"/>
          </p:nvPr>
        </p:nvSpPr>
        <p:spPr/>
        <p:txBody>
          <a:bodyPr/>
          <a:lstStyle>
            <a:lvl1pPr>
              <a:defRPr/>
            </a:lvl1pPr>
          </a:lstStyle>
          <a:p>
            <a:pPr>
              <a:defRPr/>
            </a:pPr>
            <a:endParaRPr lang="en-US"/>
          </a:p>
        </p:txBody>
      </p:sp>
      <p:sp>
        <p:nvSpPr>
          <p:cNvPr id="6" name="Rectangle 41"/>
          <p:cNvSpPr>
            <a:spLocks noGrp="1" noChangeArrowheads="1"/>
          </p:cNvSpPr>
          <p:nvPr>
            <p:ph type="sldNum" sz="quarter" idx="12"/>
          </p:nvPr>
        </p:nvSpPr>
        <p:spPr/>
        <p:txBody>
          <a:bodyPr/>
          <a:lstStyle>
            <a:lvl1pPr>
              <a:defRPr>
                <a:latin typeface="Tahoma"/>
              </a:defRPr>
            </a:lvl1pPr>
          </a:lstStyle>
          <a:p>
            <a:pPr>
              <a:defRPr/>
            </a:pPr>
            <a:fld id="{CB6310D6-A59C-B449-AFFE-D4F6AD58FB92}" type="slidenum">
              <a:rPr lang="en-US"/>
              <a:pPr>
                <a:defRPr/>
              </a:pPr>
              <a:t>‹#›</a:t>
            </a:fld>
            <a:endParaRPr lang="en-US"/>
          </a:p>
        </p:txBody>
      </p:sp>
    </p:spTree>
    <p:extLst>
      <p:ext uri="{BB962C8B-B14F-4D97-AF65-F5344CB8AC3E}">
        <p14:creationId xmlns:p14="http://schemas.microsoft.com/office/powerpoint/2010/main" val="3457207522"/>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9"/>
          <p:cNvSpPr>
            <a:spLocks noGrp="1" noChangeArrowheads="1"/>
          </p:cNvSpPr>
          <p:nvPr>
            <p:ph type="dt" sz="half" idx="10"/>
          </p:nvPr>
        </p:nvSpPr>
        <p:spPr/>
        <p:txBody>
          <a:bodyPr/>
          <a:lstStyle>
            <a:lvl1pPr>
              <a:defRPr/>
            </a:lvl1pPr>
          </a:lstStyle>
          <a:p>
            <a:pPr>
              <a:defRPr/>
            </a:pPr>
            <a:endParaRPr lang="en-US"/>
          </a:p>
        </p:txBody>
      </p:sp>
      <p:sp>
        <p:nvSpPr>
          <p:cNvPr id="6" name="Rectangle 40"/>
          <p:cNvSpPr>
            <a:spLocks noGrp="1" noChangeArrowheads="1"/>
          </p:cNvSpPr>
          <p:nvPr>
            <p:ph type="ftr" sz="quarter" idx="11"/>
          </p:nvPr>
        </p:nvSpPr>
        <p:spPr/>
        <p:txBody>
          <a:bodyPr/>
          <a:lstStyle>
            <a:lvl1pPr>
              <a:defRPr/>
            </a:lvl1pPr>
          </a:lstStyle>
          <a:p>
            <a:pPr>
              <a:defRPr/>
            </a:pPr>
            <a:endParaRPr lang="en-US"/>
          </a:p>
        </p:txBody>
      </p:sp>
      <p:sp>
        <p:nvSpPr>
          <p:cNvPr id="7" name="Rectangle 41"/>
          <p:cNvSpPr>
            <a:spLocks noGrp="1" noChangeArrowheads="1"/>
          </p:cNvSpPr>
          <p:nvPr>
            <p:ph type="sldNum" sz="quarter" idx="12"/>
          </p:nvPr>
        </p:nvSpPr>
        <p:spPr/>
        <p:txBody>
          <a:bodyPr/>
          <a:lstStyle>
            <a:lvl1pPr>
              <a:defRPr>
                <a:latin typeface="Tahoma"/>
              </a:defRPr>
            </a:lvl1pPr>
          </a:lstStyle>
          <a:p>
            <a:pPr>
              <a:defRPr/>
            </a:pPr>
            <a:fld id="{7890ADC9-4DA3-DC4C-9AA7-B1217481A9F3}" type="slidenum">
              <a:rPr lang="en-US"/>
              <a:pPr>
                <a:defRPr/>
              </a:pPr>
              <a:t>‹#›</a:t>
            </a:fld>
            <a:endParaRPr lang="en-US"/>
          </a:p>
        </p:txBody>
      </p:sp>
    </p:spTree>
    <p:extLst>
      <p:ext uri="{BB962C8B-B14F-4D97-AF65-F5344CB8AC3E}">
        <p14:creationId xmlns:p14="http://schemas.microsoft.com/office/powerpoint/2010/main" val="2841819370"/>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9"/>
          <p:cNvSpPr>
            <a:spLocks noGrp="1" noChangeArrowheads="1"/>
          </p:cNvSpPr>
          <p:nvPr>
            <p:ph type="dt" sz="half" idx="10"/>
          </p:nvPr>
        </p:nvSpPr>
        <p:spPr/>
        <p:txBody>
          <a:bodyPr/>
          <a:lstStyle>
            <a:lvl1pPr>
              <a:defRPr/>
            </a:lvl1pPr>
          </a:lstStyle>
          <a:p>
            <a:pPr>
              <a:defRPr/>
            </a:pPr>
            <a:endParaRPr lang="en-US"/>
          </a:p>
        </p:txBody>
      </p:sp>
      <p:sp>
        <p:nvSpPr>
          <p:cNvPr id="8" name="Rectangle 40"/>
          <p:cNvSpPr>
            <a:spLocks noGrp="1" noChangeArrowheads="1"/>
          </p:cNvSpPr>
          <p:nvPr>
            <p:ph type="ftr" sz="quarter" idx="11"/>
          </p:nvPr>
        </p:nvSpPr>
        <p:spPr/>
        <p:txBody>
          <a:bodyPr/>
          <a:lstStyle>
            <a:lvl1pPr>
              <a:defRPr/>
            </a:lvl1pPr>
          </a:lstStyle>
          <a:p>
            <a:pPr>
              <a:defRPr/>
            </a:pPr>
            <a:endParaRPr lang="en-US"/>
          </a:p>
        </p:txBody>
      </p:sp>
      <p:sp>
        <p:nvSpPr>
          <p:cNvPr id="9" name="Rectangle 41"/>
          <p:cNvSpPr>
            <a:spLocks noGrp="1" noChangeArrowheads="1"/>
          </p:cNvSpPr>
          <p:nvPr>
            <p:ph type="sldNum" sz="quarter" idx="12"/>
          </p:nvPr>
        </p:nvSpPr>
        <p:spPr/>
        <p:txBody>
          <a:bodyPr/>
          <a:lstStyle>
            <a:lvl1pPr>
              <a:defRPr>
                <a:latin typeface="Tahoma"/>
              </a:defRPr>
            </a:lvl1pPr>
          </a:lstStyle>
          <a:p>
            <a:pPr>
              <a:defRPr/>
            </a:pPr>
            <a:fld id="{23A1A937-49F3-9447-8731-AF72B4C79382}" type="slidenum">
              <a:rPr lang="en-US"/>
              <a:pPr>
                <a:defRPr/>
              </a:pPr>
              <a:t>‹#›</a:t>
            </a:fld>
            <a:endParaRPr lang="en-US"/>
          </a:p>
        </p:txBody>
      </p:sp>
    </p:spTree>
    <p:extLst>
      <p:ext uri="{BB962C8B-B14F-4D97-AF65-F5344CB8AC3E}">
        <p14:creationId xmlns:p14="http://schemas.microsoft.com/office/powerpoint/2010/main" val="35627055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8021A6FF-E740-2243-BF7D-3367FB72EC2B}" type="slidenum">
              <a:rPr lang="en-US"/>
              <a:pPr>
                <a:defRPr/>
              </a:pPr>
              <a:t>‹#›</a:t>
            </a:fld>
            <a:endParaRPr lang="en-US"/>
          </a:p>
        </p:txBody>
      </p:sp>
    </p:spTree>
    <p:extLst>
      <p:ext uri="{BB962C8B-B14F-4D97-AF65-F5344CB8AC3E}">
        <p14:creationId xmlns:p14="http://schemas.microsoft.com/office/powerpoint/2010/main" val="3026038099"/>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9"/>
          <p:cNvSpPr>
            <a:spLocks noGrp="1" noChangeArrowheads="1"/>
          </p:cNvSpPr>
          <p:nvPr>
            <p:ph type="dt" sz="half" idx="10"/>
          </p:nvPr>
        </p:nvSpPr>
        <p:spPr/>
        <p:txBody>
          <a:bodyPr/>
          <a:lstStyle>
            <a:lvl1pPr>
              <a:defRPr/>
            </a:lvl1pPr>
          </a:lstStyle>
          <a:p>
            <a:pPr>
              <a:defRPr/>
            </a:pPr>
            <a:endParaRPr lang="en-US"/>
          </a:p>
        </p:txBody>
      </p:sp>
      <p:sp>
        <p:nvSpPr>
          <p:cNvPr id="4" name="Rectangle 40"/>
          <p:cNvSpPr>
            <a:spLocks noGrp="1" noChangeArrowheads="1"/>
          </p:cNvSpPr>
          <p:nvPr>
            <p:ph type="ftr" sz="quarter" idx="11"/>
          </p:nvPr>
        </p:nvSpPr>
        <p:spPr/>
        <p:txBody>
          <a:bodyPr/>
          <a:lstStyle>
            <a:lvl1pPr>
              <a:defRPr/>
            </a:lvl1pPr>
          </a:lstStyle>
          <a:p>
            <a:pPr>
              <a:defRPr/>
            </a:pPr>
            <a:endParaRPr lang="en-US"/>
          </a:p>
        </p:txBody>
      </p:sp>
      <p:sp>
        <p:nvSpPr>
          <p:cNvPr id="5" name="Rectangle 41"/>
          <p:cNvSpPr>
            <a:spLocks noGrp="1" noChangeArrowheads="1"/>
          </p:cNvSpPr>
          <p:nvPr>
            <p:ph type="sldNum" sz="quarter" idx="12"/>
          </p:nvPr>
        </p:nvSpPr>
        <p:spPr/>
        <p:txBody>
          <a:bodyPr/>
          <a:lstStyle>
            <a:lvl1pPr>
              <a:defRPr>
                <a:latin typeface="Tahoma"/>
              </a:defRPr>
            </a:lvl1pPr>
          </a:lstStyle>
          <a:p>
            <a:pPr>
              <a:defRPr/>
            </a:pPr>
            <a:fld id="{02F406DC-9319-7840-A75E-15806C1F7A54}" type="slidenum">
              <a:rPr lang="en-US"/>
              <a:pPr>
                <a:defRPr/>
              </a:pPr>
              <a:t>‹#›</a:t>
            </a:fld>
            <a:endParaRPr lang="en-US"/>
          </a:p>
        </p:txBody>
      </p:sp>
    </p:spTree>
    <p:extLst>
      <p:ext uri="{BB962C8B-B14F-4D97-AF65-F5344CB8AC3E}">
        <p14:creationId xmlns:p14="http://schemas.microsoft.com/office/powerpoint/2010/main" val="3770461656"/>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9"/>
          <p:cNvSpPr>
            <a:spLocks noGrp="1" noChangeArrowheads="1"/>
          </p:cNvSpPr>
          <p:nvPr>
            <p:ph type="dt" sz="half" idx="10"/>
          </p:nvPr>
        </p:nvSpPr>
        <p:spPr/>
        <p:txBody>
          <a:bodyPr/>
          <a:lstStyle>
            <a:lvl1pPr>
              <a:defRPr/>
            </a:lvl1pPr>
          </a:lstStyle>
          <a:p>
            <a:pPr>
              <a:defRPr/>
            </a:pPr>
            <a:endParaRPr lang="en-US"/>
          </a:p>
        </p:txBody>
      </p:sp>
      <p:sp>
        <p:nvSpPr>
          <p:cNvPr id="3" name="Rectangle 40"/>
          <p:cNvSpPr>
            <a:spLocks noGrp="1" noChangeArrowheads="1"/>
          </p:cNvSpPr>
          <p:nvPr>
            <p:ph type="ftr" sz="quarter" idx="11"/>
          </p:nvPr>
        </p:nvSpPr>
        <p:spPr/>
        <p:txBody>
          <a:bodyPr/>
          <a:lstStyle>
            <a:lvl1pPr>
              <a:defRPr/>
            </a:lvl1pPr>
          </a:lstStyle>
          <a:p>
            <a:pPr>
              <a:defRPr/>
            </a:pPr>
            <a:endParaRPr lang="en-US"/>
          </a:p>
        </p:txBody>
      </p:sp>
      <p:sp>
        <p:nvSpPr>
          <p:cNvPr id="4" name="Rectangle 41"/>
          <p:cNvSpPr>
            <a:spLocks noGrp="1" noChangeArrowheads="1"/>
          </p:cNvSpPr>
          <p:nvPr>
            <p:ph type="sldNum" sz="quarter" idx="12"/>
          </p:nvPr>
        </p:nvSpPr>
        <p:spPr/>
        <p:txBody>
          <a:bodyPr/>
          <a:lstStyle>
            <a:lvl1pPr>
              <a:defRPr>
                <a:latin typeface="Tahoma"/>
              </a:defRPr>
            </a:lvl1pPr>
          </a:lstStyle>
          <a:p>
            <a:pPr>
              <a:defRPr/>
            </a:pPr>
            <a:fld id="{25F57A4F-46B1-0D49-AB82-963DF0BF017B}" type="slidenum">
              <a:rPr lang="en-US"/>
              <a:pPr>
                <a:defRPr/>
              </a:pPr>
              <a:t>‹#›</a:t>
            </a:fld>
            <a:endParaRPr lang="en-US"/>
          </a:p>
        </p:txBody>
      </p:sp>
    </p:spTree>
    <p:extLst>
      <p:ext uri="{BB962C8B-B14F-4D97-AF65-F5344CB8AC3E}">
        <p14:creationId xmlns:p14="http://schemas.microsoft.com/office/powerpoint/2010/main" val="1274006250"/>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9"/>
          <p:cNvSpPr>
            <a:spLocks noGrp="1" noChangeArrowheads="1"/>
          </p:cNvSpPr>
          <p:nvPr>
            <p:ph type="dt" sz="half" idx="10"/>
          </p:nvPr>
        </p:nvSpPr>
        <p:spPr/>
        <p:txBody>
          <a:bodyPr/>
          <a:lstStyle>
            <a:lvl1pPr>
              <a:defRPr/>
            </a:lvl1pPr>
          </a:lstStyle>
          <a:p>
            <a:pPr>
              <a:defRPr/>
            </a:pPr>
            <a:endParaRPr lang="en-US"/>
          </a:p>
        </p:txBody>
      </p:sp>
      <p:sp>
        <p:nvSpPr>
          <p:cNvPr id="6" name="Rectangle 40"/>
          <p:cNvSpPr>
            <a:spLocks noGrp="1" noChangeArrowheads="1"/>
          </p:cNvSpPr>
          <p:nvPr>
            <p:ph type="ftr" sz="quarter" idx="11"/>
          </p:nvPr>
        </p:nvSpPr>
        <p:spPr/>
        <p:txBody>
          <a:bodyPr/>
          <a:lstStyle>
            <a:lvl1pPr>
              <a:defRPr/>
            </a:lvl1pPr>
          </a:lstStyle>
          <a:p>
            <a:pPr>
              <a:defRPr/>
            </a:pPr>
            <a:endParaRPr lang="en-US"/>
          </a:p>
        </p:txBody>
      </p:sp>
      <p:sp>
        <p:nvSpPr>
          <p:cNvPr id="7" name="Rectangle 41"/>
          <p:cNvSpPr>
            <a:spLocks noGrp="1" noChangeArrowheads="1"/>
          </p:cNvSpPr>
          <p:nvPr>
            <p:ph type="sldNum" sz="quarter" idx="12"/>
          </p:nvPr>
        </p:nvSpPr>
        <p:spPr/>
        <p:txBody>
          <a:bodyPr/>
          <a:lstStyle>
            <a:lvl1pPr>
              <a:defRPr>
                <a:latin typeface="Tahoma"/>
              </a:defRPr>
            </a:lvl1pPr>
          </a:lstStyle>
          <a:p>
            <a:pPr>
              <a:defRPr/>
            </a:pPr>
            <a:fld id="{D6BEF2D6-5531-B745-ACD9-0DFDFFB8149E}" type="slidenum">
              <a:rPr lang="en-US"/>
              <a:pPr>
                <a:defRPr/>
              </a:pPr>
              <a:t>‹#›</a:t>
            </a:fld>
            <a:endParaRPr lang="en-US"/>
          </a:p>
        </p:txBody>
      </p:sp>
    </p:spTree>
    <p:extLst>
      <p:ext uri="{BB962C8B-B14F-4D97-AF65-F5344CB8AC3E}">
        <p14:creationId xmlns:p14="http://schemas.microsoft.com/office/powerpoint/2010/main" val="3483914655"/>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9"/>
          <p:cNvSpPr>
            <a:spLocks noGrp="1" noChangeArrowheads="1"/>
          </p:cNvSpPr>
          <p:nvPr>
            <p:ph type="dt" sz="half" idx="10"/>
          </p:nvPr>
        </p:nvSpPr>
        <p:spPr/>
        <p:txBody>
          <a:bodyPr/>
          <a:lstStyle>
            <a:lvl1pPr>
              <a:defRPr/>
            </a:lvl1pPr>
          </a:lstStyle>
          <a:p>
            <a:pPr>
              <a:defRPr/>
            </a:pPr>
            <a:endParaRPr lang="en-US"/>
          </a:p>
        </p:txBody>
      </p:sp>
      <p:sp>
        <p:nvSpPr>
          <p:cNvPr id="6" name="Rectangle 40"/>
          <p:cNvSpPr>
            <a:spLocks noGrp="1" noChangeArrowheads="1"/>
          </p:cNvSpPr>
          <p:nvPr>
            <p:ph type="ftr" sz="quarter" idx="11"/>
          </p:nvPr>
        </p:nvSpPr>
        <p:spPr/>
        <p:txBody>
          <a:bodyPr/>
          <a:lstStyle>
            <a:lvl1pPr>
              <a:defRPr/>
            </a:lvl1pPr>
          </a:lstStyle>
          <a:p>
            <a:pPr>
              <a:defRPr/>
            </a:pPr>
            <a:endParaRPr lang="en-US"/>
          </a:p>
        </p:txBody>
      </p:sp>
      <p:sp>
        <p:nvSpPr>
          <p:cNvPr id="7" name="Rectangle 41"/>
          <p:cNvSpPr>
            <a:spLocks noGrp="1" noChangeArrowheads="1"/>
          </p:cNvSpPr>
          <p:nvPr>
            <p:ph type="sldNum" sz="quarter" idx="12"/>
          </p:nvPr>
        </p:nvSpPr>
        <p:spPr/>
        <p:txBody>
          <a:bodyPr/>
          <a:lstStyle>
            <a:lvl1pPr>
              <a:defRPr>
                <a:latin typeface="Tahoma"/>
              </a:defRPr>
            </a:lvl1pPr>
          </a:lstStyle>
          <a:p>
            <a:pPr>
              <a:defRPr/>
            </a:pPr>
            <a:fld id="{7A37C202-922B-074A-B984-CD2D205316EF}" type="slidenum">
              <a:rPr lang="en-US"/>
              <a:pPr>
                <a:defRPr/>
              </a:pPr>
              <a:t>‹#›</a:t>
            </a:fld>
            <a:endParaRPr lang="en-US"/>
          </a:p>
        </p:txBody>
      </p:sp>
    </p:spTree>
    <p:extLst>
      <p:ext uri="{BB962C8B-B14F-4D97-AF65-F5344CB8AC3E}">
        <p14:creationId xmlns:p14="http://schemas.microsoft.com/office/powerpoint/2010/main" val="1780858899"/>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p:txBody>
          <a:bodyPr/>
          <a:lstStyle>
            <a:lvl1pPr>
              <a:defRPr/>
            </a:lvl1pPr>
          </a:lstStyle>
          <a:p>
            <a:pPr>
              <a:defRPr/>
            </a:pPr>
            <a:endParaRPr lang="en-US"/>
          </a:p>
        </p:txBody>
      </p:sp>
      <p:sp>
        <p:nvSpPr>
          <p:cNvPr id="5" name="Rectangle 40"/>
          <p:cNvSpPr>
            <a:spLocks noGrp="1" noChangeArrowheads="1"/>
          </p:cNvSpPr>
          <p:nvPr>
            <p:ph type="ftr" sz="quarter" idx="11"/>
          </p:nvPr>
        </p:nvSpPr>
        <p:spPr/>
        <p:txBody>
          <a:bodyPr/>
          <a:lstStyle>
            <a:lvl1pPr>
              <a:defRPr/>
            </a:lvl1pPr>
          </a:lstStyle>
          <a:p>
            <a:pPr>
              <a:defRPr/>
            </a:pPr>
            <a:endParaRPr lang="en-US"/>
          </a:p>
        </p:txBody>
      </p:sp>
      <p:sp>
        <p:nvSpPr>
          <p:cNvPr id="6" name="Rectangle 41"/>
          <p:cNvSpPr>
            <a:spLocks noGrp="1" noChangeArrowheads="1"/>
          </p:cNvSpPr>
          <p:nvPr>
            <p:ph type="sldNum" sz="quarter" idx="12"/>
          </p:nvPr>
        </p:nvSpPr>
        <p:spPr/>
        <p:txBody>
          <a:bodyPr/>
          <a:lstStyle>
            <a:lvl1pPr>
              <a:defRPr>
                <a:latin typeface="Tahoma"/>
              </a:defRPr>
            </a:lvl1pPr>
          </a:lstStyle>
          <a:p>
            <a:pPr>
              <a:defRPr/>
            </a:pPr>
            <a:fld id="{9E977980-FF2E-B446-B184-E99BAB76A629}" type="slidenum">
              <a:rPr lang="en-US"/>
              <a:pPr>
                <a:defRPr/>
              </a:pPr>
              <a:t>‹#›</a:t>
            </a:fld>
            <a:endParaRPr lang="en-US"/>
          </a:p>
        </p:txBody>
      </p:sp>
    </p:spTree>
    <p:extLst>
      <p:ext uri="{BB962C8B-B14F-4D97-AF65-F5344CB8AC3E}">
        <p14:creationId xmlns:p14="http://schemas.microsoft.com/office/powerpoint/2010/main" val="3737851228"/>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p:txBody>
          <a:bodyPr/>
          <a:lstStyle>
            <a:lvl1pPr>
              <a:defRPr/>
            </a:lvl1pPr>
          </a:lstStyle>
          <a:p>
            <a:pPr>
              <a:defRPr/>
            </a:pPr>
            <a:endParaRPr lang="en-US"/>
          </a:p>
        </p:txBody>
      </p:sp>
      <p:sp>
        <p:nvSpPr>
          <p:cNvPr id="5" name="Rectangle 40"/>
          <p:cNvSpPr>
            <a:spLocks noGrp="1" noChangeArrowheads="1"/>
          </p:cNvSpPr>
          <p:nvPr>
            <p:ph type="ftr" sz="quarter" idx="11"/>
          </p:nvPr>
        </p:nvSpPr>
        <p:spPr/>
        <p:txBody>
          <a:bodyPr/>
          <a:lstStyle>
            <a:lvl1pPr>
              <a:defRPr/>
            </a:lvl1pPr>
          </a:lstStyle>
          <a:p>
            <a:pPr>
              <a:defRPr/>
            </a:pPr>
            <a:endParaRPr lang="en-US"/>
          </a:p>
        </p:txBody>
      </p:sp>
      <p:sp>
        <p:nvSpPr>
          <p:cNvPr id="6" name="Rectangle 41"/>
          <p:cNvSpPr>
            <a:spLocks noGrp="1" noChangeArrowheads="1"/>
          </p:cNvSpPr>
          <p:nvPr>
            <p:ph type="sldNum" sz="quarter" idx="12"/>
          </p:nvPr>
        </p:nvSpPr>
        <p:spPr/>
        <p:txBody>
          <a:bodyPr/>
          <a:lstStyle>
            <a:lvl1pPr>
              <a:defRPr>
                <a:latin typeface="Tahoma"/>
              </a:defRPr>
            </a:lvl1pPr>
          </a:lstStyle>
          <a:p>
            <a:pPr>
              <a:defRPr/>
            </a:pPr>
            <a:fld id="{B69CAE02-63B1-714F-9419-AF7005B59555}" type="slidenum">
              <a:rPr lang="en-US"/>
              <a:pPr>
                <a:defRPr/>
              </a:pPr>
              <a:t>‹#›</a:t>
            </a:fld>
            <a:endParaRPr lang="en-US"/>
          </a:p>
        </p:txBody>
      </p:sp>
    </p:spTree>
    <p:extLst>
      <p:ext uri="{BB962C8B-B14F-4D97-AF65-F5344CB8AC3E}">
        <p14:creationId xmlns:p14="http://schemas.microsoft.com/office/powerpoint/2010/main" val="3312755095"/>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39"/>
          <p:cNvSpPr>
            <a:spLocks noGrp="1" noChangeArrowheads="1"/>
          </p:cNvSpPr>
          <p:nvPr>
            <p:ph type="dt" sz="half" idx="10"/>
          </p:nvPr>
        </p:nvSpPr>
        <p:spPr/>
        <p:txBody>
          <a:bodyPr/>
          <a:lstStyle>
            <a:lvl1pPr>
              <a:defRPr/>
            </a:lvl1pPr>
          </a:lstStyle>
          <a:p>
            <a:pPr>
              <a:defRPr/>
            </a:pPr>
            <a:endParaRPr lang="en-US"/>
          </a:p>
        </p:txBody>
      </p:sp>
      <p:sp>
        <p:nvSpPr>
          <p:cNvPr id="7" name="Rectangle 40"/>
          <p:cNvSpPr>
            <a:spLocks noGrp="1" noChangeArrowheads="1"/>
          </p:cNvSpPr>
          <p:nvPr>
            <p:ph type="ftr" sz="quarter" idx="11"/>
          </p:nvPr>
        </p:nvSpPr>
        <p:spPr/>
        <p:txBody>
          <a:bodyPr/>
          <a:lstStyle>
            <a:lvl1pPr>
              <a:defRPr/>
            </a:lvl1pPr>
          </a:lstStyle>
          <a:p>
            <a:pPr>
              <a:defRPr/>
            </a:pPr>
            <a:endParaRPr lang="en-US"/>
          </a:p>
        </p:txBody>
      </p:sp>
      <p:sp>
        <p:nvSpPr>
          <p:cNvPr id="8" name="Rectangle 41"/>
          <p:cNvSpPr>
            <a:spLocks noGrp="1" noChangeArrowheads="1"/>
          </p:cNvSpPr>
          <p:nvPr>
            <p:ph type="sldNum" sz="quarter" idx="12"/>
          </p:nvPr>
        </p:nvSpPr>
        <p:spPr/>
        <p:txBody>
          <a:bodyPr/>
          <a:lstStyle>
            <a:lvl1pPr>
              <a:defRPr>
                <a:latin typeface="Tahoma"/>
              </a:defRPr>
            </a:lvl1pPr>
          </a:lstStyle>
          <a:p>
            <a:pPr>
              <a:defRPr/>
            </a:pPr>
            <a:fld id="{288CA032-8E9E-D046-97CA-1B907CA10E79}" type="slidenum">
              <a:rPr lang="en-US"/>
              <a:pPr>
                <a:defRPr/>
              </a:pPr>
              <a:t>‹#›</a:t>
            </a:fld>
            <a:endParaRPr lang="en-US"/>
          </a:p>
        </p:txBody>
      </p:sp>
    </p:spTree>
    <p:extLst>
      <p:ext uri="{BB962C8B-B14F-4D97-AF65-F5344CB8AC3E}">
        <p14:creationId xmlns:p14="http://schemas.microsoft.com/office/powerpoint/2010/main" val="2306515097"/>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9"/>
          <p:cNvSpPr>
            <a:spLocks noGrp="1" noChangeArrowheads="1"/>
          </p:cNvSpPr>
          <p:nvPr>
            <p:ph type="dt" sz="half" idx="10"/>
          </p:nvPr>
        </p:nvSpPr>
        <p:spPr/>
        <p:txBody>
          <a:bodyPr/>
          <a:lstStyle>
            <a:lvl1pPr>
              <a:defRPr/>
            </a:lvl1pPr>
          </a:lstStyle>
          <a:p>
            <a:pPr>
              <a:defRPr/>
            </a:pPr>
            <a:endParaRPr lang="en-US"/>
          </a:p>
        </p:txBody>
      </p:sp>
      <p:sp>
        <p:nvSpPr>
          <p:cNvPr id="6" name="Rectangle 40"/>
          <p:cNvSpPr>
            <a:spLocks noGrp="1" noChangeArrowheads="1"/>
          </p:cNvSpPr>
          <p:nvPr>
            <p:ph type="ftr" sz="quarter" idx="11"/>
          </p:nvPr>
        </p:nvSpPr>
        <p:spPr/>
        <p:txBody>
          <a:bodyPr/>
          <a:lstStyle>
            <a:lvl1pPr>
              <a:defRPr/>
            </a:lvl1pPr>
          </a:lstStyle>
          <a:p>
            <a:pPr>
              <a:defRPr/>
            </a:pPr>
            <a:endParaRPr lang="en-US"/>
          </a:p>
        </p:txBody>
      </p:sp>
      <p:sp>
        <p:nvSpPr>
          <p:cNvPr id="7" name="Rectangle 41"/>
          <p:cNvSpPr>
            <a:spLocks noGrp="1" noChangeArrowheads="1"/>
          </p:cNvSpPr>
          <p:nvPr>
            <p:ph type="sldNum" sz="quarter" idx="12"/>
          </p:nvPr>
        </p:nvSpPr>
        <p:spPr/>
        <p:txBody>
          <a:bodyPr/>
          <a:lstStyle>
            <a:lvl1pPr>
              <a:defRPr>
                <a:latin typeface="Tahoma"/>
              </a:defRPr>
            </a:lvl1pPr>
          </a:lstStyle>
          <a:p>
            <a:pPr>
              <a:defRPr/>
            </a:pPr>
            <a:fld id="{07B7E8E9-B27B-1F42-B5F6-D98A5B609B3D}" type="slidenum">
              <a:rPr lang="en-US"/>
              <a:pPr>
                <a:defRPr/>
              </a:pPr>
              <a:t>‹#›</a:t>
            </a:fld>
            <a:endParaRPr lang="en-US"/>
          </a:p>
        </p:txBody>
      </p:sp>
    </p:spTree>
    <p:extLst>
      <p:ext uri="{BB962C8B-B14F-4D97-AF65-F5344CB8AC3E}">
        <p14:creationId xmlns:p14="http://schemas.microsoft.com/office/powerpoint/2010/main" val="3172239959"/>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sz="1800">
                <a:ea typeface="+mn-ea"/>
                <a:cs typeface="+mn-cs"/>
              </a:defRPr>
            </a:lvl1pPr>
          </a:lstStyle>
          <a:p>
            <a:pPr>
              <a:defRPr/>
            </a:pPr>
            <a:endParaRPr lang="en-US"/>
          </a:p>
        </p:txBody>
      </p:sp>
      <p:sp>
        <p:nvSpPr>
          <p:cNvPr id="4" name="Rectangle 5"/>
          <p:cNvSpPr>
            <a:spLocks noGrp="1" noChangeArrowheads="1"/>
          </p:cNvSpPr>
          <p:nvPr>
            <p:ph type="ftr" sz="quarter" idx="11"/>
          </p:nvPr>
        </p:nvSpPr>
        <p:spPr/>
        <p:txBody>
          <a:bodyPr/>
          <a:lstStyle>
            <a:lvl1pPr>
              <a:defRPr sz="1800">
                <a:ea typeface="+mn-ea"/>
                <a:cs typeface="+mn-cs"/>
              </a:defRPr>
            </a:lvl1pPr>
          </a:lstStyle>
          <a:p>
            <a:pPr>
              <a:defRPr/>
            </a:pPr>
            <a:endParaRPr lang="en-US"/>
          </a:p>
        </p:txBody>
      </p:sp>
      <p:sp>
        <p:nvSpPr>
          <p:cNvPr id="5" name="Rectangle 6"/>
          <p:cNvSpPr>
            <a:spLocks noGrp="1" noChangeArrowheads="1"/>
          </p:cNvSpPr>
          <p:nvPr>
            <p:ph type="sldNum" sz="quarter" idx="12"/>
          </p:nvPr>
        </p:nvSpPr>
        <p:spPr/>
        <p:txBody>
          <a:bodyPr/>
          <a:lstStyle>
            <a:lvl1pPr algn="l">
              <a:defRPr sz="1800">
                <a:cs typeface="ＭＳ Ｐゴシック" charset="0"/>
              </a:defRPr>
            </a:lvl1pPr>
          </a:lstStyle>
          <a:p>
            <a:pPr>
              <a:defRPr/>
            </a:pPr>
            <a:fld id="{5AE79208-0929-2C4F-B694-6637F857EF12}" type="slidenum">
              <a:rPr lang="en-US"/>
              <a:pPr>
                <a:defRPr/>
              </a:pPr>
              <a:t>‹#›</a:t>
            </a:fld>
            <a:endParaRPr lang="en-US"/>
          </a:p>
        </p:txBody>
      </p:sp>
    </p:spTree>
    <p:extLst>
      <p:ext uri="{BB962C8B-B14F-4D97-AF65-F5344CB8AC3E}">
        <p14:creationId xmlns:p14="http://schemas.microsoft.com/office/powerpoint/2010/main" val="2139815270"/>
      </p:ext>
    </p:extLst>
  </p:cSld>
  <p:clrMapOvr>
    <a:masterClrMapping/>
  </p:clrMapOvr>
  <p:transition spd="med">
    <p:randomBar dir="vert"/>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40508366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lgn="l">
              <a:defRPr/>
            </a:lvl1pPr>
          </a:lstStyle>
          <a:p>
            <a:pPr>
              <a:defRPr/>
            </a:pPr>
            <a:fld id="{0E18C7AF-031F-3748-BBAB-91BD24E20887}" type="slidenum">
              <a:rPr lang="en-US"/>
              <a:pPr>
                <a:defRPr/>
              </a:pPr>
              <a:t>‹#›</a:t>
            </a:fld>
            <a:endParaRPr lang="en-US"/>
          </a:p>
        </p:txBody>
      </p:sp>
    </p:spTree>
    <p:extLst>
      <p:ext uri="{BB962C8B-B14F-4D97-AF65-F5344CB8AC3E}">
        <p14:creationId xmlns:p14="http://schemas.microsoft.com/office/powerpoint/2010/main" val="2742433119"/>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5DFD6639-91DF-C44B-9FDC-DB719FDEBFEB}" type="slidenum">
              <a:rPr lang="en-US"/>
              <a:pPr>
                <a:defRPr/>
              </a:pPr>
              <a:t>‹#›</a:t>
            </a:fld>
            <a:endParaRPr lang="en-US"/>
          </a:p>
        </p:txBody>
      </p:sp>
    </p:spTree>
    <p:extLst>
      <p:ext uri="{BB962C8B-B14F-4D97-AF65-F5344CB8AC3E}">
        <p14:creationId xmlns:p14="http://schemas.microsoft.com/office/powerpoint/2010/main" val="2893864881"/>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5BA4F016-C546-8344-B150-D19370ED1DD6}" type="slidenum">
              <a:rPr lang="en-US"/>
              <a:pPr>
                <a:defRPr/>
              </a:pPr>
              <a:t>‹#›</a:t>
            </a:fld>
            <a:endParaRPr lang="en-US"/>
          </a:p>
        </p:txBody>
      </p:sp>
    </p:spTree>
    <p:extLst>
      <p:ext uri="{BB962C8B-B14F-4D97-AF65-F5344CB8AC3E}">
        <p14:creationId xmlns:p14="http://schemas.microsoft.com/office/powerpoint/2010/main" val="3650091232"/>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247C17EE-DECC-6C42-9306-3D8B4093F8F0}" type="slidenum">
              <a:rPr lang="en-US"/>
              <a:pPr>
                <a:defRPr/>
              </a:pPr>
              <a:t>‹#›</a:t>
            </a:fld>
            <a:endParaRPr lang="en-US"/>
          </a:p>
        </p:txBody>
      </p:sp>
    </p:spTree>
    <p:extLst>
      <p:ext uri="{BB962C8B-B14F-4D97-AF65-F5344CB8AC3E}">
        <p14:creationId xmlns:p14="http://schemas.microsoft.com/office/powerpoint/2010/main" val="1737133579"/>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EC7F4E4A-D165-344F-835F-3580908193C2}" type="slidenum">
              <a:rPr lang="en-US"/>
              <a:pPr>
                <a:defRPr/>
              </a:pPr>
              <a:t>‹#›</a:t>
            </a:fld>
            <a:endParaRPr lang="en-US"/>
          </a:p>
        </p:txBody>
      </p:sp>
    </p:spTree>
    <p:extLst>
      <p:ext uri="{BB962C8B-B14F-4D97-AF65-F5344CB8AC3E}">
        <p14:creationId xmlns:p14="http://schemas.microsoft.com/office/powerpoint/2010/main" val="3901044004"/>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D14FA3F5-DF7D-A24C-8AFD-E8D39B5EC0A7}" type="slidenum">
              <a:rPr lang="en-US"/>
              <a:pPr>
                <a:defRPr/>
              </a:pPr>
              <a:t>‹#›</a:t>
            </a:fld>
            <a:endParaRPr lang="en-US"/>
          </a:p>
        </p:txBody>
      </p:sp>
    </p:spTree>
    <p:extLst>
      <p:ext uri="{BB962C8B-B14F-4D97-AF65-F5344CB8AC3E}">
        <p14:creationId xmlns:p14="http://schemas.microsoft.com/office/powerpoint/2010/main" val="3971372237"/>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F7C31868-3E57-8E4B-A8A2-D45E977CD529}" type="slidenum">
              <a:rPr lang="en-US"/>
              <a:pPr>
                <a:defRPr/>
              </a:pPr>
              <a:t>‹#›</a:t>
            </a:fld>
            <a:endParaRPr lang="en-US"/>
          </a:p>
        </p:txBody>
      </p:sp>
    </p:spTree>
    <p:extLst>
      <p:ext uri="{BB962C8B-B14F-4D97-AF65-F5344CB8AC3E}">
        <p14:creationId xmlns:p14="http://schemas.microsoft.com/office/powerpoint/2010/main" val="4225746563"/>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5AD2E775-9990-0749-A217-36C0BB0EE3F4}" type="slidenum">
              <a:rPr lang="en-US"/>
              <a:pPr>
                <a:defRPr/>
              </a:pPr>
              <a:t>‹#›</a:t>
            </a:fld>
            <a:endParaRPr lang="en-US"/>
          </a:p>
        </p:txBody>
      </p:sp>
    </p:spTree>
    <p:extLst>
      <p:ext uri="{BB962C8B-B14F-4D97-AF65-F5344CB8AC3E}">
        <p14:creationId xmlns:p14="http://schemas.microsoft.com/office/powerpoint/2010/main" val="1421379920"/>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4C38E50F-639C-0E4B-9C16-691815E1EEF5}" type="slidenum">
              <a:rPr lang="en-US"/>
              <a:pPr>
                <a:defRPr/>
              </a:pPr>
              <a:t>‹#›</a:t>
            </a:fld>
            <a:endParaRPr lang="en-US"/>
          </a:p>
        </p:txBody>
      </p:sp>
    </p:spTree>
    <p:extLst>
      <p:ext uri="{BB962C8B-B14F-4D97-AF65-F5344CB8AC3E}">
        <p14:creationId xmlns:p14="http://schemas.microsoft.com/office/powerpoint/2010/main" val="1401215789"/>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F68FEE46-4ABE-CF49-B380-2F351120E053}" type="slidenum">
              <a:rPr lang="en-US"/>
              <a:pPr>
                <a:defRPr/>
              </a:pPr>
              <a:t>‹#›</a:t>
            </a:fld>
            <a:endParaRPr lang="en-US"/>
          </a:p>
        </p:txBody>
      </p:sp>
    </p:spTree>
    <p:extLst>
      <p:ext uri="{BB962C8B-B14F-4D97-AF65-F5344CB8AC3E}">
        <p14:creationId xmlns:p14="http://schemas.microsoft.com/office/powerpoint/2010/main" val="4208317440"/>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9B77ED05-5C6D-B84C-8F2C-EDE09456AC51}" type="slidenum">
              <a:rPr lang="en-US"/>
              <a:pPr>
                <a:defRPr/>
              </a:pPr>
              <a:t>‹#›</a:t>
            </a:fld>
            <a:endParaRPr lang="en-US"/>
          </a:p>
        </p:txBody>
      </p:sp>
    </p:spTree>
    <p:extLst>
      <p:ext uri="{BB962C8B-B14F-4D97-AF65-F5344CB8AC3E}">
        <p14:creationId xmlns:p14="http://schemas.microsoft.com/office/powerpoint/2010/main" val="190123992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D95D05F-A270-C042-ADBA-6D17DB366304}" type="slidenum">
              <a:rPr lang="en-US"/>
              <a:pPr>
                <a:defRPr/>
              </a:pPr>
              <a:t>‹#›</a:t>
            </a:fld>
            <a:endParaRPr lang="en-US"/>
          </a:p>
        </p:txBody>
      </p:sp>
    </p:spTree>
    <p:extLst>
      <p:ext uri="{BB962C8B-B14F-4D97-AF65-F5344CB8AC3E}">
        <p14:creationId xmlns:p14="http://schemas.microsoft.com/office/powerpoint/2010/main" val="1890191059"/>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D284541E-B91C-3E49-A5D9-BE3325C1262C}" type="slidenum">
              <a:rPr lang="en-US"/>
              <a:pPr>
                <a:defRPr/>
              </a:pPr>
              <a:t>‹#›</a:t>
            </a:fld>
            <a:endParaRPr lang="en-US"/>
          </a:p>
        </p:txBody>
      </p:sp>
    </p:spTree>
    <p:extLst>
      <p:ext uri="{BB962C8B-B14F-4D97-AF65-F5344CB8AC3E}">
        <p14:creationId xmlns:p14="http://schemas.microsoft.com/office/powerpoint/2010/main" val="1080358488"/>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1805E0D6-C1D9-A442-82DE-E0F66CD5ED17}" type="slidenum">
              <a:rPr lang="en-US"/>
              <a:pPr>
                <a:defRPr/>
              </a:pPr>
              <a:t>‹#›</a:t>
            </a:fld>
            <a:endParaRPr lang="en-US"/>
          </a:p>
        </p:txBody>
      </p:sp>
    </p:spTree>
    <p:extLst>
      <p:ext uri="{BB962C8B-B14F-4D97-AF65-F5344CB8AC3E}">
        <p14:creationId xmlns:p14="http://schemas.microsoft.com/office/powerpoint/2010/main" val="1067673094"/>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DCEBF0EE-7B5C-AF40-BAFB-ED6686A914CB}" type="slidenum">
              <a:rPr lang="en-US"/>
              <a:pPr>
                <a:defRPr/>
              </a:pPr>
              <a:t>‹#›</a:t>
            </a:fld>
            <a:endParaRPr lang="en-US"/>
          </a:p>
        </p:txBody>
      </p:sp>
    </p:spTree>
    <p:extLst>
      <p:ext uri="{BB962C8B-B14F-4D97-AF65-F5344CB8AC3E}">
        <p14:creationId xmlns:p14="http://schemas.microsoft.com/office/powerpoint/2010/main" val="2503479917"/>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hangingPunct="0">
              <a:defRPr>
                <a:latin typeface="Arial" charset="0"/>
              </a:defRPr>
            </a:lvl1pPr>
          </a:lstStyle>
          <a:p>
            <a:pPr>
              <a:defRPr/>
            </a:pPr>
            <a:fld id="{95F0BF44-62A9-F44A-844B-1F3AA9FC7BC3}" type="datetime1">
              <a:rPr lang="en-US"/>
              <a:pPr>
                <a:defRPr/>
              </a:pPr>
              <a:t>8/31/22</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Arial" charset="0"/>
                <a:ea typeface="ＭＳ Ｐゴシック" charset="-128"/>
                <a:cs typeface="ＭＳ Ｐゴシック" charset="-128"/>
              </a:defRPr>
            </a:lvl1pPr>
          </a:lstStyle>
          <a:p>
            <a:pPr>
              <a:defRPr/>
            </a:pPr>
            <a:endParaRPr lang="en-SG"/>
          </a:p>
        </p:txBody>
      </p:sp>
      <p:sp>
        <p:nvSpPr>
          <p:cNvPr id="4" name="Slide Number Placeholder 3"/>
          <p:cNvSpPr>
            <a:spLocks noGrp="1"/>
          </p:cNvSpPr>
          <p:nvPr>
            <p:ph type="sldNum" sz="quarter" idx="12"/>
          </p:nvPr>
        </p:nvSpPr>
        <p:spPr/>
        <p:txBody>
          <a:bodyPr/>
          <a:lstStyle>
            <a:lvl1pPr eaLnBrk="0" hangingPunct="0">
              <a:defRPr>
                <a:latin typeface="Arial" charset="0"/>
              </a:defRPr>
            </a:lvl1pPr>
          </a:lstStyle>
          <a:p>
            <a:pPr>
              <a:defRPr/>
            </a:pPr>
            <a:fld id="{32493AD6-DF87-1243-8786-B7278BD3DD6E}" type="slidenum">
              <a:rPr lang="en-US"/>
              <a:pPr>
                <a:defRPr/>
              </a:pPr>
              <a:t>‹#›</a:t>
            </a:fld>
            <a:endParaRPr lang="en-US"/>
          </a:p>
        </p:txBody>
      </p:sp>
    </p:spTree>
    <p:extLst>
      <p:ext uri="{BB962C8B-B14F-4D97-AF65-F5344CB8AC3E}">
        <p14:creationId xmlns:p14="http://schemas.microsoft.com/office/powerpoint/2010/main" val="3554820074"/>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26"/>
          <p:cNvGrpSpPr>
            <a:grpSpLocks/>
          </p:cNvGrpSpPr>
          <p:nvPr/>
        </p:nvGrpSpPr>
        <p:grpSpPr bwMode="auto">
          <a:xfrm>
            <a:off x="0" y="0"/>
            <a:ext cx="9159875" cy="6870700"/>
            <a:chOff x="0" y="0"/>
            <a:chExt cx="5770" cy="4328"/>
          </a:xfrm>
        </p:grpSpPr>
        <p:sp>
          <p:nvSpPr>
            <p:cNvPr id="5" name="Rectangle 1027"/>
            <p:cNvSpPr>
              <a:spLocks noChangeArrowheads="1"/>
            </p:cNvSpPr>
            <p:nvPr/>
          </p:nvSpPr>
          <p:spPr bwMode="hidden">
            <a:xfrm>
              <a:off x="0" y="4186"/>
              <a:ext cx="5089" cy="142"/>
            </a:xfrm>
            <a:prstGeom prst="rect">
              <a:avLst/>
            </a:prstGeom>
            <a:gradFill rotWithShape="0">
              <a:gsLst>
                <a:gs pos="0">
                  <a:schemeClr val="bg1"/>
                </a:gs>
                <a:gs pos="100000">
                  <a:schemeClr val="bg2"/>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kumimoji="1" lang="en-US">
                <a:solidFill>
                  <a:srgbClr val="2F1311"/>
                </a:solidFill>
                <a:latin typeface="Arial" charset="0"/>
              </a:endParaRPr>
            </a:p>
          </p:txBody>
        </p:sp>
        <p:sp>
          <p:nvSpPr>
            <p:cNvPr id="6" name="Rectangle 1028"/>
            <p:cNvSpPr>
              <a:spLocks noChangeArrowheads="1"/>
            </p:cNvSpPr>
            <p:nvPr/>
          </p:nvSpPr>
          <p:spPr bwMode="hidden">
            <a:xfrm>
              <a:off x="0" y="0"/>
              <a:ext cx="5089" cy="126"/>
            </a:xfrm>
            <a:prstGeom prst="rect">
              <a:avLst/>
            </a:pr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kumimoji="1" lang="en-US">
                <a:solidFill>
                  <a:srgbClr val="2F1311"/>
                </a:solidFill>
                <a:latin typeface="Arial" charset="0"/>
              </a:endParaRPr>
            </a:p>
          </p:txBody>
        </p:sp>
        <p:sp>
          <p:nvSpPr>
            <p:cNvPr id="7" name="Rectangle 1029"/>
            <p:cNvSpPr>
              <a:spLocks noChangeArrowheads="1"/>
            </p:cNvSpPr>
            <p:nvPr/>
          </p:nvSpPr>
          <p:spPr bwMode="auto">
            <a:xfrm>
              <a:off x="5010" y="0"/>
              <a:ext cx="758" cy="4320"/>
            </a:xfrm>
            <a:prstGeom prst="rect">
              <a:avLst/>
            </a:prstGeom>
            <a:gradFill rotWithShape="0">
              <a:gsLst>
                <a:gs pos="0">
                  <a:schemeClr val="accent1">
                    <a:gamma/>
                    <a:shade val="84706"/>
                    <a:invGamma/>
                  </a:schemeClr>
                </a:gs>
                <a:gs pos="50000">
                  <a:schemeClr val="accent1"/>
                </a:gs>
                <a:gs pos="100000">
                  <a:schemeClr val="accent1">
                    <a:gamma/>
                    <a:shade val="84706"/>
                    <a:invGamma/>
                  </a:schemeClr>
                </a:gs>
              </a:gsLst>
              <a:lin ang="5400000" scaled="1"/>
            </a:gradFill>
            <a:ln w="9525">
              <a:noFill/>
              <a:miter lim="800000"/>
              <a:headEnd/>
              <a:tailEnd/>
            </a:ln>
            <a:effectLst/>
          </p:spPr>
          <p:txBody>
            <a:bodyPr wrap="none" anchor="ctr"/>
            <a:lstStyle/>
            <a:p>
              <a:pPr algn="ctr" eaLnBrk="1" hangingPunct="1">
                <a:defRPr/>
              </a:pPr>
              <a:endParaRPr kumimoji="1" lang="en-US">
                <a:solidFill>
                  <a:srgbClr val="2F1311"/>
                </a:solidFill>
                <a:latin typeface="Arial" pitchFamily="22" charset="0"/>
              </a:endParaRPr>
            </a:p>
          </p:txBody>
        </p:sp>
        <p:grpSp>
          <p:nvGrpSpPr>
            <p:cNvPr id="8" name="Group 1030"/>
            <p:cNvGrpSpPr>
              <a:grpSpLocks/>
            </p:cNvGrpSpPr>
            <p:nvPr/>
          </p:nvGrpSpPr>
          <p:grpSpPr bwMode="auto">
            <a:xfrm>
              <a:off x="4944" y="-17"/>
              <a:ext cx="816" cy="3992"/>
              <a:chOff x="4944" y="-17"/>
              <a:chExt cx="816" cy="3992"/>
            </a:xfrm>
          </p:grpSpPr>
          <p:grpSp>
            <p:nvGrpSpPr>
              <p:cNvPr id="20" name="Group 1031"/>
              <p:cNvGrpSpPr>
                <a:grpSpLocks/>
              </p:cNvGrpSpPr>
              <p:nvPr userDrawn="1"/>
            </p:nvGrpSpPr>
            <p:grpSpPr bwMode="auto">
              <a:xfrm>
                <a:off x="5280" y="-17"/>
                <a:ext cx="480" cy="1448"/>
                <a:chOff x="5280" y="-17"/>
                <a:chExt cx="480" cy="1448"/>
              </a:xfrm>
            </p:grpSpPr>
            <p:grpSp>
              <p:nvGrpSpPr>
                <p:cNvPr id="41" name="Group 1032"/>
                <p:cNvGrpSpPr>
                  <a:grpSpLocks/>
                </p:cNvGrpSpPr>
                <p:nvPr userDrawn="1"/>
              </p:nvGrpSpPr>
              <p:grpSpPr bwMode="auto">
                <a:xfrm rot="-5400000">
                  <a:off x="5479" y="-16"/>
                  <a:ext cx="185" cy="183"/>
                  <a:chOff x="1727" y="232"/>
                  <a:chExt cx="1797" cy="2665"/>
                </a:xfrm>
              </p:grpSpPr>
              <p:grpSp>
                <p:nvGrpSpPr>
                  <p:cNvPr id="50" name="Group 1033"/>
                  <p:cNvGrpSpPr>
                    <a:grpSpLocks/>
                  </p:cNvGrpSpPr>
                  <p:nvPr/>
                </p:nvGrpSpPr>
                <p:grpSpPr bwMode="auto">
                  <a:xfrm>
                    <a:off x="1727" y="232"/>
                    <a:ext cx="1797" cy="2665"/>
                    <a:chOff x="1727" y="232"/>
                    <a:chExt cx="1797" cy="2665"/>
                  </a:xfrm>
                </p:grpSpPr>
                <p:sp>
                  <p:nvSpPr>
                    <p:cNvPr id="57" name="Freeform 1034"/>
                    <p:cNvSpPr>
                      <a:spLocks/>
                    </p:cNvSpPr>
                    <p:nvPr/>
                  </p:nvSpPr>
                  <p:spPr bwMode="auto">
                    <a:xfrm>
                      <a:off x="2300" y="334"/>
                      <a:ext cx="1234" cy="2563"/>
                    </a:xfrm>
                    <a:custGeom>
                      <a:avLst/>
                      <a:gdLst>
                        <a:gd name="T0" fmla="*/ 349 w 1231"/>
                        <a:gd name="T1" fmla="*/ 283 h 2560"/>
                        <a:gd name="T2" fmla="*/ 427 w 1231"/>
                        <a:gd name="T3" fmla="*/ 115 h 2560"/>
                        <a:gd name="T4" fmla="*/ 595 w 1231"/>
                        <a:gd name="T5" fmla="*/ 7 h 2560"/>
                        <a:gd name="T6" fmla="*/ 919 w 1231"/>
                        <a:gd name="T7" fmla="*/ 61 h 2560"/>
                        <a:gd name="T8" fmla="*/ 1087 w 1231"/>
                        <a:gd name="T9" fmla="*/ 349 h 2560"/>
                        <a:gd name="T10" fmla="*/ 1003 w 1231"/>
                        <a:gd name="T11" fmla="*/ 781 h 2560"/>
                        <a:gd name="T12" fmla="*/ 967 w 1231"/>
                        <a:gd name="T13" fmla="*/ 955 h 2560"/>
                        <a:gd name="T14" fmla="*/ 1141 w 1231"/>
                        <a:gd name="T15" fmla="*/ 1087 h 2560"/>
                        <a:gd name="T16" fmla="*/ 1267 w 1231"/>
                        <a:gd name="T17" fmla="*/ 1549 h 2560"/>
                        <a:gd name="T18" fmla="*/ 1159 w 1231"/>
                        <a:gd name="T19" fmla="*/ 1993 h 2560"/>
                        <a:gd name="T20" fmla="*/ 931 w 1231"/>
                        <a:gd name="T21" fmla="*/ 2101 h 2560"/>
                        <a:gd name="T22" fmla="*/ 745 w 1231"/>
                        <a:gd name="T23" fmla="*/ 2083 h 2560"/>
                        <a:gd name="T24" fmla="*/ 679 w 1231"/>
                        <a:gd name="T25" fmla="*/ 2287 h 2560"/>
                        <a:gd name="T26" fmla="*/ 541 w 1231"/>
                        <a:gd name="T27" fmla="*/ 2563 h 2560"/>
                        <a:gd name="T28" fmla="*/ 223 w 1231"/>
                        <a:gd name="T29" fmla="*/ 2545 h 2560"/>
                        <a:gd name="T30" fmla="*/ 31 w 1231"/>
                        <a:gd name="T31" fmla="*/ 2263 h 2560"/>
                        <a:gd name="T32" fmla="*/ 25 w 1231"/>
                        <a:gd name="T33" fmla="*/ 1993 h 2560"/>
                        <a:gd name="T34" fmla="*/ 145 w 1231"/>
                        <a:gd name="T35" fmla="*/ 1675 h 2560"/>
                        <a:gd name="T36" fmla="*/ 271 w 1231"/>
                        <a:gd name="T37" fmla="*/ 1537 h 2560"/>
                        <a:gd name="T38" fmla="*/ 229 w 1231"/>
                        <a:gd name="T39" fmla="*/ 1753 h 2560"/>
                        <a:gd name="T40" fmla="*/ 73 w 1231"/>
                        <a:gd name="T41" fmla="*/ 2047 h 2560"/>
                        <a:gd name="T42" fmla="*/ 169 w 1231"/>
                        <a:gd name="T43" fmla="*/ 2359 h 2560"/>
                        <a:gd name="T44" fmla="*/ 451 w 1231"/>
                        <a:gd name="T45" fmla="*/ 2467 h 2560"/>
                        <a:gd name="T46" fmla="*/ 607 w 1231"/>
                        <a:gd name="T47" fmla="*/ 2263 h 2560"/>
                        <a:gd name="T48" fmla="*/ 589 w 1231"/>
                        <a:gd name="T49" fmla="*/ 1831 h 2560"/>
                        <a:gd name="T50" fmla="*/ 505 w 1231"/>
                        <a:gd name="T51" fmla="*/ 1555 h 2560"/>
                        <a:gd name="T52" fmla="*/ 547 w 1231"/>
                        <a:gd name="T53" fmla="*/ 1483 h 2560"/>
                        <a:gd name="T54" fmla="*/ 649 w 1231"/>
                        <a:gd name="T55" fmla="*/ 1657 h 2560"/>
                        <a:gd name="T56" fmla="*/ 745 w 1231"/>
                        <a:gd name="T57" fmla="*/ 1957 h 2560"/>
                        <a:gd name="T58" fmla="*/ 991 w 1231"/>
                        <a:gd name="T59" fmla="*/ 1987 h 2560"/>
                        <a:gd name="T60" fmla="*/ 1171 w 1231"/>
                        <a:gd name="T61" fmla="*/ 1711 h 2560"/>
                        <a:gd name="T62" fmla="*/ 1153 w 1231"/>
                        <a:gd name="T63" fmla="*/ 1290 h 2560"/>
                        <a:gd name="T64" fmla="*/ 907 w 1231"/>
                        <a:gd name="T65" fmla="*/ 1069 h 2560"/>
                        <a:gd name="T66" fmla="*/ 703 w 1231"/>
                        <a:gd name="T67" fmla="*/ 1141 h 2560"/>
                        <a:gd name="T68" fmla="*/ 589 w 1231"/>
                        <a:gd name="T69" fmla="*/ 1129 h 2560"/>
                        <a:gd name="T70" fmla="*/ 643 w 1231"/>
                        <a:gd name="T71" fmla="*/ 1045 h 2560"/>
                        <a:gd name="T72" fmla="*/ 835 w 1231"/>
                        <a:gd name="T73" fmla="*/ 949 h 2560"/>
                        <a:gd name="T74" fmla="*/ 973 w 1231"/>
                        <a:gd name="T75" fmla="*/ 625 h 2560"/>
                        <a:gd name="T76" fmla="*/ 907 w 1231"/>
                        <a:gd name="T77" fmla="*/ 175 h 2560"/>
                        <a:gd name="T78" fmla="*/ 643 w 1231"/>
                        <a:gd name="T79" fmla="*/ 103 h 2560"/>
                        <a:gd name="T80" fmla="*/ 403 w 1231"/>
                        <a:gd name="T81" fmla="*/ 355 h 2560"/>
                        <a:gd name="T82" fmla="*/ 415 w 1231"/>
                        <a:gd name="T83" fmla="*/ 775 h 2560"/>
                        <a:gd name="T84" fmla="*/ 355 w 1231"/>
                        <a:gd name="T85" fmla="*/ 961 h 2560"/>
                        <a:gd name="T86" fmla="*/ 301 w 1231"/>
                        <a:gd name="T87" fmla="*/ 697 h 2560"/>
                        <a:gd name="T88" fmla="*/ 319 w 1231"/>
                        <a:gd name="T89" fmla="*/ 367 h 256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231" h="2560">
                          <a:moveTo>
                            <a:pt x="307" y="367"/>
                          </a:moveTo>
                          <a:cubicBezTo>
                            <a:pt x="317" y="336"/>
                            <a:pt x="326" y="303"/>
                            <a:pt x="337" y="283"/>
                          </a:cubicBezTo>
                          <a:cubicBezTo>
                            <a:pt x="348" y="263"/>
                            <a:pt x="360" y="275"/>
                            <a:pt x="373" y="247"/>
                          </a:cubicBezTo>
                          <a:cubicBezTo>
                            <a:pt x="386" y="219"/>
                            <a:pt x="400" y="147"/>
                            <a:pt x="415" y="115"/>
                          </a:cubicBezTo>
                          <a:cubicBezTo>
                            <a:pt x="430" y="83"/>
                            <a:pt x="435" y="73"/>
                            <a:pt x="463" y="55"/>
                          </a:cubicBezTo>
                          <a:cubicBezTo>
                            <a:pt x="491" y="37"/>
                            <a:pt x="536" y="14"/>
                            <a:pt x="583" y="7"/>
                          </a:cubicBezTo>
                          <a:cubicBezTo>
                            <a:pt x="630" y="0"/>
                            <a:pt x="693" y="4"/>
                            <a:pt x="745" y="13"/>
                          </a:cubicBezTo>
                          <a:cubicBezTo>
                            <a:pt x="797" y="22"/>
                            <a:pt x="852" y="34"/>
                            <a:pt x="895" y="61"/>
                          </a:cubicBezTo>
                          <a:cubicBezTo>
                            <a:pt x="938" y="88"/>
                            <a:pt x="977" y="127"/>
                            <a:pt x="1003" y="175"/>
                          </a:cubicBezTo>
                          <a:cubicBezTo>
                            <a:pt x="1029" y="223"/>
                            <a:pt x="1044" y="287"/>
                            <a:pt x="1051" y="349"/>
                          </a:cubicBezTo>
                          <a:cubicBezTo>
                            <a:pt x="1058" y="411"/>
                            <a:pt x="1057" y="477"/>
                            <a:pt x="1045" y="547"/>
                          </a:cubicBezTo>
                          <a:cubicBezTo>
                            <a:pt x="1033" y="617"/>
                            <a:pt x="995" y="712"/>
                            <a:pt x="979" y="769"/>
                          </a:cubicBezTo>
                          <a:cubicBezTo>
                            <a:pt x="963" y="826"/>
                            <a:pt x="955" y="860"/>
                            <a:pt x="949" y="889"/>
                          </a:cubicBezTo>
                          <a:cubicBezTo>
                            <a:pt x="943" y="918"/>
                            <a:pt x="936" y="925"/>
                            <a:pt x="943" y="943"/>
                          </a:cubicBezTo>
                          <a:cubicBezTo>
                            <a:pt x="950" y="961"/>
                            <a:pt x="964" y="975"/>
                            <a:pt x="991" y="997"/>
                          </a:cubicBezTo>
                          <a:cubicBezTo>
                            <a:pt x="1018" y="1019"/>
                            <a:pt x="1069" y="1033"/>
                            <a:pt x="1105" y="1075"/>
                          </a:cubicBezTo>
                          <a:cubicBezTo>
                            <a:pt x="1141" y="1117"/>
                            <a:pt x="1186" y="1174"/>
                            <a:pt x="1207" y="1249"/>
                          </a:cubicBezTo>
                          <a:cubicBezTo>
                            <a:pt x="1228" y="1324"/>
                            <a:pt x="1231" y="1441"/>
                            <a:pt x="1231" y="1525"/>
                          </a:cubicBezTo>
                          <a:cubicBezTo>
                            <a:pt x="1231" y="1609"/>
                            <a:pt x="1225" y="1679"/>
                            <a:pt x="1207" y="1753"/>
                          </a:cubicBezTo>
                          <a:cubicBezTo>
                            <a:pt x="1189" y="1827"/>
                            <a:pt x="1153" y="1917"/>
                            <a:pt x="1123" y="1969"/>
                          </a:cubicBezTo>
                          <a:cubicBezTo>
                            <a:pt x="1093" y="2021"/>
                            <a:pt x="1063" y="2047"/>
                            <a:pt x="1027" y="2065"/>
                          </a:cubicBezTo>
                          <a:cubicBezTo>
                            <a:pt x="991" y="2083"/>
                            <a:pt x="951" y="2079"/>
                            <a:pt x="907" y="2077"/>
                          </a:cubicBezTo>
                          <a:cubicBezTo>
                            <a:pt x="863" y="2075"/>
                            <a:pt x="794" y="2056"/>
                            <a:pt x="763" y="2053"/>
                          </a:cubicBezTo>
                          <a:cubicBezTo>
                            <a:pt x="732" y="2050"/>
                            <a:pt x="733" y="2050"/>
                            <a:pt x="721" y="2059"/>
                          </a:cubicBezTo>
                          <a:cubicBezTo>
                            <a:pt x="709" y="2068"/>
                            <a:pt x="702" y="2075"/>
                            <a:pt x="691" y="2107"/>
                          </a:cubicBezTo>
                          <a:cubicBezTo>
                            <a:pt x="680" y="2139"/>
                            <a:pt x="665" y="2205"/>
                            <a:pt x="655" y="2251"/>
                          </a:cubicBezTo>
                          <a:cubicBezTo>
                            <a:pt x="645" y="2297"/>
                            <a:pt x="652" y="2337"/>
                            <a:pt x="631" y="2383"/>
                          </a:cubicBezTo>
                          <a:cubicBezTo>
                            <a:pt x="610" y="2429"/>
                            <a:pt x="574" y="2498"/>
                            <a:pt x="529" y="2527"/>
                          </a:cubicBezTo>
                          <a:cubicBezTo>
                            <a:pt x="484" y="2556"/>
                            <a:pt x="414" y="2560"/>
                            <a:pt x="361" y="2557"/>
                          </a:cubicBezTo>
                          <a:cubicBezTo>
                            <a:pt x="308" y="2554"/>
                            <a:pt x="256" y="2537"/>
                            <a:pt x="211" y="2509"/>
                          </a:cubicBezTo>
                          <a:cubicBezTo>
                            <a:pt x="166" y="2481"/>
                            <a:pt x="121" y="2436"/>
                            <a:pt x="91" y="2389"/>
                          </a:cubicBezTo>
                          <a:cubicBezTo>
                            <a:pt x="61" y="2342"/>
                            <a:pt x="46" y="2275"/>
                            <a:pt x="31" y="2227"/>
                          </a:cubicBezTo>
                          <a:cubicBezTo>
                            <a:pt x="16" y="2179"/>
                            <a:pt x="2" y="2144"/>
                            <a:pt x="1" y="2101"/>
                          </a:cubicBezTo>
                          <a:cubicBezTo>
                            <a:pt x="0" y="2058"/>
                            <a:pt x="13" y="2018"/>
                            <a:pt x="25" y="1969"/>
                          </a:cubicBezTo>
                          <a:cubicBezTo>
                            <a:pt x="37" y="1920"/>
                            <a:pt x="53" y="1860"/>
                            <a:pt x="73" y="1807"/>
                          </a:cubicBezTo>
                          <a:cubicBezTo>
                            <a:pt x="93" y="1754"/>
                            <a:pt x="122" y="1698"/>
                            <a:pt x="145" y="1651"/>
                          </a:cubicBezTo>
                          <a:cubicBezTo>
                            <a:pt x="168" y="1604"/>
                            <a:pt x="192" y="1548"/>
                            <a:pt x="211" y="1525"/>
                          </a:cubicBezTo>
                          <a:cubicBezTo>
                            <a:pt x="230" y="1502"/>
                            <a:pt x="249" y="1502"/>
                            <a:pt x="259" y="1513"/>
                          </a:cubicBezTo>
                          <a:cubicBezTo>
                            <a:pt x="269" y="1524"/>
                            <a:pt x="278" y="1555"/>
                            <a:pt x="271" y="1591"/>
                          </a:cubicBezTo>
                          <a:cubicBezTo>
                            <a:pt x="264" y="1627"/>
                            <a:pt x="242" y="1682"/>
                            <a:pt x="217" y="1729"/>
                          </a:cubicBezTo>
                          <a:cubicBezTo>
                            <a:pt x="192" y="1776"/>
                            <a:pt x="145" y="1824"/>
                            <a:pt x="121" y="1873"/>
                          </a:cubicBezTo>
                          <a:cubicBezTo>
                            <a:pt x="97" y="1922"/>
                            <a:pt x="76" y="1970"/>
                            <a:pt x="73" y="2023"/>
                          </a:cubicBezTo>
                          <a:cubicBezTo>
                            <a:pt x="70" y="2076"/>
                            <a:pt x="87" y="2141"/>
                            <a:pt x="103" y="2191"/>
                          </a:cubicBezTo>
                          <a:cubicBezTo>
                            <a:pt x="119" y="2241"/>
                            <a:pt x="140" y="2285"/>
                            <a:pt x="169" y="2323"/>
                          </a:cubicBezTo>
                          <a:cubicBezTo>
                            <a:pt x="198" y="2361"/>
                            <a:pt x="232" y="2401"/>
                            <a:pt x="277" y="2419"/>
                          </a:cubicBezTo>
                          <a:cubicBezTo>
                            <a:pt x="322" y="2437"/>
                            <a:pt x="395" y="2440"/>
                            <a:pt x="439" y="2431"/>
                          </a:cubicBezTo>
                          <a:cubicBezTo>
                            <a:pt x="483" y="2422"/>
                            <a:pt x="515" y="2399"/>
                            <a:pt x="541" y="2365"/>
                          </a:cubicBezTo>
                          <a:cubicBezTo>
                            <a:pt x="567" y="2331"/>
                            <a:pt x="583" y="2280"/>
                            <a:pt x="595" y="2227"/>
                          </a:cubicBezTo>
                          <a:cubicBezTo>
                            <a:pt x="607" y="2174"/>
                            <a:pt x="616" y="2117"/>
                            <a:pt x="613" y="2047"/>
                          </a:cubicBezTo>
                          <a:cubicBezTo>
                            <a:pt x="610" y="1977"/>
                            <a:pt x="589" y="1871"/>
                            <a:pt x="577" y="1807"/>
                          </a:cubicBezTo>
                          <a:cubicBezTo>
                            <a:pt x="565" y="1743"/>
                            <a:pt x="555" y="1709"/>
                            <a:pt x="541" y="1663"/>
                          </a:cubicBezTo>
                          <a:cubicBezTo>
                            <a:pt x="527" y="1617"/>
                            <a:pt x="502" y="1561"/>
                            <a:pt x="493" y="1531"/>
                          </a:cubicBezTo>
                          <a:cubicBezTo>
                            <a:pt x="484" y="1501"/>
                            <a:pt x="480" y="1495"/>
                            <a:pt x="487" y="1483"/>
                          </a:cubicBezTo>
                          <a:cubicBezTo>
                            <a:pt x="494" y="1471"/>
                            <a:pt x="519" y="1455"/>
                            <a:pt x="535" y="1459"/>
                          </a:cubicBezTo>
                          <a:cubicBezTo>
                            <a:pt x="551" y="1463"/>
                            <a:pt x="568" y="1478"/>
                            <a:pt x="583" y="1507"/>
                          </a:cubicBezTo>
                          <a:cubicBezTo>
                            <a:pt x="598" y="1536"/>
                            <a:pt x="610" y="1583"/>
                            <a:pt x="625" y="1633"/>
                          </a:cubicBezTo>
                          <a:cubicBezTo>
                            <a:pt x="640" y="1683"/>
                            <a:pt x="657" y="1757"/>
                            <a:pt x="673" y="1807"/>
                          </a:cubicBezTo>
                          <a:cubicBezTo>
                            <a:pt x="689" y="1857"/>
                            <a:pt x="697" y="1905"/>
                            <a:pt x="721" y="1933"/>
                          </a:cubicBezTo>
                          <a:cubicBezTo>
                            <a:pt x="745" y="1961"/>
                            <a:pt x="776" y="1970"/>
                            <a:pt x="817" y="1975"/>
                          </a:cubicBezTo>
                          <a:cubicBezTo>
                            <a:pt x="858" y="1980"/>
                            <a:pt x="926" y="1980"/>
                            <a:pt x="967" y="1963"/>
                          </a:cubicBezTo>
                          <a:cubicBezTo>
                            <a:pt x="1008" y="1946"/>
                            <a:pt x="1035" y="1919"/>
                            <a:pt x="1063" y="1873"/>
                          </a:cubicBezTo>
                          <a:cubicBezTo>
                            <a:pt x="1091" y="1827"/>
                            <a:pt x="1122" y="1761"/>
                            <a:pt x="1135" y="1687"/>
                          </a:cubicBezTo>
                          <a:cubicBezTo>
                            <a:pt x="1148" y="1613"/>
                            <a:pt x="1144" y="1498"/>
                            <a:pt x="1141" y="1429"/>
                          </a:cubicBezTo>
                          <a:cubicBezTo>
                            <a:pt x="1138" y="1360"/>
                            <a:pt x="1140" y="1325"/>
                            <a:pt x="1117" y="1273"/>
                          </a:cubicBezTo>
                          <a:cubicBezTo>
                            <a:pt x="1094" y="1221"/>
                            <a:pt x="1042" y="1153"/>
                            <a:pt x="1003" y="1117"/>
                          </a:cubicBezTo>
                          <a:cubicBezTo>
                            <a:pt x="964" y="1081"/>
                            <a:pt x="919" y="1064"/>
                            <a:pt x="883" y="1057"/>
                          </a:cubicBezTo>
                          <a:cubicBezTo>
                            <a:pt x="847" y="1050"/>
                            <a:pt x="821" y="1063"/>
                            <a:pt x="787" y="1075"/>
                          </a:cubicBezTo>
                          <a:cubicBezTo>
                            <a:pt x="753" y="1087"/>
                            <a:pt x="706" y="1117"/>
                            <a:pt x="679" y="1129"/>
                          </a:cubicBezTo>
                          <a:cubicBezTo>
                            <a:pt x="652" y="1141"/>
                            <a:pt x="642" y="1149"/>
                            <a:pt x="625" y="1147"/>
                          </a:cubicBezTo>
                          <a:cubicBezTo>
                            <a:pt x="608" y="1145"/>
                            <a:pt x="584" y="1130"/>
                            <a:pt x="577" y="1117"/>
                          </a:cubicBezTo>
                          <a:cubicBezTo>
                            <a:pt x="570" y="1104"/>
                            <a:pt x="576" y="1083"/>
                            <a:pt x="583" y="1069"/>
                          </a:cubicBezTo>
                          <a:cubicBezTo>
                            <a:pt x="590" y="1055"/>
                            <a:pt x="599" y="1043"/>
                            <a:pt x="619" y="1033"/>
                          </a:cubicBezTo>
                          <a:cubicBezTo>
                            <a:pt x="639" y="1023"/>
                            <a:pt x="671" y="1025"/>
                            <a:pt x="703" y="1009"/>
                          </a:cubicBezTo>
                          <a:cubicBezTo>
                            <a:pt x="735" y="993"/>
                            <a:pt x="780" y="965"/>
                            <a:pt x="811" y="937"/>
                          </a:cubicBezTo>
                          <a:cubicBezTo>
                            <a:pt x="842" y="909"/>
                            <a:pt x="866" y="895"/>
                            <a:pt x="889" y="841"/>
                          </a:cubicBezTo>
                          <a:cubicBezTo>
                            <a:pt x="912" y="787"/>
                            <a:pt x="939" y="696"/>
                            <a:pt x="949" y="613"/>
                          </a:cubicBezTo>
                          <a:cubicBezTo>
                            <a:pt x="959" y="530"/>
                            <a:pt x="960" y="416"/>
                            <a:pt x="949" y="343"/>
                          </a:cubicBezTo>
                          <a:cubicBezTo>
                            <a:pt x="938" y="270"/>
                            <a:pt x="914" y="215"/>
                            <a:pt x="883" y="175"/>
                          </a:cubicBezTo>
                          <a:cubicBezTo>
                            <a:pt x="852" y="135"/>
                            <a:pt x="807" y="115"/>
                            <a:pt x="763" y="103"/>
                          </a:cubicBezTo>
                          <a:cubicBezTo>
                            <a:pt x="719" y="91"/>
                            <a:pt x="665" y="90"/>
                            <a:pt x="619" y="103"/>
                          </a:cubicBezTo>
                          <a:cubicBezTo>
                            <a:pt x="573" y="116"/>
                            <a:pt x="525" y="139"/>
                            <a:pt x="487" y="181"/>
                          </a:cubicBezTo>
                          <a:cubicBezTo>
                            <a:pt x="449" y="223"/>
                            <a:pt x="412" y="301"/>
                            <a:pt x="391" y="355"/>
                          </a:cubicBezTo>
                          <a:cubicBezTo>
                            <a:pt x="370" y="409"/>
                            <a:pt x="359" y="437"/>
                            <a:pt x="361" y="505"/>
                          </a:cubicBezTo>
                          <a:cubicBezTo>
                            <a:pt x="363" y="573"/>
                            <a:pt x="399" y="691"/>
                            <a:pt x="403" y="763"/>
                          </a:cubicBezTo>
                          <a:cubicBezTo>
                            <a:pt x="407" y="835"/>
                            <a:pt x="395" y="906"/>
                            <a:pt x="385" y="937"/>
                          </a:cubicBezTo>
                          <a:cubicBezTo>
                            <a:pt x="375" y="968"/>
                            <a:pt x="356" y="957"/>
                            <a:pt x="343" y="949"/>
                          </a:cubicBezTo>
                          <a:cubicBezTo>
                            <a:pt x="330" y="941"/>
                            <a:pt x="316" y="933"/>
                            <a:pt x="307" y="889"/>
                          </a:cubicBezTo>
                          <a:cubicBezTo>
                            <a:pt x="298" y="845"/>
                            <a:pt x="294" y="755"/>
                            <a:pt x="289" y="685"/>
                          </a:cubicBezTo>
                          <a:cubicBezTo>
                            <a:pt x="284" y="615"/>
                            <a:pt x="273" y="523"/>
                            <a:pt x="277" y="469"/>
                          </a:cubicBezTo>
                          <a:cubicBezTo>
                            <a:pt x="281" y="415"/>
                            <a:pt x="297" y="398"/>
                            <a:pt x="307" y="367"/>
                          </a:cubicBezTo>
                          <a:close/>
                        </a:path>
                      </a:pathLst>
                    </a:custGeom>
                    <a:solidFill>
                      <a:srgbClr val="E7D6B7"/>
                    </a:soli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solidFill>
                          <a:srgbClr val="2F1311"/>
                        </a:solidFill>
                      </a:endParaRPr>
                    </a:p>
                  </p:txBody>
                </p:sp>
                <p:sp>
                  <p:nvSpPr>
                    <p:cNvPr id="58" name="Freeform 1035"/>
                    <p:cNvSpPr>
                      <a:spLocks/>
                    </p:cNvSpPr>
                    <p:nvPr/>
                  </p:nvSpPr>
                  <p:spPr bwMode="auto">
                    <a:xfrm>
                      <a:off x="1727" y="217"/>
                      <a:ext cx="864" cy="2068"/>
                    </a:xfrm>
                    <a:custGeom>
                      <a:avLst/>
                      <a:gdLst>
                        <a:gd name="T0" fmla="*/ 773 w 865"/>
                        <a:gd name="T1" fmla="*/ 518 h 2071"/>
                        <a:gd name="T2" fmla="*/ 785 w 865"/>
                        <a:gd name="T3" fmla="*/ 345 h 2071"/>
                        <a:gd name="T4" fmla="*/ 851 w 865"/>
                        <a:gd name="T5" fmla="*/ 206 h 2071"/>
                        <a:gd name="T6" fmla="*/ 797 w 865"/>
                        <a:gd name="T7" fmla="*/ 218 h 2071"/>
                        <a:gd name="T8" fmla="*/ 737 w 865"/>
                        <a:gd name="T9" fmla="*/ 218 h 2071"/>
                        <a:gd name="T10" fmla="*/ 671 w 865"/>
                        <a:gd name="T11" fmla="*/ 116 h 2071"/>
                        <a:gd name="T12" fmla="*/ 599 w 865"/>
                        <a:gd name="T13" fmla="*/ 32 h 2071"/>
                        <a:gd name="T14" fmla="*/ 497 w 865"/>
                        <a:gd name="T15" fmla="*/ 2 h 2071"/>
                        <a:gd name="T16" fmla="*/ 407 w 865"/>
                        <a:gd name="T17" fmla="*/ 20 h 2071"/>
                        <a:gd name="T18" fmla="*/ 281 w 865"/>
                        <a:gd name="T19" fmla="*/ 74 h 2071"/>
                        <a:gd name="T20" fmla="*/ 173 w 865"/>
                        <a:gd name="T21" fmla="*/ 206 h 2071"/>
                        <a:gd name="T22" fmla="*/ 119 w 865"/>
                        <a:gd name="T23" fmla="*/ 392 h 2071"/>
                        <a:gd name="T24" fmla="*/ 131 w 865"/>
                        <a:gd name="T25" fmla="*/ 578 h 2071"/>
                        <a:gd name="T26" fmla="*/ 173 w 865"/>
                        <a:gd name="T27" fmla="*/ 770 h 2071"/>
                        <a:gd name="T28" fmla="*/ 197 w 865"/>
                        <a:gd name="T29" fmla="*/ 872 h 2071"/>
                        <a:gd name="T30" fmla="*/ 167 w 865"/>
                        <a:gd name="T31" fmla="*/ 974 h 2071"/>
                        <a:gd name="T32" fmla="*/ 65 w 865"/>
                        <a:gd name="T33" fmla="*/ 1100 h 2071"/>
                        <a:gd name="T34" fmla="*/ 17 w 865"/>
                        <a:gd name="T35" fmla="*/ 1274 h 2071"/>
                        <a:gd name="T36" fmla="*/ 5 w 865"/>
                        <a:gd name="T37" fmla="*/ 1526 h 2071"/>
                        <a:gd name="T38" fmla="*/ 47 w 865"/>
                        <a:gd name="T39" fmla="*/ 1716 h 2071"/>
                        <a:gd name="T40" fmla="*/ 131 w 865"/>
                        <a:gd name="T41" fmla="*/ 1862 h 2071"/>
                        <a:gd name="T42" fmla="*/ 299 w 865"/>
                        <a:gd name="T43" fmla="*/ 1952 h 2071"/>
                        <a:gd name="T44" fmla="*/ 425 w 865"/>
                        <a:gd name="T45" fmla="*/ 1946 h 2071"/>
                        <a:gd name="T46" fmla="*/ 455 w 865"/>
                        <a:gd name="T47" fmla="*/ 1958 h 2071"/>
                        <a:gd name="T48" fmla="*/ 485 w 865"/>
                        <a:gd name="T49" fmla="*/ 2030 h 2071"/>
                        <a:gd name="T50" fmla="*/ 485 w 865"/>
                        <a:gd name="T51" fmla="*/ 1928 h 2071"/>
                        <a:gd name="T52" fmla="*/ 545 w 865"/>
                        <a:gd name="T53" fmla="*/ 1742 h 2071"/>
                        <a:gd name="T54" fmla="*/ 605 w 865"/>
                        <a:gd name="T55" fmla="*/ 1634 h 2071"/>
                        <a:gd name="T56" fmla="*/ 569 w 865"/>
                        <a:gd name="T57" fmla="*/ 1676 h 2071"/>
                        <a:gd name="T58" fmla="*/ 503 w 865"/>
                        <a:gd name="T59" fmla="*/ 1784 h 2071"/>
                        <a:gd name="T60" fmla="*/ 407 w 865"/>
                        <a:gd name="T61" fmla="*/ 1868 h 2071"/>
                        <a:gd name="T62" fmla="*/ 269 w 865"/>
                        <a:gd name="T63" fmla="*/ 1862 h 2071"/>
                        <a:gd name="T64" fmla="*/ 179 w 865"/>
                        <a:gd name="T65" fmla="*/ 1778 h 2071"/>
                        <a:gd name="T66" fmla="*/ 113 w 865"/>
                        <a:gd name="T67" fmla="*/ 1616 h 2071"/>
                        <a:gd name="T68" fmla="*/ 107 w 865"/>
                        <a:gd name="T69" fmla="*/ 1370 h 2071"/>
                        <a:gd name="T70" fmla="*/ 137 w 865"/>
                        <a:gd name="T71" fmla="*/ 1166 h 2071"/>
                        <a:gd name="T72" fmla="*/ 203 w 865"/>
                        <a:gd name="T73" fmla="*/ 1046 h 2071"/>
                        <a:gd name="T74" fmla="*/ 323 w 865"/>
                        <a:gd name="T75" fmla="*/ 1010 h 2071"/>
                        <a:gd name="T76" fmla="*/ 497 w 865"/>
                        <a:gd name="T77" fmla="*/ 1052 h 2071"/>
                        <a:gd name="T78" fmla="*/ 599 w 865"/>
                        <a:gd name="T79" fmla="*/ 1100 h 2071"/>
                        <a:gd name="T80" fmla="*/ 653 w 865"/>
                        <a:gd name="T81" fmla="*/ 1076 h 2071"/>
                        <a:gd name="T82" fmla="*/ 647 w 865"/>
                        <a:gd name="T83" fmla="*/ 1028 h 2071"/>
                        <a:gd name="T84" fmla="*/ 599 w 865"/>
                        <a:gd name="T85" fmla="*/ 992 h 2071"/>
                        <a:gd name="T86" fmla="*/ 485 w 865"/>
                        <a:gd name="T87" fmla="*/ 968 h 2071"/>
                        <a:gd name="T88" fmla="*/ 323 w 865"/>
                        <a:gd name="T89" fmla="*/ 884 h 2071"/>
                        <a:gd name="T90" fmla="*/ 233 w 865"/>
                        <a:gd name="T91" fmla="*/ 668 h 2071"/>
                        <a:gd name="T92" fmla="*/ 209 w 865"/>
                        <a:gd name="T93" fmla="*/ 404 h 2071"/>
                        <a:gd name="T94" fmla="*/ 317 w 865"/>
                        <a:gd name="T95" fmla="*/ 170 h 2071"/>
                        <a:gd name="T96" fmla="*/ 473 w 865"/>
                        <a:gd name="T97" fmla="*/ 110 h 2071"/>
                        <a:gd name="T98" fmla="*/ 605 w 865"/>
                        <a:gd name="T99" fmla="*/ 164 h 2071"/>
                        <a:gd name="T100" fmla="*/ 695 w 865"/>
                        <a:gd name="T101" fmla="*/ 290 h 2071"/>
                        <a:gd name="T102" fmla="*/ 725 w 865"/>
                        <a:gd name="T103" fmla="*/ 416 h 2071"/>
                        <a:gd name="T104" fmla="*/ 761 w 865"/>
                        <a:gd name="T105" fmla="*/ 590 h 2071"/>
                        <a:gd name="T106" fmla="*/ 797 w 865"/>
                        <a:gd name="T107" fmla="*/ 572 h 2071"/>
                        <a:gd name="T108" fmla="*/ 773 w 865"/>
                        <a:gd name="T109" fmla="*/ 518 h 207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865" h="2071">
                          <a:moveTo>
                            <a:pt x="785" y="530"/>
                          </a:moveTo>
                          <a:cubicBezTo>
                            <a:pt x="783" y="491"/>
                            <a:pt x="784" y="404"/>
                            <a:pt x="797" y="350"/>
                          </a:cubicBezTo>
                          <a:cubicBezTo>
                            <a:pt x="810" y="296"/>
                            <a:pt x="861" y="228"/>
                            <a:pt x="863" y="206"/>
                          </a:cubicBezTo>
                          <a:cubicBezTo>
                            <a:pt x="865" y="184"/>
                            <a:pt x="828" y="216"/>
                            <a:pt x="809" y="218"/>
                          </a:cubicBezTo>
                          <a:cubicBezTo>
                            <a:pt x="790" y="220"/>
                            <a:pt x="770" y="235"/>
                            <a:pt x="749" y="218"/>
                          </a:cubicBezTo>
                          <a:cubicBezTo>
                            <a:pt x="728" y="201"/>
                            <a:pt x="706" y="147"/>
                            <a:pt x="683" y="116"/>
                          </a:cubicBezTo>
                          <a:cubicBezTo>
                            <a:pt x="660" y="85"/>
                            <a:pt x="640" y="51"/>
                            <a:pt x="611" y="32"/>
                          </a:cubicBezTo>
                          <a:cubicBezTo>
                            <a:pt x="582" y="13"/>
                            <a:pt x="543" y="4"/>
                            <a:pt x="509" y="2"/>
                          </a:cubicBezTo>
                          <a:cubicBezTo>
                            <a:pt x="475" y="0"/>
                            <a:pt x="445" y="8"/>
                            <a:pt x="407" y="20"/>
                          </a:cubicBezTo>
                          <a:cubicBezTo>
                            <a:pt x="369" y="32"/>
                            <a:pt x="320" y="43"/>
                            <a:pt x="281" y="74"/>
                          </a:cubicBezTo>
                          <a:cubicBezTo>
                            <a:pt x="242" y="105"/>
                            <a:pt x="200" y="151"/>
                            <a:pt x="173" y="206"/>
                          </a:cubicBezTo>
                          <a:cubicBezTo>
                            <a:pt x="146" y="261"/>
                            <a:pt x="126" y="340"/>
                            <a:pt x="119" y="404"/>
                          </a:cubicBezTo>
                          <a:cubicBezTo>
                            <a:pt x="112" y="468"/>
                            <a:pt x="122" y="527"/>
                            <a:pt x="131" y="590"/>
                          </a:cubicBezTo>
                          <a:cubicBezTo>
                            <a:pt x="140" y="653"/>
                            <a:pt x="162" y="733"/>
                            <a:pt x="173" y="782"/>
                          </a:cubicBezTo>
                          <a:cubicBezTo>
                            <a:pt x="184" y="831"/>
                            <a:pt x="198" y="850"/>
                            <a:pt x="197" y="884"/>
                          </a:cubicBezTo>
                          <a:cubicBezTo>
                            <a:pt x="196" y="918"/>
                            <a:pt x="189" y="946"/>
                            <a:pt x="167" y="986"/>
                          </a:cubicBezTo>
                          <a:cubicBezTo>
                            <a:pt x="145" y="1026"/>
                            <a:pt x="90" y="1072"/>
                            <a:pt x="65" y="1124"/>
                          </a:cubicBezTo>
                          <a:cubicBezTo>
                            <a:pt x="40" y="1176"/>
                            <a:pt x="27" y="1227"/>
                            <a:pt x="17" y="1298"/>
                          </a:cubicBezTo>
                          <a:cubicBezTo>
                            <a:pt x="7" y="1369"/>
                            <a:pt x="0" y="1475"/>
                            <a:pt x="5" y="1550"/>
                          </a:cubicBezTo>
                          <a:cubicBezTo>
                            <a:pt x="10" y="1625"/>
                            <a:pt x="26" y="1690"/>
                            <a:pt x="47" y="1748"/>
                          </a:cubicBezTo>
                          <a:cubicBezTo>
                            <a:pt x="68" y="1806"/>
                            <a:pt x="89" y="1858"/>
                            <a:pt x="131" y="1898"/>
                          </a:cubicBezTo>
                          <a:cubicBezTo>
                            <a:pt x="173" y="1938"/>
                            <a:pt x="250" y="1974"/>
                            <a:pt x="299" y="1988"/>
                          </a:cubicBezTo>
                          <a:cubicBezTo>
                            <a:pt x="348" y="2002"/>
                            <a:pt x="397" y="1981"/>
                            <a:pt x="425" y="1982"/>
                          </a:cubicBezTo>
                          <a:cubicBezTo>
                            <a:pt x="453" y="1983"/>
                            <a:pt x="455" y="1980"/>
                            <a:pt x="467" y="1994"/>
                          </a:cubicBezTo>
                          <a:cubicBezTo>
                            <a:pt x="479" y="2008"/>
                            <a:pt x="492" y="2071"/>
                            <a:pt x="497" y="2066"/>
                          </a:cubicBezTo>
                          <a:cubicBezTo>
                            <a:pt x="502" y="2061"/>
                            <a:pt x="487" y="2012"/>
                            <a:pt x="497" y="1964"/>
                          </a:cubicBezTo>
                          <a:cubicBezTo>
                            <a:pt x="507" y="1916"/>
                            <a:pt x="537" y="1829"/>
                            <a:pt x="557" y="1778"/>
                          </a:cubicBezTo>
                          <a:cubicBezTo>
                            <a:pt x="577" y="1727"/>
                            <a:pt x="613" y="1671"/>
                            <a:pt x="617" y="1658"/>
                          </a:cubicBezTo>
                          <a:cubicBezTo>
                            <a:pt x="621" y="1645"/>
                            <a:pt x="598" y="1673"/>
                            <a:pt x="581" y="1700"/>
                          </a:cubicBezTo>
                          <a:cubicBezTo>
                            <a:pt x="564" y="1727"/>
                            <a:pt x="544" y="1786"/>
                            <a:pt x="515" y="1820"/>
                          </a:cubicBezTo>
                          <a:cubicBezTo>
                            <a:pt x="486" y="1854"/>
                            <a:pt x="448" y="1891"/>
                            <a:pt x="407" y="1904"/>
                          </a:cubicBezTo>
                          <a:cubicBezTo>
                            <a:pt x="366" y="1917"/>
                            <a:pt x="307" y="1913"/>
                            <a:pt x="269" y="1898"/>
                          </a:cubicBezTo>
                          <a:cubicBezTo>
                            <a:pt x="231" y="1883"/>
                            <a:pt x="205" y="1857"/>
                            <a:pt x="179" y="1814"/>
                          </a:cubicBezTo>
                          <a:cubicBezTo>
                            <a:pt x="153" y="1771"/>
                            <a:pt x="125" y="1710"/>
                            <a:pt x="113" y="1640"/>
                          </a:cubicBezTo>
                          <a:cubicBezTo>
                            <a:pt x="101" y="1570"/>
                            <a:pt x="103" y="1469"/>
                            <a:pt x="107" y="1394"/>
                          </a:cubicBezTo>
                          <a:cubicBezTo>
                            <a:pt x="111" y="1319"/>
                            <a:pt x="121" y="1244"/>
                            <a:pt x="137" y="1190"/>
                          </a:cubicBezTo>
                          <a:cubicBezTo>
                            <a:pt x="153" y="1136"/>
                            <a:pt x="172" y="1098"/>
                            <a:pt x="203" y="1070"/>
                          </a:cubicBezTo>
                          <a:cubicBezTo>
                            <a:pt x="234" y="1042"/>
                            <a:pt x="272" y="1021"/>
                            <a:pt x="323" y="1022"/>
                          </a:cubicBezTo>
                          <a:cubicBezTo>
                            <a:pt x="374" y="1023"/>
                            <a:pt x="461" y="1059"/>
                            <a:pt x="509" y="1076"/>
                          </a:cubicBezTo>
                          <a:cubicBezTo>
                            <a:pt x="557" y="1093"/>
                            <a:pt x="585" y="1120"/>
                            <a:pt x="611" y="1124"/>
                          </a:cubicBezTo>
                          <a:cubicBezTo>
                            <a:pt x="637" y="1128"/>
                            <a:pt x="657" y="1113"/>
                            <a:pt x="665" y="1100"/>
                          </a:cubicBezTo>
                          <a:cubicBezTo>
                            <a:pt x="673" y="1087"/>
                            <a:pt x="668" y="1062"/>
                            <a:pt x="659" y="1046"/>
                          </a:cubicBezTo>
                          <a:cubicBezTo>
                            <a:pt x="650" y="1030"/>
                            <a:pt x="638" y="1015"/>
                            <a:pt x="611" y="1004"/>
                          </a:cubicBezTo>
                          <a:cubicBezTo>
                            <a:pt x="584" y="993"/>
                            <a:pt x="545" y="998"/>
                            <a:pt x="497" y="980"/>
                          </a:cubicBezTo>
                          <a:cubicBezTo>
                            <a:pt x="449" y="962"/>
                            <a:pt x="367" y="946"/>
                            <a:pt x="323" y="896"/>
                          </a:cubicBezTo>
                          <a:cubicBezTo>
                            <a:pt x="279" y="846"/>
                            <a:pt x="252" y="760"/>
                            <a:pt x="233" y="680"/>
                          </a:cubicBezTo>
                          <a:cubicBezTo>
                            <a:pt x="214" y="600"/>
                            <a:pt x="195" y="501"/>
                            <a:pt x="209" y="416"/>
                          </a:cubicBezTo>
                          <a:cubicBezTo>
                            <a:pt x="223" y="331"/>
                            <a:pt x="271" y="221"/>
                            <a:pt x="317" y="170"/>
                          </a:cubicBezTo>
                          <a:cubicBezTo>
                            <a:pt x="363" y="119"/>
                            <a:pt x="435" y="111"/>
                            <a:pt x="485" y="110"/>
                          </a:cubicBezTo>
                          <a:cubicBezTo>
                            <a:pt x="535" y="109"/>
                            <a:pt x="580" y="134"/>
                            <a:pt x="617" y="164"/>
                          </a:cubicBezTo>
                          <a:cubicBezTo>
                            <a:pt x="654" y="194"/>
                            <a:pt x="687" y="246"/>
                            <a:pt x="707" y="290"/>
                          </a:cubicBezTo>
                          <a:cubicBezTo>
                            <a:pt x="727" y="334"/>
                            <a:pt x="726" y="376"/>
                            <a:pt x="737" y="428"/>
                          </a:cubicBezTo>
                          <a:cubicBezTo>
                            <a:pt x="748" y="480"/>
                            <a:pt x="761" y="576"/>
                            <a:pt x="773" y="602"/>
                          </a:cubicBezTo>
                          <a:cubicBezTo>
                            <a:pt x="785" y="628"/>
                            <a:pt x="807" y="597"/>
                            <a:pt x="809" y="584"/>
                          </a:cubicBezTo>
                          <a:cubicBezTo>
                            <a:pt x="811" y="571"/>
                            <a:pt x="787" y="569"/>
                            <a:pt x="785" y="530"/>
                          </a:cubicBezTo>
                          <a:close/>
                        </a:path>
                      </a:pathLst>
                    </a:custGeom>
                    <a:solidFill>
                      <a:srgbClr val="E7D6B7"/>
                    </a:soli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solidFill>
                          <a:srgbClr val="2F1311"/>
                        </a:solidFill>
                      </a:endParaRPr>
                    </a:p>
                  </p:txBody>
                </p:sp>
              </p:grpSp>
              <p:sp>
                <p:nvSpPr>
                  <p:cNvPr id="51" name="Oval 1036"/>
                  <p:cNvSpPr>
                    <a:spLocks noChangeArrowheads="1"/>
                  </p:cNvSpPr>
                  <p:nvPr/>
                </p:nvSpPr>
                <p:spPr bwMode="auto">
                  <a:xfrm>
                    <a:off x="2349" y="1266"/>
                    <a:ext cx="175" cy="248"/>
                  </a:xfrm>
                  <a:prstGeom prst="ellipse">
                    <a:avLst/>
                  </a:prstGeom>
                  <a:solidFill>
                    <a:srgbClr val="E7D6B7"/>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2F1311"/>
                      </a:solidFill>
                    </a:endParaRPr>
                  </a:p>
                </p:txBody>
              </p:sp>
              <p:sp>
                <p:nvSpPr>
                  <p:cNvPr id="52" name="Freeform 1037"/>
                  <p:cNvSpPr>
                    <a:spLocks/>
                  </p:cNvSpPr>
                  <p:nvPr/>
                </p:nvSpPr>
                <p:spPr bwMode="auto">
                  <a:xfrm>
                    <a:off x="2786" y="581"/>
                    <a:ext cx="262" cy="524"/>
                  </a:xfrm>
                  <a:custGeom>
                    <a:avLst/>
                    <a:gdLst>
                      <a:gd name="T0" fmla="*/ 3 w 266"/>
                      <a:gd name="T1" fmla="*/ 519 h 521"/>
                      <a:gd name="T2" fmla="*/ 27 w 266"/>
                      <a:gd name="T3" fmla="*/ 297 h 521"/>
                      <a:gd name="T4" fmla="*/ 93 w 266"/>
                      <a:gd name="T5" fmla="*/ 45 h 521"/>
                      <a:gd name="T6" fmla="*/ 153 w 266"/>
                      <a:gd name="T7" fmla="*/ 3 h 521"/>
                      <a:gd name="T8" fmla="*/ 199 w 266"/>
                      <a:gd name="T9" fmla="*/ 39 h 521"/>
                      <a:gd name="T10" fmla="*/ 217 w 266"/>
                      <a:gd name="T11" fmla="*/ 141 h 521"/>
                      <a:gd name="T12" fmla="*/ 171 w 266"/>
                      <a:gd name="T13" fmla="*/ 297 h 521"/>
                      <a:gd name="T14" fmla="*/ 90 w 266"/>
                      <a:gd name="T15" fmla="*/ 513 h 521"/>
                      <a:gd name="T16" fmla="*/ 33 w 266"/>
                      <a:gd name="T17" fmla="*/ 537 h 521"/>
                      <a:gd name="T18" fmla="*/ 3 w 266"/>
                      <a:gd name="T19" fmla="*/ 519 h 5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66" h="521">
                        <a:moveTo>
                          <a:pt x="3" y="483"/>
                        </a:moveTo>
                        <a:cubicBezTo>
                          <a:pt x="0" y="445"/>
                          <a:pt x="9" y="346"/>
                          <a:pt x="27" y="273"/>
                        </a:cubicBezTo>
                        <a:cubicBezTo>
                          <a:pt x="45" y="200"/>
                          <a:pt x="85" y="90"/>
                          <a:pt x="111" y="45"/>
                        </a:cubicBezTo>
                        <a:cubicBezTo>
                          <a:pt x="137" y="0"/>
                          <a:pt x="162" y="4"/>
                          <a:pt x="183" y="3"/>
                        </a:cubicBezTo>
                        <a:cubicBezTo>
                          <a:pt x="204" y="2"/>
                          <a:pt x="224" y="18"/>
                          <a:pt x="237" y="39"/>
                        </a:cubicBezTo>
                        <a:cubicBezTo>
                          <a:pt x="250" y="60"/>
                          <a:pt x="266" y="90"/>
                          <a:pt x="261" y="129"/>
                        </a:cubicBezTo>
                        <a:cubicBezTo>
                          <a:pt x="256" y="168"/>
                          <a:pt x="233" y="215"/>
                          <a:pt x="207" y="273"/>
                        </a:cubicBezTo>
                        <a:cubicBezTo>
                          <a:pt x="181" y="331"/>
                          <a:pt x="132" y="439"/>
                          <a:pt x="105" y="477"/>
                        </a:cubicBezTo>
                        <a:cubicBezTo>
                          <a:pt x="78" y="515"/>
                          <a:pt x="61" y="501"/>
                          <a:pt x="45" y="501"/>
                        </a:cubicBezTo>
                        <a:cubicBezTo>
                          <a:pt x="29" y="501"/>
                          <a:pt x="6" y="521"/>
                          <a:pt x="3" y="483"/>
                        </a:cubicBezTo>
                        <a:close/>
                      </a:path>
                    </a:pathLst>
                  </a:custGeom>
                  <a:solidFill>
                    <a:srgbClr val="E7D6B7"/>
                  </a:soli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solidFill>
                        <a:srgbClr val="2F1311"/>
                      </a:solidFill>
                    </a:endParaRPr>
                  </a:p>
                </p:txBody>
              </p:sp>
              <p:sp>
                <p:nvSpPr>
                  <p:cNvPr id="53" name="Freeform 1038"/>
                  <p:cNvSpPr>
                    <a:spLocks/>
                  </p:cNvSpPr>
                  <p:nvPr/>
                </p:nvSpPr>
                <p:spPr bwMode="auto">
                  <a:xfrm>
                    <a:off x="2854" y="1601"/>
                    <a:ext cx="398" cy="350"/>
                  </a:xfrm>
                  <a:custGeom>
                    <a:avLst/>
                    <a:gdLst>
                      <a:gd name="T0" fmla="*/ 124 w 392"/>
                      <a:gd name="T1" fmla="*/ 284 h 340"/>
                      <a:gd name="T2" fmla="*/ 16 w 392"/>
                      <a:gd name="T3" fmla="*/ 124 h 340"/>
                      <a:gd name="T4" fmla="*/ 4 w 392"/>
                      <a:gd name="T5" fmla="*/ 62 h 340"/>
                      <a:gd name="T6" fmla="*/ 28 w 392"/>
                      <a:gd name="T7" fmla="*/ 3 h 340"/>
                      <a:gd name="T8" fmla="*/ 154 w 392"/>
                      <a:gd name="T9" fmla="*/ 39 h 340"/>
                      <a:gd name="T10" fmla="*/ 299 w 392"/>
                      <a:gd name="T11" fmla="*/ 105 h 340"/>
                      <a:gd name="T12" fmla="*/ 437 w 392"/>
                      <a:gd name="T13" fmla="*/ 225 h 340"/>
                      <a:gd name="T14" fmla="*/ 465 w 392"/>
                      <a:gd name="T15" fmla="*/ 386 h 340"/>
                      <a:gd name="T16" fmla="*/ 408 w 392"/>
                      <a:gd name="T17" fmla="*/ 471 h 340"/>
                      <a:gd name="T18" fmla="*/ 292 w 392"/>
                      <a:gd name="T19" fmla="*/ 446 h 340"/>
                      <a:gd name="T20" fmla="*/ 124 w 392"/>
                      <a:gd name="T21" fmla="*/ 284 h 34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92" h="340">
                        <a:moveTo>
                          <a:pt x="100" y="201"/>
                        </a:moveTo>
                        <a:cubicBezTo>
                          <a:pt x="62" y="163"/>
                          <a:pt x="32" y="113"/>
                          <a:pt x="16" y="87"/>
                        </a:cubicBezTo>
                        <a:cubicBezTo>
                          <a:pt x="0" y="61"/>
                          <a:pt x="2" y="59"/>
                          <a:pt x="4" y="45"/>
                        </a:cubicBezTo>
                        <a:cubicBezTo>
                          <a:pt x="6" y="31"/>
                          <a:pt x="7" y="6"/>
                          <a:pt x="28" y="3"/>
                        </a:cubicBezTo>
                        <a:cubicBezTo>
                          <a:pt x="49" y="0"/>
                          <a:pt x="93" y="15"/>
                          <a:pt x="130" y="27"/>
                        </a:cubicBezTo>
                        <a:cubicBezTo>
                          <a:pt x="167" y="39"/>
                          <a:pt x="211" y="53"/>
                          <a:pt x="250" y="75"/>
                        </a:cubicBezTo>
                        <a:cubicBezTo>
                          <a:pt x="289" y="97"/>
                          <a:pt x="341" y="126"/>
                          <a:pt x="364" y="159"/>
                        </a:cubicBezTo>
                        <a:cubicBezTo>
                          <a:pt x="387" y="192"/>
                          <a:pt x="392" y="244"/>
                          <a:pt x="388" y="273"/>
                        </a:cubicBezTo>
                        <a:cubicBezTo>
                          <a:pt x="384" y="302"/>
                          <a:pt x="364" y="326"/>
                          <a:pt x="340" y="333"/>
                        </a:cubicBezTo>
                        <a:cubicBezTo>
                          <a:pt x="316" y="340"/>
                          <a:pt x="282" y="336"/>
                          <a:pt x="244" y="315"/>
                        </a:cubicBezTo>
                        <a:cubicBezTo>
                          <a:pt x="206" y="294"/>
                          <a:pt x="138" y="239"/>
                          <a:pt x="100" y="201"/>
                        </a:cubicBezTo>
                        <a:close/>
                      </a:path>
                    </a:pathLst>
                  </a:custGeom>
                  <a:solidFill>
                    <a:srgbClr val="E7D6B7"/>
                  </a:soli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solidFill>
                        <a:srgbClr val="2F1311"/>
                      </a:solidFill>
                    </a:endParaRPr>
                  </a:p>
                </p:txBody>
              </p:sp>
              <p:sp>
                <p:nvSpPr>
                  <p:cNvPr id="54" name="Freeform 1039"/>
                  <p:cNvSpPr>
                    <a:spLocks/>
                  </p:cNvSpPr>
                  <p:nvPr/>
                </p:nvSpPr>
                <p:spPr bwMode="auto">
                  <a:xfrm>
                    <a:off x="2485" y="1936"/>
                    <a:ext cx="146" cy="568"/>
                  </a:xfrm>
                  <a:custGeom>
                    <a:avLst/>
                    <a:gdLst>
                      <a:gd name="T0" fmla="*/ 15 w 151"/>
                      <a:gd name="T1" fmla="*/ 202 h 558"/>
                      <a:gd name="T2" fmla="*/ 30 w 151"/>
                      <a:gd name="T3" fmla="*/ 51 h 558"/>
                      <a:gd name="T4" fmla="*/ 43 w 151"/>
                      <a:gd name="T5" fmla="*/ 3 h 558"/>
                      <a:gd name="T6" fmla="*/ 72 w 151"/>
                      <a:gd name="T7" fmla="*/ 27 h 558"/>
                      <a:gd name="T8" fmla="*/ 93 w 151"/>
                      <a:gd name="T9" fmla="*/ 202 h 558"/>
                      <a:gd name="T10" fmla="*/ 96 w 151"/>
                      <a:gd name="T11" fmla="*/ 524 h 558"/>
                      <a:gd name="T12" fmla="*/ 65 w 151"/>
                      <a:gd name="T13" fmla="*/ 672 h 558"/>
                      <a:gd name="T14" fmla="*/ 15 w 151"/>
                      <a:gd name="T15" fmla="*/ 635 h 558"/>
                      <a:gd name="T16" fmla="*/ 0 w 151"/>
                      <a:gd name="T17" fmla="*/ 391 h 558"/>
                      <a:gd name="T18" fmla="*/ 15 w 151"/>
                      <a:gd name="T19" fmla="*/ 202 h 55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51" h="558">
                        <a:moveTo>
                          <a:pt x="18" y="165"/>
                        </a:moveTo>
                        <a:cubicBezTo>
                          <a:pt x="25" y="119"/>
                          <a:pt x="34" y="66"/>
                          <a:pt x="42" y="39"/>
                        </a:cubicBezTo>
                        <a:cubicBezTo>
                          <a:pt x="50" y="12"/>
                          <a:pt x="55" y="5"/>
                          <a:pt x="66" y="3"/>
                        </a:cubicBezTo>
                        <a:cubicBezTo>
                          <a:pt x="77" y="1"/>
                          <a:pt x="96" y="0"/>
                          <a:pt x="108" y="27"/>
                        </a:cubicBezTo>
                        <a:cubicBezTo>
                          <a:pt x="120" y="54"/>
                          <a:pt x="132" y="99"/>
                          <a:pt x="138" y="165"/>
                        </a:cubicBezTo>
                        <a:cubicBezTo>
                          <a:pt x="144" y="231"/>
                          <a:pt x="151" y="360"/>
                          <a:pt x="144" y="423"/>
                        </a:cubicBezTo>
                        <a:cubicBezTo>
                          <a:pt x="137" y="486"/>
                          <a:pt x="116" y="528"/>
                          <a:pt x="96" y="543"/>
                        </a:cubicBezTo>
                        <a:cubicBezTo>
                          <a:pt x="76" y="558"/>
                          <a:pt x="40" y="551"/>
                          <a:pt x="24" y="513"/>
                        </a:cubicBezTo>
                        <a:cubicBezTo>
                          <a:pt x="8" y="475"/>
                          <a:pt x="0" y="372"/>
                          <a:pt x="0" y="315"/>
                        </a:cubicBezTo>
                        <a:cubicBezTo>
                          <a:pt x="0" y="258"/>
                          <a:pt x="11" y="211"/>
                          <a:pt x="18" y="165"/>
                        </a:cubicBezTo>
                        <a:close/>
                      </a:path>
                    </a:pathLst>
                  </a:custGeom>
                  <a:solidFill>
                    <a:srgbClr val="E7D6B7"/>
                  </a:soli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solidFill>
                        <a:srgbClr val="2F1311"/>
                      </a:solidFill>
                    </a:endParaRPr>
                  </a:p>
                </p:txBody>
              </p:sp>
              <p:sp>
                <p:nvSpPr>
                  <p:cNvPr id="55" name="Freeform 1040"/>
                  <p:cNvSpPr>
                    <a:spLocks/>
                  </p:cNvSpPr>
                  <p:nvPr/>
                </p:nvSpPr>
                <p:spPr bwMode="auto">
                  <a:xfrm>
                    <a:off x="1863" y="1601"/>
                    <a:ext cx="389" cy="248"/>
                  </a:xfrm>
                  <a:custGeom>
                    <a:avLst/>
                    <a:gdLst>
                      <a:gd name="T0" fmla="*/ 163 w 392"/>
                      <a:gd name="T1" fmla="*/ 49 h 253"/>
                      <a:gd name="T2" fmla="*/ 283 w 392"/>
                      <a:gd name="T3" fmla="*/ 19 h 253"/>
                      <a:gd name="T4" fmla="*/ 331 w 392"/>
                      <a:gd name="T5" fmla="*/ 7 h 253"/>
                      <a:gd name="T6" fmla="*/ 349 w 392"/>
                      <a:gd name="T7" fmla="*/ 49 h 253"/>
                      <a:gd name="T8" fmla="*/ 301 w 392"/>
                      <a:gd name="T9" fmla="*/ 106 h 253"/>
                      <a:gd name="T10" fmla="*/ 181 w 392"/>
                      <a:gd name="T11" fmla="*/ 175 h 253"/>
                      <a:gd name="T12" fmla="*/ 37 w 392"/>
                      <a:gd name="T13" fmla="*/ 195 h 253"/>
                      <a:gd name="T14" fmla="*/ 1 w 392"/>
                      <a:gd name="T15" fmla="*/ 148 h 253"/>
                      <a:gd name="T16" fmla="*/ 43 w 392"/>
                      <a:gd name="T17" fmla="*/ 91 h 253"/>
                      <a:gd name="T18" fmla="*/ 163 w 392"/>
                      <a:gd name="T19" fmla="*/ 49 h 25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92" h="253">
                        <a:moveTo>
                          <a:pt x="175" y="61"/>
                        </a:moveTo>
                        <a:cubicBezTo>
                          <a:pt x="219" y="45"/>
                          <a:pt x="275" y="28"/>
                          <a:pt x="307" y="19"/>
                        </a:cubicBezTo>
                        <a:cubicBezTo>
                          <a:pt x="339" y="10"/>
                          <a:pt x="354" y="0"/>
                          <a:pt x="367" y="7"/>
                        </a:cubicBezTo>
                        <a:cubicBezTo>
                          <a:pt x="380" y="14"/>
                          <a:pt x="392" y="40"/>
                          <a:pt x="385" y="61"/>
                        </a:cubicBezTo>
                        <a:cubicBezTo>
                          <a:pt x="378" y="82"/>
                          <a:pt x="357" y="106"/>
                          <a:pt x="325" y="133"/>
                        </a:cubicBezTo>
                        <a:cubicBezTo>
                          <a:pt x="293" y="160"/>
                          <a:pt x="241" y="204"/>
                          <a:pt x="193" y="223"/>
                        </a:cubicBezTo>
                        <a:cubicBezTo>
                          <a:pt x="145" y="242"/>
                          <a:pt x="69" y="253"/>
                          <a:pt x="37" y="247"/>
                        </a:cubicBezTo>
                        <a:cubicBezTo>
                          <a:pt x="5" y="241"/>
                          <a:pt x="0" y="209"/>
                          <a:pt x="1" y="187"/>
                        </a:cubicBezTo>
                        <a:cubicBezTo>
                          <a:pt x="2" y="165"/>
                          <a:pt x="15" y="136"/>
                          <a:pt x="43" y="115"/>
                        </a:cubicBezTo>
                        <a:cubicBezTo>
                          <a:pt x="71" y="94"/>
                          <a:pt x="131" y="77"/>
                          <a:pt x="175" y="61"/>
                        </a:cubicBezTo>
                        <a:close/>
                      </a:path>
                    </a:pathLst>
                  </a:custGeom>
                  <a:solidFill>
                    <a:srgbClr val="E7D6B7"/>
                  </a:soli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solidFill>
                        <a:srgbClr val="2F1311"/>
                      </a:solidFill>
                    </a:endParaRPr>
                  </a:p>
                </p:txBody>
              </p:sp>
              <p:sp>
                <p:nvSpPr>
                  <p:cNvPr id="56" name="Freeform 1041"/>
                  <p:cNvSpPr>
                    <a:spLocks/>
                  </p:cNvSpPr>
                  <p:nvPr/>
                </p:nvSpPr>
                <p:spPr bwMode="auto">
                  <a:xfrm>
                    <a:off x="2048" y="771"/>
                    <a:ext cx="233" cy="379"/>
                  </a:xfrm>
                  <a:custGeom>
                    <a:avLst/>
                    <a:gdLst>
                      <a:gd name="T0" fmla="*/ 62 w 238"/>
                      <a:gd name="T1" fmla="*/ 217 h 386"/>
                      <a:gd name="T2" fmla="*/ 23 w 238"/>
                      <a:gd name="T3" fmla="*/ 156 h 386"/>
                      <a:gd name="T4" fmla="*/ 0 w 238"/>
                      <a:gd name="T5" fmla="*/ 77 h 386"/>
                      <a:gd name="T6" fmla="*/ 23 w 238"/>
                      <a:gd name="T7" fmla="*/ 12 h 386"/>
                      <a:gd name="T8" fmla="*/ 95 w 238"/>
                      <a:gd name="T9" fmla="*/ 24 h 386"/>
                      <a:gd name="T10" fmla="*/ 140 w 238"/>
                      <a:gd name="T11" fmla="*/ 108 h 386"/>
                      <a:gd name="T12" fmla="*/ 182 w 238"/>
                      <a:gd name="T13" fmla="*/ 245 h 386"/>
                      <a:gd name="T14" fmla="*/ 158 w 238"/>
                      <a:gd name="T15" fmla="*/ 303 h 386"/>
                      <a:gd name="T16" fmla="*/ 131 w 238"/>
                      <a:gd name="T17" fmla="*/ 285 h 386"/>
                      <a:gd name="T18" fmla="*/ 62 w 238"/>
                      <a:gd name="T19" fmla="*/ 217 h 38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38" h="386">
                        <a:moveTo>
                          <a:pt x="78" y="270"/>
                        </a:moveTo>
                        <a:cubicBezTo>
                          <a:pt x="54" y="243"/>
                          <a:pt x="37" y="221"/>
                          <a:pt x="24" y="192"/>
                        </a:cubicBezTo>
                        <a:cubicBezTo>
                          <a:pt x="11" y="163"/>
                          <a:pt x="0" y="126"/>
                          <a:pt x="0" y="96"/>
                        </a:cubicBezTo>
                        <a:cubicBezTo>
                          <a:pt x="0" y="66"/>
                          <a:pt x="4" y="24"/>
                          <a:pt x="24" y="12"/>
                        </a:cubicBezTo>
                        <a:cubicBezTo>
                          <a:pt x="44" y="0"/>
                          <a:pt x="94" y="4"/>
                          <a:pt x="120" y="24"/>
                        </a:cubicBezTo>
                        <a:cubicBezTo>
                          <a:pt x="146" y="44"/>
                          <a:pt x="161" y="85"/>
                          <a:pt x="180" y="132"/>
                        </a:cubicBezTo>
                        <a:cubicBezTo>
                          <a:pt x="199" y="179"/>
                          <a:pt x="230" y="265"/>
                          <a:pt x="234" y="306"/>
                        </a:cubicBezTo>
                        <a:cubicBezTo>
                          <a:pt x="238" y="347"/>
                          <a:pt x="215" y="370"/>
                          <a:pt x="204" y="378"/>
                        </a:cubicBezTo>
                        <a:cubicBezTo>
                          <a:pt x="193" y="386"/>
                          <a:pt x="190" y="372"/>
                          <a:pt x="168" y="354"/>
                        </a:cubicBezTo>
                        <a:cubicBezTo>
                          <a:pt x="146" y="336"/>
                          <a:pt x="102" y="297"/>
                          <a:pt x="78" y="270"/>
                        </a:cubicBezTo>
                        <a:close/>
                      </a:path>
                    </a:pathLst>
                  </a:custGeom>
                  <a:solidFill>
                    <a:srgbClr val="E7D6B7"/>
                  </a:soli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solidFill>
                        <a:srgbClr val="2F1311"/>
                      </a:solidFill>
                    </a:endParaRPr>
                  </a:p>
                </p:txBody>
              </p:sp>
            </p:grpSp>
            <p:pic>
              <p:nvPicPr>
                <p:cNvPr id="42" name="Picture 1042"/>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280" y="144"/>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3" name="Picture 1043"/>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574" y="144"/>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4" name="Picture 1044"/>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424" y="336"/>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5" name="Picture 1045"/>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376" y="576"/>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6" name="Picture 1046"/>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574" y="52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7" name="Picture 1047"/>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472" y="76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8" name="Picture 1048"/>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574" y="100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9" name="Picture 1049"/>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574" y="124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21" name="Group 1050"/>
              <p:cNvGrpSpPr>
                <a:grpSpLocks/>
              </p:cNvGrpSpPr>
              <p:nvPr userDrawn="1"/>
            </p:nvGrpSpPr>
            <p:grpSpPr bwMode="auto">
              <a:xfrm>
                <a:off x="4944" y="1008"/>
                <a:ext cx="522" cy="2967"/>
                <a:chOff x="4944" y="1008"/>
                <a:chExt cx="522" cy="2967"/>
              </a:xfrm>
            </p:grpSpPr>
            <p:pic>
              <p:nvPicPr>
                <p:cNvPr id="22" name="Picture 1051"/>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136" y="100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3" name="Picture 1052"/>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184" y="1200"/>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4" name="Picture 1053"/>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136" y="1584"/>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5" name="Picture 1054"/>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280" y="172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6" name="Picture 1055"/>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040" y="1824"/>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7" name="Picture 1056"/>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088" y="2016"/>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8" name="Picture 1057"/>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280" y="2064"/>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9" name="Picture 1058"/>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232" y="235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0" name="Picture 1059"/>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4992" y="220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1" name="Picture 1060"/>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4992" y="244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2" name="Picture 1061"/>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136" y="259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3" name="Picture 1062"/>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232" y="139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4" name="Picture 1063"/>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4944" y="2736"/>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5" name="Picture 1064"/>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4992" y="307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6" name="Picture 1065"/>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232" y="331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7" name="Picture 1066"/>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4992" y="340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8" name="Picture 1067"/>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088" y="355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9" name="Picture 1068"/>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4992" y="379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0" name="Picture 1069"/>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184" y="3696"/>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sp>
          <p:nvSpPr>
            <p:cNvPr id="9" name="Freeform 1070"/>
            <p:cNvSpPr>
              <a:spLocks/>
            </p:cNvSpPr>
            <p:nvPr/>
          </p:nvSpPr>
          <p:spPr bwMode="auto">
            <a:xfrm>
              <a:off x="5010" y="3092"/>
              <a:ext cx="750" cy="1222"/>
            </a:xfrm>
            <a:custGeom>
              <a:avLst/>
              <a:gdLst>
                <a:gd name="T0" fmla="*/ 372 w 750"/>
                <a:gd name="T1" fmla="*/ 154 h 1222"/>
                <a:gd name="T2" fmla="*/ 378 w 750"/>
                <a:gd name="T3" fmla="*/ 412 h 1222"/>
                <a:gd name="T4" fmla="*/ 312 w 750"/>
                <a:gd name="T5" fmla="*/ 724 h 1222"/>
                <a:gd name="T6" fmla="*/ 138 w 750"/>
                <a:gd name="T7" fmla="*/ 928 h 1222"/>
                <a:gd name="T8" fmla="*/ 0 w 750"/>
                <a:gd name="T9" fmla="*/ 976 h 1222"/>
                <a:gd name="T10" fmla="*/ 0 w 750"/>
                <a:gd name="T11" fmla="*/ 1222 h 1222"/>
                <a:gd name="T12" fmla="*/ 750 w 750"/>
                <a:gd name="T13" fmla="*/ 1222 h 1222"/>
                <a:gd name="T14" fmla="*/ 750 w 750"/>
                <a:gd name="T15" fmla="*/ 178 h 1222"/>
                <a:gd name="T16" fmla="*/ 372 w 750"/>
                <a:gd name="T17" fmla="*/ 154 h 122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50" h="1222">
                  <a:moveTo>
                    <a:pt x="372" y="154"/>
                  </a:moveTo>
                  <a:cubicBezTo>
                    <a:pt x="309" y="193"/>
                    <a:pt x="388" y="317"/>
                    <a:pt x="378" y="412"/>
                  </a:cubicBezTo>
                  <a:cubicBezTo>
                    <a:pt x="368" y="507"/>
                    <a:pt x="352" y="638"/>
                    <a:pt x="312" y="724"/>
                  </a:cubicBezTo>
                  <a:cubicBezTo>
                    <a:pt x="272" y="810"/>
                    <a:pt x="190" y="886"/>
                    <a:pt x="138" y="928"/>
                  </a:cubicBezTo>
                  <a:cubicBezTo>
                    <a:pt x="86" y="970"/>
                    <a:pt x="23" y="927"/>
                    <a:pt x="0" y="976"/>
                  </a:cubicBezTo>
                  <a:lnTo>
                    <a:pt x="0" y="1222"/>
                  </a:lnTo>
                  <a:lnTo>
                    <a:pt x="750" y="1222"/>
                  </a:lnTo>
                  <a:lnTo>
                    <a:pt x="750" y="178"/>
                  </a:lnTo>
                  <a:cubicBezTo>
                    <a:pt x="687" y="0"/>
                    <a:pt x="451" y="159"/>
                    <a:pt x="372" y="154"/>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solidFill>
                  <a:srgbClr val="2F1311"/>
                </a:solidFill>
              </a:endParaRPr>
            </a:p>
          </p:txBody>
        </p:sp>
        <p:sp>
          <p:nvSpPr>
            <p:cNvPr id="10" name="Freeform 1071"/>
            <p:cNvSpPr>
              <a:spLocks/>
            </p:cNvSpPr>
            <p:nvPr/>
          </p:nvSpPr>
          <p:spPr bwMode="auto">
            <a:xfrm>
              <a:off x="5001" y="3060"/>
              <a:ext cx="768" cy="1260"/>
            </a:xfrm>
            <a:custGeom>
              <a:avLst/>
              <a:gdLst/>
              <a:ahLst/>
              <a:cxnLst>
                <a:cxn ang="0">
                  <a:pos x="0" y="1260"/>
                </a:cxn>
                <a:cxn ang="0">
                  <a:pos x="0" y="1134"/>
                </a:cxn>
                <a:cxn ang="0">
                  <a:pos x="210" y="1032"/>
                </a:cxn>
                <a:cxn ang="0">
                  <a:pos x="324" y="918"/>
                </a:cxn>
                <a:cxn ang="0">
                  <a:pos x="414" y="714"/>
                </a:cxn>
                <a:cxn ang="0">
                  <a:pos x="450" y="456"/>
                </a:cxn>
                <a:cxn ang="0">
                  <a:pos x="438" y="258"/>
                </a:cxn>
                <a:cxn ang="0">
                  <a:pos x="684" y="0"/>
                </a:cxn>
                <a:cxn ang="0">
                  <a:pos x="768" y="18"/>
                </a:cxn>
                <a:cxn ang="0">
                  <a:pos x="768" y="1254"/>
                </a:cxn>
                <a:cxn ang="0">
                  <a:pos x="0" y="1260"/>
                </a:cxn>
              </a:cxnLst>
              <a:rect l="0" t="0" r="r" b="b"/>
              <a:pathLst>
                <a:path w="768" h="1260">
                  <a:moveTo>
                    <a:pt x="0" y="1260"/>
                  </a:moveTo>
                  <a:lnTo>
                    <a:pt x="0" y="1134"/>
                  </a:lnTo>
                  <a:lnTo>
                    <a:pt x="210" y="1032"/>
                  </a:lnTo>
                  <a:lnTo>
                    <a:pt x="324" y="918"/>
                  </a:lnTo>
                  <a:lnTo>
                    <a:pt x="414" y="714"/>
                  </a:lnTo>
                  <a:lnTo>
                    <a:pt x="450" y="456"/>
                  </a:lnTo>
                  <a:lnTo>
                    <a:pt x="438" y="258"/>
                  </a:lnTo>
                  <a:lnTo>
                    <a:pt x="684" y="0"/>
                  </a:lnTo>
                  <a:lnTo>
                    <a:pt x="768" y="18"/>
                  </a:lnTo>
                  <a:lnTo>
                    <a:pt x="768" y="1254"/>
                  </a:lnTo>
                  <a:lnTo>
                    <a:pt x="0" y="1260"/>
                  </a:lnTo>
                  <a:close/>
                </a:path>
              </a:pathLst>
            </a:custGeom>
            <a:gradFill rotWithShape="0">
              <a:gsLst>
                <a:gs pos="0">
                  <a:schemeClr val="folHlink"/>
                </a:gs>
                <a:gs pos="50000">
                  <a:schemeClr val="hlink"/>
                </a:gs>
                <a:gs pos="100000">
                  <a:schemeClr val="folHlink"/>
                </a:gs>
              </a:gsLst>
              <a:lin ang="0" scaled="1"/>
            </a:gradFill>
            <a:ln w="9525" cap="flat" cmpd="sng">
              <a:noFill/>
              <a:prstDash val="solid"/>
              <a:round/>
              <a:headEnd type="none" w="med" len="med"/>
              <a:tailEnd type="none" w="med" len="med"/>
            </a:ln>
            <a:effectLst/>
          </p:spPr>
          <p:txBody>
            <a:bodyPr wrap="none" anchor="ctr"/>
            <a:lstStyle/>
            <a:p>
              <a:pPr>
                <a:defRPr/>
              </a:pPr>
              <a:endParaRPr lang="en-US">
                <a:solidFill>
                  <a:srgbClr val="2F1311"/>
                </a:solidFill>
                <a:latin typeface="Tahoma" pitchFamily="22" charset="-52"/>
              </a:endParaRPr>
            </a:p>
          </p:txBody>
        </p:sp>
        <p:sp>
          <p:nvSpPr>
            <p:cNvPr id="11" name="Freeform 1072"/>
            <p:cNvSpPr>
              <a:spLocks/>
            </p:cNvSpPr>
            <p:nvPr/>
          </p:nvSpPr>
          <p:spPr bwMode="auto">
            <a:xfrm>
              <a:off x="4994" y="1775"/>
              <a:ext cx="776" cy="2543"/>
            </a:xfrm>
            <a:custGeom>
              <a:avLst/>
              <a:gdLst/>
              <a:ahLst/>
              <a:cxnLst>
                <a:cxn ang="0">
                  <a:pos x="550" y="115"/>
                </a:cxn>
                <a:cxn ang="0">
                  <a:pos x="460" y="529"/>
                </a:cxn>
                <a:cxn ang="0">
                  <a:pos x="298" y="925"/>
                </a:cxn>
                <a:cxn ang="0">
                  <a:pos x="76" y="1267"/>
                </a:cxn>
                <a:cxn ang="0">
                  <a:pos x="4" y="1339"/>
                </a:cxn>
                <a:cxn ang="0">
                  <a:pos x="100" y="1351"/>
                </a:cxn>
                <a:cxn ang="0">
                  <a:pos x="286" y="1399"/>
                </a:cxn>
                <a:cxn ang="0">
                  <a:pos x="394" y="1525"/>
                </a:cxn>
                <a:cxn ang="0">
                  <a:pos x="478" y="1705"/>
                </a:cxn>
                <a:cxn ang="0">
                  <a:pos x="478" y="1969"/>
                </a:cxn>
                <a:cxn ang="0">
                  <a:pos x="370" y="2263"/>
                </a:cxn>
                <a:cxn ang="0">
                  <a:pos x="124" y="2479"/>
                </a:cxn>
                <a:cxn ang="0">
                  <a:pos x="22" y="2515"/>
                </a:cxn>
                <a:cxn ang="0">
                  <a:pos x="196" y="2533"/>
                </a:cxn>
                <a:cxn ang="0">
                  <a:pos x="388" y="2455"/>
                </a:cxn>
                <a:cxn ang="0">
                  <a:pos x="502" y="2299"/>
                </a:cxn>
                <a:cxn ang="0">
                  <a:pos x="598" y="2197"/>
                </a:cxn>
                <a:cxn ang="0">
                  <a:pos x="694" y="2197"/>
                </a:cxn>
                <a:cxn ang="0">
                  <a:pos x="742" y="2230"/>
                </a:cxn>
                <a:cxn ang="0">
                  <a:pos x="712" y="2137"/>
                </a:cxn>
                <a:cxn ang="0">
                  <a:pos x="664" y="1807"/>
                </a:cxn>
                <a:cxn ang="0">
                  <a:pos x="670" y="1561"/>
                </a:cxn>
                <a:cxn ang="0">
                  <a:pos x="718" y="1393"/>
                </a:cxn>
                <a:cxn ang="0">
                  <a:pos x="748" y="1219"/>
                </a:cxn>
                <a:cxn ang="0">
                  <a:pos x="550" y="115"/>
                </a:cxn>
              </a:cxnLst>
              <a:rect l="0" t="0" r="r" b="b"/>
              <a:pathLst>
                <a:path w="776" h="2543">
                  <a:moveTo>
                    <a:pt x="550" y="115"/>
                  </a:moveTo>
                  <a:cubicBezTo>
                    <a:pt x="502" y="0"/>
                    <a:pt x="502" y="394"/>
                    <a:pt x="460" y="529"/>
                  </a:cubicBezTo>
                  <a:cubicBezTo>
                    <a:pt x="418" y="664"/>
                    <a:pt x="362" y="802"/>
                    <a:pt x="298" y="925"/>
                  </a:cubicBezTo>
                  <a:cubicBezTo>
                    <a:pt x="234" y="1048"/>
                    <a:pt x="125" y="1198"/>
                    <a:pt x="76" y="1267"/>
                  </a:cubicBezTo>
                  <a:cubicBezTo>
                    <a:pt x="27" y="1336"/>
                    <a:pt x="0" y="1325"/>
                    <a:pt x="4" y="1339"/>
                  </a:cubicBezTo>
                  <a:cubicBezTo>
                    <a:pt x="8" y="1353"/>
                    <a:pt x="53" y="1341"/>
                    <a:pt x="100" y="1351"/>
                  </a:cubicBezTo>
                  <a:cubicBezTo>
                    <a:pt x="147" y="1361"/>
                    <a:pt x="237" y="1370"/>
                    <a:pt x="286" y="1399"/>
                  </a:cubicBezTo>
                  <a:cubicBezTo>
                    <a:pt x="335" y="1428"/>
                    <a:pt x="362" y="1474"/>
                    <a:pt x="394" y="1525"/>
                  </a:cubicBezTo>
                  <a:cubicBezTo>
                    <a:pt x="426" y="1576"/>
                    <a:pt x="464" y="1631"/>
                    <a:pt x="478" y="1705"/>
                  </a:cubicBezTo>
                  <a:cubicBezTo>
                    <a:pt x="492" y="1779"/>
                    <a:pt x="496" y="1876"/>
                    <a:pt x="478" y="1969"/>
                  </a:cubicBezTo>
                  <a:cubicBezTo>
                    <a:pt x="460" y="2062"/>
                    <a:pt x="429" y="2178"/>
                    <a:pt x="370" y="2263"/>
                  </a:cubicBezTo>
                  <a:cubicBezTo>
                    <a:pt x="311" y="2348"/>
                    <a:pt x="238" y="2428"/>
                    <a:pt x="124" y="2479"/>
                  </a:cubicBezTo>
                  <a:cubicBezTo>
                    <a:pt x="66" y="2521"/>
                    <a:pt x="10" y="2506"/>
                    <a:pt x="22" y="2515"/>
                  </a:cubicBezTo>
                  <a:cubicBezTo>
                    <a:pt x="34" y="2524"/>
                    <a:pt x="135" y="2543"/>
                    <a:pt x="196" y="2533"/>
                  </a:cubicBezTo>
                  <a:cubicBezTo>
                    <a:pt x="257" y="2523"/>
                    <a:pt x="337" y="2494"/>
                    <a:pt x="388" y="2455"/>
                  </a:cubicBezTo>
                  <a:cubicBezTo>
                    <a:pt x="439" y="2416"/>
                    <a:pt x="467" y="2342"/>
                    <a:pt x="502" y="2299"/>
                  </a:cubicBezTo>
                  <a:cubicBezTo>
                    <a:pt x="537" y="2256"/>
                    <a:pt x="566" y="2214"/>
                    <a:pt x="598" y="2197"/>
                  </a:cubicBezTo>
                  <a:cubicBezTo>
                    <a:pt x="630" y="2180"/>
                    <a:pt x="670" y="2191"/>
                    <a:pt x="694" y="2197"/>
                  </a:cubicBezTo>
                  <a:cubicBezTo>
                    <a:pt x="718" y="2203"/>
                    <a:pt x="739" y="2240"/>
                    <a:pt x="742" y="2230"/>
                  </a:cubicBezTo>
                  <a:cubicBezTo>
                    <a:pt x="745" y="2220"/>
                    <a:pt x="725" y="2207"/>
                    <a:pt x="712" y="2137"/>
                  </a:cubicBezTo>
                  <a:cubicBezTo>
                    <a:pt x="699" y="2067"/>
                    <a:pt x="671" y="1903"/>
                    <a:pt x="664" y="1807"/>
                  </a:cubicBezTo>
                  <a:cubicBezTo>
                    <a:pt x="657" y="1711"/>
                    <a:pt x="661" y="1630"/>
                    <a:pt x="670" y="1561"/>
                  </a:cubicBezTo>
                  <a:cubicBezTo>
                    <a:pt x="679" y="1492"/>
                    <a:pt x="705" y="1450"/>
                    <a:pt x="718" y="1393"/>
                  </a:cubicBezTo>
                  <a:cubicBezTo>
                    <a:pt x="731" y="1336"/>
                    <a:pt x="776" y="1427"/>
                    <a:pt x="748" y="1219"/>
                  </a:cubicBezTo>
                  <a:cubicBezTo>
                    <a:pt x="720" y="1011"/>
                    <a:pt x="598" y="230"/>
                    <a:pt x="550" y="115"/>
                  </a:cubicBezTo>
                  <a:close/>
                </a:path>
              </a:pathLst>
            </a:custGeom>
            <a:gradFill rotWithShape="0">
              <a:gsLst>
                <a:gs pos="0">
                  <a:schemeClr val="accent2">
                    <a:gamma/>
                    <a:shade val="46275"/>
                    <a:invGamma/>
                  </a:schemeClr>
                </a:gs>
                <a:gs pos="50000">
                  <a:schemeClr val="accent2"/>
                </a:gs>
                <a:gs pos="100000">
                  <a:schemeClr val="accent2">
                    <a:gamma/>
                    <a:shade val="46275"/>
                    <a:invGamma/>
                  </a:schemeClr>
                </a:gs>
              </a:gsLst>
              <a:lin ang="0" scaled="1"/>
            </a:gradFill>
            <a:ln w="9525">
              <a:noFill/>
              <a:round/>
              <a:headEnd/>
              <a:tailEnd/>
            </a:ln>
            <a:effectLst/>
          </p:spPr>
          <p:txBody>
            <a:bodyPr wrap="none" anchor="ctr"/>
            <a:lstStyle/>
            <a:p>
              <a:pPr>
                <a:defRPr/>
              </a:pPr>
              <a:endParaRPr lang="en-US">
                <a:solidFill>
                  <a:srgbClr val="2F1311"/>
                </a:solidFill>
                <a:latin typeface="Tahoma" pitchFamily="22" charset="-52"/>
              </a:endParaRPr>
            </a:p>
          </p:txBody>
        </p:sp>
        <p:sp>
          <p:nvSpPr>
            <p:cNvPr id="12" name="Freeform 1073" descr="kimonopat1"/>
            <p:cNvSpPr>
              <a:spLocks/>
            </p:cNvSpPr>
            <p:nvPr/>
          </p:nvSpPr>
          <p:spPr bwMode="auto">
            <a:xfrm>
              <a:off x="5046" y="2229"/>
              <a:ext cx="617" cy="1376"/>
            </a:xfrm>
            <a:custGeom>
              <a:avLst/>
              <a:gdLst>
                <a:gd name="T0" fmla="*/ 486 w 617"/>
                <a:gd name="T1" fmla="*/ 3 h 1376"/>
                <a:gd name="T2" fmla="*/ 402 w 617"/>
                <a:gd name="T3" fmla="*/ 381 h 1376"/>
                <a:gd name="T4" fmla="*/ 216 w 617"/>
                <a:gd name="T5" fmla="*/ 777 h 1376"/>
                <a:gd name="T6" fmla="*/ 0 w 617"/>
                <a:gd name="T7" fmla="*/ 1119 h 1376"/>
                <a:gd name="T8" fmla="*/ 102 w 617"/>
                <a:gd name="T9" fmla="*/ 1101 h 1376"/>
                <a:gd name="T10" fmla="*/ 282 w 617"/>
                <a:gd name="T11" fmla="*/ 1119 h 1376"/>
                <a:gd name="T12" fmla="*/ 378 w 617"/>
                <a:gd name="T13" fmla="*/ 1185 h 1376"/>
                <a:gd name="T14" fmla="*/ 432 w 617"/>
                <a:gd name="T15" fmla="*/ 1269 h 1376"/>
                <a:gd name="T16" fmla="*/ 444 w 617"/>
                <a:gd name="T17" fmla="*/ 1365 h 1376"/>
                <a:gd name="T18" fmla="*/ 498 w 617"/>
                <a:gd name="T19" fmla="*/ 1203 h 1376"/>
                <a:gd name="T20" fmla="*/ 564 w 617"/>
                <a:gd name="T21" fmla="*/ 825 h 1376"/>
                <a:gd name="T22" fmla="*/ 606 w 617"/>
                <a:gd name="T23" fmla="*/ 363 h 1376"/>
                <a:gd name="T24" fmla="*/ 486 w 617"/>
                <a:gd name="T25" fmla="*/ 3 h 137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17" h="1376">
                  <a:moveTo>
                    <a:pt x="486" y="3"/>
                  </a:moveTo>
                  <a:cubicBezTo>
                    <a:pt x="452" y="6"/>
                    <a:pt x="447" y="252"/>
                    <a:pt x="402" y="381"/>
                  </a:cubicBezTo>
                  <a:cubicBezTo>
                    <a:pt x="357" y="510"/>
                    <a:pt x="283" y="654"/>
                    <a:pt x="216" y="777"/>
                  </a:cubicBezTo>
                  <a:cubicBezTo>
                    <a:pt x="149" y="900"/>
                    <a:pt x="19" y="1065"/>
                    <a:pt x="0" y="1119"/>
                  </a:cubicBezTo>
                  <a:cubicBezTo>
                    <a:pt x="48" y="1119"/>
                    <a:pt x="55" y="1101"/>
                    <a:pt x="102" y="1101"/>
                  </a:cubicBezTo>
                  <a:cubicBezTo>
                    <a:pt x="149" y="1101"/>
                    <a:pt x="236" y="1105"/>
                    <a:pt x="282" y="1119"/>
                  </a:cubicBezTo>
                  <a:cubicBezTo>
                    <a:pt x="328" y="1133"/>
                    <a:pt x="353" y="1160"/>
                    <a:pt x="378" y="1185"/>
                  </a:cubicBezTo>
                  <a:cubicBezTo>
                    <a:pt x="403" y="1210"/>
                    <a:pt x="421" y="1239"/>
                    <a:pt x="432" y="1269"/>
                  </a:cubicBezTo>
                  <a:cubicBezTo>
                    <a:pt x="443" y="1299"/>
                    <a:pt x="433" y="1376"/>
                    <a:pt x="444" y="1365"/>
                  </a:cubicBezTo>
                  <a:cubicBezTo>
                    <a:pt x="455" y="1354"/>
                    <a:pt x="478" y="1293"/>
                    <a:pt x="498" y="1203"/>
                  </a:cubicBezTo>
                  <a:cubicBezTo>
                    <a:pt x="518" y="1113"/>
                    <a:pt x="546" y="965"/>
                    <a:pt x="564" y="825"/>
                  </a:cubicBezTo>
                  <a:cubicBezTo>
                    <a:pt x="582" y="685"/>
                    <a:pt x="617" y="496"/>
                    <a:pt x="606" y="363"/>
                  </a:cubicBezTo>
                  <a:cubicBezTo>
                    <a:pt x="595" y="230"/>
                    <a:pt x="520" y="0"/>
                    <a:pt x="486" y="3"/>
                  </a:cubicBezTo>
                  <a:close/>
                </a:path>
              </a:pathLst>
            </a:custGeom>
            <a:blipFill dpi="0" rotWithShape="0">
              <a:blip r:embed="rId3"/>
              <a:srcRect/>
              <a:tile tx="0" ty="0" sx="100000" sy="100000" flip="none" algn="tl"/>
            </a:blipFill>
            <a:ln>
              <a:noFill/>
            </a:ln>
            <a:extLst>
              <a:ext uri="{91240B29-F687-4f45-9708-019B960494DF}">
                <a14:hiddenLine xmlns="" xmlns:a14="http://schemas.microsoft.com/office/drawing/2010/main" w="9525" cap="flat" cmpd="sng">
                  <a:solidFill>
                    <a:srgbClr val="000000"/>
                  </a:solidFill>
                  <a:prstDash val="solid"/>
                  <a:round/>
                  <a:headEnd/>
                  <a:tailEnd/>
                </a14:hiddenLine>
              </a:ext>
            </a:extLst>
          </p:spPr>
          <p:txBody>
            <a:bodyPr wrap="none" anchor="ctr"/>
            <a:lstStyle/>
            <a:p>
              <a:endParaRPr lang="en-US">
                <a:solidFill>
                  <a:srgbClr val="2F1311"/>
                </a:solidFill>
              </a:endParaRPr>
            </a:p>
          </p:txBody>
        </p:sp>
        <p:sp>
          <p:nvSpPr>
            <p:cNvPr id="13" name="Freeform 1074" descr="kimonopat1"/>
            <p:cNvSpPr>
              <a:spLocks/>
            </p:cNvSpPr>
            <p:nvPr/>
          </p:nvSpPr>
          <p:spPr bwMode="auto">
            <a:xfrm>
              <a:off x="5193" y="269"/>
              <a:ext cx="576" cy="3180"/>
            </a:xfrm>
            <a:custGeom>
              <a:avLst/>
              <a:gdLst>
                <a:gd name="T0" fmla="*/ 42 w 576"/>
                <a:gd name="T1" fmla="*/ 61 h 3180"/>
                <a:gd name="T2" fmla="*/ 156 w 576"/>
                <a:gd name="T3" fmla="*/ 517 h 3180"/>
                <a:gd name="T4" fmla="*/ 288 w 576"/>
                <a:gd name="T5" fmla="*/ 991 h 3180"/>
                <a:gd name="T6" fmla="*/ 414 w 576"/>
                <a:gd name="T7" fmla="*/ 1435 h 3180"/>
                <a:gd name="T8" fmla="*/ 576 w 576"/>
                <a:gd name="T9" fmla="*/ 1807 h 3180"/>
                <a:gd name="T10" fmla="*/ 576 w 576"/>
                <a:gd name="T11" fmla="*/ 3055 h 3180"/>
                <a:gd name="T12" fmla="*/ 414 w 576"/>
                <a:gd name="T13" fmla="*/ 2557 h 3180"/>
                <a:gd name="T14" fmla="*/ 252 w 576"/>
                <a:gd name="T15" fmla="*/ 1765 h 3180"/>
                <a:gd name="T16" fmla="*/ 126 w 576"/>
                <a:gd name="T17" fmla="*/ 961 h 3180"/>
                <a:gd name="T18" fmla="*/ 12 w 576"/>
                <a:gd name="T19" fmla="*/ 151 h 3180"/>
                <a:gd name="T20" fmla="*/ 42 w 576"/>
                <a:gd name="T21" fmla="*/ 61 h 318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76" h="3180">
                  <a:moveTo>
                    <a:pt x="42" y="61"/>
                  </a:moveTo>
                  <a:cubicBezTo>
                    <a:pt x="66" y="122"/>
                    <a:pt x="115" y="362"/>
                    <a:pt x="156" y="517"/>
                  </a:cubicBezTo>
                  <a:cubicBezTo>
                    <a:pt x="197" y="672"/>
                    <a:pt x="245" y="838"/>
                    <a:pt x="288" y="991"/>
                  </a:cubicBezTo>
                  <a:cubicBezTo>
                    <a:pt x="331" y="1144"/>
                    <a:pt x="366" y="1299"/>
                    <a:pt x="414" y="1435"/>
                  </a:cubicBezTo>
                  <a:cubicBezTo>
                    <a:pt x="462" y="1571"/>
                    <a:pt x="549" y="1537"/>
                    <a:pt x="576" y="1807"/>
                  </a:cubicBezTo>
                  <a:lnTo>
                    <a:pt x="576" y="3055"/>
                  </a:lnTo>
                  <a:cubicBezTo>
                    <a:pt x="549" y="3180"/>
                    <a:pt x="468" y="2772"/>
                    <a:pt x="414" y="2557"/>
                  </a:cubicBezTo>
                  <a:cubicBezTo>
                    <a:pt x="360" y="2342"/>
                    <a:pt x="300" y="2031"/>
                    <a:pt x="252" y="1765"/>
                  </a:cubicBezTo>
                  <a:cubicBezTo>
                    <a:pt x="204" y="1499"/>
                    <a:pt x="166" y="1230"/>
                    <a:pt x="126" y="961"/>
                  </a:cubicBezTo>
                  <a:cubicBezTo>
                    <a:pt x="86" y="692"/>
                    <a:pt x="24" y="299"/>
                    <a:pt x="12" y="151"/>
                  </a:cubicBezTo>
                  <a:cubicBezTo>
                    <a:pt x="0" y="3"/>
                    <a:pt x="18" y="0"/>
                    <a:pt x="42" y="61"/>
                  </a:cubicBezTo>
                  <a:close/>
                </a:path>
              </a:pathLst>
            </a:custGeom>
            <a:blipFill dpi="0" rotWithShape="0">
              <a:blip r:embed="rId3"/>
              <a:srcRect/>
              <a:tile tx="0" ty="0" sx="100000" sy="100000" flip="none" algn="tl"/>
            </a:blipFill>
            <a:ln>
              <a:noFill/>
            </a:ln>
            <a:extLst>
              <a:ext uri="{91240B29-F687-4f45-9708-019B960494DF}">
                <a14:hiddenLine xmlns="" xmlns:a14="http://schemas.microsoft.com/office/drawing/2010/main" w="9525" cap="flat" cmpd="sng">
                  <a:solidFill>
                    <a:srgbClr val="000000"/>
                  </a:solidFill>
                  <a:prstDash val="solid"/>
                  <a:round/>
                  <a:headEnd/>
                  <a:tailEnd/>
                </a14:hiddenLine>
              </a:ext>
            </a:extLst>
          </p:spPr>
          <p:txBody>
            <a:bodyPr wrap="none" anchor="ctr"/>
            <a:lstStyle/>
            <a:p>
              <a:endParaRPr lang="en-US">
                <a:solidFill>
                  <a:srgbClr val="2F1311"/>
                </a:solidFill>
              </a:endParaRPr>
            </a:p>
          </p:txBody>
        </p:sp>
        <p:sp>
          <p:nvSpPr>
            <p:cNvPr id="14" name="Freeform 1075"/>
            <p:cNvSpPr>
              <a:spLocks/>
            </p:cNvSpPr>
            <p:nvPr/>
          </p:nvSpPr>
          <p:spPr bwMode="auto">
            <a:xfrm>
              <a:off x="5197" y="165"/>
              <a:ext cx="573" cy="1935"/>
            </a:xfrm>
            <a:custGeom>
              <a:avLst/>
              <a:gdLst>
                <a:gd name="T0" fmla="*/ 69 w 573"/>
                <a:gd name="T1" fmla="*/ 63 h 1935"/>
                <a:gd name="T2" fmla="*/ 207 w 573"/>
                <a:gd name="T3" fmla="*/ 549 h 1935"/>
                <a:gd name="T4" fmla="*/ 381 w 573"/>
                <a:gd name="T5" fmla="*/ 1101 h 1935"/>
                <a:gd name="T6" fmla="*/ 573 w 573"/>
                <a:gd name="T7" fmla="*/ 1575 h 1935"/>
                <a:gd name="T8" fmla="*/ 573 w 573"/>
                <a:gd name="T9" fmla="*/ 1935 h 1935"/>
                <a:gd name="T10" fmla="*/ 321 w 573"/>
                <a:gd name="T11" fmla="*/ 1449 h 1935"/>
                <a:gd name="T12" fmla="*/ 147 w 573"/>
                <a:gd name="T13" fmla="*/ 699 h 1935"/>
                <a:gd name="T14" fmla="*/ 15 w 573"/>
                <a:gd name="T15" fmla="*/ 171 h 1935"/>
                <a:gd name="T16" fmla="*/ 69 w 573"/>
                <a:gd name="T17" fmla="*/ 63 h 193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73" h="1935">
                  <a:moveTo>
                    <a:pt x="69" y="63"/>
                  </a:moveTo>
                  <a:cubicBezTo>
                    <a:pt x="101" y="126"/>
                    <a:pt x="155" y="376"/>
                    <a:pt x="207" y="549"/>
                  </a:cubicBezTo>
                  <a:cubicBezTo>
                    <a:pt x="259" y="722"/>
                    <a:pt x="320" y="930"/>
                    <a:pt x="381" y="1101"/>
                  </a:cubicBezTo>
                  <a:cubicBezTo>
                    <a:pt x="442" y="1272"/>
                    <a:pt x="541" y="1436"/>
                    <a:pt x="573" y="1575"/>
                  </a:cubicBezTo>
                  <a:lnTo>
                    <a:pt x="573" y="1935"/>
                  </a:lnTo>
                  <a:cubicBezTo>
                    <a:pt x="531" y="1914"/>
                    <a:pt x="392" y="1655"/>
                    <a:pt x="321" y="1449"/>
                  </a:cubicBezTo>
                  <a:cubicBezTo>
                    <a:pt x="250" y="1243"/>
                    <a:pt x="198" y="912"/>
                    <a:pt x="147" y="699"/>
                  </a:cubicBezTo>
                  <a:cubicBezTo>
                    <a:pt x="96" y="486"/>
                    <a:pt x="30" y="274"/>
                    <a:pt x="15" y="171"/>
                  </a:cubicBezTo>
                  <a:cubicBezTo>
                    <a:pt x="0" y="68"/>
                    <a:pt x="37" y="0"/>
                    <a:pt x="69" y="63"/>
                  </a:cubicBez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solidFill>
                  <a:srgbClr val="2F1311"/>
                </a:solidFill>
              </a:endParaRPr>
            </a:p>
          </p:txBody>
        </p:sp>
        <p:sp>
          <p:nvSpPr>
            <p:cNvPr id="15" name="Freeform 1076"/>
            <p:cNvSpPr>
              <a:spLocks/>
            </p:cNvSpPr>
            <p:nvPr/>
          </p:nvSpPr>
          <p:spPr bwMode="auto">
            <a:xfrm>
              <a:off x="5004" y="0"/>
              <a:ext cx="363" cy="2112"/>
            </a:xfrm>
            <a:custGeom>
              <a:avLst/>
              <a:gdLst>
                <a:gd name="T0" fmla="*/ 0 w 363"/>
                <a:gd name="T1" fmla="*/ 2094 h 2112"/>
                <a:gd name="T2" fmla="*/ 66 w 363"/>
                <a:gd name="T3" fmla="*/ 1992 h 2112"/>
                <a:gd name="T4" fmla="*/ 150 w 363"/>
                <a:gd name="T5" fmla="*/ 1464 h 2112"/>
                <a:gd name="T6" fmla="*/ 234 w 363"/>
                <a:gd name="T7" fmla="*/ 678 h 2112"/>
                <a:gd name="T8" fmla="*/ 324 w 363"/>
                <a:gd name="T9" fmla="*/ 0 h 2112"/>
                <a:gd name="T10" fmla="*/ 0 w 363"/>
                <a:gd name="T11" fmla="*/ 0 h 2112"/>
                <a:gd name="T12" fmla="*/ 0 w 363"/>
                <a:gd name="T13" fmla="*/ 2094 h 21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2F1311"/>
                </a:solidFill>
              </a:endParaRPr>
            </a:p>
          </p:txBody>
        </p:sp>
        <p:sp>
          <p:nvSpPr>
            <p:cNvPr id="16" name="Freeform 1077"/>
            <p:cNvSpPr>
              <a:spLocks/>
            </p:cNvSpPr>
            <p:nvPr/>
          </p:nvSpPr>
          <p:spPr bwMode="auto">
            <a:xfrm>
              <a:off x="5004" y="1"/>
              <a:ext cx="189" cy="2112"/>
            </a:xfrm>
            <a:custGeom>
              <a:avLst/>
              <a:gdLst/>
              <a:ahLst/>
              <a:cxnLst>
                <a:cxn ang="0">
                  <a:pos x="0" y="2094"/>
                </a:cxn>
                <a:cxn ang="0">
                  <a:pos x="66" y="1992"/>
                </a:cxn>
                <a:cxn ang="0">
                  <a:pos x="150" y="1464"/>
                </a:cxn>
                <a:cxn ang="0">
                  <a:pos x="234" y="678"/>
                </a:cxn>
                <a:cxn ang="0">
                  <a:pos x="324" y="0"/>
                </a:cxn>
                <a:cxn ang="0">
                  <a:pos x="0" y="0"/>
                </a:cxn>
                <a:cxn ang="0">
                  <a:pos x="0" y="2094"/>
                </a:cxn>
              </a:cxnLst>
              <a:rect l="0" t="0" r="r" b="b"/>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chemeClr val="folHlink"/>
                </a:gs>
                <a:gs pos="50000">
                  <a:schemeClr val="hlink"/>
                </a:gs>
                <a:gs pos="100000">
                  <a:schemeClr val="folHlink"/>
                </a:gs>
              </a:gsLst>
              <a:lin ang="0" scaled="1"/>
            </a:gradFill>
            <a:ln w="9525">
              <a:noFill/>
              <a:round/>
              <a:headEnd/>
              <a:tailEnd/>
            </a:ln>
            <a:effectLst/>
          </p:spPr>
          <p:txBody>
            <a:bodyPr wrap="none" anchor="ctr"/>
            <a:lstStyle/>
            <a:p>
              <a:pPr>
                <a:defRPr/>
              </a:pPr>
              <a:endParaRPr lang="en-US">
                <a:solidFill>
                  <a:srgbClr val="2F1311"/>
                </a:solidFill>
                <a:latin typeface="Tahoma" pitchFamily="22" charset="-52"/>
              </a:endParaRPr>
            </a:p>
          </p:txBody>
        </p:sp>
        <p:sp>
          <p:nvSpPr>
            <p:cNvPr id="17" name="Rectangle 1078"/>
            <p:cNvSpPr>
              <a:spLocks noChangeArrowheads="1"/>
            </p:cNvSpPr>
            <p:nvPr/>
          </p:nvSpPr>
          <p:spPr bwMode="auto">
            <a:xfrm>
              <a:off x="4955" y="1"/>
              <a:ext cx="56" cy="4320"/>
            </a:xfrm>
            <a:prstGeom prst="rect">
              <a:avLst/>
            </a:pr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kumimoji="1" lang="en-US">
                <a:solidFill>
                  <a:srgbClr val="2F1311"/>
                </a:solidFill>
                <a:latin typeface="Arial" charset="0"/>
              </a:endParaRPr>
            </a:p>
          </p:txBody>
        </p:sp>
        <p:sp>
          <p:nvSpPr>
            <p:cNvPr id="18" name="Freeform 1079"/>
            <p:cNvSpPr>
              <a:spLocks/>
            </p:cNvSpPr>
            <p:nvPr/>
          </p:nvSpPr>
          <p:spPr bwMode="auto">
            <a:xfrm>
              <a:off x="5013" y="3924"/>
              <a:ext cx="734" cy="390"/>
            </a:xfrm>
            <a:custGeom>
              <a:avLst/>
              <a:gdLst/>
              <a:ahLst/>
              <a:cxnLst>
                <a:cxn ang="0">
                  <a:pos x="1" y="357"/>
                </a:cxn>
                <a:cxn ang="0">
                  <a:pos x="109" y="341"/>
                </a:cxn>
                <a:cxn ang="0">
                  <a:pos x="241" y="305"/>
                </a:cxn>
                <a:cxn ang="0">
                  <a:pos x="353" y="209"/>
                </a:cxn>
                <a:cxn ang="0">
                  <a:pos x="429" y="89"/>
                </a:cxn>
                <a:cxn ang="0">
                  <a:pos x="493" y="17"/>
                </a:cxn>
                <a:cxn ang="0">
                  <a:pos x="577" y="1"/>
                </a:cxn>
                <a:cxn ang="0">
                  <a:pos x="629" y="21"/>
                </a:cxn>
                <a:cxn ang="0">
                  <a:pos x="673" y="65"/>
                </a:cxn>
                <a:cxn ang="0">
                  <a:pos x="673" y="137"/>
                </a:cxn>
                <a:cxn ang="0">
                  <a:pos x="561" y="225"/>
                </a:cxn>
                <a:cxn ang="0">
                  <a:pos x="425" y="297"/>
                </a:cxn>
                <a:cxn ang="0">
                  <a:pos x="245" y="357"/>
                </a:cxn>
                <a:cxn ang="0">
                  <a:pos x="113" y="377"/>
                </a:cxn>
                <a:cxn ang="0">
                  <a:pos x="1" y="357"/>
                </a:cxn>
              </a:cxnLst>
              <a:rect l="0" t="0" r="r" b="b"/>
              <a:pathLst>
                <a:path w="692" h="378">
                  <a:moveTo>
                    <a:pt x="1" y="357"/>
                  </a:moveTo>
                  <a:cubicBezTo>
                    <a:pt x="0" y="351"/>
                    <a:pt x="69" y="350"/>
                    <a:pt x="109" y="341"/>
                  </a:cubicBezTo>
                  <a:cubicBezTo>
                    <a:pt x="149" y="332"/>
                    <a:pt x="200" y="327"/>
                    <a:pt x="241" y="305"/>
                  </a:cubicBezTo>
                  <a:cubicBezTo>
                    <a:pt x="282" y="283"/>
                    <a:pt x="322" y="245"/>
                    <a:pt x="353" y="209"/>
                  </a:cubicBezTo>
                  <a:cubicBezTo>
                    <a:pt x="384" y="173"/>
                    <a:pt x="406" y="121"/>
                    <a:pt x="429" y="89"/>
                  </a:cubicBezTo>
                  <a:cubicBezTo>
                    <a:pt x="452" y="57"/>
                    <a:pt x="468" y="32"/>
                    <a:pt x="493" y="17"/>
                  </a:cubicBezTo>
                  <a:cubicBezTo>
                    <a:pt x="518" y="2"/>
                    <a:pt x="554" y="0"/>
                    <a:pt x="577" y="1"/>
                  </a:cubicBezTo>
                  <a:cubicBezTo>
                    <a:pt x="600" y="2"/>
                    <a:pt x="613" y="10"/>
                    <a:pt x="629" y="21"/>
                  </a:cubicBezTo>
                  <a:cubicBezTo>
                    <a:pt x="645" y="32"/>
                    <a:pt x="666" y="46"/>
                    <a:pt x="673" y="65"/>
                  </a:cubicBezTo>
                  <a:cubicBezTo>
                    <a:pt x="680" y="84"/>
                    <a:pt x="692" y="110"/>
                    <a:pt x="673" y="137"/>
                  </a:cubicBezTo>
                  <a:cubicBezTo>
                    <a:pt x="654" y="164"/>
                    <a:pt x="602" y="198"/>
                    <a:pt x="561" y="225"/>
                  </a:cubicBezTo>
                  <a:cubicBezTo>
                    <a:pt x="520" y="252"/>
                    <a:pt x="478" y="275"/>
                    <a:pt x="425" y="297"/>
                  </a:cubicBezTo>
                  <a:cubicBezTo>
                    <a:pt x="372" y="319"/>
                    <a:pt x="297" y="344"/>
                    <a:pt x="245" y="357"/>
                  </a:cubicBezTo>
                  <a:cubicBezTo>
                    <a:pt x="193" y="370"/>
                    <a:pt x="156" y="376"/>
                    <a:pt x="113" y="377"/>
                  </a:cubicBezTo>
                  <a:cubicBezTo>
                    <a:pt x="70" y="378"/>
                    <a:pt x="2" y="363"/>
                    <a:pt x="1" y="357"/>
                  </a:cubicBezTo>
                  <a:close/>
                </a:path>
              </a:pathLst>
            </a:custGeom>
            <a:gradFill rotWithShape="0">
              <a:gsLst>
                <a:gs pos="0">
                  <a:schemeClr val="bg1"/>
                </a:gs>
                <a:gs pos="50000">
                  <a:schemeClr val="folHlink"/>
                </a:gs>
                <a:gs pos="100000">
                  <a:schemeClr val="bg1"/>
                </a:gs>
              </a:gsLst>
              <a:lin ang="0" scaled="1"/>
            </a:gradFill>
            <a:ln w="9525" cap="flat" cmpd="sng">
              <a:noFill/>
              <a:prstDash val="solid"/>
              <a:round/>
              <a:headEnd type="none" w="med" len="med"/>
              <a:tailEnd type="none" w="med" len="med"/>
            </a:ln>
            <a:effectLst/>
          </p:spPr>
          <p:txBody>
            <a:bodyPr wrap="none" anchor="ctr"/>
            <a:lstStyle/>
            <a:p>
              <a:pPr>
                <a:defRPr/>
              </a:pPr>
              <a:endParaRPr lang="en-US">
                <a:solidFill>
                  <a:srgbClr val="2F1311"/>
                </a:solidFill>
                <a:latin typeface="Tahoma" pitchFamily="22" charset="-52"/>
              </a:endParaRPr>
            </a:p>
          </p:txBody>
        </p:sp>
        <p:sp>
          <p:nvSpPr>
            <p:cNvPr id="19" name="AutoShape 1080"/>
            <p:cNvSpPr>
              <a:spLocks noChangeArrowheads="1"/>
            </p:cNvSpPr>
            <p:nvPr/>
          </p:nvSpPr>
          <p:spPr bwMode="hidden">
            <a:xfrm rot="5400000">
              <a:off x="2724" y="2089"/>
              <a:ext cx="4320" cy="14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2105 w 21600"/>
                <a:gd name="T13" fmla="*/ 2130 h 21600"/>
                <a:gd name="T14" fmla="*/ 19495 w 21600"/>
                <a:gd name="T15" fmla="*/ 19470 h 21600"/>
              </a:gdLst>
              <a:ahLst/>
              <a:cxnLst>
                <a:cxn ang="T8">
                  <a:pos x="T0" y="T1"/>
                </a:cxn>
                <a:cxn ang="T9">
                  <a:pos x="T2" y="T3"/>
                </a:cxn>
                <a:cxn ang="T10">
                  <a:pos x="T4" y="T5"/>
                </a:cxn>
                <a:cxn ang="T11">
                  <a:pos x="T6" y="T7"/>
                </a:cxn>
              </a:cxnLst>
              <a:rect l="T12" t="T13" r="T14" b="T15"/>
              <a:pathLst>
                <a:path w="21600" h="21600">
                  <a:moveTo>
                    <a:pt x="0" y="0"/>
                  </a:moveTo>
                  <a:lnTo>
                    <a:pt x="607" y="21600"/>
                  </a:lnTo>
                  <a:lnTo>
                    <a:pt x="20993" y="21600"/>
                  </a:lnTo>
                  <a:lnTo>
                    <a:pt x="21600" y="0"/>
                  </a:lnTo>
                  <a:lnTo>
                    <a:pt x="0" y="0"/>
                  </a:lnTo>
                  <a:close/>
                </a:path>
              </a:pathLst>
            </a:custGeom>
            <a:gradFill rotWithShape="0">
              <a:gsLst>
                <a:gs pos="0">
                  <a:schemeClr val="bg1"/>
                </a:gs>
                <a:gs pos="100000">
                  <a:schemeClr val="bg2"/>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rot="10800000" vert="eaVert" wrap="none" anchor="ctr"/>
            <a:lstStyle/>
            <a:p>
              <a:endParaRPr lang="en-US">
                <a:solidFill>
                  <a:srgbClr val="2F1311"/>
                </a:solidFill>
              </a:endParaRPr>
            </a:p>
          </p:txBody>
        </p:sp>
      </p:grpSp>
      <p:sp>
        <p:nvSpPr>
          <p:cNvPr id="149561" name="Rectangle 1081"/>
          <p:cNvSpPr>
            <a:spLocks noGrp="1" noChangeArrowheads="1"/>
          </p:cNvSpPr>
          <p:nvPr>
            <p:ph type="ctrTitle" sz="quarter"/>
          </p:nvPr>
        </p:nvSpPr>
        <p:spPr>
          <a:xfrm>
            <a:off x="685800" y="1370013"/>
            <a:ext cx="6965950" cy="2057400"/>
          </a:xfrm>
        </p:spPr>
        <p:txBody>
          <a:bodyPr/>
          <a:lstStyle>
            <a:lvl1pPr>
              <a:defRPr/>
            </a:lvl1pPr>
          </a:lstStyle>
          <a:p>
            <a:r>
              <a:rPr lang="en-US"/>
              <a:t>Click to edit Master title style</a:t>
            </a:r>
          </a:p>
        </p:txBody>
      </p:sp>
      <p:sp>
        <p:nvSpPr>
          <p:cNvPr id="149562" name="Rectangle 1082"/>
          <p:cNvSpPr>
            <a:spLocks noGrp="1" noChangeArrowheads="1"/>
          </p:cNvSpPr>
          <p:nvPr>
            <p:ph type="subTitle" sz="quarter" idx="1"/>
          </p:nvPr>
        </p:nvSpPr>
        <p:spPr>
          <a:xfrm>
            <a:off x="1727200" y="3886200"/>
            <a:ext cx="5640388" cy="1752600"/>
          </a:xfrm>
        </p:spPr>
        <p:txBody>
          <a:bodyPr/>
          <a:lstStyle>
            <a:lvl1pPr marL="0" indent="0" algn="ctr">
              <a:buFontTx/>
              <a:buNone/>
              <a:defRPr/>
            </a:lvl1pPr>
          </a:lstStyle>
          <a:p>
            <a:r>
              <a:rPr lang="en-US"/>
              <a:t>Click to edit Master subtitle style</a:t>
            </a:r>
          </a:p>
        </p:txBody>
      </p:sp>
      <p:sp>
        <p:nvSpPr>
          <p:cNvPr id="59" name="Rectangle 1083"/>
          <p:cNvSpPr>
            <a:spLocks noGrp="1" noChangeArrowheads="1"/>
          </p:cNvSpPr>
          <p:nvPr>
            <p:ph type="dt" sz="quarter" idx="10"/>
          </p:nvPr>
        </p:nvSpPr>
        <p:spPr/>
        <p:txBody>
          <a:bodyPr/>
          <a:lstStyle>
            <a:lvl1pPr>
              <a:defRPr/>
            </a:lvl1pPr>
          </a:lstStyle>
          <a:p>
            <a:pPr>
              <a:defRPr/>
            </a:pPr>
            <a:endParaRPr lang="en-US">
              <a:solidFill>
                <a:srgbClr val="2F1311"/>
              </a:solidFill>
              <a:latin typeface="Arial"/>
            </a:endParaRPr>
          </a:p>
        </p:txBody>
      </p:sp>
      <p:sp>
        <p:nvSpPr>
          <p:cNvPr id="60" name="Rectangle 1084"/>
          <p:cNvSpPr>
            <a:spLocks noGrp="1" noChangeArrowheads="1"/>
          </p:cNvSpPr>
          <p:nvPr>
            <p:ph type="ftr" sz="quarter" idx="11"/>
          </p:nvPr>
        </p:nvSpPr>
        <p:spPr/>
        <p:txBody>
          <a:bodyPr/>
          <a:lstStyle>
            <a:lvl1pPr>
              <a:defRPr/>
            </a:lvl1pPr>
          </a:lstStyle>
          <a:p>
            <a:pPr>
              <a:defRPr/>
            </a:pPr>
            <a:endParaRPr lang="en-US">
              <a:solidFill>
                <a:srgbClr val="2F1311"/>
              </a:solidFill>
              <a:latin typeface="Arial"/>
            </a:endParaRPr>
          </a:p>
        </p:txBody>
      </p:sp>
      <p:sp>
        <p:nvSpPr>
          <p:cNvPr id="61" name="Rectangle 1085"/>
          <p:cNvSpPr>
            <a:spLocks noGrp="1" noChangeArrowheads="1"/>
          </p:cNvSpPr>
          <p:nvPr>
            <p:ph type="sldNum" sz="quarter" idx="12"/>
          </p:nvPr>
        </p:nvSpPr>
        <p:spPr/>
        <p:txBody>
          <a:bodyPr/>
          <a:lstStyle>
            <a:lvl1pPr>
              <a:defRPr/>
            </a:lvl1pPr>
          </a:lstStyle>
          <a:p>
            <a:pPr>
              <a:defRPr/>
            </a:pPr>
            <a:fld id="{DECB616F-6C51-7549-9206-92B51FFF0EC9}" type="slidenum">
              <a:rPr lang="en-US">
                <a:solidFill>
                  <a:srgbClr val="2F1311"/>
                </a:solidFill>
              </a:rPr>
              <a:pPr>
                <a:defRPr/>
              </a:pPr>
              <a:t>‹#›</a:t>
            </a:fld>
            <a:endParaRPr lang="en-US">
              <a:solidFill>
                <a:srgbClr val="2F1311"/>
              </a:solidFill>
            </a:endParaRPr>
          </a:p>
        </p:txBody>
      </p:sp>
    </p:spTree>
    <p:extLst>
      <p:ext uri="{BB962C8B-B14F-4D97-AF65-F5344CB8AC3E}">
        <p14:creationId xmlns:p14="http://schemas.microsoft.com/office/powerpoint/2010/main" val="568885480"/>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83"/>
          <p:cNvSpPr>
            <a:spLocks noGrp="1" noChangeArrowheads="1"/>
          </p:cNvSpPr>
          <p:nvPr>
            <p:ph type="dt" sz="half" idx="10"/>
          </p:nvPr>
        </p:nvSpPr>
        <p:spPr>
          <a:ln/>
        </p:spPr>
        <p:txBody>
          <a:bodyPr/>
          <a:lstStyle>
            <a:lvl1pPr>
              <a:defRPr/>
            </a:lvl1pPr>
          </a:lstStyle>
          <a:p>
            <a:pPr>
              <a:defRPr/>
            </a:pPr>
            <a:endParaRPr lang="en-US">
              <a:solidFill>
                <a:srgbClr val="2F1311"/>
              </a:solidFill>
              <a:latin typeface="Arial"/>
            </a:endParaRPr>
          </a:p>
        </p:txBody>
      </p:sp>
      <p:sp>
        <p:nvSpPr>
          <p:cNvPr id="5" name="Rectangle 1084"/>
          <p:cNvSpPr>
            <a:spLocks noGrp="1" noChangeArrowheads="1"/>
          </p:cNvSpPr>
          <p:nvPr>
            <p:ph type="ftr" sz="quarter" idx="11"/>
          </p:nvPr>
        </p:nvSpPr>
        <p:spPr>
          <a:ln/>
        </p:spPr>
        <p:txBody>
          <a:bodyPr/>
          <a:lstStyle>
            <a:lvl1pPr>
              <a:defRPr/>
            </a:lvl1pPr>
          </a:lstStyle>
          <a:p>
            <a:pPr>
              <a:defRPr/>
            </a:pPr>
            <a:endParaRPr lang="en-US">
              <a:solidFill>
                <a:srgbClr val="2F1311"/>
              </a:solidFill>
              <a:latin typeface="Arial"/>
            </a:endParaRPr>
          </a:p>
        </p:txBody>
      </p:sp>
      <p:sp>
        <p:nvSpPr>
          <p:cNvPr id="6" name="Rectangle 1085"/>
          <p:cNvSpPr>
            <a:spLocks noGrp="1" noChangeArrowheads="1"/>
          </p:cNvSpPr>
          <p:nvPr>
            <p:ph type="sldNum" sz="quarter" idx="12"/>
          </p:nvPr>
        </p:nvSpPr>
        <p:spPr>
          <a:ln/>
        </p:spPr>
        <p:txBody>
          <a:bodyPr/>
          <a:lstStyle>
            <a:lvl1pPr>
              <a:defRPr/>
            </a:lvl1pPr>
          </a:lstStyle>
          <a:p>
            <a:pPr>
              <a:defRPr/>
            </a:pPr>
            <a:fld id="{9E1B3531-0B1D-C34D-B96C-6AFCF667D1A7}" type="slidenum">
              <a:rPr lang="en-US">
                <a:solidFill>
                  <a:srgbClr val="2F1311"/>
                </a:solidFill>
              </a:rPr>
              <a:pPr>
                <a:defRPr/>
              </a:pPr>
              <a:t>‹#›</a:t>
            </a:fld>
            <a:endParaRPr lang="en-US">
              <a:solidFill>
                <a:srgbClr val="2F1311"/>
              </a:solidFill>
            </a:endParaRPr>
          </a:p>
        </p:txBody>
      </p:sp>
    </p:spTree>
    <p:extLst>
      <p:ext uri="{BB962C8B-B14F-4D97-AF65-F5344CB8AC3E}">
        <p14:creationId xmlns:p14="http://schemas.microsoft.com/office/powerpoint/2010/main" val="1369790452"/>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83"/>
          <p:cNvSpPr>
            <a:spLocks noGrp="1" noChangeArrowheads="1"/>
          </p:cNvSpPr>
          <p:nvPr>
            <p:ph type="dt" sz="half" idx="10"/>
          </p:nvPr>
        </p:nvSpPr>
        <p:spPr>
          <a:ln/>
        </p:spPr>
        <p:txBody>
          <a:bodyPr/>
          <a:lstStyle>
            <a:lvl1pPr>
              <a:defRPr/>
            </a:lvl1pPr>
          </a:lstStyle>
          <a:p>
            <a:pPr>
              <a:defRPr/>
            </a:pPr>
            <a:endParaRPr lang="en-US">
              <a:solidFill>
                <a:srgbClr val="2F1311"/>
              </a:solidFill>
              <a:latin typeface="Arial"/>
            </a:endParaRPr>
          </a:p>
        </p:txBody>
      </p:sp>
      <p:sp>
        <p:nvSpPr>
          <p:cNvPr id="5" name="Rectangle 1084"/>
          <p:cNvSpPr>
            <a:spLocks noGrp="1" noChangeArrowheads="1"/>
          </p:cNvSpPr>
          <p:nvPr>
            <p:ph type="ftr" sz="quarter" idx="11"/>
          </p:nvPr>
        </p:nvSpPr>
        <p:spPr>
          <a:ln/>
        </p:spPr>
        <p:txBody>
          <a:bodyPr/>
          <a:lstStyle>
            <a:lvl1pPr>
              <a:defRPr/>
            </a:lvl1pPr>
          </a:lstStyle>
          <a:p>
            <a:pPr>
              <a:defRPr/>
            </a:pPr>
            <a:endParaRPr lang="en-US">
              <a:solidFill>
                <a:srgbClr val="2F1311"/>
              </a:solidFill>
              <a:latin typeface="Arial"/>
            </a:endParaRPr>
          </a:p>
        </p:txBody>
      </p:sp>
      <p:sp>
        <p:nvSpPr>
          <p:cNvPr id="6" name="Rectangle 1085"/>
          <p:cNvSpPr>
            <a:spLocks noGrp="1" noChangeArrowheads="1"/>
          </p:cNvSpPr>
          <p:nvPr>
            <p:ph type="sldNum" sz="quarter" idx="12"/>
          </p:nvPr>
        </p:nvSpPr>
        <p:spPr>
          <a:ln/>
        </p:spPr>
        <p:txBody>
          <a:bodyPr/>
          <a:lstStyle>
            <a:lvl1pPr>
              <a:defRPr/>
            </a:lvl1pPr>
          </a:lstStyle>
          <a:p>
            <a:pPr>
              <a:defRPr/>
            </a:pPr>
            <a:fld id="{89484D3E-E526-B04F-8ADE-D1F472BDA645}" type="slidenum">
              <a:rPr lang="en-US">
                <a:solidFill>
                  <a:srgbClr val="2F1311"/>
                </a:solidFill>
              </a:rPr>
              <a:pPr>
                <a:defRPr/>
              </a:pPr>
              <a:t>‹#›</a:t>
            </a:fld>
            <a:endParaRPr lang="en-US">
              <a:solidFill>
                <a:srgbClr val="2F1311"/>
              </a:solidFill>
            </a:endParaRPr>
          </a:p>
        </p:txBody>
      </p:sp>
    </p:spTree>
    <p:extLst>
      <p:ext uri="{BB962C8B-B14F-4D97-AF65-F5344CB8AC3E}">
        <p14:creationId xmlns:p14="http://schemas.microsoft.com/office/powerpoint/2010/main" val="1115405410"/>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63525" y="1598613"/>
            <a:ext cx="3616325" cy="4497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032250" y="1598613"/>
            <a:ext cx="3617913" cy="4497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83"/>
          <p:cNvSpPr>
            <a:spLocks noGrp="1" noChangeArrowheads="1"/>
          </p:cNvSpPr>
          <p:nvPr>
            <p:ph type="dt" sz="half" idx="10"/>
          </p:nvPr>
        </p:nvSpPr>
        <p:spPr>
          <a:ln/>
        </p:spPr>
        <p:txBody>
          <a:bodyPr/>
          <a:lstStyle>
            <a:lvl1pPr>
              <a:defRPr/>
            </a:lvl1pPr>
          </a:lstStyle>
          <a:p>
            <a:pPr>
              <a:defRPr/>
            </a:pPr>
            <a:endParaRPr lang="en-US">
              <a:solidFill>
                <a:srgbClr val="2F1311"/>
              </a:solidFill>
              <a:latin typeface="Arial"/>
            </a:endParaRPr>
          </a:p>
        </p:txBody>
      </p:sp>
      <p:sp>
        <p:nvSpPr>
          <p:cNvPr id="6" name="Rectangle 1084"/>
          <p:cNvSpPr>
            <a:spLocks noGrp="1" noChangeArrowheads="1"/>
          </p:cNvSpPr>
          <p:nvPr>
            <p:ph type="ftr" sz="quarter" idx="11"/>
          </p:nvPr>
        </p:nvSpPr>
        <p:spPr>
          <a:ln/>
        </p:spPr>
        <p:txBody>
          <a:bodyPr/>
          <a:lstStyle>
            <a:lvl1pPr>
              <a:defRPr/>
            </a:lvl1pPr>
          </a:lstStyle>
          <a:p>
            <a:pPr>
              <a:defRPr/>
            </a:pPr>
            <a:endParaRPr lang="en-US">
              <a:solidFill>
                <a:srgbClr val="2F1311"/>
              </a:solidFill>
              <a:latin typeface="Arial"/>
            </a:endParaRPr>
          </a:p>
        </p:txBody>
      </p:sp>
      <p:sp>
        <p:nvSpPr>
          <p:cNvPr id="7" name="Rectangle 1085"/>
          <p:cNvSpPr>
            <a:spLocks noGrp="1" noChangeArrowheads="1"/>
          </p:cNvSpPr>
          <p:nvPr>
            <p:ph type="sldNum" sz="quarter" idx="12"/>
          </p:nvPr>
        </p:nvSpPr>
        <p:spPr>
          <a:ln/>
        </p:spPr>
        <p:txBody>
          <a:bodyPr/>
          <a:lstStyle>
            <a:lvl1pPr>
              <a:defRPr/>
            </a:lvl1pPr>
          </a:lstStyle>
          <a:p>
            <a:pPr>
              <a:defRPr/>
            </a:pPr>
            <a:fld id="{B324DA47-D9B7-9F4F-83B8-A25A064CC90C}" type="slidenum">
              <a:rPr lang="en-US">
                <a:solidFill>
                  <a:srgbClr val="2F1311"/>
                </a:solidFill>
              </a:rPr>
              <a:pPr>
                <a:defRPr/>
              </a:pPr>
              <a:t>‹#›</a:t>
            </a:fld>
            <a:endParaRPr lang="en-US">
              <a:solidFill>
                <a:srgbClr val="2F1311"/>
              </a:solidFill>
            </a:endParaRPr>
          </a:p>
        </p:txBody>
      </p:sp>
    </p:spTree>
    <p:extLst>
      <p:ext uri="{BB962C8B-B14F-4D97-AF65-F5344CB8AC3E}">
        <p14:creationId xmlns:p14="http://schemas.microsoft.com/office/powerpoint/2010/main" val="1270018781"/>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83"/>
          <p:cNvSpPr>
            <a:spLocks noGrp="1" noChangeArrowheads="1"/>
          </p:cNvSpPr>
          <p:nvPr>
            <p:ph type="dt" sz="half" idx="10"/>
          </p:nvPr>
        </p:nvSpPr>
        <p:spPr>
          <a:ln/>
        </p:spPr>
        <p:txBody>
          <a:bodyPr/>
          <a:lstStyle>
            <a:lvl1pPr>
              <a:defRPr/>
            </a:lvl1pPr>
          </a:lstStyle>
          <a:p>
            <a:pPr>
              <a:defRPr/>
            </a:pPr>
            <a:endParaRPr lang="en-US">
              <a:solidFill>
                <a:srgbClr val="2F1311"/>
              </a:solidFill>
              <a:latin typeface="Arial"/>
            </a:endParaRPr>
          </a:p>
        </p:txBody>
      </p:sp>
      <p:sp>
        <p:nvSpPr>
          <p:cNvPr id="8" name="Rectangle 1084"/>
          <p:cNvSpPr>
            <a:spLocks noGrp="1" noChangeArrowheads="1"/>
          </p:cNvSpPr>
          <p:nvPr>
            <p:ph type="ftr" sz="quarter" idx="11"/>
          </p:nvPr>
        </p:nvSpPr>
        <p:spPr>
          <a:ln/>
        </p:spPr>
        <p:txBody>
          <a:bodyPr/>
          <a:lstStyle>
            <a:lvl1pPr>
              <a:defRPr/>
            </a:lvl1pPr>
          </a:lstStyle>
          <a:p>
            <a:pPr>
              <a:defRPr/>
            </a:pPr>
            <a:endParaRPr lang="en-US">
              <a:solidFill>
                <a:srgbClr val="2F1311"/>
              </a:solidFill>
              <a:latin typeface="Arial"/>
            </a:endParaRPr>
          </a:p>
        </p:txBody>
      </p:sp>
      <p:sp>
        <p:nvSpPr>
          <p:cNvPr id="9" name="Rectangle 1085"/>
          <p:cNvSpPr>
            <a:spLocks noGrp="1" noChangeArrowheads="1"/>
          </p:cNvSpPr>
          <p:nvPr>
            <p:ph type="sldNum" sz="quarter" idx="12"/>
          </p:nvPr>
        </p:nvSpPr>
        <p:spPr>
          <a:ln/>
        </p:spPr>
        <p:txBody>
          <a:bodyPr/>
          <a:lstStyle>
            <a:lvl1pPr>
              <a:defRPr/>
            </a:lvl1pPr>
          </a:lstStyle>
          <a:p>
            <a:pPr>
              <a:defRPr/>
            </a:pPr>
            <a:fld id="{322A5EAF-C5A7-824A-856E-99D986BE02CD}" type="slidenum">
              <a:rPr lang="en-US">
                <a:solidFill>
                  <a:srgbClr val="2F1311"/>
                </a:solidFill>
              </a:rPr>
              <a:pPr>
                <a:defRPr/>
              </a:pPr>
              <a:t>‹#›</a:t>
            </a:fld>
            <a:endParaRPr lang="en-US">
              <a:solidFill>
                <a:srgbClr val="2F1311"/>
              </a:solidFill>
            </a:endParaRPr>
          </a:p>
        </p:txBody>
      </p:sp>
    </p:spTree>
    <p:extLst>
      <p:ext uri="{BB962C8B-B14F-4D97-AF65-F5344CB8AC3E}">
        <p14:creationId xmlns:p14="http://schemas.microsoft.com/office/powerpoint/2010/main" val="1214102762"/>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83"/>
          <p:cNvSpPr>
            <a:spLocks noGrp="1" noChangeArrowheads="1"/>
          </p:cNvSpPr>
          <p:nvPr>
            <p:ph type="dt" sz="half" idx="10"/>
          </p:nvPr>
        </p:nvSpPr>
        <p:spPr>
          <a:ln/>
        </p:spPr>
        <p:txBody>
          <a:bodyPr/>
          <a:lstStyle>
            <a:lvl1pPr>
              <a:defRPr/>
            </a:lvl1pPr>
          </a:lstStyle>
          <a:p>
            <a:pPr>
              <a:defRPr/>
            </a:pPr>
            <a:endParaRPr lang="en-US">
              <a:solidFill>
                <a:srgbClr val="2F1311"/>
              </a:solidFill>
              <a:latin typeface="Arial"/>
            </a:endParaRPr>
          </a:p>
        </p:txBody>
      </p:sp>
      <p:sp>
        <p:nvSpPr>
          <p:cNvPr id="4" name="Rectangle 1084"/>
          <p:cNvSpPr>
            <a:spLocks noGrp="1" noChangeArrowheads="1"/>
          </p:cNvSpPr>
          <p:nvPr>
            <p:ph type="ftr" sz="quarter" idx="11"/>
          </p:nvPr>
        </p:nvSpPr>
        <p:spPr>
          <a:ln/>
        </p:spPr>
        <p:txBody>
          <a:bodyPr/>
          <a:lstStyle>
            <a:lvl1pPr>
              <a:defRPr/>
            </a:lvl1pPr>
          </a:lstStyle>
          <a:p>
            <a:pPr>
              <a:defRPr/>
            </a:pPr>
            <a:endParaRPr lang="en-US">
              <a:solidFill>
                <a:srgbClr val="2F1311"/>
              </a:solidFill>
              <a:latin typeface="Arial"/>
            </a:endParaRPr>
          </a:p>
        </p:txBody>
      </p:sp>
      <p:sp>
        <p:nvSpPr>
          <p:cNvPr id="5" name="Rectangle 1085"/>
          <p:cNvSpPr>
            <a:spLocks noGrp="1" noChangeArrowheads="1"/>
          </p:cNvSpPr>
          <p:nvPr>
            <p:ph type="sldNum" sz="quarter" idx="12"/>
          </p:nvPr>
        </p:nvSpPr>
        <p:spPr>
          <a:ln/>
        </p:spPr>
        <p:txBody>
          <a:bodyPr/>
          <a:lstStyle>
            <a:lvl1pPr>
              <a:defRPr/>
            </a:lvl1pPr>
          </a:lstStyle>
          <a:p>
            <a:pPr>
              <a:defRPr/>
            </a:pPr>
            <a:fld id="{8930B606-0062-3F4A-9EC2-F5019B096992}" type="slidenum">
              <a:rPr lang="en-US">
                <a:solidFill>
                  <a:srgbClr val="2F1311"/>
                </a:solidFill>
              </a:rPr>
              <a:pPr>
                <a:defRPr/>
              </a:pPr>
              <a:t>‹#›</a:t>
            </a:fld>
            <a:endParaRPr lang="en-US">
              <a:solidFill>
                <a:srgbClr val="2F1311"/>
              </a:solidFill>
            </a:endParaRPr>
          </a:p>
        </p:txBody>
      </p:sp>
    </p:spTree>
    <p:extLst>
      <p:ext uri="{BB962C8B-B14F-4D97-AF65-F5344CB8AC3E}">
        <p14:creationId xmlns:p14="http://schemas.microsoft.com/office/powerpoint/2010/main" val="100046561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49CC443E-B8BB-1148-8C78-0C3C3E7CFE9E}" type="slidenum">
              <a:rPr lang="en-US"/>
              <a:pPr>
                <a:defRPr/>
              </a:pPr>
              <a:t>‹#›</a:t>
            </a:fld>
            <a:endParaRPr lang="en-US"/>
          </a:p>
        </p:txBody>
      </p:sp>
    </p:spTree>
    <p:extLst>
      <p:ext uri="{BB962C8B-B14F-4D97-AF65-F5344CB8AC3E}">
        <p14:creationId xmlns:p14="http://schemas.microsoft.com/office/powerpoint/2010/main" val="2412962165"/>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83"/>
          <p:cNvSpPr>
            <a:spLocks noGrp="1" noChangeArrowheads="1"/>
          </p:cNvSpPr>
          <p:nvPr>
            <p:ph type="dt" sz="half" idx="10"/>
          </p:nvPr>
        </p:nvSpPr>
        <p:spPr>
          <a:ln/>
        </p:spPr>
        <p:txBody>
          <a:bodyPr/>
          <a:lstStyle>
            <a:lvl1pPr>
              <a:defRPr/>
            </a:lvl1pPr>
          </a:lstStyle>
          <a:p>
            <a:pPr>
              <a:defRPr/>
            </a:pPr>
            <a:endParaRPr lang="en-US">
              <a:solidFill>
                <a:srgbClr val="2F1311"/>
              </a:solidFill>
              <a:latin typeface="Arial"/>
            </a:endParaRPr>
          </a:p>
        </p:txBody>
      </p:sp>
      <p:sp>
        <p:nvSpPr>
          <p:cNvPr id="3" name="Rectangle 1084"/>
          <p:cNvSpPr>
            <a:spLocks noGrp="1" noChangeArrowheads="1"/>
          </p:cNvSpPr>
          <p:nvPr>
            <p:ph type="ftr" sz="quarter" idx="11"/>
          </p:nvPr>
        </p:nvSpPr>
        <p:spPr>
          <a:ln/>
        </p:spPr>
        <p:txBody>
          <a:bodyPr/>
          <a:lstStyle>
            <a:lvl1pPr>
              <a:defRPr/>
            </a:lvl1pPr>
          </a:lstStyle>
          <a:p>
            <a:pPr>
              <a:defRPr/>
            </a:pPr>
            <a:endParaRPr lang="en-US">
              <a:solidFill>
                <a:srgbClr val="2F1311"/>
              </a:solidFill>
              <a:latin typeface="Arial"/>
            </a:endParaRPr>
          </a:p>
        </p:txBody>
      </p:sp>
      <p:sp>
        <p:nvSpPr>
          <p:cNvPr id="4" name="Rectangle 1085"/>
          <p:cNvSpPr>
            <a:spLocks noGrp="1" noChangeArrowheads="1"/>
          </p:cNvSpPr>
          <p:nvPr>
            <p:ph type="sldNum" sz="quarter" idx="12"/>
          </p:nvPr>
        </p:nvSpPr>
        <p:spPr>
          <a:ln/>
        </p:spPr>
        <p:txBody>
          <a:bodyPr/>
          <a:lstStyle>
            <a:lvl1pPr>
              <a:defRPr/>
            </a:lvl1pPr>
          </a:lstStyle>
          <a:p>
            <a:pPr>
              <a:defRPr/>
            </a:pPr>
            <a:fld id="{A8949F7D-2571-FA4A-9073-3B2820451B8F}" type="slidenum">
              <a:rPr lang="en-US">
                <a:solidFill>
                  <a:srgbClr val="2F1311"/>
                </a:solidFill>
              </a:rPr>
              <a:pPr>
                <a:defRPr/>
              </a:pPr>
              <a:t>‹#›</a:t>
            </a:fld>
            <a:endParaRPr lang="en-US">
              <a:solidFill>
                <a:srgbClr val="2F1311"/>
              </a:solidFill>
            </a:endParaRPr>
          </a:p>
        </p:txBody>
      </p:sp>
    </p:spTree>
    <p:extLst>
      <p:ext uri="{BB962C8B-B14F-4D97-AF65-F5344CB8AC3E}">
        <p14:creationId xmlns:p14="http://schemas.microsoft.com/office/powerpoint/2010/main" val="1093935236"/>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83"/>
          <p:cNvSpPr>
            <a:spLocks noGrp="1" noChangeArrowheads="1"/>
          </p:cNvSpPr>
          <p:nvPr>
            <p:ph type="dt" sz="half" idx="10"/>
          </p:nvPr>
        </p:nvSpPr>
        <p:spPr>
          <a:ln/>
        </p:spPr>
        <p:txBody>
          <a:bodyPr/>
          <a:lstStyle>
            <a:lvl1pPr>
              <a:defRPr/>
            </a:lvl1pPr>
          </a:lstStyle>
          <a:p>
            <a:pPr>
              <a:defRPr/>
            </a:pPr>
            <a:endParaRPr lang="en-US">
              <a:solidFill>
                <a:srgbClr val="2F1311"/>
              </a:solidFill>
              <a:latin typeface="Arial"/>
            </a:endParaRPr>
          </a:p>
        </p:txBody>
      </p:sp>
      <p:sp>
        <p:nvSpPr>
          <p:cNvPr id="6" name="Rectangle 1084"/>
          <p:cNvSpPr>
            <a:spLocks noGrp="1" noChangeArrowheads="1"/>
          </p:cNvSpPr>
          <p:nvPr>
            <p:ph type="ftr" sz="quarter" idx="11"/>
          </p:nvPr>
        </p:nvSpPr>
        <p:spPr>
          <a:ln/>
        </p:spPr>
        <p:txBody>
          <a:bodyPr/>
          <a:lstStyle>
            <a:lvl1pPr>
              <a:defRPr/>
            </a:lvl1pPr>
          </a:lstStyle>
          <a:p>
            <a:pPr>
              <a:defRPr/>
            </a:pPr>
            <a:endParaRPr lang="en-US">
              <a:solidFill>
                <a:srgbClr val="2F1311"/>
              </a:solidFill>
              <a:latin typeface="Arial"/>
            </a:endParaRPr>
          </a:p>
        </p:txBody>
      </p:sp>
      <p:sp>
        <p:nvSpPr>
          <p:cNvPr id="7" name="Rectangle 1085"/>
          <p:cNvSpPr>
            <a:spLocks noGrp="1" noChangeArrowheads="1"/>
          </p:cNvSpPr>
          <p:nvPr>
            <p:ph type="sldNum" sz="quarter" idx="12"/>
          </p:nvPr>
        </p:nvSpPr>
        <p:spPr>
          <a:ln/>
        </p:spPr>
        <p:txBody>
          <a:bodyPr/>
          <a:lstStyle>
            <a:lvl1pPr>
              <a:defRPr/>
            </a:lvl1pPr>
          </a:lstStyle>
          <a:p>
            <a:pPr>
              <a:defRPr/>
            </a:pPr>
            <a:fld id="{9F45F17F-03F9-C04F-9037-6FA65A810C52}" type="slidenum">
              <a:rPr lang="en-US">
                <a:solidFill>
                  <a:srgbClr val="2F1311"/>
                </a:solidFill>
              </a:rPr>
              <a:pPr>
                <a:defRPr/>
              </a:pPr>
              <a:t>‹#›</a:t>
            </a:fld>
            <a:endParaRPr lang="en-US">
              <a:solidFill>
                <a:srgbClr val="2F1311"/>
              </a:solidFill>
            </a:endParaRPr>
          </a:p>
        </p:txBody>
      </p:sp>
    </p:spTree>
    <p:extLst>
      <p:ext uri="{BB962C8B-B14F-4D97-AF65-F5344CB8AC3E}">
        <p14:creationId xmlns:p14="http://schemas.microsoft.com/office/powerpoint/2010/main" val="3320518545"/>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83"/>
          <p:cNvSpPr>
            <a:spLocks noGrp="1" noChangeArrowheads="1"/>
          </p:cNvSpPr>
          <p:nvPr>
            <p:ph type="dt" sz="half" idx="10"/>
          </p:nvPr>
        </p:nvSpPr>
        <p:spPr>
          <a:ln/>
        </p:spPr>
        <p:txBody>
          <a:bodyPr/>
          <a:lstStyle>
            <a:lvl1pPr>
              <a:defRPr/>
            </a:lvl1pPr>
          </a:lstStyle>
          <a:p>
            <a:pPr>
              <a:defRPr/>
            </a:pPr>
            <a:endParaRPr lang="en-US">
              <a:solidFill>
                <a:srgbClr val="2F1311"/>
              </a:solidFill>
              <a:latin typeface="Arial"/>
            </a:endParaRPr>
          </a:p>
        </p:txBody>
      </p:sp>
      <p:sp>
        <p:nvSpPr>
          <p:cNvPr id="6" name="Rectangle 1084"/>
          <p:cNvSpPr>
            <a:spLocks noGrp="1" noChangeArrowheads="1"/>
          </p:cNvSpPr>
          <p:nvPr>
            <p:ph type="ftr" sz="quarter" idx="11"/>
          </p:nvPr>
        </p:nvSpPr>
        <p:spPr>
          <a:ln/>
        </p:spPr>
        <p:txBody>
          <a:bodyPr/>
          <a:lstStyle>
            <a:lvl1pPr>
              <a:defRPr/>
            </a:lvl1pPr>
          </a:lstStyle>
          <a:p>
            <a:pPr>
              <a:defRPr/>
            </a:pPr>
            <a:endParaRPr lang="en-US">
              <a:solidFill>
                <a:srgbClr val="2F1311"/>
              </a:solidFill>
              <a:latin typeface="Arial"/>
            </a:endParaRPr>
          </a:p>
        </p:txBody>
      </p:sp>
      <p:sp>
        <p:nvSpPr>
          <p:cNvPr id="7" name="Rectangle 1085"/>
          <p:cNvSpPr>
            <a:spLocks noGrp="1" noChangeArrowheads="1"/>
          </p:cNvSpPr>
          <p:nvPr>
            <p:ph type="sldNum" sz="quarter" idx="12"/>
          </p:nvPr>
        </p:nvSpPr>
        <p:spPr>
          <a:ln/>
        </p:spPr>
        <p:txBody>
          <a:bodyPr/>
          <a:lstStyle>
            <a:lvl1pPr>
              <a:defRPr/>
            </a:lvl1pPr>
          </a:lstStyle>
          <a:p>
            <a:pPr>
              <a:defRPr/>
            </a:pPr>
            <a:fld id="{CCDA5C26-20FA-7B45-85C8-A5005ED7A67A}" type="slidenum">
              <a:rPr lang="en-US">
                <a:solidFill>
                  <a:srgbClr val="2F1311"/>
                </a:solidFill>
              </a:rPr>
              <a:pPr>
                <a:defRPr/>
              </a:pPr>
              <a:t>‹#›</a:t>
            </a:fld>
            <a:endParaRPr lang="en-US">
              <a:solidFill>
                <a:srgbClr val="2F1311"/>
              </a:solidFill>
            </a:endParaRPr>
          </a:p>
        </p:txBody>
      </p:sp>
    </p:spTree>
    <p:extLst>
      <p:ext uri="{BB962C8B-B14F-4D97-AF65-F5344CB8AC3E}">
        <p14:creationId xmlns:p14="http://schemas.microsoft.com/office/powerpoint/2010/main" val="3941200876"/>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83"/>
          <p:cNvSpPr>
            <a:spLocks noGrp="1" noChangeArrowheads="1"/>
          </p:cNvSpPr>
          <p:nvPr>
            <p:ph type="dt" sz="half" idx="10"/>
          </p:nvPr>
        </p:nvSpPr>
        <p:spPr>
          <a:ln/>
        </p:spPr>
        <p:txBody>
          <a:bodyPr/>
          <a:lstStyle>
            <a:lvl1pPr>
              <a:defRPr/>
            </a:lvl1pPr>
          </a:lstStyle>
          <a:p>
            <a:pPr>
              <a:defRPr/>
            </a:pPr>
            <a:endParaRPr lang="en-US">
              <a:solidFill>
                <a:srgbClr val="2F1311"/>
              </a:solidFill>
              <a:latin typeface="Arial"/>
            </a:endParaRPr>
          </a:p>
        </p:txBody>
      </p:sp>
      <p:sp>
        <p:nvSpPr>
          <p:cNvPr id="5" name="Rectangle 1084"/>
          <p:cNvSpPr>
            <a:spLocks noGrp="1" noChangeArrowheads="1"/>
          </p:cNvSpPr>
          <p:nvPr>
            <p:ph type="ftr" sz="quarter" idx="11"/>
          </p:nvPr>
        </p:nvSpPr>
        <p:spPr>
          <a:ln/>
        </p:spPr>
        <p:txBody>
          <a:bodyPr/>
          <a:lstStyle>
            <a:lvl1pPr>
              <a:defRPr/>
            </a:lvl1pPr>
          </a:lstStyle>
          <a:p>
            <a:pPr>
              <a:defRPr/>
            </a:pPr>
            <a:endParaRPr lang="en-US">
              <a:solidFill>
                <a:srgbClr val="2F1311"/>
              </a:solidFill>
              <a:latin typeface="Arial"/>
            </a:endParaRPr>
          </a:p>
        </p:txBody>
      </p:sp>
      <p:sp>
        <p:nvSpPr>
          <p:cNvPr id="6" name="Rectangle 1085"/>
          <p:cNvSpPr>
            <a:spLocks noGrp="1" noChangeArrowheads="1"/>
          </p:cNvSpPr>
          <p:nvPr>
            <p:ph type="sldNum" sz="quarter" idx="12"/>
          </p:nvPr>
        </p:nvSpPr>
        <p:spPr>
          <a:ln/>
        </p:spPr>
        <p:txBody>
          <a:bodyPr/>
          <a:lstStyle>
            <a:lvl1pPr>
              <a:defRPr/>
            </a:lvl1pPr>
          </a:lstStyle>
          <a:p>
            <a:pPr>
              <a:defRPr/>
            </a:pPr>
            <a:fld id="{64235275-7435-5C46-90EE-4238CB48D8FA}" type="slidenum">
              <a:rPr lang="en-US">
                <a:solidFill>
                  <a:srgbClr val="2F1311"/>
                </a:solidFill>
              </a:rPr>
              <a:pPr>
                <a:defRPr/>
              </a:pPr>
              <a:t>‹#›</a:t>
            </a:fld>
            <a:endParaRPr lang="en-US">
              <a:solidFill>
                <a:srgbClr val="2F1311"/>
              </a:solidFill>
            </a:endParaRPr>
          </a:p>
        </p:txBody>
      </p:sp>
    </p:spTree>
    <p:extLst>
      <p:ext uri="{BB962C8B-B14F-4D97-AF65-F5344CB8AC3E}">
        <p14:creationId xmlns:p14="http://schemas.microsoft.com/office/powerpoint/2010/main" val="1760079406"/>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827713" y="227013"/>
            <a:ext cx="1868487" cy="586898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19075" y="227013"/>
            <a:ext cx="5456238" cy="58689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83"/>
          <p:cNvSpPr>
            <a:spLocks noGrp="1" noChangeArrowheads="1"/>
          </p:cNvSpPr>
          <p:nvPr>
            <p:ph type="dt" sz="half" idx="10"/>
          </p:nvPr>
        </p:nvSpPr>
        <p:spPr>
          <a:ln/>
        </p:spPr>
        <p:txBody>
          <a:bodyPr/>
          <a:lstStyle>
            <a:lvl1pPr>
              <a:defRPr/>
            </a:lvl1pPr>
          </a:lstStyle>
          <a:p>
            <a:pPr>
              <a:defRPr/>
            </a:pPr>
            <a:endParaRPr lang="en-US">
              <a:solidFill>
                <a:srgbClr val="2F1311"/>
              </a:solidFill>
              <a:latin typeface="Arial"/>
            </a:endParaRPr>
          </a:p>
        </p:txBody>
      </p:sp>
      <p:sp>
        <p:nvSpPr>
          <p:cNvPr id="5" name="Rectangle 1084"/>
          <p:cNvSpPr>
            <a:spLocks noGrp="1" noChangeArrowheads="1"/>
          </p:cNvSpPr>
          <p:nvPr>
            <p:ph type="ftr" sz="quarter" idx="11"/>
          </p:nvPr>
        </p:nvSpPr>
        <p:spPr>
          <a:ln/>
        </p:spPr>
        <p:txBody>
          <a:bodyPr/>
          <a:lstStyle>
            <a:lvl1pPr>
              <a:defRPr/>
            </a:lvl1pPr>
          </a:lstStyle>
          <a:p>
            <a:pPr>
              <a:defRPr/>
            </a:pPr>
            <a:endParaRPr lang="en-US">
              <a:solidFill>
                <a:srgbClr val="2F1311"/>
              </a:solidFill>
              <a:latin typeface="Arial"/>
            </a:endParaRPr>
          </a:p>
        </p:txBody>
      </p:sp>
      <p:sp>
        <p:nvSpPr>
          <p:cNvPr id="6" name="Rectangle 1085"/>
          <p:cNvSpPr>
            <a:spLocks noGrp="1" noChangeArrowheads="1"/>
          </p:cNvSpPr>
          <p:nvPr>
            <p:ph type="sldNum" sz="quarter" idx="12"/>
          </p:nvPr>
        </p:nvSpPr>
        <p:spPr>
          <a:ln/>
        </p:spPr>
        <p:txBody>
          <a:bodyPr/>
          <a:lstStyle>
            <a:lvl1pPr>
              <a:defRPr/>
            </a:lvl1pPr>
          </a:lstStyle>
          <a:p>
            <a:pPr>
              <a:defRPr/>
            </a:pPr>
            <a:fld id="{E4B936E1-46C5-D549-8845-4F980070A519}" type="slidenum">
              <a:rPr lang="en-US">
                <a:solidFill>
                  <a:srgbClr val="2F1311"/>
                </a:solidFill>
              </a:rPr>
              <a:pPr>
                <a:defRPr/>
              </a:pPr>
              <a:t>‹#›</a:t>
            </a:fld>
            <a:endParaRPr lang="en-US">
              <a:solidFill>
                <a:srgbClr val="2F1311"/>
              </a:solidFill>
            </a:endParaRPr>
          </a:p>
        </p:txBody>
      </p:sp>
    </p:spTree>
    <p:extLst>
      <p:ext uri="{BB962C8B-B14F-4D97-AF65-F5344CB8AC3E}">
        <p14:creationId xmlns:p14="http://schemas.microsoft.com/office/powerpoint/2010/main" val="4076010509"/>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26"/>
          <p:cNvGrpSpPr>
            <a:grpSpLocks/>
          </p:cNvGrpSpPr>
          <p:nvPr/>
        </p:nvGrpSpPr>
        <p:grpSpPr bwMode="auto">
          <a:xfrm>
            <a:off x="0" y="0"/>
            <a:ext cx="9159875" cy="6870700"/>
            <a:chOff x="0" y="0"/>
            <a:chExt cx="5770" cy="4328"/>
          </a:xfrm>
        </p:grpSpPr>
        <p:sp>
          <p:nvSpPr>
            <p:cNvPr id="5" name="Rectangle 1027"/>
            <p:cNvSpPr>
              <a:spLocks noChangeArrowheads="1"/>
            </p:cNvSpPr>
            <p:nvPr/>
          </p:nvSpPr>
          <p:spPr bwMode="hidden">
            <a:xfrm>
              <a:off x="0" y="4186"/>
              <a:ext cx="5089" cy="142"/>
            </a:xfrm>
            <a:prstGeom prst="rect">
              <a:avLst/>
            </a:prstGeom>
            <a:gradFill rotWithShape="0">
              <a:gsLst>
                <a:gs pos="0">
                  <a:schemeClr val="bg1"/>
                </a:gs>
                <a:gs pos="100000">
                  <a:schemeClr val="bg2"/>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kumimoji="1" lang="en-US">
                <a:solidFill>
                  <a:srgbClr val="2F1311"/>
                </a:solidFill>
                <a:latin typeface="Arial" charset="0"/>
              </a:endParaRPr>
            </a:p>
          </p:txBody>
        </p:sp>
        <p:sp>
          <p:nvSpPr>
            <p:cNvPr id="6" name="Rectangle 1028"/>
            <p:cNvSpPr>
              <a:spLocks noChangeArrowheads="1"/>
            </p:cNvSpPr>
            <p:nvPr/>
          </p:nvSpPr>
          <p:spPr bwMode="hidden">
            <a:xfrm>
              <a:off x="0" y="0"/>
              <a:ext cx="5089" cy="126"/>
            </a:xfrm>
            <a:prstGeom prst="rect">
              <a:avLst/>
            </a:pr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kumimoji="1" lang="en-US">
                <a:solidFill>
                  <a:srgbClr val="2F1311"/>
                </a:solidFill>
                <a:latin typeface="Arial" charset="0"/>
              </a:endParaRPr>
            </a:p>
          </p:txBody>
        </p:sp>
        <p:sp>
          <p:nvSpPr>
            <p:cNvPr id="7" name="Rectangle 1029"/>
            <p:cNvSpPr>
              <a:spLocks noChangeArrowheads="1"/>
            </p:cNvSpPr>
            <p:nvPr/>
          </p:nvSpPr>
          <p:spPr bwMode="auto">
            <a:xfrm>
              <a:off x="5010" y="0"/>
              <a:ext cx="758" cy="4320"/>
            </a:xfrm>
            <a:prstGeom prst="rect">
              <a:avLst/>
            </a:prstGeom>
            <a:gradFill rotWithShape="0">
              <a:gsLst>
                <a:gs pos="0">
                  <a:schemeClr val="accent1">
                    <a:gamma/>
                    <a:shade val="84706"/>
                    <a:invGamma/>
                  </a:schemeClr>
                </a:gs>
                <a:gs pos="50000">
                  <a:schemeClr val="accent1"/>
                </a:gs>
                <a:gs pos="100000">
                  <a:schemeClr val="accent1">
                    <a:gamma/>
                    <a:shade val="84706"/>
                    <a:invGamma/>
                  </a:schemeClr>
                </a:gs>
              </a:gsLst>
              <a:lin ang="5400000" scaled="1"/>
            </a:gradFill>
            <a:ln w="9525">
              <a:noFill/>
              <a:miter lim="800000"/>
              <a:headEnd/>
              <a:tailEnd/>
            </a:ln>
            <a:effectLst/>
          </p:spPr>
          <p:txBody>
            <a:bodyPr wrap="none" anchor="ctr"/>
            <a:lstStyle/>
            <a:p>
              <a:pPr algn="ctr" eaLnBrk="1" hangingPunct="1">
                <a:defRPr/>
              </a:pPr>
              <a:endParaRPr kumimoji="1" lang="en-US">
                <a:solidFill>
                  <a:srgbClr val="2F1311"/>
                </a:solidFill>
                <a:latin typeface="Arial" pitchFamily="22" charset="0"/>
              </a:endParaRPr>
            </a:p>
          </p:txBody>
        </p:sp>
        <p:grpSp>
          <p:nvGrpSpPr>
            <p:cNvPr id="8" name="Group 1030"/>
            <p:cNvGrpSpPr>
              <a:grpSpLocks/>
            </p:cNvGrpSpPr>
            <p:nvPr/>
          </p:nvGrpSpPr>
          <p:grpSpPr bwMode="auto">
            <a:xfrm>
              <a:off x="4944" y="-17"/>
              <a:ext cx="816" cy="3992"/>
              <a:chOff x="4944" y="-17"/>
              <a:chExt cx="816" cy="3992"/>
            </a:xfrm>
          </p:grpSpPr>
          <p:grpSp>
            <p:nvGrpSpPr>
              <p:cNvPr id="20" name="Group 1031"/>
              <p:cNvGrpSpPr>
                <a:grpSpLocks/>
              </p:cNvGrpSpPr>
              <p:nvPr userDrawn="1"/>
            </p:nvGrpSpPr>
            <p:grpSpPr bwMode="auto">
              <a:xfrm>
                <a:off x="5280" y="-17"/>
                <a:ext cx="480" cy="1448"/>
                <a:chOff x="5280" y="-17"/>
                <a:chExt cx="480" cy="1448"/>
              </a:xfrm>
            </p:grpSpPr>
            <p:grpSp>
              <p:nvGrpSpPr>
                <p:cNvPr id="41" name="Group 1032"/>
                <p:cNvGrpSpPr>
                  <a:grpSpLocks/>
                </p:cNvGrpSpPr>
                <p:nvPr userDrawn="1"/>
              </p:nvGrpSpPr>
              <p:grpSpPr bwMode="auto">
                <a:xfrm rot="-5400000">
                  <a:off x="5479" y="-16"/>
                  <a:ext cx="185" cy="183"/>
                  <a:chOff x="1727" y="232"/>
                  <a:chExt cx="1797" cy="2665"/>
                </a:xfrm>
              </p:grpSpPr>
              <p:grpSp>
                <p:nvGrpSpPr>
                  <p:cNvPr id="50" name="Group 1033"/>
                  <p:cNvGrpSpPr>
                    <a:grpSpLocks/>
                  </p:cNvGrpSpPr>
                  <p:nvPr/>
                </p:nvGrpSpPr>
                <p:grpSpPr bwMode="auto">
                  <a:xfrm>
                    <a:off x="1727" y="232"/>
                    <a:ext cx="1797" cy="2665"/>
                    <a:chOff x="1727" y="232"/>
                    <a:chExt cx="1797" cy="2665"/>
                  </a:xfrm>
                </p:grpSpPr>
                <p:sp>
                  <p:nvSpPr>
                    <p:cNvPr id="57" name="Freeform 1034"/>
                    <p:cNvSpPr>
                      <a:spLocks/>
                    </p:cNvSpPr>
                    <p:nvPr/>
                  </p:nvSpPr>
                  <p:spPr bwMode="auto">
                    <a:xfrm>
                      <a:off x="2300" y="334"/>
                      <a:ext cx="1234" cy="2563"/>
                    </a:xfrm>
                    <a:custGeom>
                      <a:avLst/>
                      <a:gdLst>
                        <a:gd name="T0" fmla="*/ 349 w 1231"/>
                        <a:gd name="T1" fmla="*/ 283 h 2560"/>
                        <a:gd name="T2" fmla="*/ 427 w 1231"/>
                        <a:gd name="T3" fmla="*/ 115 h 2560"/>
                        <a:gd name="T4" fmla="*/ 595 w 1231"/>
                        <a:gd name="T5" fmla="*/ 7 h 2560"/>
                        <a:gd name="T6" fmla="*/ 919 w 1231"/>
                        <a:gd name="T7" fmla="*/ 61 h 2560"/>
                        <a:gd name="T8" fmla="*/ 1087 w 1231"/>
                        <a:gd name="T9" fmla="*/ 349 h 2560"/>
                        <a:gd name="T10" fmla="*/ 1003 w 1231"/>
                        <a:gd name="T11" fmla="*/ 781 h 2560"/>
                        <a:gd name="T12" fmla="*/ 967 w 1231"/>
                        <a:gd name="T13" fmla="*/ 955 h 2560"/>
                        <a:gd name="T14" fmla="*/ 1141 w 1231"/>
                        <a:gd name="T15" fmla="*/ 1087 h 2560"/>
                        <a:gd name="T16" fmla="*/ 1267 w 1231"/>
                        <a:gd name="T17" fmla="*/ 1549 h 2560"/>
                        <a:gd name="T18" fmla="*/ 1159 w 1231"/>
                        <a:gd name="T19" fmla="*/ 1993 h 2560"/>
                        <a:gd name="T20" fmla="*/ 931 w 1231"/>
                        <a:gd name="T21" fmla="*/ 2101 h 2560"/>
                        <a:gd name="T22" fmla="*/ 745 w 1231"/>
                        <a:gd name="T23" fmla="*/ 2083 h 2560"/>
                        <a:gd name="T24" fmla="*/ 679 w 1231"/>
                        <a:gd name="T25" fmla="*/ 2287 h 2560"/>
                        <a:gd name="T26" fmla="*/ 541 w 1231"/>
                        <a:gd name="T27" fmla="*/ 2563 h 2560"/>
                        <a:gd name="T28" fmla="*/ 223 w 1231"/>
                        <a:gd name="T29" fmla="*/ 2545 h 2560"/>
                        <a:gd name="T30" fmla="*/ 31 w 1231"/>
                        <a:gd name="T31" fmla="*/ 2263 h 2560"/>
                        <a:gd name="T32" fmla="*/ 25 w 1231"/>
                        <a:gd name="T33" fmla="*/ 1993 h 2560"/>
                        <a:gd name="T34" fmla="*/ 145 w 1231"/>
                        <a:gd name="T35" fmla="*/ 1675 h 2560"/>
                        <a:gd name="T36" fmla="*/ 271 w 1231"/>
                        <a:gd name="T37" fmla="*/ 1537 h 2560"/>
                        <a:gd name="T38" fmla="*/ 229 w 1231"/>
                        <a:gd name="T39" fmla="*/ 1753 h 2560"/>
                        <a:gd name="T40" fmla="*/ 73 w 1231"/>
                        <a:gd name="T41" fmla="*/ 2047 h 2560"/>
                        <a:gd name="T42" fmla="*/ 169 w 1231"/>
                        <a:gd name="T43" fmla="*/ 2359 h 2560"/>
                        <a:gd name="T44" fmla="*/ 451 w 1231"/>
                        <a:gd name="T45" fmla="*/ 2467 h 2560"/>
                        <a:gd name="T46" fmla="*/ 607 w 1231"/>
                        <a:gd name="T47" fmla="*/ 2263 h 2560"/>
                        <a:gd name="T48" fmla="*/ 589 w 1231"/>
                        <a:gd name="T49" fmla="*/ 1831 h 2560"/>
                        <a:gd name="T50" fmla="*/ 505 w 1231"/>
                        <a:gd name="T51" fmla="*/ 1555 h 2560"/>
                        <a:gd name="T52" fmla="*/ 547 w 1231"/>
                        <a:gd name="T53" fmla="*/ 1483 h 2560"/>
                        <a:gd name="T54" fmla="*/ 649 w 1231"/>
                        <a:gd name="T55" fmla="*/ 1657 h 2560"/>
                        <a:gd name="T56" fmla="*/ 745 w 1231"/>
                        <a:gd name="T57" fmla="*/ 1957 h 2560"/>
                        <a:gd name="T58" fmla="*/ 991 w 1231"/>
                        <a:gd name="T59" fmla="*/ 1987 h 2560"/>
                        <a:gd name="T60" fmla="*/ 1171 w 1231"/>
                        <a:gd name="T61" fmla="*/ 1711 h 2560"/>
                        <a:gd name="T62" fmla="*/ 1153 w 1231"/>
                        <a:gd name="T63" fmla="*/ 1290 h 2560"/>
                        <a:gd name="T64" fmla="*/ 907 w 1231"/>
                        <a:gd name="T65" fmla="*/ 1069 h 2560"/>
                        <a:gd name="T66" fmla="*/ 703 w 1231"/>
                        <a:gd name="T67" fmla="*/ 1141 h 2560"/>
                        <a:gd name="T68" fmla="*/ 589 w 1231"/>
                        <a:gd name="T69" fmla="*/ 1129 h 2560"/>
                        <a:gd name="T70" fmla="*/ 643 w 1231"/>
                        <a:gd name="T71" fmla="*/ 1045 h 2560"/>
                        <a:gd name="T72" fmla="*/ 835 w 1231"/>
                        <a:gd name="T73" fmla="*/ 949 h 2560"/>
                        <a:gd name="T74" fmla="*/ 973 w 1231"/>
                        <a:gd name="T75" fmla="*/ 625 h 2560"/>
                        <a:gd name="T76" fmla="*/ 907 w 1231"/>
                        <a:gd name="T77" fmla="*/ 175 h 2560"/>
                        <a:gd name="T78" fmla="*/ 643 w 1231"/>
                        <a:gd name="T79" fmla="*/ 103 h 2560"/>
                        <a:gd name="T80" fmla="*/ 403 w 1231"/>
                        <a:gd name="T81" fmla="*/ 355 h 2560"/>
                        <a:gd name="T82" fmla="*/ 415 w 1231"/>
                        <a:gd name="T83" fmla="*/ 775 h 2560"/>
                        <a:gd name="T84" fmla="*/ 355 w 1231"/>
                        <a:gd name="T85" fmla="*/ 961 h 2560"/>
                        <a:gd name="T86" fmla="*/ 301 w 1231"/>
                        <a:gd name="T87" fmla="*/ 697 h 2560"/>
                        <a:gd name="T88" fmla="*/ 319 w 1231"/>
                        <a:gd name="T89" fmla="*/ 367 h 256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231" h="2560">
                          <a:moveTo>
                            <a:pt x="307" y="367"/>
                          </a:moveTo>
                          <a:cubicBezTo>
                            <a:pt x="317" y="336"/>
                            <a:pt x="326" y="303"/>
                            <a:pt x="337" y="283"/>
                          </a:cubicBezTo>
                          <a:cubicBezTo>
                            <a:pt x="348" y="263"/>
                            <a:pt x="360" y="275"/>
                            <a:pt x="373" y="247"/>
                          </a:cubicBezTo>
                          <a:cubicBezTo>
                            <a:pt x="386" y="219"/>
                            <a:pt x="400" y="147"/>
                            <a:pt x="415" y="115"/>
                          </a:cubicBezTo>
                          <a:cubicBezTo>
                            <a:pt x="430" y="83"/>
                            <a:pt x="435" y="73"/>
                            <a:pt x="463" y="55"/>
                          </a:cubicBezTo>
                          <a:cubicBezTo>
                            <a:pt x="491" y="37"/>
                            <a:pt x="536" y="14"/>
                            <a:pt x="583" y="7"/>
                          </a:cubicBezTo>
                          <a:cubicBezTo>
                            <a:pt x="630" y="0"/>
                            <a:pt x="693" y="4"/>
                            <a:pt x="745" y="13"/>
                          </a:cubicBezTo>
                          <a:cubicBezTo>
                            <a:pt x="797" y="22"/>
                            <a:pt x="852" y="34"/>
                            <a:pt x="895" y="61"/>
                          </a:cubicBezTo>
                          <a:cubicBezTo>
                            <a:pt x="938" y="88"/>
                            <a:pt x="977" y="127"/>
                            <a:pt x="1003" y="175"/>
                          </a:cubicBezTo>
                          <a:cubicBezTo>
                            <a:pt x="1029" y="223"/>
                            <a:pt x="1044" y="287"/>
                            <a:pt x="1051" y="349"/>
                          </a:cubicBezTo>
                          <a:cubicBezTo>
                            <a:pt x="1058" y="411"/>
                            <a:pt x="1057" y="477"/>
                            <a:pt x="1045" y="547"/>
                          </a:cubicBezTo>
                          <a:cubicBezTo>
                            <a:pt x="1033" y="617"/>
                            <a:pt x="995" y="712"/>
                            <a:pt x="979" y="769"/>
                          </a:cubicBezTo>
                          <a:cubicBezTo>
                            <a:pt x="963" y="826"/>
                            <a:pt x="955" y="860"/>
                            <a:pt x="949" y="889"/>
                          </a:cubicBezTo>
                          <a:cubicBezTo>
                            <a:pt x="943" y="918"/>
                            <a:pt x="936" y="925"/>
                            <a:pt x="943" y="943"/>
                          </a:cubicBezTo>
                          <a:cubicBezTo>
                            <a:pt x="950" y="961"/>
                            <a:pt x="964" y="975"/>
                            <a:pt x="991" y="997"/>
                          </a:cubicBezTo>
                          <a:cubicBezTo>
                            <a:pt x="1018" y="1019"/>
                            <a:pt x="1069" y="1033"/>
                            <a:pt x="1105" y="1075"/>
                          </a:cubicBezTo>
                          <a:cubicBezTo>
                            <a:pt x="1141" y="1117"/>
                            <a:pt x="1186" y="1174"/>
                            <a:pt x="1207" y="1249"/>
                          </a:cubicBezTo>
                          <a:cubicBezTo>
                            <a:pt x="1228" y="1324"/>
                            <a:pt x="1231" y="1441"/>
                            <a:pt x="1231" y="1525"/>
                          </a:cubicBezTo>
                          <a:cubicBezTo>
                            <a:pt x="1231" y="1609"/>
                            <a:pt x="1225" y="1679"/>
                            <a:pt x="1207" y="1753"/>
                          </a:cubicBezTo>
                          <a:cubicBezTo>
                            <a:pt x="1189" y="1827"/>
                            <a:pt x="1153" y="1917"/>
                            <a:pt x="1123" y="1969"/>
                          </a:cubicBezTo>
                          <a:cubicBezTo>
                            <a:pt x="1093" y="2021"/>
                            <a:pt x="1063" y="2047"/>
                            <a:pt x="1027" y="2065"/>
                          </a:cubicBezTo>
                          <a:cubicBezTo>
                            <a:pt x="991" y="2083"/>
                            <a:pt x="951" y="2079"/>
                            <a:pt x="907" y="2077"/>
                          </a:cubicBezTo>
                          <a:cubicBezTo>
                            <a:pt x="863" y="2075"/>
                            <a:pt x="794" y="2056"/>
                            <a:pt x="763" y="2053"/>
                          </a:cubicBezTo>
                          <a:cubicBezTo>
                            <a:pt x="732" y="2050"/>
                            <a:pt x="733" y="2050"/>
                            <a:pt x="721" y="2059"/>
                          </a:cubicBezTo>
                          <a:cubicBezTo>
                            <a:pt x="709" y="2068"/>
                            <a:pt x="702" y="2075"/>
                            <a:pt x="691" y="2107"/>
                          </a:cubicBezTo>
                          <a:cubicBezTo>
                            <a:pt x="680" y="2139"/>
                            <a:pt x="665" y="2205"/>
                            <a:pt x="655" y="2251"/>
                          </a:cubicBezTo>
                          <a:cubicBezTo>
                            <a:pt x="645" y="2297"/>
                            <a:pt x="652" y="2337"/>
                            <a:pt x="631" y="2383"/>
                          </a:cubicBezTo>
                          <a:cubicBezTo>
                            <a:pt x="610" y="2429"/>
                            <a:pt x="574" y="2498"/>
                            <a:pt x="529" y="2527"/>
                          </a:cubicBezTo>
                          <a:cubicBezTo>
                            <a:pt x="484" y="2556"/>
                            <a:pt x="414" y="2560"/>
                            <a:pt x="361" y="2557"/>
                          </a:cubicBezTo>
                          <a:cubicBezTo>
                            <a:pt x="308" y="2554"/>
                            <a:pt x="256" y="2537"/>
                            <a:pt x="211" y="2509"/>
                          </a:cubicBezTo>
                          <a:cubicBezTo>
                            <a:pt x="166" y="2481"/>
                            <a:pt x="121" y="2436"/>
                            <a:pt x="91" y="2389"/>
                          </a:cubicBezTo>
                          <a:cubicBezTo>
                            <a:pt x="61" y="2342"/>
                            <a:pt x="46" y="2275"/>
                            <a:pt x="31" y="2227"/>
                          </a:cubicBezTo>
                          <a:cubicBezTo>
                            <a:pt x="16" y="2179"/>
                            <a:pt x="2" y="2144"/>
                            <a:pt x="1" y="2101"/>
                          </a:cubicBezTo>
                          <a:cubicBezTo>
                            <a:pt x="0" y="2058"/>
                            <a:pt x="13" y="2018"/>
                            <a:pt x="25" y="1969"/>
                          </a:cubicBezTo>
                          <a:cubicBezTo>
                            <a:pt x="37" y="1920"/>
                            <a:pt x="53" y="1860"/>
                            <a:pt x="73" y="1807"/>
                          </a:cubicBezTo>
                          <a:cubicBezTo>
                            <a:pt x="93" y="1754"/>
                            <a:pt x="122" y="1698"/>
                            <a:pt x="145" y="1651"/>
                          </a:cubicBezTo>
                          <a:cubicBezTo>
                            <a:pt x="168" y="1604"/>
                            <a:pt x="192" y="1548"/>
                            <a:pt x="211" y="1525"/>
                          </a:cubicBezTo>
                          <a:cubicBezTo>
                            <a:pt x="230" y="1502"/>
                            <a:pt x="249" y="1502"/>
                            <a:pt x="259" y="1513"/>
                          </a:cubicBezTo>
                          <a:cubicBezTo>
                            <a:pt x="269" y="1524"/>
                            <a:pt x="278" y="1555"/>
                            <a:pt x="271" y="1591"/>
                          </a:cubicBezTo>
                          <a:cubicBezTo>
                            <a:pt x="264" y="1627"/>
                            <a:pt x="242" y="1682"/>
                            <a:pt x="217" y="1729"/>
                          </a:cubicBezTo>
                          <a:cubicBezTo>
                            <a:pt x="192" y="1776"/>
                            <a:pt x="145" y="1824"/>
                            <a:pt x="121" y="1873"/>
                          </a:cubicBezTo>
                          <a:cubicBezTo>
                            <a:pt x="97" y="1922"/>
                            <a:pt x="76" y="1970"/>
                            <a:pt x="73" y="2023"/>
                          </a:cubicBezTo>
                          <a:cubicBezTo>
                            <a:pt x="70" y="2076"/>
                            <a:pt x="87" y="2141"/>
                            <a:pt x="103" y="2191"/>
                          </a:cubicBezTo>
                          <a:cubicBezTo>
                            <a:pt x="119" y="2241"/>
                            <a:pt x="140" y="2285"/>
                            <a:pt x="169" y="2323"/>
                          </a:cubicBezTo>
                          <a:cubicBezTo>
                            <a:pt x="198" y="2361"/>
                            <a:pt x="232" y="2401"/>
                            <a:pt x="277" y="2419"/>
                          </a:cubicBezTo>
                          <a:cubicBezTo>
                            <a:pt x="322" y="2437"/>
                            <a:pt x="395" y="2440"/>
                            <a:pt x="439" y="2431"/>
                          </a:cubicBezTo>
                          <a:cubicBezTo>
                            <a:pt x="483" y="2422"/>
                            <a:pt x="515" y="2399"/>
                            <a:pt x="541" y="2365"/>
                          </a:cubicBezTo>
                          <a:cubicBezTo>
                            <a:pt x="567" y="2331"/>
                            <a:pt x="583" y="2280"/>
                            <a:pt x="595" y="2227"/>
                          </a:cubicBezTo>
                          <a:cubicBezTo>
                            <a:pt x="607" y="2174"/>
                            <a:pt x="616" y="2117"/>
                            <a:pt x="613" y="2047"/>
                          </a:cubicBezTo>
                          <a:cubicBezTo>
                            <a:pt x="610" y="1977"/>
                            <a:pt x="589" y="1871"/>
                            <a:pt x="577" y="1807"/>
                          </a:cubicBezTo>
                          <a:cubicBezTo>
                            <a:pt x="565" y="1743"/>
                            <a:pt x="555" y="1709"/>
                            <a:pt x="541" y="1663"/>
                          </a:cubicBezTo>
                          <a:cubicBezTo>
                            <a:pt x="527" y="1617"/>
                            <a:pt x="502" y="1561"/>
                            <a:pt x="493" y="1531"/>
                          </a:cubicBezTo>
                          <a:cubicBezTo>
                            <a:pt x="484" y="1501"/>
                            <a:pt x="480" y="1495"/>
                            <a:pt x="487" y="1483"/>
                          </a:cubicBezTo>
                          <a:cubicBezTo>
                            <a:pt x="494" y="1471"/>
                            <a:pt x="519" y="1455"/>
                            <a:pt x="535" y="1459"/>
                          </a:cubicBezTo>
                          <a:cubicBezTo>
                            <a:pt x="551" y="1463"/>
                            <a:pt x="568" y="1478"/>
                            <a:pt x="583" y="1507"/>
                          </a:cubicBezTo>
                          <a:cubicBezTo>
                            <a:pt x="598" y="1536"/>
                            <a:pt x="610" y="1583"/>
                            <a:pt x="625" y="1633"/>
                          </a:cubicBezTo>
                          <a:cubicBezTo>
                            <a:pt x="640" y="1683"/>
                            <a:pt x="657" y="1757"/>
                            <a:pt x="673" y="1807"/>
                          </a:cubicBezTo>
                          <a:cubicBezTo>
                            <a:pt x="689" y="1857"/>
                            <a:pt x="697" y="1905"/>
                            <a:pt x="721" y="1933"/>
                          </a:cubicBezTo>
                          <a:cubicBezTo>
                            <a:pt x="745" y="1961"/>
                            <a:pt x="776" y="1970"/>
                            <a:pt x="817" y="1975"/>
                          </a:cubicBezTo>
                          <a:cubicBezTo>
                            <a:pt x="858" y="1980"/>
                            <a:pt x="926" y="1980"/>
                            <a:pt x="967" y="1963"/>
                          </a:cubicBezTo>
                          <a:cubicBezTo>
                            <a:pt x="1008" y="1946"/>
                            <a:pt x="1035" y="1919"/>
                            <a:pt x="1063" y="1873"/>
                          </a:cubicBezTo>
                          <a:cubicBezTo>
                            <a:pt x="1091" y="1827"/>
                            <a:pt x="1122" y="1761"/>
                            <a:pt x="1135" y="1687"/>
                          </a:cubicBezTo>
                          <a:cubicBezTo>
                            <a:pt x="1148" y="1613"/>
                            <a:pt x="1144" y="1498"/>
                            <a:pt x="1141" y="1429"/>
                          </a:cubicBezTo>
                          <a:cubicBezTo>
                            <a:pt x="1138" y="1360"/>
                            <a:pt x="1140" y="1325"/>
                            <a:pt x="1117" y="1273"/>
                          </a:cubicBezTo>
                          <a:cubicBezTo>
                            <a:pt x="1094" y="1221"/>
                            <a:pt x="1042" y="1153"/>
                            <a:pt x="1003" y="1117"/>
                          </a:cubicBezTo>
                          <a:cubicBezTo>
                            <a:pt x="964" y="1081"/>
                            <a:pt x="919" y="1064"/>
                            <a:pt x="883" y="1057"/>
                          </a:cubicBezTo>
                          <a:cubicBezTo>
                            <a:pt x="847" y="1050"/>
                            <a:pt x="821" y="1063"/>
                            <a:pt x="787" y="1075"/>
                          </a:cubicBezTo>
                          <a:cubicBezTo>
                            <a:pt x="753" y="1087"/>
                            <a:pt x="706" y="1117"/>
                            <a:pt x="679" y="1129"/>
                          </a:cubicBezTo>
                          <a:cubicBezTo>
                            <a:pt x="652" y="1141"/>
                            <a:pt x="642" y="1149"/>
                            <a:pt x="625" y="1147"/>
                          </a:cubicBezTo>
                          <a:cubicBezTo>
                            <a:pt x="608" y="1145"/>
                            <a:pt x="584" y="1130"/>
                            <a:pt x="577" y="1117"/>
                          </a:cubicBezTo>
                          <a:cubicBezTo>
                            <a:pt x="570" y="1104"/>
                            <a:pt x="576" y="1083"/>
                            <a:pt x="583" y="1069"/>
                          </a:cubicBezTo>
                          <a:cubicBezTo>
                            <a:pt x="590" y="1055"/>
                            <a:pt x="599" y="1043"/>
                            <a:pt x="619" y="1033"/>
                          </a:cubicBezTo>
                          <a:cubicBezTo>
                            <a:pt x="639" y="1023"/>
                            <a:pt x="671" y="1025"/>
                            <a:pt x="703" y="1009"/>
                          </a:cubicBezTo>
                          <a:cubicBezTo>
                            <a:pt x="735" y="993"/>
                            <a:pt x="780" y="965"/>
                            <a:pt x="811" y="937"/>
                          </a:cubicBezTo>
                          <a:cubicBezTo>
                            <a:pt x="842" y="909"/>
                            <a:pt x="866" y="895"/>
                            <a:pt x="889" y="841"/>
                          </a:cubicBezTo>
                          <a:cubicBezTo>
                            <a:pt x="912" y="787"/>
                            <a:pt x="939" y="696"/>
                            <a:pt x="949" y="613"/>
                          </a:cubicBezTo>
                          <a:cubicBezTo>
                            <a:pt x="959" y="530"/>
                            <a:pt x="960" y="416"/>
                            <a:pt x="949" y="343"/>
                          </a:cubicBezTo>
                          <a:cubicBezTo>
                            <a:pt x="938" y="270"/>
                            <a:pt x="914" y="215"/>
                            <a:pt x="883" y="175"/>
                          </a:cubicBezTo>
                          <a:cubicBezTo>
                            <a:pt x="852" y="135"/>
                            <a:pt x="807" y="115"/>
                            <a:pt x="763" y="103"/>
                          </a:cubicBezTo>
                          <a:cubicBezTo>
                            <a:pt x="719" y="91"/>
                            <a:pt x="665" y="90"/>
                            <a:pt x="619" y="103"/>
                          </a:cubicBezTo>
                          <a:cubicBezTo>
                            <a:pt x="573" y="116"/>
                            <a:pt x="525" y="139"/>
                            <a:pt x="487" y="181"/>
                          </a:cubicBezTo>
                          <a:cubicBezTo>
                            <a:pt x="449" y="223"/>
                            <a:pt x="412" y="301"/>
                            <a:pt x="391" y="355"/>
                          </a:cubicBezTo>
                          <a:cubicBezTo>
                            <a:pt x="370" y="409"/>
                            <a:pt x="359" y="437"/>
                            <a:pt x="361" y="505"/>
                          </a:cubicBezTo>
                          <a:cubicBezTo>
                            <a:pt x="363" y="573"/>
                            <a:pt x="399" y="691"/>
                            <a:pt x="403" y="763"/>
                          </a:cubicBezTo>
                          <a:cubicBezTo>
                            <a:pt x="407" y="835"/>
                            <a:pt x="395" y="906"/>
                            <a:pt x="385" y="937"/>
                          </a:cubicBezTo>
                          <a:cubicBezTo>
                            <a:pt x="375" y="968"/>
                            <a:pt x="356" y="957"/>
                            <a:pt x="343" y="949"/>
                          </a:cubicBezTo>
                          <a:cubicBezTo>
                            <a:pt x="330" y="941"/>
                            <a:pt x="316" y="933"/>
                            <a:pt x="307" y="889"/>
                          </a:cubicBezTo>
                          <a:cubicBezTo>
                            <a:pt x="298" y="845"/>
                            <a:pt x="294" y="755"/>
                            <a:pt x="289" y="685"/>
                          </a:cubicBezTo>
                          <a:cubicBezTo>
                            <a:pt x="284" y="615"/>
                            <a:pt x="273" y="523"/>
                            <a:pt x="277" y="469"/>
                          </a:cubicBezTo>
                          <a:cubicBezTo>
                            <a:pt x="281" y="415"/>
                            <a:pt x="297" y="398"/>
                            <a:pt x="307" y="367"/>
                          </a:cubicBezTo>
                          <a:close/>
                        </a:path>
                      </a:pathLst>
                    </a:custGeom>
                    <a:solidFill>
                      <a:srgbClr val="E7D6B7"/>
                    </a:soli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solidFill>
                          <a:srgbClr val="2F1311"/>
                        </a:solidFill>
                      </a:endParaRPr>
                    </a:p>
                  </p:txBody>
                </p:sp>
                <p:sp>
                  <p:nvSpPr>
                    <p:cNvPr id="58" name="Freeform 1035"/>
                    <p:cNvSpPr>
                      <a:spLocks/>
                    </p:cNvSpPr>
                    <p:nvPr/>
                  </p:nvSpPr>
                  <p:spPr bwMode="auto">
                    <a:xfrm>
                      <a:off x="1727" y="217"/>
                      <a:ext cx="864" cy="2068"/>
                    </a:xfrm>
                    <a:custGeom>
                      <a:avLst/>
                      <a:gdLst>
                        <a:gd name="T0" fmla="*/ 773 w 865"/>
                        <a:gd name="T1" fmla="*/ 518 h 2071"/>
                        <a:gd name="T2" fmla="*/ 785 w 865"/>
                        <a:gd name="T3" fmla="*/ 345 h 2071"/>
                        <a:gd name="T4" fmla="*/ 851 w 865"/>
                        <a:gd name="T5" fmla="*/ 206 h 2071"/>
                        <a:gd name="T6" fmla="*/ 797 w 865"/>
                        <a:gd name="T7" fmla="*/ 218 h 2071"/>
                        <a:gd name="T8" fmla="*/ 737 w 865"/>
                        <a:gd name="T9" fmla="*/ 218 h 2071"/>
                        <a:gd name="T10" fmla="*/ 671 w 865"/>
                        <a:gd name="T11" fmla="*/ 116 h 2071"/>
                        <a:gd name="T12" fmla="*/ 599 w 865"/>
                        <a:gd name="T13" fmla="*/ 32 h 2071"/>
                        <a:gd name="T14" fmla="*/ 497 w 865"/>
                        <a:gd name="T15" fmla="*/ 2 h 2071"/>
                        <a:gd name="T16" fmla="*/ 407 w 865"/>
                        <a:gd name="T17" fmla="*/ 20 h 2071"/>
                        <a:gd name="T18" fmla="*/ 281 w 865"/>
                        <a:gd name="T19" fmla="*/ 74 h 2071"/>
                        <a:gd name="T20" fmla="*/ 173 w 865"/>
                        <a:gd name="T21" fmla="*/ 206 h 2071"/>
                        <a:gd name="T22" fmla="*/ 119 w 865"/>
                        <a:gd name="T23" fmla="*/ 392 h 2071"/>
                        <a:gd name="T24" fmla="*/ 131 w 865"/>
                        <a:gd name="T25" fmla="*/ 578 h 2071"/>
                        <a:gd name="T26" fmla="*/ 173 w 865"/>
                        <a:gd name="T27" fmla="*/ 770 h 2071"/>
                        <a:gd name="T28" fmla="*/ 197 w 865"/>
                        <a:gd name="T29" fmla="*/ 872 h 2071"/>
                        <a:gd name="T30" fmla="*/ 167 w 865"/>
                        <a:gd name="T31" fmla="*/ 974 h 2071"/>
                        <a:gd name="T32" fmla="*/ 65 w 865"/>
                        <a:gd name="T33" fmla="*/ 1100 h 2071"/>
                        <a:gd name="T34" fmla="*/ 17 w 865"/>
                        <a:gd name="T35" fmla="*/ 1274 h 2071"/>
                        <a:gd name="T36" fmla="*/ 5 w 865"/>
                        <a:gd name="T37" fmla="*/ 1526 h 2071"/>
                        <a:gd name="T38" fmla="*/ 47 w 865"/>
                        <a:gd name="T39" fmla="*/ 1716 h 2071"/>
                        <a:gd name="T40" fmla="*/ 131 w 865"/>
                        <a:gd name="T41" fmla="*/ 1862 h 2071"/>
                        <a:gd name="T42" fmla="*/ 299 w 865"/>
                        <a:gd name="T43" fmla="*/ 1952 h 2071"/>
                        <a:gd name="T44" fmla="*/ 425 w 865"/>
                        <a:gd name="T45" fmla="*/ 1946 h 2071"/>
                        <a:gd name="T46" fmla="*/ 455 w 865"/>
                        <a:gd name="T47" fmla="*/ 1958 h 2071"/>
                        <a:gd name="T48" fmla="*/ 485 w 865"/>
                        <a:gd name="T49" fmla="*/ 2030 h 2071"/>
                        <a:gd name="T50" fmla="*/ 485 w 865"/>
                        <a:gd name="T51" fmla="*/ 1928 h 2071"/>
                        <a:gd name="T52" fmla="*/ 545 w 865"/>
                        <a:gd name="T53" fmla="*/ 1742 h 2071"/>
                        <a:gd name="T54" fmla="*/ 605 w 865"/>
                        <a:gd name="T55" fmla="*/ 1634 h 2071"/>
                        <a:gd name="T56" fmla="*/ 569 w 865"/>
                        <a:gd name="T57" fmla="*/ 1676 h 2071"/>
                        <a:gd name="T58" fmla="*/ 503 w 865"/>
                        <a:gd name="T59" fmla="*/ 1784 h 2071"/>
                        <a:gd name="T60" fmla="*/ 407 w 865"/>
                        <a:gd name="T61" fmla="*/ 1868 h 2071"/>
                        <a:gd name="T62" fmla="*/ 269 w 865"/>
                        <a:gd name="T63" fmla="*/ 1862 h 2071"/>
                        <a:gd name="T64" fmla="*/ 179 w 865"/>
                        <a:gd name="T65" fmla="*/ 1778 h 2071"/>
                        <a:gd name="T66" fmla="*/ 113 w 865"/>
                        <a:gd name="T67" fmla="*/ 1616 h 2071"/>
                        <a:gd name="T68" fmla="*/ 107 w 865"/>
                        <a:gd name="T69" fmla="*/ 1370 h 2071"/>
                        <a:gd name="T70" fmla="*/ 137 w 865"/>
                        <a:gd name="T71" fmla="*/ 1166 h 2071"/>
                        <a:gd name="T72" fmla="*/ 203 w 865"/>
                        <a:gd name="T73" fmla="*/ 1046 h 2071"/>
                        <a:gd name="T74" fmla="*/ 323 w 865"/>
                        <a:gd name="T75" fmla="*/ 1010 h 2071"/>
                        <a:gd name="T76" fmla="*/ 497 w 865"/>
                        <a:gd name="T77" fmla="*/ 1052 h 2071"/>
                        <a:gd name="T78" fmla="*/ 599 w 865"/>
                        <a:gd name="T79" fmla="*/ 1100 h 2071"/>
                        <a:gd name="T80" fmla="*/ 653 w 865"/>
                        <a:gd name="T81" fmla="*/ 1076 h 2071"/>
                        <a:gd name="T82" fmla="*/ 647 w 865"/>
                        <a:gd name="T83" fmla="*/ 1028 h 2071"/>
                        <a:gd name="T84" fmla="*/ 599 w 865"/>
                        <a:gd name="T85" fmla="*/ 992 h 2071"/>
                        <a:gd name="T86" fmla="*/ 485 w 865"/>
                        <a:gd name="T87" fmla="*/ 968 h 2071"/>
                        <a:gd name="T88" fmla="*/ 323 w 865"/>
                        <a:gd name="T89" fmla="*/ 884 h 2071"/>
                        <a:gd name="T90" fmla="*/ 233 w 865"/>
                        <a:gd name="T91" fmla="*/ 668 h 2071"/>
                        <a:gd name="T92" fmla="*/ 209 w 865"/>
                        <a:gd name="T93" fmla="*/ 404 h 2071"/>
                        <a:gd name="T94" fmla="*/ 317 w 865"/>
                        <a:gd name="T95" fmla="*/ 170 h 2071"/>
                        <a:gd name="T96" fmla="*/ 473 w 865"/>
                        <a:gd name="T97" fmla="*/ 110 h 2071"/>
                        <a:gd name="T98" fmla="*/ 605 w 865"/>
                        <a:gd name="T99" fmla="*/ 164 h 2071"/>
                        <a:gd name="T100" fmla="*/ 695 w 865"/>
                        <a:gd name="T101" fmla="*/ 290 h 2071"/>
                        <a:gd name="T102" fmla="*/ 725 w 865"/>
                        <a:gd name="T103" fmla="*/ 416 h 2071"/>
                        <a:gd name="T104" fmla="*/ 761 w 865"/>
                        <a:gd name="T105" fmla="*/ 590 h 2071"/>
                        <a:gd name="T106" fmla="*/ 797 w 865"/>
                        <a:gd name="T107" fmla="*/ 572 h 2071"/>
                        <a:gd name="T108" fmla="*/ 773 w 865"/>
                        <a:gd name="T109" fmla="*/ 518 h 207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865" h="2071">
                          <a:moveTo>
                            <a:pt x="785" y="530"/>
                          </a:moveTo>
                          <a:cubicBezTo>
                            <a:pt x="783" y="491"/>
                            <a:pt x="784" y="404"/>
                            <a:pt x="797" y="350"/>
                          </a:cubicBezTo>
                          <a:cubicBezTo>
                            <a:pt x="810" y="296"/>
                            <a:pt x="861" y="228"/>
                            <a:pt x="863" y="206"/>
                          </a:cubicBezTo>
                          <a:cubicBezTo>
                            <a:pt x="865" y="184"/>
                            <a:pt x="828" y="216"/>
                            <a:pt x="809" y="218"/>
                          </a:cubicBezTo>
                          <a:cubicBezTo>
                            <a:pt x="790" y="220"/>
                            <a:pt x="770" y="235"/>
                            <a:pt x="749" y="218"/>
                          </a:cubicBezTo>
                          <a:cubicBezTo>
                            <a:pt x="728" y="201"/>
                            <a:pt x="706" y="147"/>
                            <a:pt x="683" y="116"/>
                          </a:cubicBezTo>
                          <a:cubicBezTo>
                            <a:pt x="660" y="85"/>
                            <a:pt x="640" y="51"/>
                            <a:pt x="611" y="32"/>
                          </a:cubicBezTo>
                          <a:cubicBezTo>
                            <a:pt x="582" y="13"/>
                            <a:pt x="543" y="4"/>
                            <a:pt x="509" y="2"/>
                          </a:cubicBezTo>
                          <a:cubicBezTo>
                            <a:pt x="475" y="0"/>
                            <a:pt x="445" y="8"/>
                            <a:pt x="407" y="20"/>
                          </a:cubicBezTo>
                          <a:cubicBezTo>
                            <a:pt x="369" y="32"/>
                            <a:pt x="320" y="43"/>
                            <a:pt x="281" y="74"/>
                          </a:cubicBezTo>
                          <a:cubicBezTo>
                            <a:pt x="242" y="105"/>
                            <a:pt x="200" y="151"/>
                            <a:pt x="173" y="206"/>
                          </a:cubicBezTo>
                          <a:cubicBezTo>
                            <a:pt x="146" y="261"/>
                            <a:pt x="126" y="340"/>
                            <a:pt x="119" y="404"/>
                          </a:cubicBezTo>
                          <a:cubicBezTo>
                            <a:pt x="112" y="468"/>
                            <a:pt x="122" y="527"/>
                            <a:pt x="131" y="590"/>
                          </a:cubicBezTo>
                          <a:cubicBezTo>
                            <a:pt x="140" y="653"/>
                            <a:pt x="162" y="733"/>
                            <a:pt x="173" y="782"/>
                          </a:cubicBezTo>
                          <a:cubicBezTo>
                            <a:pt x="184" y="831"/>
                            <a:pt x="198" y="850"/>
                            <a:pt x="197" y="884"/>
                          </a:cubicBezTo>
                          <a:cubicBezTo>
                            <a:pt x="196" y="918"/>
                            <a:pt x="189" y="946"/>
                            <a:pt x="167" y="986"/>
                          </a:cubicBezTo>
                          <a:cubicBezTo>
                            <a:pt x="145" y="1026"/>
                            <a:pt x="90" y="1072"/>
                            <a:pt x="65" y="1124"/>
                          </a:cubicBezTo>
                          <a:cubicBezTo>
                            <a:pt x="40" y="1176"/>
                            <a:pt x="27" y="1227"/>
                            <a:pt x="17" y="1298"/>
                          </a:cubicBezTo>
                          <a:cubicBezTo>
                            <a:pt x="7" y="1369"/>
                            <a:pt x="0" y="1475"/>
                            <a:pt x="5" y="1550"/>
                          </a:cubicBezTo>
                          <a:cubicBezTo>
                            <a:pt x="10" y="1625"/>
                            <a:pt x="26" y="1690"/>
                            <a:pt x="47" y="1748"/>
                          </a:cubicBezTo>
                          <a:cubicBezTo>
                            <a:pt x="68" y="1806"/>
                            <a:pt x="89" y="1858"/>
                            <a:pt x="131" y="1898"/>
                          </a:cubicBezTo>
                          <a:cubicBezTo>
                            <a:pt x="173" y="1938"/>
                            <a:pt x="250" y="1974"/>
                            <a:pt x="299" y="1988"/>
                          </a:cubicBezTo>
                          <a:cubicBezTo>
                            <a:pt x="348" y="2002"/>
                            <a:pt x="397" y="1981"/>
                            <a:pt x="425" y="1982"/>
                          </a:cubicBezTo>
                          <a:cubicBezTo>
                            <a:pt x="453" y="1983"/>
                            <a:pt x="455" y="1980"/>
                            <a:pt x="467" y="1994"/>
                          </a:cubicBezTo>
                          <a:cubicBezTo>
                            <a:pt x="479" y="2008"/>
                            <a:pt x="492" y="2071"/>
                            <a:pt x="497" y="2066"/>
                          </a:cubicBezTo>
                          <a:cubicBezTo>
                            <a:pt x="502" y="2061"/>
                            <a:pt x="487" y="2012"/>
                            <a:pt x="497" y="1964"/>
                          </a:cubicBezTo>
                          <a:cubicBezTo>
                            <a:pt x="507" y="1916"/>
                            <a:pt x="537" y="1829"/>
                            <a:pt x="557" y="1778"/>
                          </a:cubicBezTo>
                          <a:cubicBezTo>
                            <a:pt x="577" y="1727"/>
                            <a:pt x="613" y="1671"/>
                            <a:pt x="617" y="1658"/>
                          </a:cubicBezTo>
                          <a:cubicBezTo>
                            <a:pt x="621" y="1645"/>
                            <a:pt x="598" y="1673"/>
                            <a:pt x="581" y="1700"/>
                          </a:cubicBezTo>
                          <a:cubicBezTo>
                            <a:pt x="564" y="1727"/>
                            <a:pt x="544" y="1786"/>
                            <a:pt x="515" y="1820"/>
                          </a:cubicBezTo>
                          <a:cubicBezTo>
                            <a:pt x="486" y="1854"/>
                            <a:pt x="448" y="1891"/>
                            <a:pt x="407" y="1904"/>
                          </a:cubicBezTo>
                          <a:cubicBezTo>
                            <a:pt x="366" y="1917"/>
                            <a:pt x="307" y="1913"/>
                            <a:pt x="269" y="1898"/>
                          </a:cubicBezTo>
                          <a:cubicBezTo>
                            <a:pt x="231" y="1883"/>
                            <a:pt x="205" y="1857"/>
                            <a:pt x="179" y="1814"/>
                          </a:cubicBezTo>
                          <a:cubicBezTo>
                            <a:pt x="153" y="1771"/>
                            <a:pt x="125" y="1710"/>
                            <a:pt x="113" y="1640"/>
                          </a:cubicBezTo>
                          <a:cubicBezTo>
                            <a:pt x="101" y="1570"/>
                            <a:pt x="103" y="1469"/>
                            <a:pt x="107" y="1394"/>
                          </a:cubicBezTo>
                          <a:cubicBezTo>
                            <a:pt x="111" y="1319"/>
                            <a:pt x="121" y="1244"/>
                            <a:pt x="137" y="1190"/>
                          </a:cubicBezTo>
                          <a:cubicBezTo>
                            <a:pt x="153" y="1136"/>
                            <a:pt x="172" y="1098"/>
                            <a:pt x="203" y="1070"/>
                          </a:cubicBezTo>
                          <a:cubicBezTo>
                            <a:pt x="234" y="1042"/>
                            <a:pt x="272" y="1021"/>
                            <a:pt x="323" y="1022"/>
                          </a:cubicBezTo>
                          <a:cubicBezTo>
                            <a:pt x="374" y="1023"/>
                            <a:pt x="461" y="1059"/>
                            <a:pt x="509" y="1076"/>
                          </a:cubicBezTo>
                          <a:cubicBezTo>
                            <a:pt x="557" y="1093"/>
                            <a:pt x="585" y="1120"/>
                            <a:pt x="611" y="1124"/>
                          </a:cubicBezTo>
                          <a:cubicBezTo>
                            <a:pt x="637" y="1128"/>
                            <a:pt x="657" y="1113"/>
                            <a:pt x="665" y="1100"/>
                          </a:cubicBezTo>
                          <a:cubicBezTo>
                            <a:pt x="673" y="1087"/>
                            <a:pt x="668" y="1062"/>
                            <a:pt x="659" y="1046"/>
                          </a:cubicBezTo>
                          <a:cubicBezTo>
                            <a:pt x="650" y="1030"/>
                            <a:pt x="638" y="1015"/>
                            <a:pt x="611" y="1004"/>
                          </a:cubicBezTo>
                          <a:cubicBezTo>
                            <a:pt x="584" y="993"/>
                            <a:pt x="545" y="998"/>
                            <a:pt x="497" y="980"/>
                          </a:cubicBezTo>
                          <a:cubicBezTo>
                            <a:pt x="449" y="962"/>
                            <a:pt x="367" y="946"/>
                            <a:pt x="323" y="896"/>
                          </a:cubicBezTo>
                          <a:cubicBezTo>
                            <a:pt x="279" y="846"/>
                            <a:pt x="252" y="760"/>
                            <a:pt x="233" y="680"/>
                          </a:cubicBezTo>
                          <a:cubicBezTo>
                            <a:pt x="214" y="600"/>
                            <a:pt x="195" y="501"/>
                            <a:pt x="209" y="416"/>
                          </a:cubicBezTo>
                          <a:cubicBezTo>
                            <a:pt x="223" y="331"/>
                            <a:pt x="271" y="221"/>
                            <a:pt x="317" y="170"/>
                          </a:cubicBezTo>
                          <a:cubicBezTo>
                            <a:pt x="363" y="119"/>
                            <a:pt x="435" y="111"/>
                            <a:pt x="485" y="110"/>
                          </a:cubicBezTo>
                          <a:cubicBezTo>
                            <a:pt x="535" y="109"/>
                            <a:pt x="580" y="134"/>
                            <a:pt x="617" y="164"/>
                          </a:cubicBezTo>
                          <a:cubicBezTo>
                            <a:pt x="654" y="194"/>
                            <a:pt x="687" y="246"/>
                            <a:pt x="707" y="290"/>
                          </a:cubicBezTo>
                          <a:cubicBezTo>
                            <a:pt x="727" y="334"/>
                            <a:pt x="726" y="376"/>
                            <a:pt x="737" y="428"/>
                          </a:cubicBezTo>
                          <a:cubicBezTo>
                            <a:pt x="748" y="480"/>
                            <a:pt x="761" y="576"/>
                            <a:pt x="773" y="602"/>
                          </a:cubicBezTo>
                          <a:cubicBezTo>
                            <a:pt x="785" y="628"/>
                            <a:pt x="807" y="597"/>
                            <a:pt x="809" y="584"/>
                          </a:cubicBezTo>
                          <a:cubicBezTo>
                            <a:pt x="811" y="571"/>
                            <a:pt x="787" y="569"/>
                            <a:pt x="785" y="530"/>
                          </a:cubicBezTo>
                          <a:close/>
                        </a:path>
                      </a:pathLst>
                    </a:custGeom>
                    <a:solidFill>
                      <a:srgbClr val="E7D6B7"/>
                    </a:soli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solidFill>
                          <a:srgbClr val="2F1311"/>
                        </a:solidFill>
                      </a:endParaRPr>
                    </a:p>
                  </p:txBody>
                </p:sp>
              </p:grpSp>
              <p:sp>
                <p:nvSpPr>
                  <p:cNvPr id="51" name="Oval 1036"/>
                  <p:cNvSpPr>
                    <a:spLocks noChangeArrowheads="1"/>
                  </p:cNvSpPr>
                  <p:nvPr/>
                </p:nvSpPr>
                <p:spPr bwMode="auto">
                  <a:xfrm>
                    <a:off x="2349" y="1266"/>
                    <a:ext cx="175" cy="248"/>
                  </a:xfrm>
                  <a:prstGeom prst="ellipse">
                    <a:avLst/>
                  </a:prstGeom>
                  <a:solidFill>
                    <a:srgbClr val="E7D6B7"/>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2F1311"/>
                      </a:solidFill>
                    </a:endParaRPr>
                  </a:p>
                </p:txBody>
              </p:sp>
              <p:sp>
                <p:nvSpPr>
                  <p:cNvPr id="52" name="Freeform 1037"/>
                  <p:cNvSpPr>
                    <a:spLocks/>
                  </p:cNvSpPr>
                  <p:nvPr/>
                </p:nvSpPr>
                <p:spPr bwMode="auto">
                  <a:xfrm>
                    <a:off x="2786" y="581"/>
                    <a:ext cx="262" cy="524"/>
                  </a:xfrm>
                  <a:custGeom>
                    <a:avLst/>
                    <a:gdLst>
                      <a:gd name="T0" fmla="*/ 3 w 266"/>
                      <a:gd name="T1" fmla="*/ 519 h 521"/>
                      <a:gd name="T2" fmla="*/ 27 w 266"/>
                      <a:gd name="T3" fmla="*/ 297 h 521"/>
                      <a:gd name="T4" fmla="*/ 93 w 266"/>
                      <a:gd name="T5" fmla="*/ 45 h 521"/>
                      <a:gd name="T6" fmla="*/ 153 w 266"/>
                      <a:gd name="T7" fmla="*/ 3 h 521"/>
                      <a:gd name="T8" fmla="*/ 199 w 266"/>
                      <a:gd name="T9" fmla="*/ 39 h 521"/>
                      <a:gd name="T10" fmla="*/ 217 w 266"/>
                      <a:gd name="T11" fmla="*/ 141 h 521"/>
                      <a:gd name="T12" fmla="*/ 171 w 266"/>
                      <a:gd name="T13" fmla="*/ 297 h 521"/>
                      <a:gd name="T14" fmla="*/ 90 w 266"/>
                      <a:gd name="T15" fmla="*/ 513 h 521"/>
                      <a:gd name="T16" fmla="*/ 33 w 266"/>
                      <a:gd name="T17" fmla="*/ 537 h 521"/>
                      <a:gd name="T18" fmla="*/ 3 w 266"/>
                      <a:gd name="T19" fmla="*/ 519 h 5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66" h="521">
                        <a:moveTo>
                          <a:pt x="3" y="483"/>
                        </a:moveTo>
                        <a:cubicBezTo>
                          <a:pt x="0" y="445"/>
                          <a:pt x="9" y="346"/>
                          <a:pt x="27" y="273"/>
                        </a:cubicBezTo>
                        <a:cubicBezTo>
                          <a:pt x="45" y="200"/>
                          <a:pt x="85" y="90"/>
                          <a:pt x="111" y="45"/>
                        </a:cubicBezTo>
                        <a:cubicBezTo>
                          <a:pt x="137" y="0"/>
                          <a:pt x="162" y="4"/>
                          <a:pt x="183" y="3"/>
                        </a:cubicBezTo>
                        <a:cubicBezTo>
                          <a:pt x="204" y="2"/>
                          <a:pt x="224" y="18"/>
                          <a:pt x="237" y="39"/>
                        </a:cubicBezTo>
                        <a:cubicBezTo>
                          <a:pt x="250" y="60"/>
                          <a:pt x="266" y="90"/>
                          <a:pt x="261" y="129"/>
                        </a:cubicBezTo>
                        <a:cubicBezTo>
                          <a:pt x="256" y="168"/>
                          <a:pt x="233" y="215"/>
                          <a:pt x="207" y="273"/>
                        </a:cubicBezTo>
                        <a:cubicBezTo>
                          <a:pt x="181" y="331"/>
                          <a:pt x="132" y="439"/>
                          <a:pt x="105" y="477"/>
                        </a:cubicBezTo>
                        <a:cubicBezTo>
                          <a:pt x="78" y="515"/>
                          <a:pt x="61" y="501"/>
                          <a:pt x="45" y="501"/>
                        </a:cubicBezTo>
                        <a:cubicBezTo>
                          <a:pt x="29" y="501"/>
                          <a:pt x="6" y="521"/>
                          <a:pt x="3" y="483"/>
                        </a:cubicBezTo>
                        <a:close/>
                      </a:path>
                    </a:pathLst>
                  </a:custGeom>
                  <a:solidFill>
                    <a:srgbClr val="E7D6B7"/>
                  </a:soli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solidFill>
                        <a:srgbClr val="2F1311"/>
                      </a:solidFill>
                    </a:endParaRPr>
                  </a:p>
                </p:txBody>
              </p:sp>
              <p:sp>
                <p:nvSpPr>
                  <p:cNvPr id="53" name="Freeform 1038"/>
                  <p:cNvSpPr>
                    <a:spLocks/>
                  </p:cNvSpPr>
                  <p:nvPr/>
                </p:nvSpPr>
                <p:spPr bwMode="auto">
                  <a:xfrm>
                    <a:off x="2854" y="1601"/>
                    <a:ext cx="398" cy="350"/>
                  </a:xfrm>
                  <a:custGeom>
                    <a:avLst/>
                    <a:gdLst>
                      <a:gd name="T0" fmla="*/ 124 w 392"/>
                      <a:gd name="T1" fmla="*/ 284 h 340"/>
                      <a:gd name="T2" fmla="*/ 16 w 392"/>
                      <a:gd name="T3" fmla="*/ 124 h 340"/>
                      <a:gd name="T4" fmla="*/ 4 w 392"/>
                      <a:gd name="T5" fmla="*/ 62 h 340"/>
                      <a:gd name="T6" fmla="*/ 28 w 392"/>
                      <a:gd name="T7" fmla="*/ 3 h 340"/>
                      <a:gd name="T8" fmla="*/ 154 w 392"/>
                      <a:gd name="T9" fmla="*/ 39 h 340"/>
                      <a:gd name="T10" fmla="*/ 299 w 392"/>
                      <a:gd name="T11" fmla="*/ 105 h 340"/>
                      <a:gd name="T12" fmla="*/ 437 w 392"/>
                      <a:gd name="T13" fmla="*/ 225 h 340"/>
                      <a:gd name="T14" fmla="*/ 465 w 392"/>
                      <a:gd name="T15" fmla="*/ 386 h 340"/>
                      <a:gd name="T16" fmla="*/ 408 w 392"/>
                      <a:gd name="T17" fmla="*/ 471 h 340"/>
                      <a:gd name="T18" fmla="*/ 292 w 392"/>
                      <a:gd name="T19" fmla="*/ 446 h 340"/>
                      <a:gd name="T20" fmla="*/ 124 w 392"/>
                      <a:gd name="T21" fmla="*/ 284 h 34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92" h="340">
                        <a:moveTo>
                          <a:pt x="100" y="201"/>
                        </a:moveTo>
                        <a:cubicBezTo>
                          <a:pt x="62" y="163"/>
                          <a:pt x="32" y="113"/>
                          <a:pt x="16" y="87"/>
                        </a:cubicBezTo>
                        <a:cubicBezTo>
                          <a:pt x="0" y="61"/>
                          <a:pt x="2" y="59"/>
                          <a:pt x="4" y="45"/>
                        </a:cubicBezTo>
                        <a:cubicBezTo>
                          <a:pt x="6" y="31"/>
                          <a:pt x="7" y="6"/>
                          <a:pt x="28" y="3"/>
                        </a:cubicBezTo>
                        <a:cubicBezTo>
                          <a:pt x="49" y="0"/>
                          <a:pt x="93" y="15"/>
                          <a:pt x="130" y="27"/>
                        </a:cubicBezTo>
                        <a:cubicBezTo>
                          <a:pt x="167" y="39"/>
                          <a:pt x="211" y="53"/>
                          <a:pt x="250" y="75"/>
                        </a:cubicBezTo>
                        <a:cubicBezTo>
                          <a:pt x="289" y="97"/>
                          <a:pt x="341" y="126"/>
                          <a:pt x="364" y="159"/>
                        </a:cubicBezTo>
                        <a:cubicBezTo>
                          <a:pt x="387" y="192"/>
                          <a:pt x="392" y="244"/>
                          <a:pt x="388" y="273"/>
                        </a:cubicBezTo>
                        <a:cubicBezTo>
                          <a:pt x="384" y="302"/>
                          <a:pt x="364" y="326"/>
                          <a:pt x="340" y="333"/>
                        </a:cubicBezTo>
                        <a:cubicBezTo>
                          <a:pt x="316" y="340"/>
                          <a:pt x="282" y="336"/>
                          <a:pt x="244" y="315"/>
                        </a:cubicBezTo>
                        <a:cubicBezTo>
                          <a:pt x="206" y="294"/>
                          <a:pt x="138" y="239"/>
                          <a:pt x="100" y="201"/>
                        </a:cubicBezTo>
                        <a:close/>
                      </a:path>
                    </a:pathLst>
                  </a:custGeom>
                  <a:solidFill>
                    <a:srgbClr val="E7D6B7"/>
                  </a:soli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solidFill>
                        <a:srgbClr val="2F1311"/>
                      </a:solidFill>
                    </a:endParaRPr>
                  </a:p>
                </p:txBody>
              </p:sp>
              <p:sp>
                <p:nvSpPr>
                  <p:cNvPr id="54" name="Freeform 1039"/>
                  <p:cNvSpPr>
                    <a:spLocks/>
                  </p:cNvSpPr>
                  <p:nvPr/>
                </p:nvSpPr>
                <p:spPr bwMode="auto">
                  <a:xfrm>
                    <a:off x="2485" y="1936"/>
                    <a:ext cx="146" cy="568"/>
                  </a:xfrm>
                  <a:custGeom>
                    <a:avLst/>
                    <a:gdLst>
                      <a:gd name="T0" fmla="*/ 15 w 151"/>
                      <a:gd name="T1" fmla="*/ 202 h 558"/>
                      <a:gd name="T2" fmla="*/ 30 w 151"/>
                      <a:gd name="T3" fmla="*/ 51 h 558"/>
                      <a:gd name="T4" fmla="*/ 43 w 151"/>
                      <a:gd name="T5" fmla="*/ 3 h 558"/>
                      <a:gd name="T6" fmla="*/ 72 w 151"/>
                      <a:gd name="T7" fmla="*/ 27 h 558"/>
                      <a:gd name="T8" fmla="*/ 93 w 151"/>
                      <a:gd name="T9" fmla="*/ 202 h 558"/>
                      <a:gd name="T10" fmla="*/ 96 w 151"/>
                      <a:gd name="T11" fmla="*/ 524 h 558"/>
                      <a:gd name="T12" fmla="*/ 65 w 151"/>
                      <a:gd name="T13" fmla="*/ 672 h 558"/>
                      <a:gd name="T14" fmla="*/ 15 w 151"/>
                      <a:gd name="T15" fmla="*/ 635 h 558"/>
                      <a:gd name="T16" fmla="*/ 0 w 151"/>
                      <a:gd name="T17" fmla="*/ 391 h 558"/>
                      <a:gd name="T18" fmla="*/ 15 w 151"/>
                      <a:gd name="T19" fmla="*/ 202 h 55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51" h="558">
                        <a:moveTo>
                          <a:pt x="18" y="165"/>
                        </a:moveTo>
                        <a:cubicBezTo>
                          <a:pt x="25" y="119"/>
                          <a:pt x="34" y="66"/>
                          <a:pt x="42" y="39"/>
                        </a:cubicBezTo>
                        <a:cubicBezTo>
                          <a:pt x="50" y="12"/>
                          <a:pt x="55" y="5"/>
                          <a:pt x="66" y="3"/>
                        </a:cubicBezTo>
                        <a:cubicBezTo>
                          <a:pt x="77" y="1"/>
                          <a:pt x="96" y="0"/>
                          <a:pt x="108" y="27"/>
                        </a:cubicBezTo>
                        <a:cubicBezTo>
                          <a:pt x="120" y="54"/>
                          <a:pt x="132" y="99"/>
                          <a:pt x="138" y="165"/>
                        </a:cubicBezTo>
                        <a:cubicBezTo>
                          <a:pt x="144" y="231"/>
                          <a:pt x="151" y="360"/>
                          <a:pt x="144" y="423"/>
                        </a:cubicBezTo>
                        <a:cubicBezTo>
                          <a:pt x="137" y="486"/>
                          <a:pt x="116" y="528"/>
                          <a:pt x="96" y="543"/>
                        </a:cubicBezTo>
                        <a:cubicBezTo>
                          <a:pt x="76" y="558"/>
                          <a:pt x="40" y="551"/>
                          <a:pt x="24" y="513"/>
                        </a:cubicBezTo>
                        <a:cubicBezTo>
                          <a:pt x="8" y="475"/>
                          <a:pt x="0" y="372"/>
                          <a:pt x="0" y="315"/>
                        </a:cubicBezTo>
                        <a:cubicBezTo>
                          <a:pt x="0" y="258"/>
                          <a:pt x="11" y="211"/>
                          <a:pt x="18" y="165"/>
                        </a:cubicBezTo>
                        <a:close/>
                      </a:path>
                    </a:pathLst>
                  </a:custGeom>
                  <a:solidFill>
                    <a:srgbClr val="E7D6B7"/>
                  </a:soli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solidFill>
                        <a:srgbClr val="2F1311"/>
                      </a:solidFill>
                    </a:endParaRPr>
                  </a:p>
                </p:txBody>
              </p:sp>
              <p:sp>
                <p:nvSpPr>
                  <p:cNvPr id="55" name="Freeform 1040"/>
                  <p:cNvSpPr>
                    <a:spLocks/>
                  </p:cNvSpPr>
                  <p:nvPr/>
                </p:nvSpPr>
                <p:spPr bwMode="auto">
                  <a:xfrm>
                    <a:off x="1863" y="1601"/>
                    <a:ext cx="389" cy="248"/>
                  </a:xfrm>
                  <a:custGeom>
                    <a:avLst/>
                    <a:gdLst>
                      <a:gd name="T0" fmla="*/ 163 w 392"/>
                      <a:gd name="T1" fmla="*/ 49 h 253"/>
                      <a:gd name="T2" fmla="*/ 283 w 392"/>
                      <a:gd name="T3" fmla="*/ 19 h 253"/>
                      <a:gd name="T4" fmla="*/ 331 w 392"/>
                      <a:gd name="T5" fmla="*/ 7 h 253"/>
                      <a:gd name="T6" fmla="*/ 349 w 392"/>
                      <a:gd name="T7" fmla="*/ 49 h 253"/>
                      <a:gd name="T8" fmla="*/ 301 w 392"/>
                      <a:gd name="T9" fmla="*/ 106 h 253"/>
                      <a:gd name="T10" fmla="*/ 181 w 392"/>
                      <a:gd name="T11" fmla="*/ 175 h 253"/>
                      <a:gd name="T12" fmla="*/ 37 w 392"/>
                      <a:gd name="T13" fmla="*/ 195 h 253"/>
                      <a:gd name="T14" fmla="*/ 1 w 392"/>
                      <a:gd name="T15" fmla="*/ 148 h 253"/>
                      <a:gd name="T16" fmla="*/ 43 w 392"/>
                      <a:gd name="T17" fmla="*/ 91 h 253"/>
                      <a:gd name="T18" fmla="*/ 163 w 392"/>
                      <a:gd name="T19" fmla="*/ 49 h 25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92" h="253">
                        <a:moveTo>
                          <a:pt x="175" y="61"/>
                        </a:moveTo>
                        <a:cubicBezTo>
                          <a:pt x="219" y="45"/>
                          <a:pt x="275" y="28"/>
                          <a:pt x="307" y="19"/>
                        </a:cubicBezTo>
                        <a:cubicBezTo>
                          <a:pt x="339" y="10"/>
                          <a:pt x="354" y="0"/>
                          <a:pt x="367" y="7"/>
                        </a:cubicBezTo>
                        <a:cubicBezTo>
                          <a:pt x="380" y="14"/>
                          <a:pt x="392" y="40"/>
                          <a:pt x="385" y="61"/>
                        </a:cubicBezTo>
                        <a:cubicBezTo>
                          <a:pt x="378" y="82"/>
                          <a:pt x="357" y="106"/>
                          <a:pt x="325" y="133"/>
                        </a:cubicBezTo>
                        <a:cubicBezTo>
                          <a:pt x="293" y="160"/>
                          <a:pt x="241" y="204"/>
                          <a:pt x="193" y="223"/>
                        </a:cubicBezTo>
                        <a:cubicBezTo>
                          <a:pt x="145" y="242"/>
                          <a:pt x="69" y="253"/>
                          <a:pt x="37" y="247"/>
                        </a:cubicBezTo>
                        <a:cubicBezTo>
                          <a:pt x="5" y="241"/>
                          <a:pt x="0" y="209"/>
                          <a:pt x="1" y="187"/>
                        </a:cubicBezTo>
                        <a:cubicBezTo>
                          <a:pt x="2" y="165"/>
                          <a:pt x="15" y="136"/>
                          <a:pt x="43" y="115"/>
                        </a:cubicBezTo>
                        <a:cubicBezTo>
                          <a:pt x="71" y="94"/>
                          <a:pt x="131" y="77"/>
                          <a:pt x="175" y="61"/>
                        </a:cubicBezTo>
                        <a:close/>
                      </a:path>
                    </a:pathLst>
                  </a:custGeom>
                  <a:solidFill>
                    <a:srgbClr val="E7D6B7"/>
                  </a:soli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solidFill>
                        <a:srgbClr val="2F1311"/>
                      </a:solidFill>
                    </a:endParaRPr>
                  </a:p>
                </p:txBody>
              </p:sp>
              <p:sp>
                <p:nvSpPr>
                  <p:cNvPr id="56" name="Freeform 1041"/>
                  <p:cNvSpPr>
                    <a:spLocks/>
                  </p:cNvSpPr>
                  <p:nvPr/>
                </p:nvSpPr>
                <p:spPr bwMode="auto">
                  <a:xfrm>
                    <a:off x="2048" y="771"/>
                    <a:ext cx="233" cy="379"/>
                  </a:xfrm>
                  <a:custGeom>
                    <a:avLst/>
                    <a:gdLst>
                      <a:gd name="T0" fmla="*/ 62 w 238"/>
                      <a:gd name="T1" fmla="*/ 217 h 386"/>
                      <a:gd name="T2" fmla="*/ 23 w 238"/>
                      <a:gd name="T3" fmla="*/ 156 h 386"/>
                      <a:gd name="T4" fmla="*/ 0 w 238"/>
                      <a:gd name="T5" fmla="*/ 77 h 386"/>
                      <a:gd name="T6" fmla="*/ 23 w 238"/>
                      <a:gd name="T7" fmla="*/ 12 h 386"/>
                      <a:gd name="T8" fmla="*/ 95 w 238"/>
                      <a:gd name="T9" fmla="*/ 24 h 386"/>
                      <a:gd name="T10" fmla="*/ 140 w 238"/>
                      <a:gd name="T11" fmla="*/ 108 h 386"/>
                      <a:gd name="T12" fmla="*/ 182 w 238"/>
                      <a:gd name="T13" fmla="*/ 245 h 386"/>
                      <a:gd name="T14" fmla="*/ 158 w 238"/>
                      <a:gd name="T15" fmla="*/ 303 h 386"/>
                      <a:gd name="T16" fmla="*/ 131 w 238"/>
                      <a:gd name="T17" fmla="*/ 285 h 386"/>
                      <a:gd name="T18" fmla="*/ 62 w 238"/>
                      <a:gd name="T19" fmla="*/ 217 h 38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38" h="386">
                        <a:moveTo>
                          <a:pt x="78" y="270"/>
                        </a:moveTo>
                        <a:cubicBezTo>
                          <a:pt x="54" y="243"/>
                          <a:pt x="37" y="221"/>
                          <a:pt x="24" y="192"/>
                        </a:cubicBezTo>
                        <a:cubicBezTo>
                          <a:pt x="11" y="163"/>
                          <a:pt x="0" y="126"/>
                          <a:pt x="0" y="96"/>
                        </a:cubicBezTo>
                        <a:cubicBezTo>
                          <a:pt x="0" y="66"/>
                          <a:pt x="4" y="24"/>
                          <a:pt x="24" y="12"/>
                        </a:cubicBezTo>
                        <a:cubicBezTo>
                          <a:pt x="44" y="0"/>
                          <a:pt x="94" y="4"/>
                          <a:pt x="120" y="24"/>
                        </a:cubicBezTo>
                        <a:cubicBezTo>
                          <a:pt x="146" y="44"/>
                          <a:pt x="161" y="85"/>
                          <a:pt x="180" y="132"/>
                        </a:cubicBezTo>
                        <a:cubicBezTo>
                          <a:pt x="199" y="179"/>
                          <a:pt x="230" y="265"/>
                          <a:pt x="234" y="306"/>
                        </a:cubicBezTo>
                        <a:cubicBezTo>
                          <a:pt x="238" y="347"/>
                          <a:pt x="215" y="370"/>
                          <a:pt x="204" y="378"/>
                        </a:cubicBezTo>
                        <a:cubicBezTo>
                          <a:pt x="193" y="386"/>
                          <a:pt x="190" y="372"/>
                          <a:pt x="168" y="354"/>
                        </a:cubicBezTo>
                        <a:cubicBezTo>
                          <a:pt x="146" y="336"/>
                          <a:pt x="102" y="297"/>
                          <a:pt x="78" y="270"/>
                        </a:cubicBezTo>
                        <a:close/>
                      </a:path>
                    </a:pathLst>
                  </a:custGeom>
                  <a:solidFill>
                    <a:srgbClr val="E7D6B7"/>
                  </a:soli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solidFill>
                        <a:srgbClr val="2F1311"/>
                      </a:solidFill>
                    </a:endParaRPr>
                  </a:p>
                </p:txBody>
              </p:sp>
            </p:grpSp>
            <p:pic>
              <p:nvPicPr>
                <p:cNvPr id="42" name="Picture 1042"/>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280" y="144"/>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3" name="Picture 1043"/>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574" y="144"/>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4" name="Picture 1044"/>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424" y="336"/>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5" name="Picture 1045"/>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376" y="576"/>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6" name="Picture 1046"/>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574" y="52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7" name="Picture 1047"/>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472" y="76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8" name="Picture 1048"/>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574" y="100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9" name="Picture 1049"/>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574" y="124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21" name="Group 1050"/>
              <p:cNvGrpSpPr>
                <a:grpSpLocks/>
              </p:cNvGrpSpPr>
              <p:nvPr userDrawn="1"/>
            </p:nvGrpSpPr>
            <p:grpSpPr bwMode="auto">
              <a:xfrm>
                <a:off x="4944" y="1008"/>
                <a:ext cx="522" cy="2967"/>
                <a:chOff x="4944" y="1008"/>
                <a:chExt cx="522" cy="2967"/>
              </a:xfrm>
            </p:grpSpPr>
            <p:pic>
              <p:nvPicPr>
                <p:cNvPr id="22" name="Picture 1051"/>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136" y="100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3" name="Picture 1052"/>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184" y="1200"/>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4" name="Picture 1053"/>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136" y="1584"/>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5" name="Picture 1054"/>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280" y="172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6" name="Picture 1055"/>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040" y="1824"/>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7" name="Picture 1056"/>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088" y="2016"/>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8" name="Picture 1057"/>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280" y="2064"/>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9" name="Picture 1058"/>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232" y="235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0" name="Picture 1059"/>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4992" y="220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1" name="Picture 1060"/>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4992" y="244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2" name="Picture 1061"/>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136" y="259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3" name="Picture 1062"/>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232" y="139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4" name="Picture 1063"/>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4944" y="2736"/>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5" name="Picture 1064"/>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4992" y="307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6" name="Picture 1065"/>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232" y="331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7" name="Picture 1066"/>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4992" y="340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8" name="Picture 1067"/>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088" y="355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9" name="Picture 1068"/>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4992" y="379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0" name="Picture 1069"/>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184" y="3696"/>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sp>
          <p:nvSpPr>
            <p:cNvPr id="9" name="Freeform 1070"/>
            <p:cNvSpPr>
              <a:spLocks/>
            </p:cNvSpPr>
            <p:nvPr/>
          </p:nvSpPr>
          <p:spPr bwMode="auto">
            <a:xfrm>
              <a:off x="5010" y="3092"/>
              <a:ext cx="750" cy="1222"/>
            </a:xfrm>
            <a:custGeom>
              <a:avLst/>
              <a:gdLst>
                <a:gd name="T0" fmla="*/ 372 w 750"/>
                <a:gd name="T1" fmla="*/ 154 h 1222"/>
                <a:gd name="T2" fmla="*/ 378 w 750"/>
                <a:gd name="T3" fmla="*/ 412 h 1222"/>
                <a:gd name="T4" fmla="*/ 312 w 750"/>
                <a:gd name="T5" fmla="*/ 724 h 1222"/>
                <a:gd name="T6" fmla="*/ 138 w 750"/>
                <a:gd name="T7" fmla="*/ 928 h 1222"/>
                <a:gd name="T8" fmla="*/ 0 w 750"/>
                <a:gd name="T9" fmla="*/ 976 h 1222"/>
                <a:gd name="T10" fmla="*/ 0 w 750"/>
                <a:gd name="T11" fmla="*/ 1222 h 1222"/>
                <a:gd name="T12" fmla="*/ 750 w 750"/>
                <a:gd name="T13" fmla="*/ 1222 h 1222"/>
                <a:gd name="T14" fmla="*/ 750 w 750"/>
                <a:gd name="T15" fmla="*/ 178 h 1222"/>
                <a:gd name="T16" fmla="*/ 372 w 750"/>
                <a:gd name="T17" fmla="*/ 154 h 122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50" h="1222">
                  <a:moveTo>
                    <a:pt x="372" y="154"/>
                  </a:moveTo>
                  <a:cubicBezTo>
                    <a:pt x="309" y="193"/>
                    <a:pt x="388" y="317"/>
                    <a:pt x="378" y="412"/>
                  </a:cubicBezTo>
                  <a:cubicBezTo>
                    <a:pt x="368" y="507"/>
                    <a:pt x="352" y="638"/>
                    <a:pt x="312" y="724"/>
                  </a:cubicBezTo>
                  <a:cubicBezTo>
                    <a:pt x="272" y="810"/>
                    <a:pt x="190" y="886"/>
                    <a:pt x="138" y="928"/>
                  </a:cubicBezTo>
                  <a:cubicBezTo>
                    <a:pt x="86" y="970"/>
                    <a:pt x="23" y="927"/>
                    <a:pt x="0" y="976"/>
                  </a:cubicBezTo>
                  <a:lnTo>
                    <a:pt x="0" y="1222"/>
                  </a:lnTo>
                  <a:lnTo>
                    <a:pt x="750" y="1222"/>
                  </a:lnTo>
                  <a:lnTo>
                    <a:pt x="750" y="178"/>
                  </a:lnTo>
                  <a:cubicBezTo>
                    <a:pt x="687" y="0"/>
                    <a:pt x="451" y="159"/>
                    <a:pt x="372" y="154"/>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solidFill>
                  <a:srgbClr val="2F1311"/>
                </a:solidFill>
              </a:endParaRPr>
            </a:p>
          </p:txBody>
        </p:sp>
        <p:sp>
          <p:nvSpPr>
            <p:cNvPr id="10" name="Freeform 1071"/>
            <p:cNvSpPr>
              <a:spLocks/>
            </p:cNvSpPr>
            <p:nvPr/>
          </p:nvSpPr>
          <p:spPr bwMode="auto">
            <a:xfrm>
              <a:off x="5001" y="3060"/>
              <a:ext cx="768" cy="1260"/>
            </a:xfrm>
            <a:custGeom>
              <a:avLst/>
              <a:gdLst/>
              <a:ahLst/>
              <a:cxnLst>
                <a:cxn ang="0">
                  <a:pos x="0" y="1260"/>
                </a:cxn>
                <a:cxn ang="0">
                  <a:pos x="0" y="1134"/>
                </a:cxn>
                <a:cxn ang="0">
                  <a:pos x="210" y="1032"/>
                </a:cxn>
                <a:cxn ang="0">
                  <a:pos x="324" y="918"/>
                </a:cxn>
                <a:cxn ang="0">
                  <a:pos x="414" y="714"/>
                </a:cxn>
                <a:cxn ang="0">
                  <a:pos x="450" y="456"/>
                </a:cxn>
                <a:cxn ang="0">
                  <a:pos x="438" y="258"/>
                </a:cxn>
                <a:cxn ang="0">
                  <a:pos x="684" y="0"/>
                </a:cxn>
                <a:cxn ang="0">
                  <a:pos x="768" y="18"/>
                </a:cxn>
                <a:cxn ang="0">
                  <a:pos x="768" y="1254"/>
                </a:cxn>
                <a:cxn ang="0">
                  <a:pos x="0" y="1260"/>
                </a:cxn>
              </a:cxnLst>
              <a:rect l="0" t="0" r="r" b="b"/>
              <a:pathLst>
                <a:path w="768" h="1260">
                  <a:moveTo>
                    <a:pt x="0" y="1260"/>
                  </a:moveTo>
                  <a:lnTo>
                    <a:pt x="0" y="1134"/>
                  </a:lnTo>
                  <a:lnTo>
                    <a:pt x="210" y="1032"/>
                  </a:lnTo>
                  <a:lnTo>
                    <a:pt x="324" y="918"/>
                  </a:lnTo>
                  <a:lnTo>
                    <a:pt x="414" y="714"/>
                  </a:lnTo>
                  <a:lnTo>
                    <a:pt x="450" y="456"/>
                  </a:lnTo>
                  <a:lnTo>
                    <a:pt x="438" y="258"/>
                  </a:lnTo>
                  <a:lnTo>
                    <a:pt x="684" y="0"/>
                  </a:lnTo>
                  <a:lnTo>
                    <a:pt x="768" y="18"/>
                  </a:lnTo>
                  <a:lnTo>
                    <a:pt x="768" y="1254"/>
                  </a:lnTo>
                  <a:lnTo>
                    <a:pt x="0" y="1260"/>
                  </a:lnTo>
                  <a:close/>
                </a:path>
              </a:pathLst>
            </a:custGeom>
            <a:gradFill rotWithShape="0">
              <a:gsLst>
                <a:gs pos="0">
                  <a:schemeClr val="folHlink"/>
                </a:gs>
                <a:gs pos="50000">
                  <a:schemeClr val="hlink"/>
                </a:gs>
                <a:gs pos="100000">
                  <a:schemeClr val="folHlink"/>
                </a:gs>
              </a:gsLst>
              <a:lin ang="0" scaled="1"/>
            </a:gradFill>
            <a:ln w="9525" cap="flat" cmpd="sng">
              <a:noFill/>
              <a:prstDash val="solid"/>
              <a:round/>
              <a:headEnd type="none" w="med" len="med"/>
              <a:tailEnd type="none" w="med" len="med"/>
            </a:ln>
            <a:effectLst/>
          </p:spPr>
          <p:txBody>
            <a:bodyPr wrap="none" anchor="ctr"/>
            <a:lstStyle/>
            <a:p>
              <a:pPr>
                <a:defRPr/>
              </a:pPr>
              <a:endParaRPr lang="en-US">
                <a:solidFill>
                  <a:srgbClr val="2F1311"/>
                </a:solidFill>
                <a:latin typeface="Tahoma" pitchFamily="22" charset="-52"/>
              </a:endParaRPr>
            </a:p>
          </p:txBody>
        </p:sp>
        <p:sp>
          <p:nvSpPr>
            <p:cNvPr id="11" name="Freeform 1072"/>
            <p:cNvSpPr>
              <a:spLocks/>
            </p:cNvSpPr>
            <p:nvPr/>
          </p:nvSpPr>
          <p:spPr bwMode="auto">
            <a:xfrm>
              <a:off x="4994" y="1775"/>
              <a:ext cx="776" cy="2543"/>
            </a:xfrm>
            <a:custGeom>
              <a:avLst/>
              <a:gdLst/>
              <a:ahLst/>
              <a:cxnLst>
                <a:cxn ang="0">
                  <a:pos x="550" y="115"/>
                </a:cxn>
                <a:cxn ang="0">
                  <a:pos x="460" y="529"/>
                </a:cxn>
                <a:cxn ang="0">
                  <a:pos x="298" y="925"/>
                </a:cxn>
                <a:cxn ang="0">
                  <a:pos x="76" y="1267"/>
                </a:cxn>
                <a:cxn ang="0">
                  <a:pos x="4" y="1339"/>
                </a:cxn>
                <a:cxn ang="0">
                  <a:pos x="100" y="1351"/>
                </a:cxn>
                <a:cxn ang="0">
                  <a:pos x="286" y="1399"/>
                </a:cxn>
                <a:cxn ang="0">
                  <a:pos x="394" y="1525"/>
                </a:cxn>
                <a:cxn ang="0">
                  <a:pos x="478" y="1705"/>
                </a:cxn>
                <a:cxn ang="0">
                  <a:pos x="478" y="1969"/>
                </a:cxn>
                <a:cxn ang="0">
                  <a:pos x="370" y="2263"/>
                </a:cxn>
                <a:cxn ang="0">
                  <a:pos x="124" y="2479"/>
                </a:cxn>
                <a:cxn ang="0">
                  <a:pos x="22" y="2515"/>
                </a:cxn>
                <a:cxn ang="0">
                  <a:pos x="196" y="2533"/>
                </a:cxn>
                <a:cxn ang="0">
                  <a:pos x="388" y="2455"/>
                </a:cxn>
                <a:cxn ang="0">
                  <a:pos x="502" y="2299"/>
                </a:cxn>
                <a:cxn ang="0">
                  <a:pos x="598" y="2197"/>
                </a:cxn>
                <a:cxn ang="0">
                  <a:pos x="694" y="2197"/>
                </a:cxn>
                <a:cxn ang="0">
                  <a:pos x="742" y="2230"/>
                </a:cxn>
                <a:cxn ang="0">
                  <a:pos x="712" y="2137"/>
                </a:cxn>
                <a:cxn ang="0">
                  <a:pos x="664" y="1807"/>
                </a:cxn>
                <a:cxn ang="0">
                  <a:pos x="670" y="1561"/>
                </a:cxn>
                <a:cxn ang="0">
                  <a:pos x="718" y="1393"/>
                </a:cxn>
                <a:cxn ang="0">
                  <a:pos x="748" y="1219"/>
                </a:cxn>
                <a:cxn ang="0">
                  <a:pos x="550" y="115"/>
                </a:cxn>
              </a:cxnLst>
              <a:rect l="0" t="0" r="r" b="b"/>
              <a:pathLst>
                <a:path w="776" h="2543">
                  <a:moveTo>
                    <a:pt x="550" y="115"/>
                  </a:moveTo>
                  <a:cubicBezTo>
                    <a:pt x="502" y="0"/>
                    <a:pt x="502" y="394"/>
                    <a:pt x="460" y="529"/>
                  </a:cubicBezTo>
                  <a:cubicBezTo>
                    <a:pt x="418" y="664"/>
                    <a:pt x="362" y="802"/>
                    <a:pt x="298" y="925"/>
                  </a:cubicBezTo>
                  <a:cubicBezTo>
                    <a:pt x="234" y="1048"/>
                    <a:pt x="125" y="1198"/>
                    <a:pt x="76" y="1267"/>
                  </a:cubicBezTo>
                  <a:cubicBezTo>
                    <a:pt x="27" y="1336"/>
                    <a:pt x="0" y="1325"/>
                    <a:pt x="4" y="1339"/>
                  </a:cubicBezTo>
                  <a:cubicBezTo>
                    <a:pt x="8" y="1353"/>
                    <a:pt x="53" y="1341"/>
                    <a:pt x="100" y="1351"/>
                  </a:cubicBezTo>
                  <a:cubicBezTo>
                    <a:pt x="147" y="1361"/>
                    <a:pt x="237" y="1370"/>
                    <a:pt x="286" y="1399"/>
                  </a:cubicBezTo>
                  <a:cubicBezTo>
                    <a:pt x="335" y="1428"/>
                    <a:pt x="362" y="1474"/>
                    <a:pt x="394" y="1525"/>
                  </a:cubicBezTo>
                  <a:cubicBezTo>
                    <a:pt x="426" y="1576"/>
                    <a:pt x="464" y="1631"/>
                    <a:pt x="478" y="1705"/>
                  </a:cubicBezTo>
                  <a:cubicBezTo>
                    <a:pt x="492" y="1779"/>
                    <a:pt x="496" y="1876"/>
                    <a:pt x="478" y="1969"/>
                  </a:cubicBezTo>
                  <a:cubicBezTo>
                    <a:pt x="460" y="2062"/>
                    <a:pt x="429" y="2178"/>
                    <a:pt x="370" y="2263"/>
                  </a:cubicBezTo>
                  <a:cubicBezTo>
                    <a:pt x="311" y="2348"/>
                    <a:pt x="238" y="2428"/>
                    <a:pt x="124" y="2479"/>
                  </a:cubicBezTo>
                  <a:cubicBezTo>
                    <a:pt x="66" y="2521"/>
                    <a:pt x="10" y="2506"/>
                    <a:pt x="22" y="2515"/>
                  </a:cubicBezTo>
                  <a:cubicBezTo>
                    <a:pt x="34" y="2524"/>
                    <a:pt x="135" y="2543"/>
                    <a:pt x="196" y="2533"/>
                  </a:cubicBezTo>
                  <a:cubicBezTo>
                    <a:pt x="257" y="2523"/>
                    <a:pt x="337" y="2494"/>
                    <a:pt x="388" y="2455"/>
                  </a:cubicBezTo>
                  <a:cubicBezTo>
                    <a:pt x="439" y="2416"/>
                    <a:pt x="467" y="2342"/>
                    <a:pt x="502" y="2299"/>
                  </a:cubicBezTo>
                  <a:cubicBezTo>
                    <a:pt x="537" y="2256"/>
                    <a:pt x="566" y="2214"/>
                    <a:pt x="598" y="2197"/>
                  </a:cubicBezTo>
                  <a:cubicBezTo>
                    <a:pt x="630" y="2180"/>
                    <a:pt x="670" y="2191"/>
                    <a:pt x="694" y="2197"/>
                  </a:cubicBezTo>
                  <a:cubicBezTo>
                    <a:pt x="718" y="2203"/>
                    <a:pt x="739" y="2240"/>
                    <a:pt x="742" y="2230"/>
                  </a:cubicBezTo>
                  <a:cubicBezTo>
                    <a:pt x="745" y="2220"/>
                    <a:pt x="725" y="2207"/>
                    <a:pt x="712" y="2137"/>
                  </a:cubicBezTo>
                  <a:cubicBezTo>
                    <a:pt x="699" y="2067"/>
                    <a:pt x="671" y="1903"/>
                    <a:pt x="664" y="1807"/>
                  </a:cubicBezTo>
                  <a:cubicBezTo>
                    <a:pt x="657" y="1711"/>
                    <a:pt x="661" y="1630"/>
                    <a:pt x="670" y="1561"/>
                  </a:cubicBezTo>
                  <a:cubicBezTo>
                    <a:pt x="679" y="1492"/>
                    <a:pt x="705" y="1450"/>
                    <a:pt x="718" y="1393"/>
                  </a:cubicBezTo>
                  <a:cubicBezTo>
                    <a:pt x="731" y="1336"/>
                    <a:pt x="776" y="1427"/>
                    <a:pt x="748" y="1219"/>
                  </a:cubicBezTo>
                  <a:cubicBezTo>
                    <a:pt x="720" y="1011"/>
                    <a:pt x="598" y="230"/>
                    <a:pt x="550" y="115"/>
                  </a:cubicBezTo>
                  <a:close/>
                </a:path>
              </a:pathLst>
            </a:custGeom>
            <a:gradFill rotWithShape="0">
              <a:gsLst>
                <a:gs pos="0">
                  <a:schemeClr val="accent2">
                    <a:gamma/>
                    <a:shade val="46275"/>
                    <a:invGamma/>
                  </a:schemeClr>
                </a:gs>
                <a:gs pos="50000">
                  <a:schemeClr val="accent2"/>
                </a:gs>
                <a:gs pos="100000">
                  <a:schemeClr val="accent2">
                    <a:gamma/>
                    <a:shade val="46275"/>
                    <a:invGamma/>
                  </a:schemeClr>
                </a:gs>
              </a:gsLst>
              <a:lin ang="0" scaled="1"/>
            </a:gradFill>
            <a:ln w="9525">
              <a:noFill/>
              <a:round/>
              <a:headEnd/>
              <a:tailEnd/>
            </a:ln>
            <a:effectLst/>
          </p:spPr>
          <p:txBody>
            <a:bodyPr wrap="none" anchor="ctr"/>
            <a:lstStyle/>
            <a:p>
              <a:pPr>
                <a:defRPr/>
              </a:pPr>
              <a:endParaRPr lang="en-US">
                <a:solidFill>
                  <a:srgbClr val="2F1311"/>
                </a:solidFill>
                <a:latin typeface="Tahoma" pitchFamily="22" charset="-52"/>
              </a:endParaRPr>
            </a:p>
          </p:txBody>
        </p:sp>
        <p:sp>
          <p:nvSpPr>
            <p:cNvPr id="12" name="Freeform 1073" descr="kimonopat1"/>
            <p:cNvSpPr>
              <a:spLocks/>
            </p:cNvSpPr>
            <p:nvPr/>
          </p:nvSpPr>
          <p:spPr bwMode="auto">
            <a:xfrm>
              <a:off x="5046" y="2229"/>
              <a:ext cx="617" cy="1376"/>
            </a:xfrm>
            <a:custGeom>
              <a:avLst/>
              <a:gdLst>
                <a:gd name="T0" fmla="*/ 486 w 617"/>
                <a:gd name="T1" fmla="*/ 3 h 1376"/>
                <a:gd name="T2" fmla="*/ 402 w 617"/>
                <a:gd name="T3" fmla="*/ 381 h 1376"/>
                <a:gd name="T4" fmla="*/ 216 w 617"/>
                <a:gd name="T5" fmla="*/ 777 h 1376"/>
                <a:gd name="T6" fmla="*/ 0 w 617"/>
                <a:gd name="T7" fmla="*/ 1119 h 1376"/>
                <a:gd name="T8" fmla="*/ 102 w 617"/>
                <a:gd name="T9" fmla="*/ 1101 h 1376"/>
                <a:gd name="T10" fmla="*/ 282 w 617"/>
                <a:gd name="T11" fmla="*/ 1119 h 1376"/>
                <a:gd name="T12" fmla="*/ 378 w 617"/>
                <a:gd name="T13" fmla="*/ 1185 h 1376"/>
                <a:gd name="T14" fmla="*/ 432 w 617"/>
                <a:gd name="T15" fmla="*/ 1269 h 1376"/>
                <a:gd name="T16" fmla="*/ 444 w 617"/>
                <a:gd name="T17" fmla="*/ 1365 h 1376"/>
                <a:gd name="T18" fmla="*/ 498 w 617"/>
                <a:gd name="T19" fmla="*/ 1203 h 1376"/>
                <a:gd name="T20" fmla="*/ 564 w 617"/>
                <a:gd name="T21" fmla="*/ 825 h 1376"/>
                <a:gd name="T22" fmla="*/ 606 w 617"/>
                <a:gd name="T23" fmla="*/ 363 h 1376"/>
                <a:gd name="T24" fmla="*/ 486 w 617"/>
                <a:gd name="T25" fmla="*/ 3 h 137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17" h="1376">
                  <a:moveTo>
                    <a:pt x="486" y="3"/>
                  </a:moveTo>
                  <a:cubicBezTo>
                    <a:pt x="452" y="6"/>
                    <a:pt x="447" y="252"/>
                    <a:pt x="402" y="381"/>
                  </a:cubicBezTo>
                  <a:cubicBezTo>
                    <a:pt x="357" y="510"/>
                    <a:pt x="283" y="654"/>
                    <a:pt x="216" y="777"/>
                  </a:cubicBezTo>
                  <a:cubicBezTo>
                    <a:pt x="149" y="900"/>
                    <a:pt x="19" y="1065"/>
                    <a:pt x="0" y="1119"/>
                  </a:cubicBezTo>
                  <a:cubicBezTo>
                    <a:pt x="48" y="1119"/>
                    <a:pt x="55" y="1101"/>
                    <a:pt x="102" y="1101"/>
                  </a:cubicBezTo>
                  <a:cubicBezTo>
                    <a:pt x="149" y="1101"/>
                    <a:pt x="236" y="1105"/>
                    <a:pt x="282" y="1119"/>
                  </a:cubicBezTo>
                  <a:cubicBezTo>
                    <a:pt x="328" y="1133"/>
                    <a:pt x="353" y="1160"/>
                    <a:pt x="378" y="1185"/>
                  </a:cubicBezTo>
                  <a:cubicBezTo>
                    <a:pt x="403" y="1210"/>
                    <a:pt x="421" y="1239"/>
                    <a:pt x="432" y="1269"/>
                  </a:cubicBezTo>
                  <a:cubicBezTo>
                    <a:pt x="443" y="1299"/>
                    <a:pt x="433" y="1376"/>
                    <a:pt x="444" y="1365"/>
                  </a:cubicBezTo>
                  <a:cubicBezTo>
                    <a:pt x="455" y="1354"/>
                    <a:pt x="478" y="1293"/>
                    <a:pt x="498" y="1203"/>
                  </a:cubicBezTo>
                  <a:cubicBezTo>
                    <a:pt x="518" y="1113"/>
                    <a:pt x="546" y="965"/>
                    <a:pt x="564" y="825"/>
                  </a:cubicBezTo>
                  <a:cubicBezTo>
                    <a:pt x="582" y="685"/>
                    <a:pt x="617" y="496"/>
                    <a:pt x="606" y="363"/>
                  </a:cubicBezTo>
                  <a:cubicBezTo>
                    <a:pt x="595" y="230"/>
                    <a:pt x="520" y="0"/>
                    <a:pt x="486" y="3"/>
                  </a:cubicBezTo>
                  <a:close/>
                </a:path>
              </a:pathLst>
            </a:custGeom>
            <a:blipFill dpi="0" rotWithShape="0">
              <a:blip r:embed="rId3"/>
              <a:srcRect/>
              <a:tile tx="0" ty="0" sx="100000" sy="100000" flip="none" algn="tl"/>
            </a:blipFill>
            <a:ln>
              <a:noFill/>
            </a:ln>
            <a:extLst>
              <a:ext uri="{91240B29-F687-4f45-9708-019B960494DF}">
                <a14:hiddenLine xmlns="" xmlns:a14="http://schemas.microsoft.com/office/drawing/2010/main" w="9525" cap="flat" cmpd="sng">
                  <a:solidFill>
                    <a:srgbClr val="000000"/>
                  </a:solidFill>
                  <a:prstDash val="solid"/>
                  <a:round/>
                  <a:headEnd/>
                  <a:tailEnd/>
                </a14:hiddenLine>
              </a:ext>
            </a:extLst>
          </p:spPr>
          <p:txBody>
            <a:bodyPr wrap="none" anchor="ctr"/>
            <a:lstStyle/>
            <a:p>
              <a:endParaRPr lang="en-US">
                <a:solidFill>
                  <a:srgbClr val="2F1311"/>
                </a:solidFill>
              </a:endParaRPr>
            </a:p>
          </p:txBody>
        </p:sp>
        <p:sp>
          <p:nvSpPr>
            <p:cNvPr id="13" name="Freeform 1074" descr="kimonopat1"/>
            <p:cNvSpPr>
              <a:spLocks/>
            </p:cNvSpPr>
            <p:nvPr/>
          </p:nvSpPr>
          <p:spPr bwMode="auto">
            <a:xfrm>
              <a:off x="5193" y="269"/>
              <a:ext cx="576" cy="3180"/>
            </a:xfrm>
            <a:custGeom>
              <a:avLst/>
              <a:gdLst>
                <a:gd name="T0" fmla="*/ 42 w 576"/>
                <a:gd name="T1" fmla="*/ 61 h 3180"/>
                <a:gd name="T2" fmla="*/ 156 w 576"/>
                <a:gd name="T3" fmla="*/ 517 h 3180"/>
                <a:gd name="T4" fmla="*/ 288 w 576"/>
                <a:gd name="T5" fmla="*/ 991 h 3180"/>
                <a:gd name="T6" fmla="*/ 414 w 576"/>
                <a:gd name="T7" fmla="*/ 1435 h 3180"/>
                <a:gd name="T8" fmla="*/ 576 w 576"/>
                <a:gd name="T9" fmla="*/ 1807 h 3180"/>
                <a:gd name="T10" fmla="*/ 576 w 576"/>
                <a:gd name="T11" fmla="*/ 3055 h 3180"/>
                <a:gd name="T12" fmla="*/ 414 w 576"/>
                <a:gd name="T13" fmla="*/ 2557 h 3180"/>
                <a:gd name="T14" fmla="*/ 252 w 576"/>
                <a:gd name="T15" fmla="*/ 1765 h 3180"/>
                <a:gd name="T16" fmla="*/ 126 w 576"/>
                <a:gd name="T17" fmla="*/ 961 h 3180"/>
                <a:gd name="T18" fmla="*/ 12 w 576"/>
                <a:gd name="T19" fmla="*/ 151 h 3180"/>
                <a:gd name="T20" fmla="*/ 42 w 576"/>
                <a:gd name="T21" fmla="*/ 61 h 318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76" h="3180">
                  <a:moveTo>
                    <a:pt x="42" y="61"/>
                  </a:moveTo>
                  <a:cubicBezTo>
                    <a:pt x="66" y="122"/>
                    <a:pt x="115" y="362"/>
                    <a:pt x="156" y="517"/>
                  </a:cubicBezTo>
                  <a:cubicBezTo>
                    <a:pt x="197" y="672"/>
                    <a:pt x="245" y="838"/>
                    <a:pt x="288" y="991"/>
                  </a:cubicBezTo>
                  <a:cubicBezTo>
                    <a:pt x="331" y="1144"/>
                    <a:pt x="366" y="1299"/>
                    <a:pt x="414" y="1435"/>
                  </a:cubicBezTo>
                  <a:cubicBezTo>
                    <a:pt x="462" y="1571"/>
                    <a:pt x="549" y="1537"/>
                    <a:pt x="576" y="1807"/>
                  </a:cubicBezTo>
                  <a:lnTo>
                    <a:pt x="576" y="3055"/>
                  </a:lnTo>
                  <a:cubicBezTo>
                    <a:pt x="549" y="3180"/>
                    <a:pt x="468" y="2772"/>
                    <a:pt x="414" y="2557"/>
                  </a:cubicBezTo>
                  <a:cubicBezTo>
                    <a:pt x="360" y="2342"/>
                    <a:pt x="300" y="2031"/>
                    <a:pt x="252" y="1765"/>
                  </a:cubicBezTo>
                  <a:cubicBezTo>
                    <a:pt x="204" y="1499"/>
                    <a:pt x="166" y="1230"/>
                    <a:pt x="126" y="961"/>
                  </a:cubicBezTo>
                  <a:cubicBezTo>
                    <a:pt x="86" y="692"/>
                    <a:pt x="24" y="299"/>
                    <a:pt x="12" y="151"/>
                  </a:cubicBezTo>
                  <a:cubicBezTo>
                    <a:pt x="0" y="3"/>
                    <a:pt x="18" y="0"/>
                    <a:pt x="42" y="61"/>
                  </a:cubicBezTo>
                  <a:close/>
                </a:path>
              </a:pathLst>
            </a:custGeom>
            <a:blipFill dpi="0" rotWithShape="0">
              <a:blip r:embed="rId3"/>
              <a:srcRect/>
              <a:tile tx="0" ty="0" sx="100000" sy="100000" flip="none" algn="tl"/>
            </a:blipFill>
            <a:ln>
              <a:noFill/>
            </a:ln>
            <a:extLst>
              <a:ext uri="{91240B29-F687-4f45-9708-019B960494DF}">
                <a14:hiddenLine xmlns="" xmlns:a14="http://schemas.microsoft.com/office/drawing/2010/main" w="9525" cap="flat" cmpd="sng">
                  <a:solidFill>
                    <a:srgbClr val="000000"/>
                  </a:solidFill>
                  <a:prstDash val="solid"/>
                  <a:round/>
                  <a:headEnd/>
                  <a:tailEnd/>
                </a14:hiddenLine>
              </a:ext>
            </a:extLst>
          </p:spPr>
          <p:txBody>
            <a:bodyPr wrap="none" anchor="ctr"/>
            <a:lstStyle/>
            <a:p>
              <a:endParaRPr lang="en-US">
                <a:solidFill>
                  <a:srgbClr val="2F1311"/>
                </a:solidFill>
              </a:endParaRPr>
            </a:p>
          </p:txBody>
        </p:sp>
        <p:sp>
          <p:nvSpPr>
            <p:cNvPr id="14" name="Freeform 1075"/>
            <p:cNvSpPr>
              <a:spLocks/>
            </p:cNvSpPr>
            <p:nvPr/>
          </p:nvSpPr>
          <p:spPr bwMode="auto">
            <a:xfrm>
              <a:off x="5197" y="165"/>
              <a:ext cx="573" cy="1935"/>
            </a:xfrm>
            <a:custGeom>
              <a:avLst/>
              <a:gdLst>
                <a:gd name="T0" fmla="*/ 69 w 573"/>
                <a:gd name="T1" fmla="*/ 63 h 1935"/>
                <a:gd name="T2" fmla="*/ 207 w 573"/>
                <a:gd name="T3" fmla="*/ 549 h 1935"/>
                <a:gd name="T4" fmla="*/ 381 w 573"/>
                <a:gd name="T5" fmla="*/ 1101 h 1935"/>
                <a:gd name="T6" fmla="*/ 573 w 573"/>
                <a:gd name="T7" fmla="*/ 1575 h 1935"/>
                <a:gd name="T8" fmla="*/ 573 w 573"/>
                <a:gd name="T9" fmla="*/ 1935 h 1935"/>
                <a:gd name="T10" fmla="*/ 321 w 573"/>
                <a:gd name="T11" fmla="*/ 1449 h 1935"/>
                <a:gd name="T12" fmla="*/ 147 w 573"/>
                <a:gd name="T13" fmla="*/ 699 h 1935"/>
                <a:gd name="T14" fmla="*/ 15 w 573"/>
                <a:gd name="T15" fmla="*/ 171 h 1935"/>
                <a:gd name="T16" fmla="*/ 69 w 573"/>
                <a:gd name="T17" fmla="*/ 63 h 193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73" h="1935">
                  <a:moveTo>
                    <a:pt x="69" y="63"/>
                  </a:moveTo>
                  <a:cubicBezTo>
                    <a:pt x="101" y="126"/>
                    <a:pt x="155" y="376"/>
                    <a:pt x="207" y="549"/>
                  </a:cubicBezTo>
                  <a:cubicBezTo>
                    <a:pt x="259" y="722"/>
                    <a:pt x="320" y="930"/>
                    <a:pt x="381" y="1101"/>
                  </a:cubicBezTo>
                  <a:cubicBezTo>
                    <a:pt x="442" y="1272"/>
                    <a:pt x="541" y="1436"/>
                    <a:pt x="573" y="1575"/>
                  </a:cubicBezTo>
                  <a:lnTo>
                    <a:pt x="573" y="1935"/>
                  </a:lnTo>
                  <a:cubicBezTo>
                    <a:pt x="531" y="1914"/>
                    <a:pt x="392" y="1655"/>
                    <a:pt x="321" y="1449"/>
                  </a:cubicBezTo>
                  <a:cubicBezTo>
                    <a:pt x="250" y="1243"/>
                    <a:pt x="198" y="912"/>
                    <a:pt x="147" y="699"/>
                  </a:cubicBezTo>
                  <a:cubicBezTo>
                    <a:pt x="96" y="486"/>
                    <a:pt x="30" y="274"/>
                    <a:pt x="15" y="171"/>
                  </a:cubicBezTo>
                  <a:cubicBezTo>
                    <a:pt x="0" y="68"/>
                    <a:pt x="37" y="0"/>
                    <a:pt x="69" y="63"/>
                  </a:cubicBez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solidFill>
                  <a:srgbClr val="2F1311"/>
                </a:solidFill>
              </a:endParaRPr>
            </a:p>
          </p:txBody>
        </p:sp>
        <p:sp>
          <p:nvSpPr>
            <p:cNvPr id="15" name="Freeform 1076"/>
            <p:cNvSpPr>
              <a:spLocks/>
            </p:cNvSpPr>
            <p:nvPr/>
          </p:nvSpPr>
          <p:spPr bwMode="auto">
            <a:xfrm>
              <a:off x="5004" y="0"/>
              <a:ext cx="363" cy="2112"/>
            </a:xfrm>
            <a:custGeom>
              <a:avLst/>
              <a:gdLst>
                <a:gd name="T0" fmla="*/ 0 w 363"/>
                <a:gd name="T1" fmla="*/ 2094 h 2112"/>
                <a:gd name="T2" fmla="*/ 66 w 363"/>
                <a:gd name="T3" fmla="*/ 1992 h 2112"/>
                <a:gd name="T4" fmla="*/ 150 w 363"/>
                <a:gd name="T5" fmla="*/ 1464 h 2112"/>
                <a:gd name="T6" fmla="*/ 234 w 363"/>
                <a:gd name="T7" fmla="*/ 678 h 2112"/>
                <a:gd name="T8" fmla="*/ 324 w 363"/>
                <a:gd name="T9" fmla="*/ 0 h 2112"/>
                <a:gd name="T10" fmla="*/ 0 w 363"/>
                <a:gd name="T11" fmla="*/ 0 h 2112"/>
                <a:gd name="T12" fmla="*/ 0 w 363"/>
                <a:gd name="T13" fmla="*/ 2094 h 21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2F1311"/>
                </a:solidFill>
              </a:endParaRPr>
            </a:p>
          </p:txBody>
        </p:sp>
        <p:sp>
          <p:nvSpPr>
            <p:cNvPr id="16" name="Freeform 1077"/>
            <p:cNvSpPr>
              <a:spLocks/>
            </p:cNvSpPr>
            <p:nvPr/>
          </p:nvSpPr>
          <p:spPr bwMode="auto">
            <a:xfrm>
              <a:off x="5004" y="1"/>
              <a:ext cx="189" cy="2112"/>
            </a:xfrm>
            <a:custGeom>
              <a:avLst/>
              <a:gdLst/>
              <a:ahLst/>
              <a:cxnLst>
                <a:cxn ang="0">
                  <a:pos x="0" y="2094"/>
                </a:cxn>
                <a:cxn ang="0">
                  <a:pos x="66" y="1992"/>
                </a:cxn>
                <a:cxn ang="0">
                  <a:pos x="150" y="1464"/>
                </a:cxn>
                <a:cxn ang="0">
                  <a:pos x="234" y="678"/>
                </a:cxn>
                <a:cxn ang="0">
                  <a:pos x="324" y="0"/>
                </a:cxn>
                <a:cxn ang="0">
                  <a:pos x="0" y="0"/>
                </a:cxn>
                <a:cxn ang="0">
                  <a:pos x="0" y="2094"/>
                </a:cxn>
              </a:cxnLst>
              <a:rect l="0" t="0" r="r" b="b"/>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chemeClr val="folHlink"/>
                </a:gs>
                <a:gs pos="50000">
                  <a:schemeClr val="hlink"/>
                </a:gs>
                <a:gs pos="100000">
                  <a:schemeClr val="folHlink"/>
                </a:gs>
              </a:gsLst>
              <a:lin ang="0" scaled="1"/>
            </a:gradFill>
            <a:ln w="9525">
              <a:noFill/>
              <a:round/>
              <a:headEnd/>
              <a:tailEnd/>
            </a:ln>
            <a:effectLst/>
          </p:spPr>
          <p:txBody>
            <a:bodyPr wrap="none" anchor="ctr"/>
            <a:lstStyle/>
            <a:p>
              <a:pPr>
                <a:defRPr/>
              </a:pPr>
              <a:endParaRPr lang="en-US">
                <a:solidFill>
                  <a:srgbClr val="2F1311"/>
                </a:solidFill>
                <a:latin typeface="Tahoma" pitchFamily="22" charset="-52"/>
              </a:endParaRPr>
            </a:p>
          </p:txBody>
        </p:sp>
        <p:sp>
          <p:nvSpPr>
            <p:cNvPr id="17" name="Rectangle 1078"/>
            <p:cNvSpPr>
              <a:spLocks noChangeArrowheads="1"/>
            </p:cNvSpPr>
            <p:nvPr/>
          </p:nvSpPr>
          <p:spPr bwMode="auto">
            <a:xfrm>
              <a:off x="4955" y="1"/>
              <a:ext cx="56" cy="4320"/>
            </a:xfrm>
            <a:prstGeom prst="rect">
              <a:avLst/>
            </a:pr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kumimoji="1" lang="en-US">
                <a:solidFill>
                  <a:srgbClr val="2F1311"/>
                </a:solidFill>
                <a:latin typeface="Arial" charset="0"/>
              </a:endParaRPr>
            </a:p>
          </p:txBody>
        </p:sp>
        <p:sp>
          <p:nvSpPr>
            <p:cNvPr id="18" name="Freeform 1079"/>
            <p:cNvSpPr>
              <a:spLocks/>
            </p:cNvSpPr>
            <p:nvPr/>
          </p:nvSpPr>
          <p:spPr bwMode="auto">
            <a:xfrm>
              <a:off x="5013" y="3924"/>
              <a:ext cx="734" cy="390"/>
            </a:xfrm>
            <a:custGeom>
              <a:avLst/>
              <a:gdLst/>
              <a:ahLst/>
              <a:cxnLst>
                <a:cxn ang="0">
                  <a:pos x="1" y="357"/>
                </a:cxn>
                <a:cxn ang="0">
                  <a:pos x="109" y="341"/>
                </a:cxn>
                <a:cxn ang="0">
                  <a:pos x="241" y="305"/>
                </a:cxn>
                <a:cxn ang="0">
                  <a:pos x="353" y="209"/>
                </a:cxn>
                <a:cxn ang="0">
                  <a:pos x="429" y="89"/>
                </a:cxn>
                <a:cxn ang="0">
                  <a:pos x="493" y="17"/>
                </a:cxn>
                <a:cxn ang="0">
                  <a:pos x="577" y="1"/>
                </a:cxn>
                <a:cxn ang="0">
                  <a:pos x="629" y="21"/>
                </a:cxn>
                <a:cxn ang="0">
                  <a:pos x="673" y="65"/>
                </a:cxn>
                <a:cxn ang="0">
                  <a:pos x="673" y="137"/>
                </a:cxn>
                <a:cxn ang="0">
                  <a:pos x="561" y="225"/>
                </a:cxn>
                <a:cxn ang="0">
                  <a:pos x="425" y="297"/>
                </a:cxn>
                <a:cxn ang="0">
                  <a:pos x="245" y="357"/>
                </a:cxn>
                <a:cxn ang="0">
                  <a:pos x="113" y="377"/>
                </a:cxn>
                <a:cxn ang="0">
                  <a:pos x="1" y="357"/>
                </a:cxn>
              </a:cxnLst>
              <a:rect l="0" t="0" r="r" b="b"/>
              <a:pathLst>
                <a:path w="692" h="378">
                  <a:moveTo>
                    <a:pt x="1" y="357"/>
                  </a:moveTo>
                  <a:cubicBezTo>
                    <a:pt x="0" y="351"/>
                    <a:pt x="69" y="350"/>
                    <a:pt x="109" y="341"/>
                  </a:cubicBezTo>
                  <a:cubicBezTo>
                    <a:pt x="149" y="332"/>
                    <a:pt x="200" y="327"/>
                    <a:pt x="241" y="305"/>
                  </a:cubicBezTo>
                  <a:cubicBezTo>
                    <a:pt x="282" y="283"/>
                    <a:pt x="322" y="245"/>
                    <a:pt x="353" y="209"/>
                  </a:cubicBezTo>
                  <a:cubicBezTo>
                    <a:pt x="384" y="173"/>
                    <a:pt x="406" y="121"/>
                    <a:pt x="429" y="89"/>
                  </a:cubicBezTo>
                  <a:cubicBezTo>
                    <a:pt x="452" y="57"/>
                    <a:pt x="468" y="32"/>
                    <a:pt x="493" y="17"/>
                  </a:cubicBezTo>
                  <a:cubicBezTo>
                    <a:pt x="518" y="2"/>
                    <a:pt x="554" y="0"/>
                    <a:pt x="577" y="1"/>
                  </a:cubicBezTo>
                  <a:cubicBezTo>
                    <a:pt x="600" y="2"/>
                    <a:pt x="613" y="10"/>
                    <a:pt x="629" y="21"/>
                  </a:cubicBezTo>
                  <a:cubicBezTo>
                    <a:pt x="645" y="32"/>
                    <a:pt x="666" y="46"/>
                    <a:pt x="673" y="65"/>
                  </a:cubicBezTo>
                  <a:cubicBezTo>
                    <a:pt x="680" y="84"/>
                    <a:pt x="692" y="110"/>
                    <a:pt x="673" y="137"/>
                  </a:cubicBezTo>
                  <a:cubicBezTo>
                    <a:pt x="654" y="164"/>
                    <a:pt x="602" y="198"/>
                    <a:pt x="561" y="225"/>
                  </a:cubicBezTo>
                  <a:cubicBezTo>
                    <a:pt x="520" y="252"/>
                    <a:pt x="478" y="275"/>
                    <a:pt x="425" y="297"/>
                  </a:cubicBezTo>
                  <a:cubicBezTo>
                    <a:pt x="372" y="319"/>
                    <a:pt x="297" y="344"/>
                    <a:pt x="245" y="357"/>
                  </a:cubicBezTo>
                  <a:cubicBezTo>
                    <a:pt x="193" y="370"/>
                    <a:pt x="156" y="376"/>
                    <a:pt x="113" y="377"/>
                  </a:cubicBezTo>
                  <a:cubicBezTo>
                    <a:pt x="70" y="378"/>
                    <a:pt x="2" y="363"/>
                    <a:pt x="1" y="357"/>
                  </a:cubicBezTo>
                  <a:close/>
                </a:path>
              </a:pathLst>
            </a:custGeom>
            <a:gradFill rotWithShape="0">
              <a:gsLst>
                <a:gs pos="0">
                  <a:schemeClr val="bg1"/>
                </a:gs>
                <a:gs pos="50000">
                  <a:schemeClr val="folHlink"/>
                </a:gs>
                <a:gs pos="100000">
                  <a:schemeClr val="bg1"/>
                </a:gs>
              </a:gsLst>
              <a:lin ang="0" scaled="1"/>
            </a:gradFill>
            <a:ln w="9525" cap="flat" cmpd="sng">
              <a:noFill/>
              <a:prstDash val="solid"/>
              <a:round/>
              <a:headEnd type="none" w="med" len="med"/>
              <a:tailEnd type="none" w="med" len="med"/>
            </a:ln>
            <a:effectLst/>
          </p:spPr>
          <p:txBody>
            <a:bodyPr wrap="none" anchor="ctr"/>
            <a:lstStyle/>
            <a:p>
              <a:pPr>
                <a:defRPr/>
              </a:pPr>
              <a:endParaRPr lang="en-US">
                <a:solidFill>
                  <a:srgbClr val="2F1311"/>
                </a:solidFill>
                <a:latin typeface="Tahoma" pitchFamily="22" charset="-52"/>
              </a:endParaRPr>
            </a:p>
          </p:txBody>
        </p:sp>
        <p:sp>
          <p:nvSpPr>
            <p:cNvPr id="19" name="AutoShape 1080"/>
            <p:cNvSpPr>
              <a:spLocks noChangeArrowheads="1"/>
            </p:cNvSpPr>
            <p:nvPr/>
          </p:nvSpPr>
          <p:spPr bwMode="hidden">
            <a:xfrm rot="5400000">
              <a:off x="2724" y="2089"/>
              <a:ext cx="4320" cy="14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2105 w 21600"/>
                <a:gd name="T13" fmla="*/ 2130 h 21600"/>
                <a:gd name="T14" fmla="*/ 19495 w 21600"/>
                <a:gd name="T15" fmla="*/ 19470 h 21600"/>
              </a:gdLst>
              <a:ahLst/>
              <a:cxnLst>
                <a:cxn ang="T8">
                  <a:pos x="T0" y="T1"/>
                </a:cxn>
                <a:cxn ang="T9">
                  <a:pos x="T2" y="T3"/>
                </a:cxn>
                <a:cxn ang="T10">
                  <a:pos x="T4" y="T5"/>
                </a:cxn>
                <a:cxn ang="T11">
                  <a:pos x="T6" y="T7"/>
                </a:cxn>
              </a:cxnLst>
              <a:rect l="T12" t="T13" r="T14" b="T15"/>
              <a:pathLst>
                <a:path w="21600" h="21600">
                  <a:moveTo>
                    <a:pt x="0" y="0"/>
                  </a:moveTo>
                  <a:lnTo>
                    <a:pt x="607" y="21600"/>
                  </a:lnTo>
                  <a:lnTo>
                    <a:pt x="20993" y="21600"/>
                  </a:lnTo>
                  <a:lnTo>
                    <a:pt x="21600" y="0"/>
                  </a:lnTo>
                  <a:lnTo>
                    <a:pt x="0" y="0"/>
                  </a:lnTo>
                  <a:close/>
                </a:path>
              </a:pathLst>
            </a:custGeom>
            <a:gradFill rotWithShape="0">
              <a:gsLst>
                <a:gs pos="0">
                  <a:schemeClr val="bg1"/>
                </a:gs>
                <a:gs pos="100000">
                  <a:schemeClr val="bg2"/>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rot="10800000" vert="eaVert" wrap="none" anchor="ctr"/>
            <a:lstStyle/>
            <a:p>
              <a:endParaRPr lang="en-US">
                <a:solidFill>
                  <a:srgbClr val="2F1311"/>
                </a:solidFill>
              </a:endParaRPr>
            </a:p>
          </p:txBody>
        </p:sp>
      </p:grpSp>
      <p:sp>
        <p:nvSpPr>
          <p:cNvPr id="149561" name="Rectangle 1081"/>
          <p:cNvSpPr>
            <a:spLocks noGrp="1" noChangeArrowheads="1"/>
          </p:cNvSpPr>
          <p:nvPr>
            <p:ph type="ctrTitle" sz="quarter"/>
          </p:nvPr>
        </p:nvSpPr>
        <p:spPr>
          <a:xfrm>
            <a:off x="685800" y="1370013"/>
            <a:ext cx="6965950" cy="2057400"/>
          </a:xfrm>
        </p:spPr>
        <p:txBody>
          <a:bodyPr/>
          <a:lstStyle>
            <a:lvl1pPr>
              <a:defRPr/>
            </a:lvl1pPr>
          </a:lstStyle>
          <a:p>
            <a:r>
              <a:rPr lang="en-US"/>
              <a:t>Click to edit Master title style</a:t>
            </a:r>
          </a:p>
        </p:txBody>
      </p:sp>
      <p:sp>
        <p:nvSpPr>
          <p:cNvPr id="149562" name="Rectangle 1082"/>
          <p:cNvSpPr>
            <a:spLocks noGrp="1" noChangeArrowheads="1"/>
          </p:cNvSpPr>
          <p:nvPr>
            <p:ph type="subTitle" sz="quarter" idx="1"/>
          </p:nvPr>
        </p:nvSpPr>
        <p:spPr>
          <a:xfrm>
            <a:off x="1727200" y="3886200"/>
            <a:ext cx="5640388" cy="1752600"/>
          </a:xfrm>
        </p:spPr>
        <p:txBody>
          <a:bodyPr/>
          <a:lstStyle>
            <a:lvl1pPr marL="0" indent="0" algn="ctr">
              <a:buFontTx/>
              <a:buNone/>
              <a:defRPr/>
            </a:lvl1pPr>
          </a:lstStyle>
          <a:p>
            <a:r>
              <a:rPr lang="en-US"/>
              <a:t>Click to edit Master subtitle style</a:t>
            </a:r>
          </a:p>
        </p:txBody>
      </p:sp>
      <p:sp>
        <p:nvSpPr>
          <p:cNvPr id="59" name="Rectangle 1083"/>
          <p:cNvSpPr>
            <a:spLocks noGrp="1" noChangeArrowheads="1"/>
          </p:cNvSpPr>
          <p:nvPr>
            <p:ph type="dt" sz="quarter" idx="10"/>
          </p:nvPr>
        </p:nvSpPr>
        <p:spPr/>
        <p:txBody>
          <a:bodyPr/>
          <a:lstStyle>
            <a:lvl1pPr>
              <a:defRPr/>
            </a:lvl1pPr>
          </a:lstStyle>
          <a:p>
            <a:pPr>
              <a:defRPr/>
            </a:pPr>
            <a:endParaRPr lang="en-US">
              <a:solidFill>
                <a:srgbClr val="2F1311"/>
              </a:solidFill>
              <a:latin typeface="Arial"/>
            </a:endParaRPr>
          </a:p>
        </p:txBody>
      </p:sp>
      <p:sp>
        <p:nvSpPr>
          <p:cNvPr id="60" name="Rectangle 1084"/>
          <p:cNvSpPr>
            <a:spLocks noGrp="1" noChangeArrowheads="1"/>
          </p:cNvSpPr>
          <p:nvPr>
            <p:ph type="ftr" sz="quarter" idx="11"/>
          </p:nvPr>
        </p:nvSpPr>
        <p:spPr/>
        <p:txBody>
          <a:bodyPr/>
          <a:lstStyle>
            <a:lvl1pPr>
              <a:defRPr/>
            </a:lvl1pPr>
          </a:lstStyle>
          <a:p>
            <a:pPr>
              <a:defRPr/>
            </a:pPr>
            <a:endParaRPr lang="en-US">
              <a:solidFill>
                <a:srgbClr val="2F1311"/>
              </a:solidFill>
              <a:latin typeface="Arial"/>
            </a:endParaRPr>
          </a:p>
        </p:txBody>
      </p:sp>
      <p:sp>
        <p:nvSpPr>
          <p:cNvPr id="61" name="Rectangle 1085"/>
          <p:cNvSpPr>
            <a:spLocks noGrp="1" noChangeArrowheads="1"/>
          </p:cNvSpPr>
          <p:nvPr>
            <p:ph type="sldNum" sz="quarter" idx="12"/>
          </p:nvPr>
        </p:nvSpPr>
        <p:spPr/>
        <p:txBody>
          <a:bodyPr/>
          <a:lstStyle>
            <a:lvl1pPr>
              <a:defRPr/>
            </a:lvl1pPr>
          </a:lstStyle>
          <a:p>
            <a:pPr>
              <a:defRPr/>
            </a:pPr>
            <a:fld id="{DECB616F-6C51-7549-9206-92B51FFF0EC9}" type="slidenum">
              <a:rPr lang="en-US">
                <a:solidFill>
                  <a:srgbClr val="2F1311"/>
                </a:solidFill>
              </a:rPr>
              <a:pPr>
                <a:defRPr/>
              </a:pPr>
              <a:t>‹#›</a:t>
            </a:fld>
            <a:endParaRPr lang="en-US">
              <a:solidFill>
                <a:srgbClr val="2F1311"/>
              </a:solidFill>
            </a:endParaRPr>
          </a:p>
        </p:txBody>
      </p:sp>
    </p:spTree>
    <p:extLst>
      <p:ext uri="{BB962C8B-B14F-4D97-AF65-F5344CB8AC3E}">
        <p14:creationId xmlns:p14="http://schemas.microsoft.com/office/powerpoint/2010/main" val="568885480"/>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83"/>
          <p:cNvSpPr>
            <a:spLocks noGrp="1" noChangeArrowheads="1"/>
          </p:cNvSpPr>
          <p:nvPr>
            <p:ph type="dt" sz="half" idx="10"/>
          </p:nvPr>
        </p:nvSpPr>
        <p:spPr>
          <a:ln/>
        </p:spPr>
        <p:txBody>
          <a:bodyPr/>
          <a:lstStyle>
            <a:lvl1pPr>
              <a:defRPr/>
            </a:lvl1pPr>
          </a:lstStyle>
          <a:p>
            <a:pPr>
              <a:defRPr/>
            </a:pPr>
            <a:endParaRPr lang="en-US">
              <a:solidFill>
                <a:srgbClr val="2F1311"/>
              </a:solidFill>
              <a:latin typeface="Arial"/>
            </a:endParaRPr>
          </a:p>
        </p:txBody>
      </p:sp>
      <p:sp>
        <p:nvSpPr>
          <p:cNvPr id="5" name="Rectangle 1084"/>
          <p:cNvSpPr>
            <a:spLocks noGrp="1" noChangeArrowheads="1"/>
          </p:cNvSpPr>
          <p:nvPr>
            <p:ph type="ftr" sz="quarter" idx="11"/>
          </p:nvPr>
        </p:nvSpPr>
        <p:spPr>
          <a:ln/>
        </p:spPr>
        <p:txBody>
          <a:bodyPr/>
          <a:lstStyle>
            <a:lvl1pPr>
              <a:defRPr/>
            </a:lvl1pPr>
          </a:lstStyle>
          <a:p>
            <a:pPr>
              <a:defRPr/>
            </a:pPr>
            <a:endParaRPr lang="en-US">
              <a:solidFill>
                <a:srgbClr val="2F1311"/>
              </a:solidFill>
              <a:latin typeface="Arial"/>
            </a:endParaRPr>
          </a:p>
        </p:txBody>
      </p:sp>
      <p:sp>
        <p:nvSpPr>
          <p:cNvPr id="6" name="Rectangle 1085"/>
          <p:cNvSpPr>
            <a:spLocks noGrp="1" noChangeArrowheads="1"/>
          </p:cNvSpPr>
          <p:nvPr>
            <p:ph type="sldNum" sz="quarter" idx="12"/>
          </p:nvPr>
        </p:nvSpPr>
        <p:spPr>
          <a:ln/>
        </p:spPr>
        <p:txBody>
          <a:bodyPr/>
          <a:lstStyle>
            <a:lvl1pPr>
              <a:defRPr/>
            </a:lvl1pPr>
          </a:lstStyle>
          <a:p>
            <a:pPr>
              <a:defRPr/>
            </a:pPr>
            <a:fld id="{9E1B3531-0B1D-C34D-B96C-6AFCF667D1A7}" type="slidenum">
              <a:rPr lang="en-US">
                <a:solidFill>
                  <a:srgbClr val="2F1311"/>
                </a:solidFill>
              </a:rPr>
              <a:pPr>
                <a:defRPr/>
              </a:pPr>
              <a:t>‹#›</a:t>
            </a:fld>
            <a:endParaRPr lang="en-US">
              <a:solidFill>
                <a:srgbClr val="2F1311"/>
              </a:solidFill>
            </a:endParaRPr>
          </a:p>
        </p:txBody>
      </p:sp>
    </p:spTree>
    <p:extLst>
      <p:ext uri="{BB962C8B-B14F-4D97-AF65-F5344CB8AC3E}">
        <p14:creationId xmlns:p14="http://schemas.microsoft.com/office/powerpoint/2010/main" val="1369790452"/>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83"/>
          <p:cNvSpPr>
            <a:spLocks noGrp="1" noChangeArrowheads="1"/>
          </p:cNvSpPr>
          <p:nvPr>
            <p:ph type="dt" sz="half" idx="10"/>
          </p:nvPr>
        </p:nvSpPr>
        <p:spPr>
          <a:ln/>
        </p:spPr>
        <p:txBody>
          <a:bodyPr/>
          <a:lstStyle>
            <a:lvl1pPr>
              <a:defRPr/>
            </a:lvl1pPr>
          </a:lstStyle>
          <a:p>
            <a:pPr>
              <a:defRPr/>
            </a:pPr>
            <a:endParaRPr lang="en-US">
              <a:solidFill>
                <a:srgbClr val="2F1311"/>
              </a:solidFill>
              <a:latin typeface="Arial"/>
            </a:endParaRPr>
          </a:p>
        </p:txBody>
      </p:sp>
      <p:sp>
        <p:nvSpPr>
          <p:cNvPr id="5" name="Rectangle 1084"/>
          <p:cNvSpPr>
            <a:spLocks noGrp="1" noChangeArrowheads="1"/>
          </p:cNvSpPr>
          <p:nvPr>
            <p:ph type="ftr" sz="quarter" idx="11"/>
          </p:nvPr>
        </p:nvSpPr>
        <p:spPr>
          <a:ln/>
        </p:spPr>
        <p:txBody>
          <a:bodyPr/>
          <a:lstStyle>
            <a:lvl1pPr>
              <a:defRPr/>
            </a:lvl1pPr>
          </a:lstStyle>
          <a:p>
            <a:pPr>
              <a:defRPr/>
            </a:pPr>
            <a:endParaRPr lang="en-US">
              <a:solidFill>
                <a:srgbClr val="2F1311"/>
              </a:solidFill>
              <a:latin typeface="Arial"/>
            </a:endParaRPr>
          </a:p>
        </p:txBody>
      </p:sp>
      <p:sp>
        <p:nvSpPr>
          <p:cNvPr id="6" name="Rectangle 1085"/>
          <p:cNvSpPr>
            <a:spLocks noGrp="1" noChangeArrowheads="1"/>
          </p:cNvSpPr>
          <p:nvPr>
            <p:ph type="sldNum" sz="quarter" idx="12"/>
          </p:nvPr>
        </p:nvSpPr>
        <p:spPr>
          <a:ln/>
        </p:spPr>
        <p:txBody>
          <a:bodyPr/>
          <a:lstStyle>
            <a:lvl1pPr>
              <a:defRPr/>
            </a:lvl1pPr>
          </a:lstStyle>
          <a:p>
            <a:pPr>
              <a:defRPr/>
            </a:pPr>
            <a:fld id="{89484D3E-E526-B04F-8ADE-D1F472BDA645}" type="slidenum">
              <a:rPr lang="en-US">
                <a:solidFill>
                  <a:srgbClr val="2F1311"/>
                </a:solidFill>
              </a:rPr>
              <a:pPr>
                <a:defRPr/>
              </a:pPr>
              <a:t>‹#›</a:t>
            </a:fld>
            <a:endParaRPr lang="en-US">
              <a:solidFill>
                <a:srgbClr val="2F1311"/>
              </a:solidFill>
            </a:endParaRPr>
          </a:p>
        </p:txBody>
      </p:sp>
    </p:spTree>
    <p:extLst>
      <p:ext uri="{BB962C8B-B14F-4D97-AF65-F5344CB8AC3E}">
        <p14:creationId xmlns:p14="http://schemas.microsoft.com/office/powerpoint/2010/main" val="1115405410"/>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63525" y="1598613"/>
            <a:ext cx="3616325" cy="4497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032250" y="1598613"/>
            <a:ext cx="3617913" cy="4497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83"/>
          <p:cNvSpPr>
            <a:spLocks noGrp="1" noChangeArrowheads="1"/>
          </p:cNvSpPr>
          <p:nvPr>
            <p:ph type="dt" sz="half" idx="10"/>
          </p:nvPr>
        </p:nvSpPr>
        <p:spPr>
          <a:ln/>
        </p:spPr>
        <p:txBody>
          <a:bodyPr/>
          <a:lstStyle>
            <a:lvl1pPr>
              <a:defRPr/>
            </a:lvl1pPr>
          </a:lstStyle>
          <a:p>
            <a:pPr>
              <a:defRPr/>
            </a:pPr>
            <a:endParaRPr lang="en-US">
              <a:solidFill>
                <a:srgbClr val="2F1311"/>
              </a:solidFill>
              <a:latin typeface="Arial"/>
            </a:endParaRPr>
          </a:p>
        </p:txBody>
      </p:sp>
      <p:sp>
        <p:nvSpPr>
          <p:cNvPr id="6" name="Rectangle 1084"/>
          <p:cNvSpPr>
            <a:spLocks noGrp="1" noChangeArrowheads="1"/>
          </p:cNvSpPr>
          <p:nvPr>
            <p:ph type="ftr" sz="quarter" idx="11"/>
          </p:nvPr>
        </p:nvSpPr>
        <p:spPr>
          <a:ln/>
        </p:spPr>
        <p:txBody>
          <a:bodyPr/>
          <a:lstStyle>
            <a:lvl1pPr>
              <a:defRPr/>
            </a:lvl1pPr>
          </a:lstStyle>
          <a:p>
            <a:pPr>
              <a:defRPr/>
            </a:pPr>
            <a:endParaRPr lang="en-US">
              <a:solidFill>
                <a:srgbClr val="2F1311"/>
              </a:solidFill>
              <a:latin typeface="Arial"/>
            </a:endParaRPr>
          </a:p>
        </p:txBody>
      </p:sp>
      <p:sp>
        <p:nvSpPr>
          <p:cNvPr id="7" name="Rectangle 1085"/>
          <p:cNvSpPr>
            <a:spLocks noGrp="1" noChangeArrowheads="1"/>
          </p:cNvSpPr>
          <p:nvPr>
            <p:ph type="sldNum" sz="quarter" idx="12"/>
          </p:nvPr>
        </p:nvSpPr>
        <p:spPr>
          <a:ln/>
        </p:spPr>
        <p:txBody>
          <a:bodyPr/>
          <a:lstStyle>
            <a:lvl1pPr>
              <a:defRPr/>
            </a:lvl1pPr>
          </a:lstStyle>
          <a:p>
            <a:pPr>
              <a:defRPr/>
            </a:pPr>
            <a:fld id="{B324DA47-D9B7-9F4F-83B8-A25A064CC90C}" type="slidenum">
              <a:rPr lang="en-US">
                <a:solidFill>
                  <a:srgbClr val="2F1311"/>
                </a:solidFill>
              </a:rPr>
              <a:pPr>
                <a:defRPr/>
              </a:pPr>
              <a:t>‹#›</a:t>
            </a:fld>
            <a:endParaRPr lang="en-US">
              <a:solidFill>
                <a:srgbClr val="2F1311"/>
              </a:solidFill>
            </a:endParaRPr>
          </a:p>
        </p:txBody>
      </p:sp>
    </p:spTree>
    <p:extLst>
      <p:ext uri="{BB962C8B-B14F-4D97-AF65-F5344CB8AC3E}">
        <p14:creationId xmlns:p14="http://schemas.microsoft.com/office/powerpoint/2010/main" val="1270018781"/>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83"/>
          <p:cNvSpPr>
            <a:spLocks noGrp="1" noChangeArrowheads="1"/>
          </p:cNvSpPr>
          <p:nvPr>
            <p:ph type="dt" sz="half" idx="10"/>
          </p:nvPr>
        </p:nvSpPr>
        <p:spPr>
          <a:ln/>
        </p:spPr>
        <p:txBody>
          <a:bodyPr/>
          <a:lstStyle>
            <a:lvl1pPr>
              <a:defRPr/>
            </a:lvl1pPr>
          </a:lstStyle>
          <a:p>
            <a:pPr>
              <a:defRPr/>
            </a:pPr>
            <a:endParaRPr lang="en-US">
              <a:solidFill>
                <a:srgbClr val="2F1311"/>
              </a:solidFill>
              <a:latin typeface="Arial"/>
            </a:endParaRPr>
          </a:p>
        </p:txBody>
      </p:sp>
      <p:sp>
        <p:nvSpPr>
          <p:cNvPr id="8" name="Rectangle 1084"/>
          <p:cNvSpPr>
            <a:spLocks noGrp="1" noChangeArrowheads="1"/>
          </p:cNvSpPr>
          <p:nvPr>
            <p:ph type="ftr" sz="quarter" idx="11"/>
          </p:nvPr>
        </p:nvSpPr>
        <p:spPr>
          <a:ln/>
        </p:spPr>
        <p:txBody>
          <a:bodyPr/>
          <a:lstStyle>
            <a:lvl1pPr>
              <a:defRPr/>
            </a:lvl1pPr>
          </a:lstStyle>
          <a:p>
            <a:pPr>
              <a:defRPr/>
            </a:pPr>
            <a:endParaRPr lang="en-US">
              <a:solidFill>
                <a:srgbClr val="2F1311"/>
              </a:solidFill>
              <a:latin typeface="Arial"/>
            </a:endParaRPr>
          </a:p>
        </p:txBody>
      </p:sp>
      <p:sp>
        <p:nvSpPr>
          <p:cNvPr id="9" name="Rectangle 1085"/>
          <p:cNvSpPr>
            <a:spLocks noGrp="1" noChangeArrowheads="1"/>
          </p:cNvSpPr>
          <p:nvPr>
            <p:ph type="sldNum" sz="quarter" idx="12"/>
          </p:nvPr>
        </p:nvSpPr>
        <p:spPr>
          <a:ln/>
        </p:spPr>
        <p:txBody>
          <a:bodyPr/>
          <a:lstStyle>
            <a:lvl1pPr>
              <a:defRPr/>
            </a:lvl1pPr>
          </a:lstStyle>
          <a:p>
            <a:pPr>
              <a:defRPr/>
            </a:pPr>
            <a:fld id="{322A5EAF-C5A7-824A-856E-99D986BE02CD}" type="slidenum">
              <a:rPr lang="en-US">
                <a:solidFill>
                  <a:srgbClr val="2F1311"/>
                </a:solidFill>
              </a:rPr>
              <a:pPr>
                <a:defRPr/>
              </a:pPr>
              <a:t>‹#›</a:t>
            </a:fld>
            <a:endParaRPr lang="en-US">
              <a:solidFill>
                <a:srgbClr val="2F1311"/>
              </a:solidFill>
            </a:endParaRPr>
          </a:p>
        </p:txBody>
      </p:sp>
    </p:spTree>
    <p:extLst>
      <p:ext uri="{BB962C8B-B14F-4D97-AF65-F5344CB8AC3E}">
        <p14:creationId xmlns:p14="http://schemas.microsoft.com/office/powerpoint/2010/main" val="121410276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0A99D491-EA4C-F743-8040-0302D18E0041}" type="slidenum">
              <a:rPr lang="en-US"/>
              <a:pPr>
                <a:defRPr/>
              </a:pPr>
              <a:t>‹#›</a:t>
            </a:fld>
            <a:endParaRPr lang="en-US"/>
          </a:p>
        </p:txBody>
      </p:sp>
    </p:spTree>
    <p:extLst>
      <p:ext uri="{BB962C8B-B14F-4D97-AF65-F5344CB8AC3E}">
        <p14:creationId xmlns:p14="http://schemas.microsoft.com/office/powerpoint/2010/main" val="693451665"/>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83"/>
          <p:cNvSpPr>
            <a:spLocks noGrp="1" noChangeArrowheads="1"/>
          </p:cNvSpPr>
          <p:nvPr>
            <p:ph type="dt" sz="half" idx="10"/>
          </p:nvPr>
        </p:nvSpPr>
        <p:spPr>
          <a:ln/>
        </p:spPr>
        <p:txBody>
          <a:bodyPr/>
          <a:lstStyle>
            <a:lvl1pPr>
              <a:defRPr/>
            </a:lvl1pPr>
          </a:lstStyle>
          <a:p>
            <a:pPr>
              <a:defRPr/>
            </a:pPr>
            <a:endParaRPr lang="en-US">
              <a:solidFill>
                <a:srgbClr val="2F1311"/>
              </a:solidFill>
              <a:latin typeface="Arial"/>
            </a:endParaRPr>
          </a:p>
        </p:txBody>
      </p:sp>
      <p:sp>
        <p:nvSpPr>
          <p:cNvPr id="4" name="Rectangle 1084"/>
          <p:cNvSpPr>
            <a:spLocks noGrp="1" noChangeArrowheads="1"/>
          </p:cNvSpPr>
          <p:nvPr>
            <p:ph type="ftr" sz="quarter" idx="11"/>
          </p:nvPr>
        </p:nvSpPr>
        <p:spPr>
          <a:ln/>
        </p:spPr>
        <p:txBody>
          <a:bodyPr/>
          <a:lstStyle>
            <a:lvl1pPr>
              <a:defRPr/>
            </a:lvl1pPr>
          </a:lstStyle>
          <a:p>
            <a:pPr>
              <a:defRPr/>
            </a:pPr>
            <a:endParaRPr lang="en-US">
              <a:solidFill>
                <a:srgbClr val="2F1311"/>
              </a:solidFill>
              <a:latin typeface="Arial"/>
            </a:endParaRPr>
          </a:p>
        </p:txBody>
      </p:sp>
      <p:sp>
        <p:nvSpPr>
          <p:cNvPr id="5" name="Rectangle 1085"/>
          <p:cNvSpPr>
            <a:spLocks noGrp="1" noChangeArrowheads="1"/>
          </p:cNvSpPr>
          <p:nvPr>
            <p:ph type="sldNum" sz="quarter" idx="12"/>
          </p:nvPr>
        </p:nvSpPr>
        <p:spPr>
          <a:ln/>
        </p:spPr>
        <p:txBody>
          <a:bodyPr/>
          <a:lstStyle>
            <a:lvl1pPr>
              <a:defRPr/>
            </a:lvl1pPr>
          </a:lstStyle>
          <a:p>
            <a:pPr>
              <a:defRPr/>
            </a:pPr>
            <a:fld id="{8930B606-0062-3F4A-9EC2-F5019B096992}" type="slidenum">
              <a:rPr lang="en-US">
                <a:solidFill>
                  <a:srgbClr val="2F1311"/>
                </a:solidFill>
              </a:rPr>
              <a:pPr>
                <a:defRPr/>
              </a:pPr>
              <a:t>‹#›</a:t>
            </a:fld>
            <a:endParaRPr lang="en-US">
              <a:solidFill>
                <a:srgbClr val="2F1311"/>
              </a:solidFill>
            </a:endParaRPr>
          </a:p>
        </p:txBody>
      </p:sp>
    </p:spTree>
    <p:extLst>
      <p:ext uri="{BB962C8B-B14F-4D97-AF65-F5344CB8AC3E}">
        <p14:creationId xmlns:p14="http://schemas.microsoft.com/office/powerpoint/2010/main" val="1000465614"/>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83"/>
          <p:cNvSpPr>
            <a:spLocks noGrp="1" noChangeArrowheads="1"/>
          </p:cNvSpPr>
          <p:nvPr>
            <p:ph type="dt" sz="half" idx="10"/>
          </p:nvPr>
        </p:nvSpPr>
        <p:spPr>
          <a:ln/>
        </p:spPr>
        <p:txBody>
          <a:bodyPr/>
          <a:lstStyle>
            <a:lvl1pPr>
              <a:defRPr/>
            </a:lvl1pPr>
          </a:lstStyle>
          <a:p>
            <a:pPr>
              <a:defRPr/>
            </a:pPr>
            <a:endParaRPr lang="en-US">
              <a:solidFill>
                <a:srgbClr val="2F1311"/>
              </a:solidFill>
              <a:latin typeface="Arial"/>
            </a:endParaRPr>
          </a:p>
        </p:txBody>
      </p:sp>
      <p:sp>
        <p:nvSpPr>
          <p:cNvPr id="3" name="Rectangle 1084"/>
          <p:cNvSpPr>
            <a:spLocks noGrp="1" noChangeArrowheads="1"/>
          </p:cNvSpPr>
          <p:nvPr>
            <p:ph type="ftr" sz="quarter" idx="11"/>
          </p:nvPr>
        </p:nvSpPr>
        <p:spPr>
          <a:ln/>
        </p:spPr>
        <p:txBody>
          <a:bodyPr/>
          <a:lstStyle>
            <a:lvl1pPr>
              <a:defRPr/>
            </a:lvl1pPr>
          </a:lstStyle>
          <a:p>
            <a:pPr>
              <a:defRPr/>
            </a:pPr>
            <a:endParaRPr lang="en-US">
              <a:solidFill>
                <a:srgbClr val="2F1311"/>
              </a:solidFill>
              <a:latin typeface="Arial"/>
            </a:endParaRPr>
          </a:p>
        </p:txBody>
      </p:sp>
      <p:sp>
        <p:nvSpPr>
          <p:cNvPr id="4" name="Rectangle 1085"/>
          <p:cNvSpPr>
            <a:spLocks noGrp="1" noChangeArrowheads="1"/>
          </p:cNvSpPr>
          <p:nvPr>
            <p:ph type="sldNum" sz="quarter" idx="12"/>
          </p:nvPr>
        </p:nvSpPr>
        <p:spPr>
          <a:ln/>
        </p:spPr>
        <p:txBody>
          <a:bodyPr/>
          <a:lstStyle>
            <a:lvl1pPr>
              <a:defRPr/>
            </a:lvl1pPr>
          </a:lstStyle>
          <a:p>
            <a:pPr>
              <a:defRPr/>
            </a:pPr>
            <a:fld id="{A8949F7D-2571-FA4A-9073-3B2820451B8F}" type="slidenum">
              <a:rPr lang="en-US">
                <a:solidFill>
                  <a:srgbClr val="2F1311"/>
                </a:solidFill>
              </a:rPr>
              <a:pPr>
                <a:defRPr/>
              </a:pPr>
              <a:t>‹#›</a:t>
            </a:fld>
            <a:endParaRPr lang="en-US">
              <a:solidFill>
                <a:srgbClr val="2F1311"/>
              </a:solidFill>
            </a:endParaRPr>
          </a:p>
        </p:txBody>
      </p:sp>
    </p:spTree>
    <p:extLst>
      <p:ext uri="{BB962C8B-B14F-4D97-AF65-F5344CB8AC3E}">
        <p14:creationId xmlns:p14="http://schemas.microsoft.com/office/powerpoint/2010/main" val="1093935236"/>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83"/>
          <p:cNvSpPr>
            <a:spLocks noGrp="1" noChangeArrowheads="1"/>
          </p:cNvSpPr>
          <p:nvPr>
            <p:ph type="dt" sz="half" idx="10"/>
          </p:nvPr>
        </p:nvSpPr>
        <p:spPr>
          <a:ln/>
        </p:spPr>
        <p:txBody>
          <a:bodyPr/>
          <a:lstStyle>
            <a:lvl1pPr>
              <a:defRPr/>
            </a:lvl1pPr>
          </a:lstStyle>
          <a:p>
            <a:pPr>
              <a:defRPr/>
            </a:pPr>
            <a:endParaRPr lang="en-US">
              <a:solidFill>
                <a:srgbClr val="2F1311"/>
              </a:solidFill>
              <a:latin typeface="Arial"/>
            </a:endParaRPr>
          </a:p>
        </p:txBody>
      </p:sp>
      <p:sp>
        <p:nvSpPr>
          <p:cNvPr id="6" name="Rectangle 1084"/>
          <p:cNvSpPr>
            <a:spLocks noGrp="1" noChangeArrowheads="1"/>
          </p:cNvSpPr>
          <p:nvPr>
            <p:ph type="ftr" sz="quarter" idx="11"/>
          </p:nvPr>
        </p:nvSpPr>
        <p:spPr>
          <a:ln/>
        </p:spPr>
        <p:txBody>
          <a:bodyPr/>
          <a:lstStyle>
            <a:lvl1pPr>
              <a:defRPr/>
            </a:lvl1pPr>
          </a:lstStyle>
          <a:p>
            <a:pPr>
              <a:defRPr/>
            </a:pPr>
            <a:endParaRPr lang="en-US">
              <a:solidFill>
                <a:srgbClr val="2F1311"/>
              </a:solidFill>
              <a:latin typeface="Arial"/>
            </a:endParaRPr>
          </a:p>
        </p:txBody>
      </p:sp>
      <p:sp>
        <p:nvSpPr>
          <p:cNvPr id="7" name="Rectangle 1085"/>
          <p:cNvSpPr>
            <a:spLocks noGrp="1" noChangeArrowheads="1"/>
          </p:cNvSpPr>
          <p:nvPr>
            <p:ph type="sldNum" sz="quarter" idx="12"/>
          </p:nvPr>
        </p:nvSpPr>
        <p:spPr>
          <a:ln/>
        </p:spPr>
        <p:txBody>
          <a:bodyPr/>
          <a:lstStyle>
            <a:lvl1pPr>
              <a:defRPr/>
            </a:lvl1pPr>
          </a:lstStyle>
          <a:p>
            <a:pPr>
              <a:defRPr/>
            </a:pPr>
            <a:fld id="{9F45F17F-03F9-C04F-9037-6FA65A810C52}" type="slidenum">
              <a:rPr lang="en-US">
                <a:solidFill>
                  <a:srgbClr val="2F1311"/>
                </a:solidFill>
              </a:rPr>
              <a:pPr>
                <a:defRPr/>
              </a:pPr>
              <a:t>‹#›</a:t>
            </a:fld>
            <a:endParaRPr lang="en-US">
              <a:solidFill>
                <a:srgbClr val="2F1311"/>
              </a:solidFill>
            </a:endParaRPr>
          </a:p>
        </p:txBody>
      </p:sp>
    </p:spTree>
    <p:extLst>
      <p:ext uri="{BB962C8B-B14F-4D97-AF65-F5344CB8AC3E}">
        <p14:creationId xmlns:p14="http://schemas.microsoft.com/office/powerpoint/2010/main" val="3320518545"/>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83"/>
          <p:cNvSpPr>
            <a:spLocks noGrp="1" noChangeArrowheads="1"/>
          </p:cNvSpPr>
          <p:nvPr>
            <p:ph type="dt" sz="half" idx="10"/>
          </p:nvPr>
        </p:nvSpPr>
        <p:spPr>
          <a:ln/>
        </p:spPr>
        <p:txBody>
          <a:bodyPr/>
          <a:lstStyle>
            <a:lvl1pPr>
              <a:defRPr/>
            </a:lvl1pPr>
          </a:lstStyle>
          <a:p>
            <a:pPr>
              <a:defRPr/>
            </a:pPr>
            <a:endParaRPr lang="en-US">
              <a:solidFill>
                <a:srgbClr val="2F1311"/>
              </a:solidFill>
              <a:latin typeface="Arial"/>
            </a:endParaRPr>
          </a:p>
        </p:txBody>
      </p:sp>
      <p:sp>
        <p:nvSpPr>
          <p:cNvPr id="6" name="Rectangle 1084"/>
          <p:cNvSpPr>
            <a:spLocks noGrp="1" noChangeArrowheads="1"/>
          </p:cNvSpPr>
          <p:nvPr>
            <p:ph type="ftr" sz="quarter" idx="11"/>
          </p:nvPr>
        </p:nvSpPr>
        <p:spPr>
          <a:ln/>
        </p:spPr>
        <p:txBody>
          <a:bodyPr/>
          <a:lstStyle>
            <a:lvl1pPr>
              <a:defRPr/>
            </a:lvl1pPr>
          </a:lstStyle>
          <a:p>
            <a:pPr>
              <a:defRPr/>
            </a:pPr>
            <a:endParaRPr lang="en-US">
              <a:solidFill>
                <a:srgbClr val="2F1311"/>
              </a:solidFill>
              <a:latin typeface="Arial"/>
            </a:endParaRPr>
          </a:p>
        </p:txBody>
      </p:sp>
      <p:sp>
        <p:nvSpPr>
          <p:cNvPr id="7" name="Rectangle 1085"/>
          <p:cNvSpPr>
            <a:spLocks noGrp="1" noChangeArrowheads="1"/>
          </p:cNvSpPr>
          <p:nvPr>
            <p:ph type="sldNum" sz="quarter" idx="12"/>
          </p:nvPr>
        </p:nvSpPr>
        <p:spPr>
          <a:ln/>
        </p:spPr>
        <p:txBody>
          <a:bodyPr/>
          <a:lstStyle>
            <a:lvl1pPr>
              <a:defRPr/>
            </a:lvl1pPr>
          </a:lstStyle>
          <a:p>
            <a:pPr>
              <a:defRPr/>
            </a:pPr>
            <a:fld id="{CCDA5C26-20FA-7B45-85C8-A5005ED7A67A}" type="slidenum">
              <a:rPr lang="en-US">
                <a:solidFill>
                  <a:srgbClr val="2F1311"/>
                </a:solidFill>
              </a:rPr>
              <a:pPr>
                <a:defRPr/>
              </a:pPr>
              <a:t>‹#›</a:t>
            </a:fld>
            <a:endParaRPr lang="en-US">
              <a:solidFill>
                <a:srgbClr val="2F1311"/>
              </a:solidFill>
            </a:endParaRPr>
          </a:p>
        </p:txBody>
      </p:sp>
    </p:spTree>
    <p:extLst>
      <p:ext uri="{BB962C8B-B14F-4D97-AF65-F5344CB8AC3E}">
        <p14:creationId xmlns:p14="http://schemas.microsoft.com/office/powerpoint/2010/main" val="3941200876"/>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83"/>
          <p:cNvSpPr>
            <a:spLocks noGrp="1" noChangeArrowheads="1"/>
          </p:cNvSpPr>
          <p:nvPr>
            <p:ph type="dt" sz="half" idx="10"/>
          </p:nvPr>
        </p:nvSpPr>
        <p:spPr>
          <a:ln/>
        </p:spPr>
        <p:txBody>
          <a:bodyPr/>
          <a:lstStyle>
            <a:lvl1pPr>
              <a:defRPr/>
            </a:lvl1pPr>
          </a:lstStyle>
          <a:p>
            <a:pPr>
              <a:defRPr/>
            </a:pPr>
            <a:endParaRPr lang="en-US">
              <a:solidFill>
                <a:srgbClr val="2F1311"/>
              </a:solidFill>
              <a:latin typeface="Arial"/>
            </a:endParaRPr>
          </a:p>
        </p:txBody>
      </p:sp>
      <p:sp>
        <p:nvSpPr>
          <p:cNvPr id="5" name="Rectangle 1084"/>
          <p:cNvSpPr>
            <a:spLocks noGrp="1" noChangeArrowheads="1"/>
          </p:cNvSpPr>
          <p:nvPr>
            <p:ph type="ftr" sz="quarter" idx="11"/>
          </p:nvPr>
        </p:nvSpPr>
        <p:spPr>
          <a:ln/>
        </p:spPr>
        <p:txBody>
          <a:bodyPr/>
          <a:lstStyle>
            <a:lvl1pPr>
              <a:defRPr/>
            </a:lvl1pPr>
          </a:lstStyle>
          <a:p>
            <a:pPr>
              <a:defRPr/>
            </a:pPr>
            <a:endParaRPr lang="en-US">
              <a:solidFill>
                <a:srgbClr val="2F1311"/>
              </a:solidFill>
              <a:latin typeface="Arial"/>
            </a:endParaRPr>
          </a:p>
        </p:txBody>
      </p:sp>
      <p:sp>
        <p:nvSpPr>
          <p:cNvPr id="6" name="Rectangle 1085"/>
          <p:cNvSpPr>
            <a:spLocks noGrp="1" noChangeArrowheads="1"/>
          </p:cNvSpPr>
          <p:nvPr>
            <p:ph type="sldNum" sz="quarter" idx="12"/>
          </p:nvPr>
        </p:nvSpPr>
        <p:spPr>
          <a:ln/>
        </p:spPr>
        <p:txBody>
          <a:bodyPr/>
          <a:lstStyle>
            <a:lvl1pPr>
              <a:defRPr/>
            </a:lvl1pPr>
          </a:lstStyle>
          <a:p>
            <a:pPr>
              <a:defRPr/>
            </a:pPr>
            <a:fld id="{64235275-7435-5C46-90EE-4238CB48D8FA}" type="slidenum">
              <a:rPr lang="en-US">
                <a:solidFill>
                  <a:srgbClr val="2F1311"/>
                </a:solidFill>
              </a:rPr>
              <a:pPr>
                <a:defRPr/>
              </a:pPr>
              <a:t>‹#›</a:t>
            </a:fld>
            <a:endParaRPr lang="en-US">
              <a:solidFill>
                <a:srgbClr val="2F1311"/>
              </a:solidFill>
            </a:endParaRPr>
          </a:p>
        </p:txBody>
      </p:sp>
    </p:spTree>
    <p:extLst>
      <p:ext uri="{BB962C8B-B14F-4D97-AF65-F5344CB8AC3E}">
        <p14:creationId xmlns:p14="http://schemas.microsoft.com/office/powerpoint/2010/main" val="1760079406"/>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827713" y="227013"/>
            <a:ext cx="1868487" cy="586898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19075" y="227013"/>
            <a:ext cx="5456238" cy="58689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83"/>
          <p:cNvSpPr>
            <a:spLocks noGrp="1" noChangeArrowheads="1"/>
          </p:cNvSpPr>
          <p:nvPr>
            <p:ph type="dt" sz="half" idx="10"/>
          </p:nvPr>
        </p:nvSpPr>
        <p:spPr>
          <a:ln/>
        </p:spPr>
        <p:txBody>
          <a:bodyPr/>
          <a:lstStyle>
            <a:lvl1pPr>
              <a:defRPr/>
            </a:lvl1pPr>
          </a:lstStyle>
          <a:p>
            <a:pPr>
              <a:defRPr/>
            </a:pPr>
            <a:endParaRPr lang="en-US">
              <a:solidFill>
                <a:srgbClr val="2F1311"/>
              </a:solidFill>
              <a:latin typeface="Arial"/>
            </a:endParaRPr>
          </a:p>
        </p:txBody>
      </p:sp>
      <p:sp>
        <p:nvSpPr>
          <p:cNvPr id="5" name="Rectangle 1084"/>
          <p:cNvSpPr>
            <a:spLocks noGrp="1" noChangeArrowheads="1"/>
          </p:cNvSpPr>
          <p:nvPr>
            <p:ph type="ftr" sz="quarter" idx="11"/>
          </p:nvPr>
        </p:nvSpPr>
        <p:spPr>
          <a:ln/>
        </p:spPr>
        <p:txBody>
          <a:bodyPr/>
          <a:lstStyle>
            <a:lvl1pPr>
              <a:defRPr/>
            </a:lvl1pPr>
          </a:lstStyle>
          <a:p>
            <a:pPr>
              <a:defRPr/>
            </a:pPr>
            <a:endParaRPr lang="en-US">
              <a:solidFill>
                <a:srgbClr val="2F1311"/>
              </a:solidFill>
              <a:latin typeface="Arial"/>
            </a:endParaRPr>
          </a:p>
        </p:txBody>
      </p:sp>
      <p:sp>
        <p:nvSpPr>
          <p:cNvPr id="6" name="Rectangle 1085"/>
          <p:cNvSpPr>
            <a:spLocks noGrp="1" noChangeArrowheads="1"/>
          </p:cNvSpPr>
          <p:nvPr>
            <p:ph type="sldNum" sz="quarter" idx="12"/>
          </p:nvPr>
        </p:nvSpPr>
        <p:spPr>
          <a:ln/>
        </p:spPr>
        <p:txBody>
          <a:bodyPr/>
          <a:lstStyle>
            <a:lvl1pPr>
              <a:defRPr/>
            </a:lvl1pPr>
          </a:lstStyle>
          <a:p>
            <a:pPr>
              <a:defRPr/>
            </a:pPr>
            <a:fld id="{E4B936E1-46C5-D549-8845-4F980070A519}" type="slidenum">
              <a:rPr lang="en-US">
                <a:solidFill>
                  <a:srgbClr val="2F1311"/>
                </a:solidFill>
              </a:rPr>
              <a:pPr>
                <a:defRPr/>
              </a:pPr>
              <a:t>‹#›</a:t>
            </a:fld>
            <a:endParaRPr lang="en-US">
              <a:solidFill>
                <a:srgbClr val="2F1311"/>
              </a:solidFill>
            </a:endParaRPr>
          </a:p>
        </p:txBody>
      </p:sp>
    </p:spTree>
    <p:extLst>
      <p:ext uri="{BB962C8B-B14F-4D97-AF65-F5344CB8AC3E}">
        <p14:creationId xmlns:p14="http://schemas.microsoft.com/office/powerpoint/2010/main" val="4076010509"/>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800475" y="1789113"/>
            <a:ext cx="5340350" cy="5056187"/>
            <a:chOff x="2394" y="1127"/>
            <a:chExt cx="3364" cy="3185"/>
          </a:xfrm>
        </p:grpSpPr>
        <p:sp>
          <p:nvSpPr>
            <p:cNvPr id="5" name="Rectangle 3"/>
            <p:cNvSpPr>
              <a:spLocks noChangeArrowheads="1"/>
            </p:cNvSpPr>
            <p:nvPr/>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cs typeface="+mn-cs"/>
              </a:endParaRPr>
            </a:p>
          </p:txBody>
        </p:sp>
        <p:sp>
          <p:nvSpPr>
            <p:cNvPr id="6" name="Oval 4"/>
            <p:cNvSpPr>
              <a:spLocks noChangeArrowheads="1"/>
            </p:cNvSpPr>
            <p:nvPr/>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cs typeface="+mn-cs"/>
              </a:endParaRPr>
            </a:p>
          </p:txBody>
        </p:sp>
        <p:sp>
          <p:nvSpPr>
            <p:cNvPr id="7" name="Rectangle 5"/>
            <p:cNvSpPr>
              <a:spLocks noChangeArrowheads="1"/>
            </p:cNvSpPr>
            <p:nvPr/>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cs typeface="+mn-cs"/>
              </a:endParaRPr>
            </a:p>
          </p:txBody>
        </p:sp>
        <p:sp>
          <p:nvSpPr>
            <p:cNvPr id="8" name="Freeform 6"/>
            <p:cNvSpPr>
              <a:spLocks noEditPoints="1"/>
            </p:cNvSpPr>
            <p:nvPr/>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close/>
                  <a:moveTo>
                    <a:pt x="42" y="18"/>
                  </a:moveTo>
                  <a:lnTo>
                    <a:pt x="54" y="24"/>
                  </a:lnTo>
                  <a:lnTo>
                    <a:pt x="60" y="36"/>
                  </a:lnTo>
                  <a:lnTo>
                    <a:pt x="60" y="48"/>
                  </a:lnTo>
                  <a:lnTo>
                    <a:pt x="54" y="54"/>
                  </a:lnTo>
                  <a:lnTo>
                    <a:pt x="36" y="72"/>
                  </a:lnTo>
                  <a:lnTo>
                    <a:pt x="24" y="78"/>
                  </a:lnTo>
                  <a:lnTo>
                    <a:pt x="12" y="48"/>
                  </a:lnTo>
                  <a:lnTo>
                    <a:pt x="18" y="24"/>
                  </a:lnTo>
                  <a:lnTo>
                    <a:pt x="30"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a typeface="MS PGothic" pitchFamily="34" charset="-128"/>
                <a:cs typeface="+mn-cs"/>
              </a:endParaRPr>
            </a:p>
          </p:txBody>
        </p:sp>
        <p:sp>
          <p:nvSpPr>
            <p:cNvPr id="9" name="Rectangle 7"/>
            <p:cNvSpPr>
              <a:spLocks noChangeArrowheads="1"/>
            </p:cNvSpPr>
            <p:nvPr/>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cs typeface="+mn-cs"/>
              </a:endParaRPr>
            </a:p>
          </p:txBody>
        </p:sp>
        <p:sp>
          <p:nvSpPr>
            <p:cNvPr id="10" name="Rectangle 8"/>
            <p:cNvSpPr>
              <a:spLocks noChangeArrowheads="1"/>
            </p:cNvSpPr>
            <p:nvPr/>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cs typeface="+mn-cs"/>
              </a:endParaRPr>
            </a:p>
          </p:txBody>
        </p:sp>
        <p:sp>
          <p:nvSpPr>
            <p:cNvPr id="11" name="Rectangle 9"/>
            <p:cNvSpPr>
              <a:spLocks noChangeArrowheads="1"/>
            </p:cNvSpPr>
            <p:nvPr/>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cs typeface="+mn-cs"/>
              </a:endParaRPr>
            </a:p>
          </p:txBody>
        </p:sp>
        <p:sp>
          <p:nvSpPr>
            <p:cNvPr id="12" name="Rectangle 10"/>
            <p:cNvSpPr>
              <a:spLocks noChangeArrowheads="1"/>
            </p:cNvSpPr>
            <p:nvPr/>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cs typeface="+mn-cs"/>
              </a:endParaRPr>
            </a:p>
          </p:txBody>
        </p:sp>
        <p:sp>
          <p:nvSpPr>
            <p:cNvPr id="13" name="Rectangle 11"/>
            <p:cNvSpPr>
              <a:spLocks noChangeArrowheads="1"/>
            </p:cNvSpPr>
            <p:nvPr/>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cs typeface="+mn-cs"/>
              </a:endParaRPr>
            </a:p>
          </p:txBody>
        </p:sp>
        <p:sp>
          <p:nvSpPr>
            <p:cNvPr id="14" name="Freeform 12"/>
            <p:cNvSpPr>
              <a:spLocks/>
            </p:cNvSpPr>
            <p:nvPr/>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a typeface="MS PGothic" pitchFamily="34" charset="-128"/>
                <a:cs typeface="+mn-cs"/>
              </a:endParaRPr>
            </a:p>
          </p:txBody>
        </p:sp>
        <p:sp>
          <p:nvSpPr>
            <p:cNvPr id="15" name="Freeform 13"/>
            <p:cNvSpPr>
              <a:spLocks/>
            </p:cNvSpPr>
            <p:nvPr/>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a typeface="MS PGothic" pitchFamily="34" charset="-128"/>
                <a:cs typeface="+mn-cs"/>
              </a:endParaRPr>
            </a:p>
          </p:txBody>
        </p:sp>
        <p:sp>
          <p:nvSpPr>
            <p:cNvPr id="16" name="Freeform 14"/>
            <p:cNvSpPr>
              <a:spLocks/>
            </p:cNvSpPr>
            <p:nvPr/>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a:defRPr/>
              </a:pPr>
              <a:endParaRPr lang="en-US">
                <a:solidFill>
                  <a:srgbClr val="FFFFFF"/>
                </a:solidFill>
                <a:latin typeface="Tahoma" pitchFamily="-107" charset="-52"/>
                <a:ea typeface="MS PGothic" pitchFamily="34" charset="-128"/>
                <a:cs typeface="+mn-cs"/>
              </a:endParaRPr>
            </a:p>
          </p:txBody>
        </p:sp>
        <p:sp>
          <p:nvSpPr>
            <p:cNvPr id="17" name="Freeform 15"/>
            <p:cNvSpPr>
              <a:spLocks/>
            </p:cNvSpPr>
            <p:nvPr/>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solidFill>
                  <a:srgbClr val="FFFFFF"/>
                </a:solidFill>
                <a:latin typeface="Tahoma" pitchFamily="-107" charset="-52"/>
                <a:ea typeface="MS PGothic" pitchFamily="34" charset="-128"/>
                <a:cs typeface="+mn-cs"/>
              </a:endParaRPr>
            </a:p>
          </p:txBody>
        </p:sp>
        <p:sp>
          <p:nvSpPr>
            <p:cNvPr id="18" name="Freeform 16"/>
            <p:cNvSpPr>
              <a:spLocks/>
            </p:cNvSpPr>
            <p:nvPr/>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a typeface="MS PGothic" pitchFamily="34" charset="-128"/>
                <a:cs typeface="+mn-cs"/>
              </a:endParaRPr>
            </a:p>
          </p:txBody>
        </p:sp>
        <p:sp>
          <p:nvSpPr>
            <p:cNvPr id="19" name="Freeform 17"/>
            <p:cNvSpPr>
              <a:spLocks noEditPoints="1"/>
            </p:cNvSpPr>
            <p:nvPr/>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a typeface="MS PGothic" pitchFamily="34" charset="-128"/>
                <a:cs typeface="+mn-cs"/>
              </a:endParaRPr>
            </a:p>
          </p:txBody>
        </p:sp>
        <p:sp>
          <p:nvSpPr>
            <p:cNvPr id="20" name="Freeform 18"/>
            <p:cNvSpPr>
              <a:spLocks noEditPoints="1"/>
            </p:cNvSpPr>
            <p:nvPr/>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0"/>
                  </a:lnTo>
                  <a:lnTo>
                    <a:pt x="24" y="24"/>
                  </a:lnTo>
                  <a:lnTo>
                    <a:pt x="6" y="48"/>
                  </a:lnTo>
                  <a:lnTo>
                    <a:pt x="0" y="66"/>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a typeface="MS PGothic" pitchFamily="34" charset="-128"/>
                <a:cs typeface="+mn-cs"/>
              </a:endParaRPr>
            </a:p>
          </p:txBody>
        </p:sp>
        <p:sp>
          <p:nvSpPr>
            <p:cNvPr id="21" name="Freeform 19"/>
            <p:cNvSpPr>
              <a:spLocks/>
            </p:cNvSpPr>
            <p:nvPr/>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a typeface="MS PGothic" pitchFamily="34" charset="-128"/>
                <a:cs typeface="+mn-cs"/>
              </a:endParaRPr>
            </a:p>
          </p:txBody>
        </p:sp>
        <p:sp>
          <p:nvSpPr>
            <p:cNvPr id="22" name="Freeform 20"/>
            <p:cNvSpPr>
              <a:spLocks noEditPoints="1"/>
            </p:cNvSpPr>
            <p:nvPr/>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close/>
                  <a:moveTo>
                    <a:pt x="48" y="12"/>
                  </a:moveTo>
                  <a:lnTo>
                    <a:pt x="66" y="18"/>
                  </a:lnTo>
                  <a:lnTo>
                    <a:pt x="72" y="30"/>
                  </a:lnTo>
                  <a:lnTo>
                    <a:pt x="72" y="42"/>
                  </a:lnTo>
                  <a:lnTo>
                    <a:pt x="66" y="54"/>
                  </a:lnTo>
                  <a:lnTo>
                    <a:pt x="54" y="72"/>
                  </a:lnTo>
                  <a:lnTo>
                    <a:pt x="42" y="84"/>
                  </a:lnTo>
                  <a:lnTo>
                    <a:pt x="30" y="72"/>
                  </a:lnTo>
                  <a:lnTo>
                    <a:pt x="18" y="54"/>
                  </a:lnTo>
                  <a:lnTo>
                    <a:pt x="18" y="30"/>
                  </a:lnTo>
                  <a:lnTo>
                    <a:pt x="30" y="18"/>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a typeface="MS PGothic" pitchFamily="34" charset="-128"/>
                <a:cs typeface="+mn-cs"/>
              </a:endParaRPr>
            </a:p>
          </p:txBody>
        </p:sp>
        <p:sp>
          <p:nvSpPr>
            <p:cNvPr id="23" name="Freeform 21"/>
            <p:cNvSpPr>
              <a:spLocks noEditPoints="1"/>
            </p:cNvSpPr>
            <p:nvPr/>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48" y="0"/>
                  </a:lnTo>
                  <a:lnTo>
                    <a:pt x="24" y="24"/>
                  </a:lnTo>
                  <a:lnTo>
                    <a:pt x="12" y="48"/>
                  </a:lnTo>
                  <a:lnTo>
                    <a:pt x="0" y="66"/>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a typeface="MS PGothic" pitchFamily="34" charset="-128"/>
                <a:cs typeface="+mn-cs"/>
              </a:endParaRPr>
            </a:p>
          </p:txBody>
        </p:sp>
        <p:sp>
          <p:nvSpPr>
            <p:cNvPr id="24" name="Freeform 22"/>
            <p:cNvSpPr>
              <a:spLocks noEditPoints="1"/>
            </p:cNvSpPr>
            <p:nvPr/>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a typeface="MS PGothic" pitchFamily="34" charset="-128"/>
                <a:cs typeface="+mn-cs"/>
              </a:endParaRPr>
            </a:p>
          </p:txBody>
        </p:sp>
        <p:sp>
          <p:nvSpPr>
            <p:cNvPr id="25" name="Freeform 23"/>
            <p:cNvSpPr>
              <a:spLocks/>
            </p:cNvSpPr>
            <p:nvPr/>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solidFill>
                  <a:srgbClr val="FFFFFF"/>
                </a:solidFill>
                <a:latin typeface="Tahoma" pitchFamily="-107" charset="-52"/>
                <a:ea typeface="MS PGothic" pitchFamily="34" charset="-128"/>
                <a:cs typeface="+mn-cs"/>
              </a:endParaRPr>
            </a:p>
          </p:txBody>
        </p:sp>
        <p:sp>
          <p:nvSpPr>
            <p:cNvPr id="26" name="Freeform 24"/>
            <p:cNvSpPr>
              <a:spLocks noEditPoints="1"/>
            </p:cNvSpPr>
            <p:nvPr/>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a typeface="MS PGothic" pitchFamily="34" charset="-128"/>
                <a:cs typeface="+mn-cs"/>
              </a:endParaRPr>
            </a:p>
          </p:txBody>
        </p:sp>
        <p:sp>
          <p:nvSpPr>
            <p:cNvPr id="27" name="Freeform 25"/>
            <p:cNvSpPr>
              <a:spLocks noEditPoints="1"/>
            </p:cNvSpPr>
            <p:nvPr/>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24" y="0"/>
                  </a:lnTo>
                  <a:lnTo>
                    <a:pt x="12" y="30"/>
                  </a:lnTo>
                  <a:lnTo>
                    <a:pt x="0" y="54"/>
                  </a:lnTo>
                  <a:lnTo>
                    <a:pt x="0" y="78"/>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a typeface="MS PGothic" pitchFamily="34" charset="-128"/>
                <a:cs typeface="+mn-cs"/>
              </a:endParaRPr>
            </a:p>
          </p:txBody>
        </p:sp>
        <p:sp>
          <p:nvSpPr>
            <p:cNvPr id="28" name="Freeform 26"/>
            <p:cNvSpPr>
              <a:spLocks noEditPoints="1"/>
            </p:cNvSpPr>
            <p:nvPr/>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a typeface="MS PGothic" pitchFamily="34" charset="-128"/>
                <a:cs typeface="+mn-cs"/>
              </a:endParaRPr>
            </a:p>
          </p:txBody>
        </p:sp>
        <p:sp>
          <p:nvSpPr>
            <p:cNvPr id="29" name="Oval 27"/>
            <p:cNvSpPr>
              <a:spLocks noChangeArrowheads="1"/>
            </p:cNvSpPr>
            <p:nvPr/>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cs typeface="+mn-cs"/>
              </a:endParaRPr>
            </a:p>
          </p:txBody>
        </p:sp>
        <p:sp>
          <p:nvSpPr>
            <p:cNvPr id="30" name="Oval 28"/>
            <p:cNvSpPr>
              <a:spLocks noChangeArrowheads="1"/>
            </p:cNvSpPr>
            <p:nvPr/>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cs typeface="+mn-cs"/>
              </a:endParaRPr>
            </a:p>
          </p:txBody>
        </p:sp>
        <p:sp>
          <p:nvSpPr>
            <p:cNvPr id="31" name="Oval 29"/>
            <p:cNvSpPr>
              <a:spLocks noChangeArrowheads="1"/>
            </p:cNvSpPr>
            <p:nvPr/>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cs typeface="+mn-cs"/>
              </a:endParaRPr>
            </a:p>
          </p:txBody>
        </p:sp>
        <p:sp>
          <p:nvSpPr>
            <p:cNvPr id="32" name="Freeform 30"/>
            <p:cNvSpPr>
              <a:spLocks noEditPoints="1"/>
            </p:cNvSpPr>
            <p:nvPr/>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a typeface="MS PGothic" pitchFamily="34" charset="-128"/>
                <a:cs typeface="+mn-cs"/>
              </a:endParaRPr>
            </a:p>
          </p:txBody>
        </p:sp>
        <p:sp>
          <p:nvSpPr>
            <p:cNvPr id="33" name="Freeform 31"/>
            <p:cNvSpPr>
              <a:spLocks noEditPoints="1"/>
            </p:cNvSpPr>
            <p:nvPr/>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36" y="0"/>
                  </a:lnTo>
                  <a:lnTo>
                    <a:pt x="18" y="24"/>
                  </a:lnTo>
                  <a:lnTo>
                    <a:pt x="6" y="48"/>
                  </a:lnTo>
                  <a:lnTo>
                    <a:pt x="0" y="66"/>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a typeface="MS PGothic" pitchFamily="34" charset="-128"/>
                <a:cs typeface="+mn-cs"/>
              </a:endParaRPr>
            </a:p>
          </p:txBody>
        </p:sp>
        <p:sp>
          <p:nvSpPr>
            <p:cNvPr id="34" name="Rectangle 32"/>
            <p:cNvSpPr>
              <a:spLocks noChangeArrowheads="1"/>
            </p:cNvSpPr>
            <p:nvPr/>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cs typeface="+mn-cs"/>
              </a:endParaRPr>
            </a:p>
          </p:txBody>
        </p:sp>
        <p:sp>
          <p:nvSpPr>
            <p:cNvPr id="35" name="Rectangle 33"/>
            <p:cNvSpPr>
              <a:spLocks noChangeArrowheads="1"/>
            </p:cNvSpPr>
            <p:nvPr/>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cs typeface="+mn-cs"/>
              </a:endParaRPr>
            </a:p>
          </p:txBody>
        </p:sp>
        <p:sp>
          <p:nvSpPr>
            <p:cNvPr id="36" name="AutoShape 34"/>
            <p:cNvSpPr>
              <a:spLocks noChangeArrowheads="1"/>
            </p:cNvSpPr>
            <p:nvPr/>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cs typeface="+mn-cs"/>
              </a:endParaRPr>
            </a:p>
          </p:txBody>
        </p:sp>
        <p:sp>
          <p:nvSpPr>
            <p:cNvPr id="37" name="Freeform 35"/>
            <p:cNvSpPr>
              <a:spLocks/>
            </p:cNvSpPr>
            <p:nvPr/>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a:defRPr/>
              </a:pPr>
              <a:endParaRPr lang="en-US">
                <a:solidFill>
                  <a:srgbClr val="FFFFFF"/>
                </a:solidFill>
                <a:latin typeface="Tahoma" pitchFamily="-107" charset="-52"/>
                <a:ea typeface="MS PGothic" pitchFamily="34" charset="-128"/>
                <a:cs typeface="+mn-cs"/>
              </a:endParaRPr>
            </a:p>
          </p:txBody>
        </p:sp>
        <p:sp>
          <p:nvSpPr>
            <p:cNvPr id="38" name="Freeform 36"/>
            <p:cNvSpPr>
              <a:spLocks/>
            </p:cNvSpPr>
            <p:nvPr/>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solidFill>
                  <a:srgbClr val="FFFFFF"/>
                </a:solidFill>
                <a:latin typeface="Tahoma" pitchFamily="-107" charset="-52"/>
                <a:ea typeface="MS PGothic" pitchFamily="34" charset="-128"/>
                <a:cs typeface="+mn-cs"/>
              </a:endParaRPr>
            </a:p>
          </p:txBody>
        </p:sp>
      </p:grpSp>
      <p:sp>
        <p:nvSpPr>
          <p:cNvPr id="5159" name="Rectangle 39"/>
          <p:cNvSpPr>
            <a:spLocks noGrp="1" noChangeArrowheads="1"/>
          </p:cNvSpPr>
          <p:nvPr>
            <p:ph type="subTitle" idx="1"/>
          </p:nvPr>
        </p:nvSpPr>
        <p:spPr>
          <a:xfrm>
            <a:off x="1371600" y="3886200"/>
            <a:ext cx="6400800" cy="1752600"/>
          </a:xfrm>
        </p:spPr>
        <p:txBody>
          <a:bodyPr/>
          <a:lstStyle>
            <a:lvl1pPr marL="0" indent="0" algn="ctr">
              <a:buFont typeface="Wingdings" pitchFamily="-107" charset="2"/>
              <a:buNone/>
              <a:defRPr/>
            </a:lvl1pPr>
          </a:lstStyle>
          <a:p>
            <a:r>
              <a:rPr lang="en-US"/>
              <a:t>Click to edit Master subtitle style</a:t>
            </a:r>
          </a:p>
        </p:txBody>
      </p:sp>
      <p:sp>
        <p:nvSpPr>
          <p:cNvPr id="5160" name="Rectangle 40"/>
          <p:cNvSpPr>
            <a:spLocks noGrp="1" noChangeArrowheads="1"/>
          </p:cNvSpPr>
          <p:nvPr>
            <p:ph type="ctrTitle"/>
          </p:nvPr>
        </p:nvSpPr>
        <p:spPr>
          <a:xfrm>
            <a:off x="685800" y="1768475"/>
            <a:ext cx="7772400" cy="1736725"/>
          </a:xfrm>
        </p:spPr>
        <p:txBody>
          <a:bodyPr anchor="b" anchorCtr="1"/>
          <a:lstStyle>
            <a:lvl1pPr>
              <a:defRPr sz="5400"/>
            </a:lvl1pPr>
          </a:lstStyle>
          <a:p>
            <a:r>
              <a:rPr lang="en-US"/>
              <a:t>Click to edit Master title style</a:t>
            </a:r>
          </a:p>
        </p:txBody>
      </p:sp>
      <p:sp>
        <p:nvSpPr>
          <p:cNvPr id="39" name="Rectangle 37"/>
          <p:cNvSpPr>
            <a:spLocks noGrp="1" noChangeArrowheads="1"/>
          </p:cNvSpPr>
          <p:nvPr>
            <p:ph type="dt" sz="half" idx="10"/>
          </p:nvPr>
        </p:nvSpPr>
        <p:spPr/>
        <p:txBody>
          <a:bodyPr/>
          <a:lstStyle>
            <a:lvl1pPr>
              <a:defRPr/>
            </a:lvl1pPr>
          </a:lstStyle>
          <a:p>
            <a:endParaRPr lang="en-US" altLang="en-US">
              <a:solidFill>
                <a:srgbClr val="FFFFFF"/>
              </a:solidFill>
            </a:endParaRPr>
          </a:p>
        </p:txBody>
      </p:sp>
      <p:sp>
        <p:nvSpPr>
          <p:cNvPr id="40" name="Rectangle 38"/>
          <p:cNvSpPr>
            <a:spLocks noGrp="1" noChangeArrowheads="1"/>
          </p:cNvSpPr>
          <p:nvPr>
            <p:ph type="ftr" sz="quarter" idx="11"/>
          </p:nvPr>
        </p:nvSpPr>
        <p:spPr/>
        <p:txBody>
          <a:bodyPr/>
          <a:lstStyle>
            <a:lvl1pPr>
              <a:defRPr/>
            </a:lvl1pPr>
          </a:lstStyle>
          <a:p>
            <a:endParaRPr lang="en-US" altLang="en-US">
              <a:solidFill>
                <a:srgbClr val="FFFFFF"/>
              </a:solidFill>
            </a:endParaRPr>
          </a:p>
        </p:txBody>
      </p:sp>
      <p:sp>
        <p:nvSpPr>
          <p:cNvPr id="41" name="Rectangle 41"/>
          <p:cNvSpPr>
            <a:spLocks noGrp="1" noChangeArrowheads="1"/>
          </p:cNvSpPr>
          <p:nvPr>
            <p:ph type="sldNum" sz="quarter" idx="12"/>
          </p:nvPr>
        </p:nvSpPr>
        <p:spPr/>
        <p:txBody>
          <a:bodyPr/>
          <a:lstStyle>
            <a:lvl1pPr>
              <a:defRPr/>
            </a:lvl1pPr>
          </a:lstStyle>
          <a:p>
            <a:fld id="{960C7A9E-E7AF-4980-946C-485E1FD519F6}"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2126592990"/>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5" name="Rectangle 40"/>
          <p:cNvSpPr>
            <a:spLocks noGrp="1" noChangeArrowheads="1"/>
          </p:cNvSpPr>
          <p:nvPr>
            <p:ph type="ftr" sz="quarter" idx="11"/>
          </p:nvPr>
        </p:nvSpPr>
        <p:spPr>
          <a:ln/>
        </p:spPr>
        <p:txBody>
          <a:bodyPr/>
          <a:lstStyle>
            <a:lvl1pPr>
              <a:defRPr/>
            </a:lvl1pPr>
          </a:lstStyle>
          <a:p>
            <a:endParaRPr lang="en-US" altLang="en-US">
              <a:solidFill>
                <a:srgbClr val="FFFFFF"/>
              </a:solidFill>
            </a:endParaRPr>
          </a:p>
        </p:txBody>
      </p:sp>
      <p:sp>
        <p:nvSpPr>
          <p:cNvPr id="6" name="Rectangle 41"/>
          <p:cNvSpPr>
            <a:spLocks noGrp="1" noChangeArrowheads="1"/>
          </p:cNvSpPr>
          <p:nvPr>
            <p:ph type="sldNum" sz="quarter" idx="12"/>
          </p:nvPr>
        </p:nvSpPr>
        <p:spPr>
          <a:ln/>
        </p:spPr>
        <p:txBody>
          <a:bodyPr/>
          <a:lstStyle>
            <a:lvl1pPr>
              <a:defRPr/>
            </a:lvl1pPr>
          </a:lstStyle>
          <a:p>
            <a:fld id="{751C818F-60A0-4E31-8882-3BEA53A6D0AB}"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3754816524"/>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9"/>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5" name="Rectangle 40"/>
          <p:cNvSpPr>
            <a:spLocks noGrp="1" noChangeArrowheads="1"/>
          </p:cNvSpPr>
          <p:nvPr>
            <p:ph type="ftr" sz="quarter" idx="11"/>
          </p:nvPr>
        </p:nvSpPr>
        <p:spPr>
          <a:ln/>
        </p:spPr>
        <p:txBody>
          <a:bodyPr/>
          <a:lstStyle>
            <a:lvl1pPr>
              <a:defRPr/>
            </a:lvl1pPr>
          </a:lstStyle>
          <a:p>
            <a:endParaRPr lang="en-US" altLang="en-US">
              <a:solidFill>
                <a:srgbClr val="FFFFFF"/>
              </a:solidFill>
            </a:endParaRPr>
          </a:p>
        </p:txBody>
      </p:sp>
      <p:sp>
        <p:nvSpPr>
          <p:cNvPr id="6" name="Rectangle 41"/>
          <p:cNvSpPr>
            <a:spLocks noGrp="1" noChangeArrowheads="1"/>
          </p:cNvSpPr>
          <p:nvPr>
            <p:ph type="sldNum" sz="quarter" idx="12"/>
          </p:nvPr>
        </p:nvSpPr>
        <p:spPr>
          <a:ln/>
        </p:spPr>
        <p:txBody>
          <a:bodyPr/>
          <a:lstStyle>
            <a:lvl1pPr>
              <a:defRPr/>
            </a:lvl1pPr>
          </a:lstStyle>
          <a:p>
            <a:fld id="{DC4919FD-A8ED-49CC-881A-DE63BCF51626}"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783287727"/>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9"/>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6" name="Rectangle 40"/>
          <p:cNvSpPr>
            <a:spLocks noGrp="1" noChangeArrowheads="1"/>
          </p:cNvSpPr>
          <p:nvPr>
            <p:ph type="ftr" sz="quarter" idx="11"/>
          </p:nvPr>
        </p:nvSpPr>
        <p:spPr>
          <a:ln/>
        </p:spPr>
        <p:txBody>
          <a:bodyPr/>
          <a:lstStyle>
            <a:lvl1pPr>
              <a:defRPr/>
            </a:lvl1pPr>
          </a:lstStyle>
          <a:p>
            <a:endParaRPr lang="en-US" altLang="en-US">
              <a:solidFill>
                <a:srgbClr val="FFFFFF"/>
              </a:solidFill>
            </a:endParaRPr>
          </a:p>
        </p:txBody>
      </p:sp>
      <p:sp>
        <p:nvSpPr>
          <p:cNvPr id="7" name="Rectangle 41"/>
          <p:cNvSpPr>
            <a:spLocks noGrp="1" noChangeArrowheads="1"/>
          </p:cNvSpPr>
          <p:nvPr>
            <p:ph type="sldNum" sz="quarter" idx="12"/>
          </p:nvPr>
        </p:nvSpPr>
        <p:spPr>
          <a:ln/>
        </p:spPr>
        <p:txBody>
          <a:bodyPr/>
          <a:lstStyle>
            <a:lvl1pPr>
              <a:defRPr/>
            </a:lvl1pPr>
          </a:lstStyle>
          <a:p>
            <a:fld id="{108ADD68-463E-4317-A0C5-3544E38805F0}"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16830010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83"/>
          <p:cNvSpPr>
            <a:spLocks noGrp="1" noChangeArrowheads="1"/>
          </p:cNvSpPr>
          <p:nvPr>
            <p:ph type="dt" sz="half" idx="10"/>
          </p:nvPr>
        </p:nvSpPr>
        <p:spPr>
          <a:ln/>
        </p:spPr>
        <p:txBody>
          <a:bodyPr/>
          <a:lstStyle>
            <a:lvl1pPr>
              <a:defRPr/>
            </a:lvl1pPr>
          </a:lstStyle>
          <a:p>
            <a:pPr>
              <a:defRPr/>
            </a:pPr>
            <a:endParaRPr lang="en-US"/>
          </a:p>
        </p:txBody>
      </p:sp>
      <p:sp>
        <p:nvSpPr>
          <p:cNvPr id="5" name="Rectangle 1084"/>
          <p:cNvSpPr>
            <a:spLocks noGrp="1" noChangeArrowheads="1"/>
          </p:cNvSpPr>
          <p:nvPr>
            <p:ph type="ftr" sz="quarter" idx="11"/>
          </p:nvPr>
        </p:nvSpPr>
        <p:spPr>
          <a:ln/>
        </p:spPr>
        <p:txBody>
          <a:bodyPr/>
          <a:lstStyle>
            <a:lvl1pPr>
              <a:defRPr/>
            </a:lvl1pPr>
          </a:lstStyle>
          <a:p>
            <a:pPr>
              <a:defRPr/>
            </a:pPr>
            <a:endParaRPr lang="en-US"/>
          </a:p>
        </p:txBody>
      </p:sp>
      <p:sp>
        <p:nvSpPr>
          <p:cNvPr id="6" name="Rectangle 1085"/>
          <p:cNvSpPr>
            <a:spLocks noGrp="1" noChangeArrowheads="1"/>
          </p:cNvSpPr>
          <p:nvPr>
            <p:ph type="sldNum" sz="quarter" idx="12"/>
          </p:nvPr>
        </p:nvSpPr>
        <p:spPr>
          <a:ln/>
        </p:spPr>
        <p:txBody>
          <a:bodyPr/>
          <a:lstStyle>
            <a:lvl1pPr>
              <a:defRPr/>
            </a:lvl1pPr>
          </a:lstStyle>
          <a:p>
            <a:pPr>
              <a:defRPr/>
            </a:pPr>
            <a:fld id="{9E1B3531-0B1D-C34D-B96C-6AFCF667D1A7}" type="slidenum">
              <a:rPr lang="en-US"/>
              <a:pPr>
                <a:defRPr/>
              </a:pPr>
              <a:t>‹#›</a:t>
            </a:fld>
            <a:endParaRPr lang="en-US"/>
          </a:p>
        </p:txBody>
      </p:sp>
    </p:spTree>
    <p:extLst>
      <p:ext uri="{BB962C8B-B14F-4D97-AF65-F5344CB8AC3E}">
        <p14:creationId xmlns:p14="http://schemas.microsoft.com/office/powerpoint/2010/main" val="420999745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pPr>
              <a:defRPr/>
            </a:pPr>
            <a:endParaRPr lang="en-US"/>
          </a:p>
        </p:txBody>
      </p:sp>
      <p:sp>
        <p:nvSpPr>
          <p:cNvPr id="4" name="Rectangle 8"/>
          <p:cNvSpPr>
            <a:spLocks noGrp="1" noChangeArrowheads="1"/>
          </p:cNvSpPr>
          <p:nvPr>
            <p:ph type="ftr" sz="quarter" idx="11"/>
          </p:nvPr>
        </p:nvSpPr>
        <p:spPr>
          <a:ln/>
        </p:spPr>
        <p:txBody>
          <a:bodyPr/>
          <a:lstStyle>
            <a:lvl1pPr>
              <a:defRPr/>
            </a:lvl1pPr>
          </a:lstStyle>
          <a:p>
            <a:pPr>
              <a:defRPr/>
            </a:pPr>
            <a:endParaRPr lang="en-US"/>
          </a:p>
        </p:txBody>
      </p:sp>
      <p:sp>
        <p:nvSpPr>
          <p:cNvPr id="5" name="Rectangle 9"/>
          <p:cNvSpPr>
            <a:spLocks noGrp="1" noChangeArrowheads="1"/>
          </p:cNvSpPr>
          <p:nvPr>
            <p:ph type="sldNum" sz="quarter" idx="12"/>
          </p:nvPr>
        </p:nvSpPr>
        <p:spPr>
          <a:ln/>
        </p:spPr>
        <p:txBody>
          <a:bodyPr/>
          <a:lstStyle>
            <a:lvl1pPr>
              <a:defRPr/>
            </a:lvl1pPr>
          </a:lstStyle>
          <a:p>
            <a:pPr>
              <a:defRPr/>
            </a:pPr>
            <a:fld id="{812FC202-27AC-E34E-89FE-428BD0037ED7}" type="slidenum">
              <a:rPr lang="en-US"/>
              <a:pPr>
                <a:defRPr/>
              </a:pPr>
              <a:t>‹#›</a:t>
            </a:fld>
            <a:endParaRPr lang="en-US"/>
          </a:p>
        </p:txBody>
      </p:sp>
    </p:spTree>
    <p:extLst>
      <p:ext uri="{BB962C8B-B14F-4D97-AF65-F5344CB8AC3E}">
        <p14:creationId xmlns:p14="http://schemas.microsoft.com/office/powerpoint/2010/main" val="1397828046"/>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9"/>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8" name="Rectangle 40"/>
          <p:cNvSpPr>
            <a:spLocks noGrp="1" noChangeArrowheads="1"/>
          </p:cNvSpPr>
          <p:nvPr>
            <p:ph type="ftr" sz="quarter" idx="11"/>
          </p:nvPr>
        </p:nvSpPr>
        <p:spPr>
          <a:ln/>
        </p:spPr>
        <p:txBody>
          <a:bodyPr/>
          <a:lstStyle>
            <a:lvl1pPr>
              <a:defRPr/>
            </a:lvl1pPr>
          </a:lstStyle>
          <a:p>
            <a:endParaRPr lang="en-US" altLang="en-US">
              <a:solidFill>
                <a:srgbClr val="FFFFFF"/>
              </a:solidFill>
            </a:endParaRPr>
          </a:p>
        </p:txBody>
      </p:sp>
      <p:sp>
        <p:nvSpPr>
          <p:cNvPr id="9" name="Rectangle 41"/>
          <p:cNvSpPr>
            <a:spLocks noGrp="1" noChangeArrowheads="1"/>
          </p:cNvSpPr>
          <p:nvPr>
            <p:ph type="sldNum" sz="quarter" idx="12"/>
          </p:nvPr>
        </p:nvSpPr>
        <p:spPr>
          <a:ln/>
        </p:spPr>
        <p:txBody>
          <a:bodyPr/>
          <a:lstStyle>
            <a:lvl1pPr>
              <a:defRPr/>
            </a:lvl1pPr>
          </a:lstStyle>
          <a:p>
            <a:fld id="{401676C2-CAEA-4A57-BCCA-B604B66D5B1B}"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3460122680"/>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9"/>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4" name="Rectangle 40"/>
          <p:cNvSpPr>
            <a:spLocks noGrp="1" noChangeArrowheads="1"/>
          </p:cNvSpPr>
          <p:nvPr>
            <p:ph type="ftr" sz="quarter" idx="11"/>
          </p:nvPr>
        </p:nvSpPr>
        <p:spPr>
          <a:ln/>
        </p:spPr>
        <p:txBody>
          <a:bodyPr/>
          <a:lstStyle>
            <a:lvl1pPr>
              <a:defRPr/>
            </a:lvl1pPr>
          </a:lstStyle>
          <a:p>
            <a:endParaRPr lang="en-US" altLang="en-US">
              <a:solidFill>
                <a:srgbClr val="FFFFFF"/>
              </a:solidFill>
            </a:endParaRPr>
          </a:p>
        </p:txBody>
      </p:sp>
      <p:sp>
        <p:nvSpPr>
          <p:cNvPr id="5" name="Rectangle 41"/>
          <p:cNvSpPr>
            <a:spLocks noGrp="1" noChangeArrowheads="1"/>
          </p:cNvSpPr>
          <p:nvPr>
            <p:ph type="sldNum" sz="quarter" idx="12"/>
          </p:nvPr>
        </p:nvSpPr>
        <p:spPr>
          <a:ln/>
        </p:spPr>
        <p:txBody>
          <a:bodyPr/>
          <a:lstStyle>
            <a:lvl1pPr>
              <a:defRPr/>
            </a:lvl1pPr>
          </a:lstStyle>
          <a:p>
            <a:fld id="{50839E44-BB31-4DDE-98D4-4729FBAA7F6A}"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1852082693"/>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9"/>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3" name="Rectangle 40"/>
          <p:cNvSpPr>
            <a:spLocks noGrp="1" noChangeArrowheads="1"/>
          </p:cNvSpPr>
          <p:nvPr>
            <p:ph type="ftr" sz="quarter" idx="11"/>
          </p:nvPr>
        </p:nvSpPr>
        <p:spPr>
          <a:ln/>
        </p:spPr>
        <p:txBody>
          <a:bodyPr/>
          <a:lstStyle>
            <a:lvl1pPr>
              <a:defRPr/>
            </a:lvl1pPr>
          </a:lstStyle>
          <a:p>
            <a:endParaRPr lang="en-US" altLang="en-US">
              <a:solidFill>
                <a:srgbClr val="FFFFFF"/>
              </a:solidFill>
            </a:endParaRPr>
          </a:p>
        </p:txBody>
      </p:sp>
      <p:sp>
        <p:nvSpPr>
          <p:cNvPr id="4" name="Rectangle 41"/>
          <p:cNvSpPr>
            <a:spLocks noGrp="1" noChangeArrowheads="1"/>
          </p:cNvSpPr>
          <p:nvPr>
            <p:ph type="sldNum" sz="quarter" idx="12"/>
          </p:nvPr>
        </p:nvSpPr>
        <p:spPr>
          <a:ln/>
        </p:spPr>
        <p:txBody>
          <a:bodyPr/>
          <a:lstStyle>
            <a:lvl1pPr>
              <a:defRPr/>
            </a:lvl1pPr>
          </a:lstStyle>
          <a:p>
            <a:fld id="{BC5706ED-0EAB-4FEE-80C3-28D87A9C18F9}"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1910321541"/>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9"/>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6" name="Rectangle 40"/>
          <p:cNvSpPr>
            <a:spLocks noGrp="1" noChangeArrowheads="1"/>
          </p:cNvSpPr>
          <p:nvPr>
            <p:ph type="ftr" sz="quarter" idx="11"/>
          </p:nvPr>
        </p:nvSpPr>
        <p:spPr>
          <a:ln/>
        </p:spPr>
        <p:txBody>
          <a:bodyPr/>
          <a:lstStyle>
            <a:lvl1pPr>
              <a:defRPr/>
            </a:lvl1pPr>
          </a:lstStyle>
          <a:p>
            <a:endParaRPr lang="en-US" altLang="en-US">
              <a:solidFill>
                <a:srgbClr val="FFFFFF"/>
              </a:solidFill>
            </a:endParaRPr>
          </a:p>
        </p:txBody>
      </p:sp>
      <p:sp>
        <p:nvSpPr>
          <p:cNvPr id="7" name="Rectangle 41"/>
          <p:cNvSpPr>
            <a:spLocks noGrp="1" noChangeArrowheads="1"/>
          </p:cNvSpPr>
          <p:nvPr>
            <p:ph type="sldNum" sz="quarter" idx="12"/>
          </p:nvPr>
        </p:nvSpPr>
        <p:spPr>
          <a:ln/>
        </p:spPr>
        <p:txBody>
          <a:bodyPr/>
          <a:lstStyle>
            <a:lvl1pPr>
              <a:defRPr/>
            </a:lvl1pPr>
          </a:lstStyle>
          <a:p>
            <a:fld id="{674774A0-1CDB-4D0A-A58B-0B1729A52915}"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2812675381"/>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9"/>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6" name="Rectangle 40"/>
          <p:cNvSpPr>
            <a:spLocks noGrp="1" noChangeArrowheads="1"/>
          </p:cNvSpPr>
          <p:nvPr>
            <p:ph type="ftr" sz="quarter" idx="11"/>
          </p:nvPr>
        </p:nvSpPr>
        <p:spPr>
          <a:ln/>
        </p:spPr>
        <p:txBody>
          <a:bodyPr/>
          <a:lstStyle>
            <a:lvl1pPr>
              <a:defRPr/>
            </a:lvl1pPr>
          </a:lstStyle>
          <a:p>
            <a:endParaRPr lang="en-US" altLang="en-US">
              <a:solidFill>
                <a:srgbClr val="FFFFFF"/>
              </a:solidFill>
            </a:endParaRPr>
          </a:p>
        </p:txBody>
      </p:sp>
      <p:sp>
        <p:nvSpPr>
          <p:cNvPr id="7" name="Rectangle 41"/>
          <p:cNvSpPr>
            <a:spLocks noGrp="1" noChangeArrowheads="1"/>
          </p:cNvSpPr>
          <p:nvPr>
            <p:ph type="sldNum" sz="quarter" idx="12"/>
          </p:nvPr>
        </p:nvSpPr>
        <p:spPr>
          <a:ln/>
        </p:spPr>
        <p:txBody>
          <a:bodyPr/>
          <a:lstStyle>
            <a:lvl1pPr>
              <a:defRPr/>
            </a:lvl1pPr>
          </a:lstStyle>
          <a:p>
            <a:fld id="{D7243052-2B66-4EA2-A59E-1165D7523ED9}"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3370528125"/>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5" name="Rectangle 40"/>
          <p:cNvSpPr>
            <a:spLocks noGrp="1" noChangeArrowheads="1"/>
          </p:cNvSpPr>
          <p:nvPr>
            <p:ph type="ftr" sz="quarter" idx="11"/>
          </p:nvPr>
        </p:nvSpPr>
        <p:spPr>
          <a:ln/>
        </p:spPr>
        <p:txBody>
          <a:bodyPr/>
          <a:lstStyle>
            <a:lvl1pPr>
              <a:defRPr/>
            </a:lvl1pPr>
          </a:lstStyle>
          <a:p>
            <a:endParaRPr lang="en-US" altLang="en-US">
              <a:solidFill>
                <a:srgbClr val="FFFFFF"/>
              </a:solidFill>
            </a:endParaRPr>
          </a:p>
        </p:txBody>
      </p:sp>
      <p:sp>
        <p:nvSpPr>
          <p:cNvPr id="6" name="Rectangle 41"/>
          <p:cNvSpPr>
            <a:spLocks noGrp="1" noChangeArrowheads="1"/>
          </p:cNvSpPr>
          <p:nvPr>
            <p:ph type="sldNum" sz="quarter" idx="12"/>
          </p:nvPr>
        </p:nvSpPr>
        <p:spPr>
          <a:ln/>
        </p:spPr>
        <p:txBody>
          <a:bodyPr/>
          <a:lstStyle>
            <a:lvl1pPr>
              <a:defRPr/>
            </a:lvl1pPr>
          </a:lstStyle>
          <a:p>
            <a:fld id="{988C72C9-3DD7-4409-8006-4C84A467ADEF}"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1766522111"/>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5" name="Rectangle 40"/>
          <p:cNvSpPr>
            <a:spLocks noGrp="1" noChangeArrowheads="1"/>
          </p:cNvSpPr>
          <p:nvPr>
            <p:ph type="ftr" sz="quarter" idx="11"/>
          </p:nvPr>
        </p:nvSpPr>
        <p:spPr>
          <a:ln/>
        </p:spPr>
        <p:txBody>
          <a:bodyPr/>
          <a:lstStyle>
            <a:lvl1pPr>
              <a:defRPr/>
            </a:lvl1pPr>
          </a:lstStyle>
          <a:p>
            <a:endParaRPr lang="en-US" altLang="en-US">
              <a:solidFill>
                <a:srgbClr val="FFFFFF"/>
              </a:solidFill>
            </a:endParaRPr>
          </a:p>
        </p:txBody>
      </p:sp>
      <p:sp>
        <p:nvSpPr>
          <p:cNvPr id="6" name="Rectangle 41"/>
          <p:cNvSpPr>
            <a:spLocks noGrp="1" noChangeArrowheads="1"/>
          </p:cNvSpPr>
          <p:nvPr>
            <p:ph type="sldNum" sz="quarter" idx="12"/>
          </p:nvPr>
        </p:nvSpPr>
        <p:spPr>
          <a:ln/>
        </p:spPr>
        <p:txBody>
          <a:bodyPr/>
          <a:lstStyle>
            <a:lvl1pPr>
              <a:defRPr/>
            </a:lvl1pPr>
          </a:lstStyle>
          <a:p>
            <a:fld id="{BD68DEAB-D789-4A55-9B4D-A35C5B616C44}"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2802839555"/>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39"/>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7" name="Rectangle 40"/>
          <p:cNvSpPr>
            <a:spLocks noGrp="1" noChangeArrowheads="1"/>
          </p:cNvSpPr>
          <p:nvPr>
            <p:ph type="ftr" sz="quarter" idx="11"/>
          </p:nvPr>
        </p:nvSpPr>
        <p:spPr>
          <a:ln/>
        </p:spPr>
        <p:txBody>
          <a:bodyPr/>
          <a:lstStyle>
            <a:lvl1pPr>
              <a:defRPr/>
            </a:lvl1pPr>
          </a:lstStyle>
          <a:p>
            <a:endParaRPr lang="en-US" altLang="en-US">
              <a:solidFill>
                <a:srgbClr val="FFFFFF"/>
              </a:solidFill>
            </a:endParaRPr>
          </a:p>
        </p:txBody>
      </p:sp>
      <p:sp>
        <p:nvSpPr>
          <p:cNvPr id="8" name="Rectangle 41"/>
          <p:cNvSpPr>
            <a:spLocks noGrp="1" noChangeArrowheads="1"/>
          </p:cNvSpPr>
          <p:nvPr>
            <p:ph type="sldNum" sz="quarter" idx="12"/>
          </p:nvPr>
        </p:nvSpPr>
        <p:spPr>
          <a:ln/>
        </p:spPr>
        <p:txBody>
          <a:bodyPr/>
          <a:lstStyle>
            <a:lvl1pPr>
              <a:defRPr/>
            </a:lvl1pPr>
          </a:lstStyle>
          <a:p>
            <a:fld id="{E107FB3A-15EE-43D0-BE11-C435442678C5}"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1531493787"/>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9"/>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6" name="Rectangle 40"/>
          <p:cNvSpPr>
            <a:spLocks noGrp="1" noChangeArrowheads="1"/>
          </p:cNvSpPr>
          <p:nvPr>
            <p:ph type="ftr" sz="quarter" idx="11"/>
          </p:nvPr>
        </p:nvSpPr>
        <p:spPr>
          <a:ln/>
        </p:spPr>
        <p:txBody>
          <a:bodyPr/>
          <a:lstStyle>
            <a:lvl1pPr>
              <a:defRPr/>
            </a:lvl1pPr>
          </a:lstStyle>
          <a:p>
            <a:endParaRPr lang="en-US" altLang="en-US">
              <a:solidFill>
                <a:srgbClr val="FFFFFF"/>
              </a:solidFill>
            </a:endParaRPr>
          </a:p>
        </p:txBody>
      </p:sp>
      <p:sp>
        <p:nvSpPr>
          <p:cNvPr id="7" name="Rectangle 41"/>
          <p:cNvSpPr>
            <a:spLocks noGrp="1" noChangeArrowheads="1"/>
          </p:cNvSpPr>
          <p:nvPr>
            <p:ph type="sldNum" sz="quarter" idx="12"/>
          </p:nvPr>
        </p:nvSpPr>
        <p:spPr>
          <a:ln/>
        </p:spPr>
        <p:txBody>
          <a:bodyPr/>
          <a:lstStyle>
            <a:lvl1pPr>
              <a:defRPr/>
            </a:lvl1pPr>
          </a:lstStyle>
          <a:p>
            <a:fld id="{2D27ED0C-D8BB-4BD8-A939-AF2C8EADFEE8}"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330622487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grpSp>
        <p:nvGrpSpPr>
          <p:cNvPr id="4" name="Group 1026"/>
          <p:cNvGrpSpPr>
            <a:grpSpLocks/>
          </p:cNvGrpSpPr>
          <p:nvPr/>
        </p:nvGrpSpPr>
        <p:grpSpPr bwMode="auto">
          <a:xfrm>
            <a:off x="0" y="0"/>
            <a:ext cx="8458200" cy="5943600"/>
            <a:chOff x="0" y="0"/>
            <a:chExt cx="5328" cy="3744"/>
          </a:xfrm>
        </p:grpSpPr>
        <p:sp>
          <p:nvSpPr>
            <p:cNvPr id="5" name="Freeform 1027"/>
            <p:cNvSpPr>
              <a:spLocks/>
            </p:cNvSpPr>
            <p:nvPr/>
          </p:nvSpPr>
          <p:spPr bwMode="hidden">
            <a:xfrm>
              <a:off x="0" y="1440"/>
              <a:ext cx="5155" cy="2304"/>
            </a:xfrm>
            <a:custGeom>
              <a:avLst/>
              <a:gdLst/>
              <a:ahLst/>
              <a:cxnLst>
                <a:cxn ang="0">
                  <a:pos x="5154" y="1769"/>
                </a:cxn>
                <a:cxn ang="0">
                  <a:pos x="0" y="2304"/>
                </a:cxn>
                <a:cxn ang="0">
                  <a:pos x="0" y="1252"/>
                </a:cxn>
                <a:cxn ang="0">
                  <a:pos x="5155" y="0"/>
                </a:cxn>
                <a:cxn ang="0">
                  <a:pos x="5155" y="1416"/>
                </a:cxn>
                <a:cxn ang="0">
                  <a:pos x="5154" y="1769"/>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w="9525">
              <a:noFill/>
              <a:round/>
              <a:headEnd/>
              <a:tailEnd/>
            </a:ln>
          </p:spPr>
          <p:txBody>
            <a:bodyPr/>
            <a:lstStyle/>
            <a:p>
              <a:pPr>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6" name="Freeform 1028"/>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sp>
        <p:nvSpPr>
          <p:cNvPr id="15365" name="Rectangle 1029"/>
          <p:cNvSpPr>
            <a:spLocks noGrp="1" noChangeArrowheads="1"/>
          </p:cNvSpPr>
          <p:nvPr>
            <p:ph type="subTitle" sz="quarter" idx="1"/>
          </p:nvPr>
        </p:nvSpPr>
        <p:spPr>
          <a:xfrm>
            <a:off x="1371600" y="3886200"/>
            <a:ext cx="6400800" cy="1752600"/>
          </a:xfrm>
        </p:spPr>
        <p:txBody>
          <a:bodyPr/>
          <a:lstStyle>
            <a:lvl1pPr marL="0" indent="0" algn="ctr">
              <a:buFont typeface="Wingdings" pitchFamily="-110" charset="2"/>
              <a:buNone/>
              <a:defRPr/>
            </a:lvl1pPr>
          </a:lstStyle>
          <a:p>
            <a:r>
              <a:rPr lang="en-US"/>
              <a:t>Click to edit Master subtitle style</a:t>
            </a:r>
          </a:p>
        </p:txBody>
      </p:sp>
      <p:sp>
        <p:nvSpPr>
          <p:cNvPr id="15369" name="Rectangle 1033"/>
          <p:cNvSpPr>
            <a:spLocks noGrp="1" noChangeArrowheads="1"/>
          </p:cNvSpPr>
          <p:nvPr>
            <p:ph type="ctrTitle" sz="quarter"/>
          </p:nvPr>
        </p:nvSpPr>
        <p:spPr>
          <a:xfrm>
            <a:off x="685800" y="1768475"/>
            <a:ext cx="7772400" cy="1736725"/>
          </a:xfrm>
        </p:spPr>
        <p:txBody>
          <a:bodyPr anchor="b" anchorCtr="1"/>
          <a:lstStyle>
            <a:lvl1pPr>
              <a:defRPr sz="5400"/>
            </a:lvl1pPr>
          </a:lstStyle>
          <a:p>
            <a:r>
              <a:rPr lang="en-US"/>
              <a:t>Click to edit Master title style</a:t>
            </a:r>
          </a:p>
        </p:txBody>
      </p:sp>
      <p:sp>
        <p:nvSpPr>
          <p:cNvPr id="7" name="Rectangle 1030"/>
          <p:cNvSpPr>
            <a:spLocks noGrp="1" noChangeArrowheads="1"/>
          </p:cNvSpPr>
          <p:nvPr>
            <p:ph type="dt" sz="quarter" idx="10"/>
          </p:nvPr>
        </p:nvSpPr>
        <p:spPr/>
        <p:txBody>
          <a:bodyPr/>
          <a:lstStyle>
            <a:lvl1pPr>
              <a:defRPr/>
            </a:lvl1pPr>
          </a:lstStyle>
          <a:p>
            <a:pPr>
              <a:defRPr/>
            </a:pPr>
            <a:endParaRPr lang="en-US"/>
          </a:p>
        </p:txBody>
      </p:sp>
      <p:sp>
        <p:nvSpPr>
          <p:cNvPr id="8" name="Rectangle 1031"/>
          <p:cNvSpPr>
            <a:spLocks noGrp="1" noChangeArrowheads="1"/>
          </p:cNvSpPr>
          <p:nvPr>
            <p:ph type="ftr" sz="quarter" idx="11"/>
          </p:nvPr>
        </p:nvSpPr>
        <p:spPr/>
        <p:txBody>
          <a:bodyPr/>
          <a:lstStyle>
            <a:lvl1pPr>
              <a:defRPr/>
            </a:lvl1pPr>
          </a:lstStyle>
          <a:p>
            <a:pPr>
              <a:defRPr/>
            </a:pPr>
            <a:endParaRPr lang="en-US"/>
          </a:p>
        </p:txBody>
      </p:sp>
      <p:sp>
        <p:nvSpPr>
          <p:cNvPr id="9" name="Rectangle 1032"/>
          <p:cNvSpPr>
            <a:spLocks noGrp="1" noChangeArrowheads="1"/>
          </p:cNvSpPr>
          <p:nvPr>
            <p:ph type="sldNum" sz="quarter" idx="12"/>
          </p:nvPr>
        </p:nvSpPr>
        <p:spPr/>
        <p:txBody>
          <a:bodyPr/>
          <a:lstStyle>
            <a:lvl1pPr>
              <a:defRPr/>
            </a:lvl1pPr>
          </a:lstStyle>
          <a:p>
            <a:pPr>
              <a:defRPr/>
            </a:pPr>
            <a:fld id="{B9DD8885-9ACC-764E-BBD8-EF21776583BE}" type="slidenum">
              <a:rPr lang="en-US"/>
              <a:pPr>
                <a:defRPr/>
              </a:pPr>
              <a:t>‹#›</a:t>
            </a:fld>
            <a:endParaRPr lang="en-US"/>
          </a:p>
        </p:txBody>
      </p:sp>
    </p:spTree>
    <p:extLst>
      <p:ext uri="{BB962C8B-B14F-4D97-AF65-F5344CB8AC3E}">
        <p14:creationId xmlns:p14="http://schemas.microsoft.com/office/powerpoint/2010/main" val="28025576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9"/>
          <p:cNvSpPr>
            <a:spLocks noGrp="1" noChangeArrowheads="1"/>
          </p:cNvSpPr>
          <p:nvPr>
            <p:ph type="dt" sz="half" idx="10"/>
          </p:nvPr>
        </p:nvSpPr>
        <p:spPr>
          <a:ln/>
        </p:spPr>
        <p:txBody>
          <a:bodyPr/>
          <a:lstStyle>
            <a:lvl1pPr>
              <a:defRPr/>
            </a:lvl1pPr>
          </a:lstStyle>
          <a:p>
            <a:pPr>
              <a:defRPr/>
            </a:pPr>
            <a:fld id="{20EE690A-488D-E24F-AE02-CC7F318608D8}" type="datetime1">
              <a:rPr lang="en-US"/>
              <a:pPr>
                <a:defRPr/>
              </a:pPr>
              <a:t>8/31/22</a:t>
            </a:fld>
            <a:endParaRPr lang="en-US"/>
          </a:p>
        </p:txBody>
      </p:sp>
      <p:sp>
        <p:nvSpPr>
          <p:cNvPr id="4" name="Rectangle 60"/>
          <p:cNvSpPr>
            <a:spLocks noGrp="1" noChangeArrowheads="1"/>
          </p:cNvSpPr>
          <p:nvPr>
            <p:ph type="ftr" sz="quarter" idx="11"/>
          </p:nvPr>
        </p:nvSpPr>
        <p:spPr>
          <a:ln/>
        </p:spPr>
        <p:txBody>
          <a:bodyPr/>
          <a:lstStyle>
            <a:lvl1pPr>
              <a:defRPr/>
            </a:lvl1pPr>
          </a:lstStyle>
          <a:p>
            <a:pPr>
              <a:defRPr/>
            </a:pPr>
            <a:endParaRPr lang="en-US"/>
          </a:p>
        </p:txBody>
      </p:sp>
      <p:sp>
        <p:nvSpPr>
          <p:cNvPr id="5" name="Rectangle 61"/>
          <p:cNvSpPr>
            <a:spLocks noGrp="1" noChangeArrowheads="1"/>
          </p:cNvSpPr>
          <p:nvPr>
            <p:ph type="sldNum" sz="quarter" idx="12"/>
          </p:nvPr>
        </p:nvSpPr>
        <p:spPr>
          <a:ln/>
        </p:spPr>
        <p:txBody>
          <a:bodyPr/>
          <a:lstStyle>
            <a:lvl1pPr>
              <a:defRPr/>
            </a:lvl1pPr>
          </a:lstStyle>
          <a:p>
            <a:pPr>
              <a:defRPr/>
            </a:pPr>
            <a:fld id="{F9AA246B-3C97-C541-BA4C-36C53AC5A9EC}" type="slidenum">
              <a:rPr lang="en-US"/>
              <a:pPr>
                <a:defRPr/>
              </a:pPr>
              <a:t>‹#›</a:t>
            </a:fld>
            <a:endParaRPr lang="en-US"/>
          </a:p>
        </p:txBody>
      </p:sp>
    </p:spTree>
    <p:extLst>
      <p:ext uri="{BB962C8B-B14F-4D97-AF65-F5344CB8AC3E}">
        <p14:creationId xmlns:p14="http://schemas.microsoft.com/office/powerpoint/2010/main" val="87483271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9"/>
          <p:cNvSpPr>
            <a:spLocks noGrp="1" noChangeArrowheads="1"/>
          </p:cNvSpPr>
          <p:nvPr>
            <p:ph type="dt" sz="half" idx="10"/>
          </p:nvPr>
        </p:nvSpPr>
        <p:spPr>
          <a:ln/>
        </p:spPr>
        <p:txBody>
          <a:bodyPr/>
          <a:lstStyle>
            <a:lvl1pPr>
              <a:defRPr/>
            </a:lvl1pPr>
          </a:lstStyle>
          <a:p>
            <a:pPr>
              <a:defRPr/>
            </a:pPr>
            <a:fld id="{1F855F48-726C-804A-BE27-EBBB1A38D948}" type="datetime1">
              <a:rPr lang="en-US"/>
              <a:pPr>
                <a:defRPr/>
              </a:pPr>
              <a:t>8/31/22</a:t>
            </a:fld>
            <a:endParaRPr lang="en-US"/>
          </a:p>
        </p:txBody>
      </p:sp>
      <p:sp>
        <p:nvSpPr>
          <p:cNvPr id="5" name="Rectangle 60"/>
          <p:cNvSpPr>
            <a:spLocks noGrp="1" noChangeArrowheads="1"/>
          </p:cNvSpPr>
          <p:nvPr>
            <p:ph type="ftr" sz="quarter" idx="11"/>
          </p:nvPr>
        </p:nvSpPr>
        <p:spPr>
          <a:ln/>
        </p:spPr>
        <p:txBody>
          <a:bodyPr/>
          <a:lstStyle>
            <a:lvl1pPr>
              <a:defRPr/>
            </a:lvl1pPr>
          </a:lstStyle>
          <a:p>
            <a:pPr>
              <a:defRPr/>
            </a:pPr>
            <a:endParaRPr lang="en-US"/>
          </a:p>
        </p:txBody>
      </p:sp>
      <p:sp>
        <p:nvSpPr>
          <p:cNvPr id="6" name="Rectangle 61"/>
          <p:cNvSpPr>
            <a:spLocks noGrp="1" noChangeArrowheads="1"/>
          </p:cNvSpPr>
          <p:nvPr>
            <p:ph type="sldNum" sz="quarter" idx="12"/>
          </p:nvPr>
        </p:nvSpPr>
        <p:spPr>
          <a:ln/>
        </p:spPr>
        <p:txBody>
          <a:bodyPr/>
          <a:lstStyle>
            <a:lvl1pPr>
              <a:defRPr/>
            </a:lvl1pPr>
          </a:lstStyle>
          <a:p>
            <a:pPr>
              <a:defRPr/>
            </a:pPr>
            <a:fld id="{AA6D5148-215D-3E48-81F1-799525A81A0E}" type="slidenum">
              <a:rPr lang="en-US"/>
              <a:pPr>
                <a:defRPr/>
              </a:pPr>
              <a:t>‹#›</a:t>
            </a:fld>
            <a:endParaRPr lang="en-US"/>
          </a:p>
        </p:txBody>
      </p:sp>
    </p:spTree>
    <p:extLst>
      <p:ext uri="{BB962C8B-B14F-4D97-AF65-F5344CB8AC3E}">
        <p14:creationId xmlns:p14="http://schemas.microsoft.com/office/powerpoint/2010/main" val="23690032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B2EC2385-AA35-0D47-864C-AB3CBAF1A829}" type="slidenum">
              <a:rPr lang="en-US"/>
              <a:pPr>
                <a:defRPr/>
              </a:pPr>
              <a:t>‹#›</a:t>
            </a:fld>
            <a:endParaRPr lang="en-US"/>
          </a:p>
        </p:txBody>
      </p:sp>
    </p:spTree>
    <p:extLst>
      <p:ext uri="{BB962C8B-B14F-4D97-AF65-F5344CB8AC3E}">
        <p14:creationId xmlns:p14="http://schemas.microsoft.com/office/powerpoint/2010/main" val="52947414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B0206B0D-94D4-174F-BF1C-9B968414BDC5}" type="slidenum">
              <a:rPr lang="en-US"/>
              <a:pPr>
                <a:defRPr/>
              </a:pPr>
              <a:t>‹#›</a:t>
            </a:fld>
            <a:endParaRPr lang="en-US"/>
          </a:p>
        </p:txBody>
      </p:sp>
    </p:spTree>
    <p:extLst>
      <p:ext uri="{BB962C8B-B14F-4D97-AF65-F5344CB8AC3E}">
        <p14:creationId xmlns:p14="http://schemas.microsoft.com/office/powerpoint/2010/main" val="13125173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89BF6F87-1C62-064B-979D-3FFB8E078BE4}" type="datetime1">
              <a:rPr lang="en-US"/>
              <a:pPr>
                <a:defRPr/>
              </a:pPr>
              <a:t>8/31/22</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EA9C9C3-867F-A74F-AB0A-FA2EFC5B95D4}" type="slidenum">
              <a:rPr lang="en-US"/>
              <a:pPr>
                <a:defRPr/>
              </a:pPr>
              <a:t>‹#›</a:t>
            </a:fld>
            <a:endParaRPr lang="en-US"/>
          </a:p>
        </p:txBody>
      </p:sp>
    </p:spTree>
    <p:extLst>
      <p:ext uri="{BB962C8B-B14F-4D97-AF65-F5344CB8AC3E}">
        <p14:creationId xmlns:p14="http://schemas.microsoft.com/office/powerpoint/2010/main" val="309567156"/>
      </p:ext>
    </p:extLst>
  </p:cSld>
  <p:clrMapOvr>
    <a:masterClrMapping/>
  </p:clrMapOvr>
  <p:transition>
    <p:random/>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p:cNvSpPr>
            <a:spLocks noGrp="1" noChangeArrowheads="1"/>
          </p:cNvSpPr>
          <p:nvPr>
            <p:ph type="dt" sz="half" idx="10"/>
          </p:nvPr>
        </p:nvSpPr>
        <p:spPr>
          <a:ln/>
        </p:spPr>
        <p:txBody>
          <a:bodyPr/>
          <a:lstStyle>
            <a:lvl1pPr>
              <a:defRPr/>
            </a:lvl1pPr>
          </a:lstStyle>
          <a:p>
            <a:pPr>
              <a:defRPr/>
            </a:pPr>
            <a:fld id="{40CE058E-3ED7-684B-A39E-40DC777645CB}" type="datetime1">
              <a:rPr lang="zh-CN" altLang="en-US"/>
              <a:pPr>
                <a:defRPr/>
              </a:pPr>
              <a:t>2022/8/31</a:t>
            </a:fld>
            <a:endParaRPr lang="en-US" altLang="zh-CN"/>
          </a:p>
        </p:txBody>
      </p:sp>
      <p:sp>
        <p:nvSpPr>
          <p:cNvPr id="4" name="Rectangle 45"/>
          <p:cNvSpPr>
            <a:spLocks noGrp="1" noChangeArrowheads="1"/>
          </p:cNvSpPr>
          <p:nvPr>
            <p:ph type="ftr" sz="quarter" idx="11"/>
          </p:nvPr>
        </p:nvSpPr>
        <p:spPr>
          <a:ln/>
        </p:spPr>
        <p:txBody>
          <a:bodyPr/>
          <a:lstStyle>
            <a:lvl1pPr>
              <a:defRPr/>
            </a:lvl1pPr>
          </a:lstStyle>
          <a:p>
            <a:pPr>
              <a:defRPr/>
            </a:pPr>
            <a:endParaRPr lang="en-US" altLang="zh-CN"/>
          </a:p>
        </p:txBody>
      </p:sp>
      <p:sp>
        <p:nvSpPr>
          <p:cNvPr id="5" name="Rectangle 46"/>
          <p:cNvSpPr>
            <a:spLocks noGrp="1" noChangeArrowheads="1"/>
          </p:cNvSpPr>
          <p:nvPr>
            <p:ph type="sldNum" sz="quarter" idx="12"/>
          </p:nvPr>
        </p:nvSpPr>
        <p:spPr>
          <a:ln/>
        </p:spPr>
        <p:txBody>
          <a:bodyPr/>
          <a:lstStyle>
            <a:lvl1pPr>
              <a:defRPr/>
            </a:lvl1pPr>
          </a:lstStyle>
          <a:p>
            <a:pPr>
              <a:defRPr/>
            </a:pPr>
            <a:fld id="{6474C697-8759-2241-A24D-4B96C89C39BC}" type="slidenum">
              <a:rPr lang="en-US" altLang="zh-CN"/>
              <a:pPr>
                <a:defRPr/>
              </a:pPr>
              <a:t>‹#›</a:t>
            </a:fld>
            <a:endParaRPr lang="en-US" altLang="zh-CN"/>
          </a:p>
        </p:txBody>
      </p:sp>
    </p:spTree>
    <p:extLst>
      <p:ext uri="{BB962C8B-B14F-4D97-AF65-F5344CB8AC3E}">
        <p14:creationId xmlns:p14="http://schemas.microsoft.com/office/powerpoint/2010/main" val="312298425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B0519E2C-E143-D141-90CD-452C77282F71}" type="slidenum">
              <a:rPr lang="en-US"/>
              <a:pPr>
                <a:defRPr/>
              </a:pPr>
              <a:t>‹#›</a:t>
            </a:fld>
            <a:endParaRPr lang="en-US"/>
          </a:p>
        </p:txBody>
      </p:sp>
    </p:spTree>
    <p:extLst>
      <p:ext uri="{BB962C8B-B14F-4D97-AF65-F5344CB8AC3E}">
        <p14:creationId xmlns:p14="http://schemas.microsoft.com/office/powerpoint/2010/main" val="1318787889"/>
      </p:ext>
    </p:extLst>
  </p:cSld>
  <p:clrMapOvr>
    <a:masterClrMapping/>
  </p:clrMapOvr>
  <p:transition spd="slow">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71DFEA95-E3EA-454E-8AA9-18E7822F0E74}" type="slidenum">
              <a:rPr lang="en-US"/>
              <a:pPr>
                <a:defRPr/>
              </a:pPr>
              <a:t>‹#›</a:t>
            </a:fld>
            <a:endParaRPr lang="en-US"/>
          </a:p>
        </p:txBody>
      </p:sp>
    </p:spTree>
    <p:extLst>
      <p:ext uri="{BB962C8B-B14F-4D97-AF65-F5344CB8AC3E}">
        <p14:creationId xmlns:p14="http://schemas.microsoft.com/office/powerpoint/2010/main" val="1452582030"/>
      </p:ext>
    </p:extLst>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83"/>
          <p:cNvSpPr>
            <a:spLocks noGrp="1" noChangeArrowheads="1"/>
          </p:cNvSpPr>
          <p:nvPr>
            <p:ph type="dt" sz="half" idx="10"/>
          </p:nvPr>
        </p:nvSpPr>
        <p:spPr>
          <a:ln/>
        </p:spPr>
        <p:txBody>
          <a:bodyPr/>
          <a:lstStyle>
            <a:lvl1pPr>
              <a:defRPr/>
            </a:lvl1pPr>
          </a:lstStyle>
          <a:p>
            <a:pPr>
              <a:defRPr/>
            </a:pPr>
            <a:endParaRPr lang="en-US"/>
          </a:p>
        </p:txBody>
      </p:sp>
      <p:sp>
        <p:nvSpPr>
          <p:cNvPr id="5" name="Rectangle 1084"/>
          <p:cNvSpPr>
            <a:spLocks noGrp="1" noChangeArrowheads="1"/>
          </p:cNvSpPr>
          <p:nvPr>
            <p:ph type="ftr" sz="quarter" idx="11"/>
          </p:nvPr>
        </p:nvSpPr>
        <p:spPr>
          <a:ln/>
        </p:spPr>
        <p:txBody>
          <a:bodyPr/>
          <a:lstStyle>
            <a:lvl1pPr>
              <a:defRPr/>
            </a:lvl1pPr>
          </a:lstStyle>
          <a:p>
            <a:pPr>
              <a:defRPr/>
            </a:pPr>
            <a:endParaRPr lang="en-US"/>
          </a:p>
        </p:txBody>
      </p:sp>
      <p:sp>
        <p:nvSpPr>
          <p:cNvPr id="6" name="Rectangle 1085"/>
          <p:cNvSpPr>
            <a:spLocks noGrp="1" noChangeArrowheads="1"/>
          </p:cNvSpPr>
          <p:nvPr>
            <p:ph type="sldNum" sz="quarter" idx="12"/>
          </p:nvPr>
        </p:nvSpPr>
        <p:spPr>
          <a:ln/>
        </p:spPr>
        <p:txBody>
          <a:bodyPr/>
          <a:lstStyle>
            <a:lvl1pPr>
              <a:defRPr/>
            </a:lvl1pPr>
          </a:lstStyle>
          <a:p>
            <a:pPr>
              <a:defRPr/>
            </a:pPr>
            <a:fld id="{89484D3E-E526-B04F-8ADE-D1F472BDA645}" type="slidenum">
              <a:rPr lang="en-US"/>
              <a:pPr>
                <a:defRPr/>
              </a:pPr>
              <a:t>‹#›</a:t>
            </a:fld>
            <a:endParaRPr lang="en-US"/>
          </a:p>
        </p:txBody>
      </p:sp>
    </p:spTree>
    <p:extLst>
      <p:ext uri="{BB962C8B-B14F-4D97-AF65-F5344CB8AC3E}">
        <p14:creationId xmlns:p14="http://schemas.microsoft.com/office/powerpoint/2010/main" val="322128748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EB17ADF8-C765-1F4F-986A-04437E0C8993}" type="slidenum">
              <a:rPr lang="en-US"/>
              <a:pPr>
                <a:defRPr/>
              </a:pPr>
              <a:t>‹#›</a:t>
            </a:fld>
            <a:endParaRPr lang="en-US"/>
          </a:p>
        </p:txBody>
      </p:sp>
    </p:spTree>
    <p:extLst>
      <p:ext uri="{BB962C8B-B14F-4D97-AF65-F5344CB8AC3E}">
        <p14:creationId xmlns:p14="http://schemas.microsoft.com/office/powerpoint/2010/main" val="145493813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6FE3AD64-5EFF-804E-B8EC-C0E7FE4A8F91}" type="slidenum">
              <a:rPr lang="en-US"/>
              <a:pPr>
                <a:defRPr/>
              </a:pPr>
              <a:t>‹#›</a:t>
            </a:fld>
            <a:endParaRPr lang="en-US"/>
          </a:p>
        </p:txBody>
      </p:sp>
    </p:spTree>
    <p:extLst>
      <p:ext uri="{BB962C8B-B14F-4D97-AF65-F5344CB8AC3E}">
        <p14:creationId xmlns:p14="http://schemas.microsoft.com/office/powerpoint/2010/main" val="205350524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6BABBA4-459B-D94E-9E92-F896E2486C95}" type="slidenum">
              <a:rPr lang="en-US"/>
              <a:pPr>
                <a:defRPr/>
              </a:pPr>
              <a:t>‹#›</a:t>
            </a:fld>
            <a:endParaRPr lang="en-US"/>
          </a:p>
        </p:txBody>
      </p:sp>
    </p:spTree>
    <p:extLst>
      <p:ext uri="{BB962C8B-B14F-4D97-AF65-F5344CB8AC3E}">
        <p14:creationId xmlns:p14="http://schemas.microsoft.com/office/powerpoint/2010/main" val="74369926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EBF6205-3DF9-2D43-81CF-41F307558F66}" type="slidenum">
              <a:rPr lang="en-US"/>
              <a:pPr>
                <a:defRPr/>
              </a:pPr>
              <a:t>‹#›</a:t>
            </a:fld>
            <a:endParaRPr lang="en-US"/>
          </a:p>
        </p:txBody>
      </p:sp>
    </p:spTree>
    <p:extLst>
      <p:ext uri="{BB962C8B-B14F-4D97-AF65-F5344CB8AC3E}">
        <p14:creationId xmlns:p14="http://schemas.microsoft.com/office/powerpoint/2010/main" val="301945141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E575132C-00EA-4D4A-BC78-7D898D417485}" type="slidenum">
              <a:rPr lang="en-US"/>
              <a:pPr>
                <a:defRPr/>
              </a:pPr>
              <a:t>‹#›</a:t>
            </a:fld>
            <a:endParaRPr lang="en-US"/>
          </a:p>
        </p:txBody>
      </p:sp>
    </p:spTree>
    <p:extLst>
      <p:ext uri="{BB962C8B-B14F-4D97-AF65-F5344CB8AC3E}">
        <p14:creationId xmlns:p14="http://schemas.microsoft.com/office/powerpoint/2010/main" val="398502268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45446C21-C193-D248-942E-3A04D000516F}" type="datetime1">
              <a:rPr lang="en-US"/>
              <a:pPr>
                <a:defRPr/>
              </a:pPr>
              <a:t>8/31/22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CB4977D-2C7D-4A47-A930-D09DA7BDE745}" type="slidenum">
              <a:rPr lang="en-US"/>
              <a:pPr>
                <a:defRPr/>
              </a:pPr>
              <a:t>‹#›</a:t>
            </a:fld>
            <a:endParaRPr lang="en-US"/>
          </a:p>
        </p:txBody>
      </p:sp>
    </p:spTree>
    <p:extLst>
      <p:ext uri="{BB962C8B-B14F-4D97-AF65-F5344CB8AC3E}">
        <p14:creationId xmlns:p14="http://schemas.microsoft.com/office/powerpoint/2010/main" val="256358638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fld id="{C2884FE1-B01C-7D44-BB5B-E1769DF4A59E}" type="datetime1">
              <a:rPr lang="zh-CN" altLang="en-US"/>
              <a:pPr>
                <a:defRPr/>
              </a:pPr>
              <a:t>2022/8/31</a:t>
            </a:fld>
            <a:endParaRPr lang="en-US" altLang="zh-CN"/>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ltLang="zh-CN"/>
          </a:p>
        </p:txBody>
      </p:sp>
      <p:sp>
        <p:nvSpPr>
          <p:cNvPr id="4" name="Rectangle 1030"/>
          <p:cNvSpPr>
            <a:spLocks noGrp="1" noChangeArrowheads="1"/>
          </p:cNvSpPr>
          <p:nvPr>
            <p:ph type="sldNum" sz="quarter" idx="12"/>
          </p:nvPr>
        </p:nvSpPr>
        <p:spPr>
          <a:ln/>
        </p:spPr>
        <p:txBody>
          <a:bodyPr/>
          <a:lstStyle>
            <a:lvl1pPr>
              <a:defRPr/>
            </a:lvl1pPr>
          </a:lstStyle>
          <a:p>
            <a:pPr>
              <a:defRPr/>
            </a:pPr>
            <a:fld id="{5DB29AC6-1F5D-5D40-B61E-AE392F527DB3}" type="slidenum">
              <a:rPr lang="en-US" altLang="zh-CN"/>
              <a:pPr>
                <a:defRPr/>
              </a:pPr>
              <a:t>‹#›</a:t>
            </a:fld>
            <a:endParaRPr lang="en-US" altLang="zh-CN"/>
          </a:p>
        </p:txBody>
      </p:sp>
    </p:spTree>
    <p:extLst>
      <p:ext uri="{BB962C8B-B14F-4D97-AF65-F5344CB8AC3E}">
        <p14:creationId xmlns:p14="http://schemas.microsoft.com/office/powerpoint/2010/main" val="191499471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10"/>
          <p:cNvSpPr>
            <a:spLocks noGrp="1" noChangeArrowheads="1"/>
          </p:cNvSpPr>
          <p:nvPr>
            <p:ph type="dt" sz="half" idx="10"/>
          </p:nvPr>
        </p:nvSpPr>
        <p:spPr>
          <a:ln/>
        </p:spPr>
        <p:txBody>
          <a:bodyPr/>
          <a:lstStyle>
            <a:lvl1pPr>
              <a:defRPr/>
            </a:lvl1pPr>
          </a:lstStyle>
          <a:p>
            <a:pPr>
              <a:defRPr/>
            </a:pPr>
            <a:endParaRPr lang="en-US"/>
          </a:p>
        </p:txBody>
      </p:sp>
      <p:sp>
        <p:nvSpPr>
          <p:cNvPr id="3" name="Rectangle 11"/>
          <p:cNvSpPr>
            <a:spLocks noGrp="1" noChangeArrowheads="1"/>
          </p:cNvSpPr>
          <p:nvPr>
            <p:ph type="ftr" sz="quarter" idx="11"/>
          </p:nvPr>
        </p:nvSpPr>
        <p:spPr>
          <a:ln/>
        </p:spPr>
        <p:txBody>
          <a:bodyPr/>
          <a:lstStyle>
            <a:lvl1pPr>
              <a:defRPr/>
            </a:lvl1pPr>
          </a:lstStyle>
          <a:p>
            <a:pPr>
              <a:defRPr/>
            </a:pPr>
            <a:endParaRPr lang="en-US"/>
          </a:p>
        </p:txBody>
      </p:sp>
      <p:sp>
        <p:nvSpPr>
          <p:cNvPr id="4" name="Rectangle 12"/>
          <p:cNvSpPr>
            <a:spLocks noGrp="1" noChangeArrowheads="1"/>
          </p:cNvSpPr>
          <p:nvPr>
            <p:ph type="sldNum" sz="quarter" idx="12"/>
          </p:nvPr>
        </p:nvSpPr>
        <p:spPr>
          <a:ln/>
        </p:spPr>
        <p:txBody>
          <a:bodyPr/>
          <a:lstStyle>
            <a:lvl1pPr>
              <a:defRPr/>
            </a:lvl1pPr>
          </a:lstStyle>
          <a:p>
            <a:pPr>
              <a:defRPr/>
            </a:pPr>
            <a:fld id="{E5B46CDD-4F00-9545-8E6B-74005F878F72}" type="slidenum">
              <a:rPr lang="en-US"/>
              <a:pPr>
                <a:defRPr/>
              </a:pPr>
              <a:t>‹#›</a:t>
            </a:fld>
            <a:endParaRPr lang="en-US"/>
          </a:p>
        </p:txBody>
      </p:sp>
    </p:spTree>
    <p:extLst>
      <p:ext uri="{BB962C8B-B14F-4D97-AF65-F5344CB8AC3E}">
        <p14:creationId xmlns:p14="http://schemas.microsoft.com/office/powerpoint/2010/main" val="27965301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A2F5618-358D-CD4B-8489-4068D0F5D382}" type="slidenum">
              <a:rPr lang="en-US"/>
              <a:pPr>
                <a:defRPr/>
              </a:pPr>
              <a:t>‹#›</a:t>
            </a:fld>
            <a:endParaRPr lang="en-US"/>
          </a:p>
        </p:txBody>
      </p:sp>
    </p:spTree>
    <p:extLst>
      <p:ext uri="{BB962C8B-B14F-4D97-AF65-F5344CB8AC3E}">
        <p14:creationId xmlns:p14="http://schemas.microsoft.com/office/powerpoint/2010/main" val="2839213503"/>
      </p:ext>
    </p:extLst>
  </p:cSld>
  <p:clrMapOvr>
    <a:masterClrMapping/>
  </p:clrMapOvr>
  <p:transition spd="med">
    <p:randomBar dir="vert"/>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a:lvl1pPr>
          </a:lstStyle>
          <a:p>
            <a:pPr>
              <a:defRPr/>
            </a:pPr>
            <a:fld id="{DE563144-9380-1444-A31B-9998FD185292}" type="slidenum">
              <a:rPr lang="en-US"/>
              <a:pPr>
                <a:defRPr/>
              </a:pPr>
              <a:t>‹#›</a:t>
            </a:fld>
            <a:endParaRPr lang="en-US"/>
          </a:p>
        </p:txBody>
      </p:sp>
    </p:spTree>
    <p:extLst>
      <p:ext uri="{BB962C8B-B14F-4D97-AF65-F5344CB8AC3E}">
        <p14:creationId xmlns:p14="http://schemas.microsoft.com/office/powerpoint/2010/main" val="19768627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63525" y="1598613"/>
            <a:ext cx="3616325" cy="4497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032250" y="1598613"/>
            <a:ext cx="3617913" cy="4497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83"/>
          <p:cNvSpPr>
            <a:spLocks noGrp="1" noChangeArrowheads="1"/>
          </p:cNvSpPr>
          <p:nvPr>
            <p:ph type="dt" sz="half" idx="10"/>
          </p:nvPr>
        </p:nvSpPr>
        <p:spPr>
          <a:ln/>
        </p:spPr>
        <p:txBody>
          <a:bodyPr/>
          <a:lstStyle>
            <a:lvl1pPr>
              <a:defRPr/>
            </a:lvl1pPr>
          </a:lstStyle>
          <a:p>
            <a:pPr>
              <a:defRPr/>
            </a:pPr>
            <a:endParaRPr lang="en-US"/>
          </a:p>
        </p:txBody>
      </p:sp>
      <p:sp>
        <p:nvSpPr>
          <p:cNvPr id="6" name="Rectangle 1084"/>
          <p:cNvSpPr>
            <a:spLocks noGrp="1" noChangeArrowheads="1"/>
          </p:cNvSpPr>
          <p:nvPr>
            <p:ph type="ftr" sz="quarter" idx="11"/>
          </p:nvPr>
        </p:nvSpPr>
        <p:spPr>
          <a:ln/>
        </p:spPr>
        <p:txBody>
          <a:bodyPr/>
          <a:lstStyle>
            <a:lvl1pPr>
              <a:defRPr/>
            </a:lvl1pPr>
          </a:lstStyle>
          <a:p>
            <a:pPr>
              <a:defRPr/>
            </a:pPr>
            <a:endParaRPr lang="en-US"/>
          </a:p>
        </p:txBody>
      </p:sp>
      <p:sp>
        <p:nvSpPr>
          <p:cNvPr id="7" name="Rectangle 1085"/>
          <p:cNvSpPr>
            <a:spLocks noGrp="1" noChangeArrowheads="1"/>
          </p:cNvSpPr>
          <p:nvPr>
            <p:ph type="sldNum" sz="quarter" idx="12"/>
          </p:nvPr>
        </p:nvSpPr>
        <p:spPr>
          <a:ln/>
        </p:spPr>
        <p:txBody>
          <a:bodyPr/>
          <a:lstStyle>
            <a:lvl1pPr>
              <a:defRPr/>
            </a:lvl1pPr>
          </a:lstStyle>
          <a:p>
            <a:pPr>
              <a:defRPr/>
            </a:pPr>
            <a:fld id="{B324DA47-D9B7-9F4F-83B8-A25A064CC90C}" type="slidenum">
              <a:rPr lang="en-US"/>
              <a:pPr>
                <a:defRPr/>
              </a:pPr>
              <a:t>‹#›</a:t>
            </a:fld>
            <a:endParaRPr lang="en-US"/>
          </a:p>
        </p:txBody>
      </p:sp>
    </p:spTree>
    <p:extLst>
      <p:ext uri="{BB962C8B-B14F-4D97-AF65-F5344CB8AC3E}">
        <p14:creationId xmlns:p14="http://schemas.microsoft.com/office/powerpoint/2010/main" val="382355928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19810"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119811" name="Rectangle 3"/>
          <p:cNvSpPr>
            <a:spLocks noGrp="1" noChangeArrowheads="1"/>
          </p:cNvSpPr>
          <p:nvPr>
            <p:ph type="subTitle" idx="1"/>
          </p:nvPr>
        </p:nvSpPr>
        <p:spPr>
          <a:xfrm>
            <a:off x="1371600" y="3886200"/>
            <a:ext cx="6400800" cy="1752600"/>
          </a:xfrm>
        </p:spPr>
        <p:txBody>
          <a:bodyPr/>
          <a:lstStyle>
            <a:lvl1pPr marL="0" indent="0" algn="ctr">
              <a:buFont typeface="Times" pitchFamily="-108" charset="0"/>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21666CC-D185-B34B-B996-DE5989422666}" type="slidenum">
              <a:rPr lang="en-US"/>
              <a:pPr>
                <a:defRPr/>
              </a:pPr>
              <a:t>‹#›</a:t>
            </a:fld>
            <a:endParaRPr lang="en-US"/>
          </a:p>
        </p:txBody>
      </p:sp>
    </p:spTree>
    <p:extLst>
      <p:ext uri="{BB962C8B-B14F-4D97-AF65-F5344CB8AC3E}">
        <p14:creationId xmlns:p14="http://schemas.microsoft.com/office/powerpoint/2010/main" val="403929961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atin typeface="Tahoma" charset="0"/>
              </a:defRPr>
            </a:lvl1pPr>
          </a:lstStyle>
          <a:p>
            <a:pPr>
              <a:defRPr/>
            </a:pPr>
            <a:r>
              <a:rPr lang="en-US"/>
              <a:t>Words &amp; music: Twila Paris</a:t>
            </a:r>
          </a:p>
        </p:txBody>
      </p:sp>
    </p:spTree>
    <p:extLst>
      <p:ext uri="{BB962C8B-B14F-4D97-AF65-F5344CB8AC3E}">
        <p14:creationId xmlns:p14="http://schemas.microsoft.com/office/powerpoint/2010/main" val="15773568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lgn="l">
              <a:defRPr/>
            </a:lvl1pPr>
          </a:lstStyle>
          <a:p>
            <a:pPr>
              <a:defRPr/>
            </a:pPr>
            <a:fld id="{C5E8A5AE-167F-A140-9E41-6D9295EAE0DB}" type="slidenum">
              <a:rPr lang="en-US"/>
              <a:pPr>
                <a:defRPr/>
              </a:pPr>
              <a:t>‹#›</a:t>
            </a:fld>
            <a:endParaRPr lang="en-US"/>
          </a:p>
        </p:txBody>
      </p:sp>
    </p:spTree>
    <p:extLst>
      <p:ext uri="{BB962C8B-B14F-4D97-AF65-F5344CB8AC3E}">
        <p14:creationId xmlns:p14="http://schemas.microsoft.com/office/powerpoint/2010/main" val="36272190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lgn="l">
              <a:defRPr/>
            </a:lvl1pPr>
          </a:lstStyle>
          <a:p>
            <a:pPr>
              <a:defRPr/>
            </a:pPr>
            <a:fld id="{7D66A011-6C90-A644-9940-513C6A1D6913}" type="slidenum">
              <a:rPr lang="en-US"/>
              <a:pPr>
                <a:defRPr/>
              </a:pPr>
              <a:t>‹#›</a:t>
            </a:fld>
            <a:endParaRPr lang="en-US"/>
          </a:p>
        </p:txBody>
      </p:sp>
    </p:spTree>
    <p:extLst>
      <p:ext uri="{BB962C8B-B14F-4D97-AF65-F5344CB8AC3E}">
        <p14:creationId xmlns:p14="http://schemas.microsoft.com/office/powerpoint/2010/main" val="330698336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lgn="l">
              <a:defRPr/>
            </a:lvl1pPr>
          </a:lstStyle>
          <a:p>
            <a:pPr>
              <a:defRPr/>
            </a:pPr>
            <a:fld id="{D66F4963-C4FA-2642-AD80-6BD797923DB2}" type="slidenum">
              <a:rPr lang="en-US"/>
              <a:pPr>
                <a:defRPr/>
              </a:pPr>
              <a:t>‹#›</a:t>
            </a:fld>
            <a:endParaRPr lang="en-US"/>
          </a:p>
        </p:txBody>
      </p:sp>
    </p:spTree>
    <p:extLst>
      <p:ext uri="{BB962C8B-B14F-4D97-AF65-F5344CB8AC3E}">
        <p14:creationId xmlns:p14="http://schemas.microsoft.com/office/powerpoint/2010/main" val="295105675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752600"/>
            <a:ext cx="3808413" cy="4373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6613" y="1752600"/>
            <a:ext cx="3810000" cy="4373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lgn="l">
              <a:defRPr/>
            </a:lvl1pPr>
          </a:lstStyle>
          <a:p>
            <a:pPr>
              <a:defRPr/>
            </a:pPr>
            <a:fld id="{D6E478EC-FE08-6F41-A12F-AB77AFEA2116}" type="slidenum">
              <a:rPr lang="en-US"/>
              <a:pPr>
                <a:defRPr/>
              </a:pPr>
              <a:t>‹#›</a:t>
            </a:fld>
            <a:endParaRPr lang="en-US"/>
          </a:p>
        </p:txBody>
      </p:sp>
    </p:spTree>
    <p:extLst>
      <p:ext uri="{BB962C8B-B14F-4D97-AF65-F5344CB8AC3E}">
        <p14:creationId xmlns:p14="http://schemas.microsoft.com/office/powerpoint/2010/main" val="293906175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lgn="l">
              <a:defRPr/>
            </a:lvl1pPr>
          </a:lstStyle>
          <a:p>
            <a:pPr>
              <a:defRPr/>
            </a:pPr>
            <a:fld id="{FDF65486-AE3C-4A48-84F1-8AFFABFF2DFF}" type="slidenum">
              <a:rPr lang="en-US"/>
              <a:pPr>
                <a:defRPr/>
              </a:pPr>
              <a:t>‹#›</a:t>
            </a:fld>
            <a:endParaRPr lang="en-US"/>
          </a:p>
        </p:txBody>
      </p:sp>
    </p:spTree>
    <p:extLst>
      <p:ext uri="{BB962C8B-B14F-4D97-AF65-F5344CB8AC3E}">
        <p14:creationId xmlns:p14="http://schemas.microsoft.com/office/powerpoint/2010/main" val="192393048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lgn="l">
              <a:defRPr/>
            </a:lvl1pPr>
          </a:lstStyle>
          <a:p>
            <a:pPr>
              <a:defRPr/>
            </a:pPr>
            <a:fld id="{705806C3-EF4D-6642-8B22-C4C086ADD303}" type="slidenum">
              <a:rPr lang="en-US"/>
              <a:pPr>
                <a:defRPr/>
              </a:pPr>
              <a:t>‹#›</a:t>
            </a:fld>
            <a:endParaRPr lang="en-US"/>
          </a:p>
        </p:txBody>
      </p:sp>
    </p:spTree>
    <p:extLst>
      <p:ext uri="{BB962C8B-B14F-4D97-AF65-F5344CB8AC3E}">
        <p14:creationId xmlns:p14="http://schemas.microsoft.com/office/powerpoint/2010/main" val="107881419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lgn="l">
              <a:defRPr/>
            </a:lvl1pPr>
          </a:lstStyle>
          <a:p>
            <a:pPr>
              <a:defRPr/>
            </a:pPr>
            <a:fld id="{B62B013A-C3FA-B14D-89E7-AF81A3689423}" type="slidenum">
              <a:rPr lang="en-US"/>
              <a:pPr>
                <a:defRPr/>
              </a:pPr>
              <a:t>‹#›</a:t>
            </a:fld>
            <a:endParaRPr lang="en-US"/>
          </a:p>
        </p:txBody>
      </p:sp>
    </p:spTree>
    <p:extLst>
      <p:ext uri="{BB962C8B-B14F-4D97-AF65-F5344CB8AC3E}">
        <p14:creationId xmlns:p14="http://schemas.microsoft.com/office/powerpoint/2010/main" val="123395243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lgn="l">
              <a:defRPr/>
            </a:lvl1pPr>
          </a:lstStyle>
          <a:p>
            <a:pPr>
              <a:defRPr/>
            </a:pPr>
            <a:fld id="{CE3C1C63-5315-934B-BEA7-6A46207A31E9}" type="slidenum">
              <a:rPr lang="en-US"/>
              <a:pPr>
                <a:defRPr/>
              </a:pPr>
              <a:t>‹#›</a:t>
            </a:fld>
            <a:endParaRPr lang="en-US"/>
          </a:p>
        </p:txBody>
      </p:sp>
    </p:spTree>
    <p:extLst>
      <p:ext uri="{BB962C8B-B14F-4D97-AF65-F5344CB8AC3E}">
        <p14:creationId xmlns:p14="http://schemas.microsoft.com/office/powerpoint/2010/main" val="3023622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83"/>
          <p:cNvSpPr>
            <a:spLocks noGrp="1" noChangeArrowheads="1"/>
          </p:cNvSpPr>
          <p:nvPr>
            <p:ph type="dt" sz="half" idx="10"/>
          </p:nvPr>
        </p:nvSpPr>
        <p:spPr>
          <a:ln/>
        </p:spPr>
        <p:txBody>
          <a:bodyPr/>
          <a:lstStyle>
            <a:lvl1pPr>
              <a:defRPr/>
            </a:lvl1pPr>
          </a:lstStyle>
          <a:p>
            <a:pPr>
              <a:defRPr/>
            </a:pPr>
            <a:endParaRPr lang="en-US"/>
          </a:p>
        </p:txBody>
      </p:sp>
      <p:sp>
        <p:nvSpPr>
          <p:cNvPr id="8" name="Rectangle 1084"/>
          <p:cNvSpPr>
            <a:spLocks noGrp="1" noChangeArrowheads="1"/>
          </p:cNvSpPr>
          <p:nvPr>
            <p:ph type="ftr" sz="quarter" idx="11"/>
          </p:nvPr>
        </p:nvSpPr>
        <p:spPr>
          <a:ln/>
        </p:spPr>
        <p:txBody>
          <a:bodyPr/>
          <a:lstStyle>
            <a:lvl1pPr>
              <a:defRPr/>
            </a:lvl1pPr>
          </a:lstStyle>
          <a:p>
            <a:pPr>
              <a:defRPr/>
            </a:pPr>
            <a:endParaRPr lang="en-US"/>
          </a:p>
        </p:txBody>
      </p:sp>
      <p:sp>
        <p:nvSpPr>
          <p:cNvPr id="9" name="Rectangle 1085"/>
          <p:cNvSpPr>
            <a:spLocks noGrp="1" noChangeArrowheads="1"/>
          </p:cNvSpPr>
          <p:nvPr>
            <p:ph type="sldNum" sz="quarter" idx="12"/>
          </p:nvPr>
        </p:nvSpPr>
        <p:spPr>
          <a:ln/>
        </p:spPr>
        <p:txBody>
          <a:bodyPr/>
          <a:lstStyle>
            <a:lvl1pPr>
              <a:defRPr/>
            </a:lvl1pPr>
          </a:lstStyle>
          <a:p>
            <a:pPr>
              <a:defRPr/>
            </a:pPr>
            <a:fld id="{322A5EAF-C5A7-824A-856E-99D986BE02CD}" type="slidenum">
              <a:rPr lang="en-US"/>
              <a:pPr>
                <a:defRPr/>
              </a:pPr>
              <a:t>‹#›</a:t>
            </a:fld>
            <a:endParaRPr lang="en-US"/>
          </a:p>
        </p:txBody>
      </p:sp>
    </p:spTree>
    <p:extLst>
      <p:ext uri="{BB962C8B-B14F-4D97-AF65-F5344CB8AC3E}">
        <p14:creationId xmlns:p14="http://schemas.microsoft.com/office/powerpoint/2010/main" val="228495236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lgn="l">
              <a:defRPr/>
            </a:lvl1pPr>
          </a:lstStyle>
          <a:p>
            <a:pPr>
              <a:defRPr/>
            </a:pPr>
            <a:fld id="{7F8DFB62-2871-6648-BA3E-93D69EC90826}" type="slidenum">
              <a:rPr lang="en-US"/>
              <a:pPr>
                <a:defRPr/>
              </a:pPr>
              <a:t>‹#›</a:t>
            </a:fld>
            <a:endParaRPr lang="en-US"/>
          </a:p>
        </p:txBody>
      </p:sp>
    </p:spTree>
    <p:extLst>
      <p:ext uri="{BB962C8B-B14F-4D97-AF65-F5344CB8AC3E}">
        <p14:creationId xmlns:p14="http://schemas.microsoft.com/office/powerpoint/2010/main" val="137052428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lgn="l">
              <a:defRPr/>
            </a:lvl1pPr>
          </a:lstStyle>
          <a:p>
            <a:pPr>
              <a:defRPr/>
            </a:pPr>
            <a:fld id="{88A49FE7-8E43-0048-B4B6-76BF9BDF4A69}" type="slidenum">
              <a:rPr lang="en-US"/>
              <a:pPr>
                <a:defRPr/>
              </a:pPr>
              <a:t>‹#›</a:t>
            </a:fld>
            <a:endParaRPr lang="en-US"/>
          </a:p>
        </p:txBody>
      </p:sp>
    </p:spTree>
    <p:extLst>
      <p:ext uri="{BB962C8B-B14F-4D97-AF65-F5344CB8AC3E}">
        <p14:creationId xmlns:p14="http://schemas.microsoft.com/office/powerpoint/2010/main" val="100473391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120650"/>
            <a:ext cx="1941513" cy="600551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120650"/>
            <a:ext cx="5676900" cy="600551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lgn="l">
              <a:defRPr/>
            </a:lvl1pPr>
          </a:lstStyle>
          <a:p>
            <a:pPr>
              <a:defRPr/>
            </a:pPr>
            <a:fld id="{F9F84E72-2D15-E54B-9C61-D0C7D9431D8E}" type="slidenum">
              <a:rPr lang="en-US"/>
              <a:pPr>
                <a:defRPr/>
              </a:pPr>
              <a:t>‹#›</a:t>
            </a:fld>
            <a:endParaRPr lang="en-US"/>
          </a:p>
        </p:txBody>
      </p:sp>
    </p:spTree>
    <p:extLst>
      <p:ext uri="{BB962C8B-B14F-4D97-AF65-F5344CB8AC3E}">
        <p14:creationId xmlns:p14="http://schemas.microsoft.com/office/powerpoint/2010/main" val="112756448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B98A441-FD9F-2541-BA61-A1645D04BA72}" type="slidenum">
              <a:rPr lang="en-US"/>
              <a:pPr>
                <a:defRPr/>
              </a:pPr>
              <a:t>‹#›</a:t>
            </a:fld>
            <a:endParaRPr lang="en-US"/>
          </a:p>
        </p:txBody>
      </p:sp>
    </p:spTree>
    <p:extLst>
      <p:ext uri="{BB962C8B-B14F-4D97-AF65-F5344CB8AC3E}">
        <p14:creationId xmlns:p14="http://schemas.microsoft.com/office/powerpoint/2010/main" val="2501603461"/>
      </p:ext>
    </p:extLst>
  </p:cSld>
  <p:clrMapOvr>
    <a:masterClrMapping/>
  </p:clrMapOvr>
  <p:transition>
    <p:random/>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0573E2C-133D-8F4D-8743-2D855D5EF7A7}" type="slidenum">
              <a:rPr lang="en-US"/>
              <a:pPr>
                <a:defRPr/>
              </a:pPr>
              <a:t>‹#›</a:t>
            </a:fld>
            <a:endParaRPr lang="en-US"/>
          </a:p>
        </p:txBody>
      </p:sp>
    </p:spTree>
    <p:extLst>
      <p:ext uri="{BB962C8B-B14F-4D97-AF65-F5344CB8AC3E}">
        <p14:creationId xmlns:p14="http://schemas.microsoft.com/office/powerpoint/2010/main" val="1221817828"/>
      </p:ext>
    </p:extLst>
  </p:cSld>
  <p:clrMapOvr>
    <a:masterClrMapping/>
  </p:clrMapOvr>
  <p:transition>
    <p:random/>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905000" y="1981200"/>
            <a:ext cx="3352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410200" y="1981200"/>
            <a:ext cx="3352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0A7C182-ECCE-504C-9356-195C83486EDA}" type="slidenum">
              <a:rPr lang="en-US"/>
              <a:pPr>
                <a:defRPr/>
              </a:pPr>
              <a:t>‹#›</a:t>
            </a:fld>
            <a:endParaRPr lang="en-US"/>
          </a:p>
        </p:txBody>
      </p:sp>
    </p:spTree>
    <p:extLst>
      <p:ext uri="{BB962C8B-B14F-4D97-AF65-F5344CB8AC3E}">
        <p14:creationId xmlns:p14="http://schemas.microsoft.com/office/powerpoint/2010/main" val="1038368216"/>
      </p:ext>
    </p:extLst>
  </p:cSld>
  <p:clrMapOvr>
    <a:masterClrMapping/>
  </p:clrMapOvr>
  <p:transition>
    <p:random/>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D851B0E9-7E47-B649-94B4-F0B860E8B890}" type="slidenum">
              <a:rPr lang="en-US"/>
              <a:pPr>
                <a:defRPr/>
              </a:pPr>
              <a:t>‹#›</a:t>
            </a:fld>
            <a:endParaRPr lang="en-US"/>
          </a:p>
        </p:txBody>
      </p:sp>
    </p:spTree>
    <p:extLst>
      <p:ext uri="{BB962C8B-B14F-4D97-AF65-F5344CB8AC3E}">
        <p14:creationId xmlns:p14="http://schemas.microsoft.com/office/powerpoint/2010/main" val="2885036427"/>
      </p:ext>
    </p:extLst>
  </p:cSld>
  <p:clrMapOvr>
    <a:masterClrMapping/>
  </p:clrMapOvr>
  <p:transition>
    <p:random/>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68865796-F964-D74F-AE57-1753D2970799}" type="slidenum">
              <a:rPr lang="en-US"/>
              <a:pPr>
                <a:defRPr/>
              </a:pPr>
              <a:t>‹#›</a:t>
            </a:fld>
            <a:endParaRPr lang="en-US"/>
          </a:p>
        </p:txBody>
      </p:sp>
    </p:spTree>
    <p:extLst>
      <p:ext uri="{BB962C8B-B14F-4D97-AF65-F5344CB8AC3E}">
        <p14:creationId xmlns:p14="http://schemas.microsoft.com/office/powerpoint/2010/main" val="1236984652"/>
      </p:ext>
    </p:extLst>
  </p:cSld>
  <p:clrMapOvr>
    <a:masterClrMapping/>
  </p:clrMapOvr>
  <p:transition>
    <p:random/>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03BC53F3-0E1B-2B47-A5C9-64034CC9CF29}" type="slidenum">
              <a:rPr lang="en-US"/>
              <a:pPr>
                <a:defRPr/>
              </a:pPr>
              <a:t>‹#›</a:t>
            </a:fld>
            <a:endParaRPr lang="en-US"/>
          </a:p>
        </p:txBody>
      </p:sp>
    </p:spTree>
    <p:extLst>
      <p:ext uri="{BB962C8B-B14F-4D97-AF65-F5344CB8AC3E}">
        <p14:creationId xmlns:p14="http://schemas.microsoft.com/office/powerpoint/2010/main" val="2858576036"/>
      </p:ext>
    </p:extLst>
  </p:cSld>
  <p:clrMapOvr>
    <a:masterClrMapping/>
  </p:clrMapOvr>
  <p:transition>
    <p:random/>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F21DF0D-3B09-9245-B105-CEB35355B693}" type="slidenum">
              <a:rPr lang="en-US"/>
              <a:pPr>
                <a:defRPr/>
              </a:pPr>
              <a:t>‹#›</a:t>
            </a:fld>
            <a:endParaRPr lang="en-US"/>
          </a:p>
        </p:txBody>
      </p:sp>
    </p:spTree>
    <p:extLst>
      <p:ext uri="{BB962C8B-B14F-4D97-AF65-F5344CB8AC3E}">
        <p14:creationId xmlns:p14="http://schemas.microsoft.com/office/powerpoint/2010/main" val="2209392671"/>
      </p:ext>
    </p:extLst>
  </p:cSld>
  <p:clrMapOvr>
    <a:masterClrMapping/>
  </p:clrMapOvr>
  <p:transition>
    <p:rand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83"/>
          <p:cNvSpPr>
            <a:spLocks noGrp="1" noChangeArrowheads="1"/>
          </p:cNvSpPr>
          <p:nvPr>
            <p:ph type="dt" sz="half" idx="10"/>
          </p:nvPr>
        </p:nvSpPr>
        <p:spPr>
          <a:ln/>
        </p:spPr>
        <p:txBody>
          <a:bodyPr/>
          <a:lstStyle>
            <a:lvl1pPr>
              <a:defRPr/>
            </a:lvl1pPr>
          </a:lstStyle>
          <a:p>
            <a:pPr>
              <a:defRPr/>
            </a:pPr>
            <a:endParaRPr lang="en-US"/>
          </a:p>
        </p:txBody>
      </p:sp>
      <p:sp>
        <p:nvSpPr>
          <p:cNvPr id="4" name="Rectangle 1084"/>
          <p:cNvSpPr>
            <a:spLocks noGrp="1" noChangeArrowheads="1"/>
          </p:cNvSpPr>
          <p:nvPr>
            <p:ph type="ftr" sz="quarter" idx="11"/>
          </p:nvPr>
        </p:nvSpPr>
        <p:spPr>
          <a:ln/>
        </p:spPr>
        <p:txBody>
          <a:bodyPr/>
          <a:lstStyle>
            <a:lvl1pPr>
              <a:defRPr/>
            </a:lvl1pPr>
          </a:lstStyle>
          <a:p>
            <a:pPr>
              <a:defRPr/>
            </a:pPr>
            <a:endParaRPr lang="en-US"/>
          </a:p>
        </p:txBody>
      </p:sp>
      <p:sp>
        <p:nvSpPr>
          <p:cNvPr id="5" name="Rectangle 1085"/>
          <p:cNvSpPr>
            <a:spLocks noGrp="1" noChangeArrowheads="1"/>
          </p:cNvSpPr>
          <p:nvPr>
            <p:ph type="sldNum" sz="quarter" idx="12"/>
          </p:nvPr>
        </p:nvSpPr>
        <p:spPr>
          <a:ln/>
        </p:spPr>
        <p:txBody>
          <a:bodyPr/>
          <a:lstStyle>
            <a:lvl1pPr>
              <a:defRPr/>
            </a:lvl1pPr>
          </a:lstStyle>
          <a:p>
            <a:pPr>
              <a:defRPr/>
            </a:pPr>
            <a:fld id="{8930B606-0062-3F4A-9EC2-F5019B096992}" type="slidenum">
              <a:rPr lang="en-US"/>
              <a:pPr>
                <a:defRPr/>
              </a:pPr>
              <a:t>‹#›</a:t>
            </a:fld>
            <a:endParaRPr lang="en-US"/>
          </a:p>
        </p:txBody>
      </p:sp>
    </p:spTree>
    <p:extLst>
      <p:ext uri="{BB962C8B-B14F-4D97-AF65-F5344CB8AC3E}">
        <p14:creationId xmlns:p14="http://schemas.microsoft.com/office/powerpoint/2010/main" val="248405251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E7FB6AC-3780-934B-8B8C-F4C8E9C59291}" type="slidenum">
              <a:rPr lang="en-US"/>
              <a:pPr>
                <a:defRPr/>
              </a:pPr>
              <a:t>‹#›</a:t>
            </a:fld>
            <a:endParaRPr lang="en-US"/>
          </a:p>
        </p:txBody>
      </p:sp>
    </p:spTree>
    <p:extLst>
      <p:ext uri="{BB962C8B-B14F-4D97-AF65-F5344CB8AC3E}">
        <p14:creationId xmlns:p14="http://schemas.microsoft.com/office/powerpoint/2010/main" val="2024809531"/>
      </p:ext>
    </p:extLst>
  </p:cSld>
  <p:clrMapOvr>
    <a:masterClrMapping/>
  </p:clrMapOvr>
  <p:transition>
    <p:random/>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DB45EAF-2483-1847-887F-6EC3C3274897}" type="slidenum">
              <a:rPr lang="en-US"/>
              <a:pPr>
                <a:defRPr/>
              </a:pPr>
              <a:t>‹#›</a:t>
            </a:fld>
            <a:endParaRPr lang="en-US"/>
          </a:p>
        </p:txBody>
      </p:sp>
    </p:spTree>
    <p:extLst>
      <p:ext uri="{BB962C8B-B14F-4D97-AF65-F5344CB8AC3E}">
        <p14:creationId xmlns:p14="http://schemas.microsoft.com/office/powerpoint/2010/main" val="4046172241"/>
      </p:ext>
    </p:extLst>
  </p:cSld>
  <p:clrMapOvr>
    <a:masterClrMapping/>
  </p:clrMapOvr>
  <p:transition>
    <p:random/>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3700" y="609600"/>
            <a:ext cx="20193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9055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1C0D235-E518-DB46-8674-467CCA0C24B0}" type="slidenum">
              <a:rPr lang="en-US"/>
              <a:pPr>
                <a:defRPr/>
              </a:pPr>
              <a:t>‹#›</a:t>
            </a:fld>
            <a:endParaRPr lang="en-US"/>
          </a:p>
        </p:txBody>
      </p:sp>
    </p:spTree>
    <p:extLst>
      <p:ext uri="{BB962C8B-B14F-4D97-AF65-F5344CB8AC3E}">
        <p14:creationId xmlns:p14="http://schemas.microsoft.com/office/powerpoint/2010/main" val="4018377981"/>
      </p:ext>
    </p:extLst>
  </p:cSld>
  <p:clrMapOvr>
    <a:masterClrMapping/>
  </p:clrMapOvr>
  <p:transition>
    <p:random/>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ahoma" charset="0"/>
                <a:ea typeface="ＭＳ Ｐゴシック" charset="0"/>
                <a:cs typeface="ＭＳ Ｐゴシック" charset="0"/>
              </a:defRPr>
            </a:lvl1pPr>
          </a:lstStyle>
          <a:p>
            <a:pPr>
              <a:defRPr/>
            </a:pPr>
            <a:fld id="{87D1F201-1FD1-C44F-A51D-CAEE4DD6E182}" type="slidenum">
              <a:rPr lang="en-US"/>
              <a:pPr>
                <a:defRPr/>
              </a:pPr>
              <a:t>‹#›</a:t>
            </a:fld>
            <a:endParaRPr lang="en-US"/>
          </a:p>
        </p:txBody>
      </p:sp>
    </p:spTree>
    <p:extLst>
      <p:ext uri="{BB962C8B-B14F-4D97-AF65-F5344CB8AC3E}">
        <p14:creationId xmlns:p14="http://schemas.microsoft.com/office/powerpoint/2010/main" val="412431714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ahoma" charset="0"/>
                <a:ea typeface="ＭＳ Ｐゴシック" charset="0"/>
                <a:cs typeface="ＭＳ Ｐゴシック" charset="0"/>
              </a:defRPr>
            </a:lvl1pPr>
          </a:lstStyle>
          <a:p>
            <a:pPr>
              <a:defRPr/>
            </a:pPr>
            <a:fld id="{4CEE920E-76D7-B744-ACDE-48F2FE9CE2AF}" type="slidenum">
              <a:rPr lang="en-US"/>
              <a:pPr>
                <a:defRPr/>
              </a:pPr>
              <a:t>‹#›</a:t>
            </a:fld>
            <a:endParaRPr lang="en-US"/>
          </a:p>
        </p:txBody>
      </p:sp>
    </p:spTree>
    <p:extLst>
      <p:ext uri="{BB962C8B-B14F-4D97-AF65-F5344CB8AC3E}">
        <p14:creationId xmlns:p14="http://schemas.microsoft.com/office/powerpoint/2010/main" val="309146358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ahoma" charset="0"/>
                <a:ea typeface="ＭＳ Ｐゴシック" charset="0"/>
                <a:cs typeface="ＭＳ Ｐゴシック" charset="0"/>
              </a:defRPr>
            </a:lvl1pPr>
          </a:lstStyle>
          <a:p>
            <a:pPr>
              <a:defRPr/>
            </a:pPr>
            <a:fld id="{DA2CAFE7-5AB0-FA4B-9372-44979F41F445}" type="slidenum">
              <a:rPr lang="en-US"/>
              <a:pPr>
                <a:defRPr/>
              </a:pPr>
              <a:t>‹#›</a:t>
            </a:fld>
            <a:endParaRPr lang="en-US"/>
          </a:p>
        </p:txBody>
      </p:sp>
    </p:spTree>
    <p:extLst>
      <p:ext uri="{BB962C8B-B14F-4D97-AF65-F5344CB8AC3E}">
        <p14:creationId xmlns:p14="http://schemas.microsoft.com/office/powerpoint/2010/main" val="169097861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ahoma" charset="0"/>
                <a:ea typeface="ＭＳ Ｐゴシック" charset="0"/>
                <a:cs typeface="ＭＳ Ｐゴシック" charset="0"/>
              </a:defRPr>
            </a:lvl1pPr>
          </a:lstStyle>
          <a:p>
            <a:pPr>
              <a:defRPr/>
            </a:pPr>
            <a:fld id="{15B0DE93-60F8-934F-9090-842875308B85}" type="slidenum">
              <a:rPr lang="en-US"/>
              <a:pPr>
                <a:defRPr/>
              </a:pPr>
              <a:t>‹#›</a:t>
            </a:fld>
            <a:endParaRPr lang="en-US"/>
          </a:p>
        </p:txBody>
      </p:sp>
    </p:spTree>
    <p:extLst>
      <p:ext uri="{BB962C8B-B14F-4D97-AF65-F5344CB8AC3E}">
        <p14:creationId xmlns:p14="http://schemas.microsoft.com/office/powerpoint/2010/main" val="277362649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8" name="Rectangle 5"/>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Tahoma" charset="0"/>
                <a:ea typeface="ＭＳ Ｐゴシック" charset="0"/>
                <a:cs typeface="ＭＳ Ｐゴシック" charset="0"/>
              </a:defRPr>
            </a:lvl1pPr>
          </a:lstStyle>
          <a:p>
            <a:pPr>
              <a:defRPr/>
            </a:pPr>
            <a:fld id="{07240C0F-6698-4341-9430-CDF481B94F48}" type="slidenum">
              <a:rPr lang="en-US"/>
              <a:pPr>
                <a:defRPr/>
              </a:pPr>
              <a:t>‹#›</a:t>
            </a:fld>
            <a:endParaRPr lang="en-US"/>
          </a:p>
        </p:txBody>
      </p:sp>
    </p:spTree>
    <p:extLst>
      <p:ext uri="{BB962C8B-B14F-4D97-AF65-F5344CB8AC3E}">
        <p14:creationId xmlns:p14="http://schemas.microsoft.com/office/powerpoint/2010/main" val="284845911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4" name="Rectangle 5"/>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Tahoma" charset="0"/>
                <a:ea typeface="ＭＳ Ｐゴシック" charset="0"/>
                <a:cs typeface="ＭＳ Ｐゴシック" charset="0"/>
              </a:defRPr>
            </a:lvl1pPr>
          </a:lstStyle>
          <a:p>
            <a:pPr>
              <a:defRPr/>
            </a:pPr>
            <a:fld id="{FFD6F31B-43FC-5C40-8A53-F252B63FBE8C}" type="slidenum">
              <a:rPr lang="en-US"/>
              <a:pPr>
                <a:defRPr/>
              </a:pPr>
              <a:t>‹#›</a:t>
            </a:fld>
            <a:endParaRPr lang="en-US"/>
          </a:p>
        </p:txBody>
      </p:sp>
    </p:spTree>
    <p:extLst>
      <p:ext uri="{BB962C8B-B14F-4D97-AF65-F5344CB8AC3E}">
        <p14:creationId xmlns:p14="http://schemas.microsoft.com/office/powerpoint/2010/main" val="91241321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3" name="Rectangle 5"/>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Tahoma" charset="0"/>
                <a:ea typeface="ＭＳ Ｐゴシック" charset="0"/>
                <a:cs typeface="ＭＳ Ｐゴシック" charset="0"/>
              </a:defRPr>
            </a:lvl1pPr>
          </a:lstStyle>
          <a:p>
            <a:pPr>
              <a:defRPr/>
            </a:pPr>
            <a:fld id="{481D6653-7358-D248-AA3D-5F2769E0A757}" type="slidenum">
              <a:rPr lang="en-US"/>
              <a:pPr>
                <a:defRPr/>
              </a:pPr>
              <a:t>‹#›</a:t>
            </a:fld>
            <a:endParaRPr lang="en-US"/>
          </a:p>
        </p:txBody>
      </p:sp>
    </p:spTree>
    <p:extLst>
      <p:ext uri="{BB962C8B-B14F-4D97-AF65-F5344CB8AC3E}">
        <p14:creationId xmlns:p14="http://schemas.microsoft.com/office/powerpoint/2010/main" val="26486104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83"/>
          <p:cNvSpPr>
            <a:spLocks noGrp="1" noChangeArrowheads="1"/>
          </p:cNvSpPr>
          <p:nvPr>
            <p:ph type="dt" sz="half" idx="10"/>
          </p:nvPr>
        </p:nvSpPr>
        <p:spPr>
          <a:ln/>
        </p:spPr>
        <p:txBody>
          <a:bodyPr/>
          <a:lstStyle>
            <a:lvl1pPr>
              <a:defRPr/>
            </a:lvl1pPr>
          </a:lstStyle>
          <a:p>
            <a:pPr>
              <a:defRPr/>
            </a:pPr>
            <a:endParaRPr lang="en-US"/>
          </a:p>
        </p:txBody>
      </p:sp>
      <p:sp>
        <p:nvSpPr>
          <p:cNvPr id="3" name="Rectangle 1084"/>
          <p:cNvSpPr>
            <a:spLocks noGrp="1" noChangeArrowheads="1"/>
          </p:cNvSpPr>
          <p:nvPr>
            <p:ph type="ftr" sz="quarter" idx="11"/>
          </p:nvPr>
        </p:nvSpPr>
        <p:spPr>
          <a:ln/>
        </p:spPr>
        <p:txBody>
          <a:bodyPr/>
          <a:lstStyle>
            <a:lvl1pPr>
              <a:defRPr/>
            </a:lvl1pPr>
          </a:lstStyle>
          <a:p>
            <a:pPr>
              <a:defRPr/>
            </a:pPr>
            <a:endParaRPr lang="en-US"/>
          </a:p>
        </p:txBody>
      </p:sp>
      <p:sp>
        <p:nvSpPr>
          <p:cNvPr id="4" name="Rectangle 1085"/>
          <p:cNvSpPr>
            <a:spLocks noGrp="1" noChangeArrowheads="1"/>
          </p:cNvSpPr>
          <p:nvPr>
            <p:ph type="sldNum" sz="quarter" idx="12"/>
          </p:nvPr>
        </p:nvSpPr>
        <p:spPr>
          <a:ln/>
        </p:spPr>
        <p:txBody>
          <a:bodyPr/>
          <a:lstStyle>
            <a:lvl1pPr>
              <a:defRPr/>
            </a:lvl1pPr>
          </a:lstStyle>
          <a:p>
            <a:pPr>
              <a:defRPr/>
            </a:pPr>
            <a:fld id="{A8949F7D-2571-FA4A-9073-3B2820451B8F}" type="slidenum">
              <a:rPr lang="en-US"/>
              <a:pPr>
                <a:defRPr/>
              </a:pPr>
              <a:t>‹#›</a:t>
            </a:fld>
            <a:endParaRPr lang="en-US"/>
          </a:p>
        </p:txBody>
      </p:sp>
    </p:spTree>
    <p:extLst>
      <p:ext uri="{BB962C8B-B14F-4D97-AF65-F5344CB8AC3E}">
        <p14:creationId xmlns:p14="http://schemas.microsoft.com/office/powerpoint/2010/main" val="131707144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ahoma" charset="0"/>
                <a:ea typeface="ＭＳ Ｐゴシック" charset="0"/>
                <a:cs typeface="ＭＳ Ｐゴシック" charset="0"/>
              </a:defRPr>
            </a:lvl1pPr>
          </a:lstStyle>
          <a:p>
            <a:pPr>
              <a:defRPr/>
            </a:pPr>
            <a:fld id="{4C7DFFD1-1499-064F-AE9E-1E226F10364B}" type="slidenum">
              <a:rPr lang="en-US"/>
              <a:pPr>
                <a:defRPr/>
              </a:pPr>
              <a:t>‹#›</a:t>
            </a:fld>
            <a:endParaRPr lang="en-US"/>
          </a:p>
        </p:txBody>
      </p:sp>
    </p:spTree>
    <p:extLst>
      <p:ext uri="{BB962C8B-B14F-4D97-AF65-F5344CB8AC3E}">
        <p14:creationId xmlns:p14="http://schemas.microsoft.com/office/powerpoint/2010/main" val="337569333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ahoma" charset="0"/>
                <a:ea typeface="ＭＳ Ｐゴシック" charset="0"/>
                <a:cs typeface="ＭＳ Ｐゴシック" charset="0"/>
              </a:defRPr>
            </a:lvl1pPr>
          </a:lstStyle>
          <a:p>
            <a:pPr>
              <a:defRPr/>
            </a:pPr>
            <a:fld id="{EAF5BE9E-0DFD-4545-AE75-41C4593F1EFC}" type="slidenum">
              <a:rPr lang="en-US"/>
              <a:pPr>
                <a:defRPr/>
              </a:pPr>
              <a:t>‹#›</a:t>
            </a:fld>
            <a:endParaRPr lang="en-US"/>
          </a:p>
        </p:txBody>
      </p:sp>
    </p:spTree>
    <p:extLst>
      <p:ext uri="{BB962C8B-B14F-4D97-AF65-F5344CB8AC3E}">
        <p14:creationId xmlns:p14="http://schemas.microsoft.com/office/powerpoint/2010/main" val="168644123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ahoma" charset="0"/>
                <a:ea typeface="ＭＳ Ｐゴシック" charset="0"/>
                <a:cs typeface="ＭＳ Ｐゴシック" charset="0"/>
              </a:defRPr>
            </a:lvl1pPr>
          </a:lstStyle>
          <a:p>
            <a:pPr>
              <a:defRPr/>
            </a:pPr>
            <a:fld id="{B36BE237-0EA1-324C-BC05-455E742C47A4}" type="slidenum">
              <a:rPr lang="en-US"/>
              <a:pPr>
                <a:defRPr/>
              </a:pPr>
              <a:t>‹#›</a:t>
            </a:fld>
            <a:endParaRPr lang="en-US"/>
          </a:p>
        </p:txBody>
      </p:sp>
    </p:spTree>
    <p:extLst>
      <p:ext uri="{BB962C8B-B14F-4D97-AF65-F5344CB8AC3E}">
        <p14:creationId xmlns:p14="http://schemas.microsoft.com/office/powerpoint/2010/main" val="7925603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ahoma" charset="0"/>
                <a:ea typeface="ＭＳ Ｐゴシック" charset="0"/>
                <a:cs typeface="ＭＳ Ｐゴシック" charset="0"/>
              </a:defRPr>
            </a:lvl1pPr>
          </a:lstStyle>
          <a:p>
            <a:pPr>
              <a:defRPr/>
            </a:pPr>
            <a:fld id="{FB8E2D60-C034-B24F-B84F-6FCE54BDDB0D}" type="slidenum">
              <a:rPr lang="en-US"/>
              <a:pPr>
                <a:defRPr/>
              </a:pPr>
              <a:t>‹#›</a:t>
            </a:fld>
            <a:endParaRPr lang="en-US"/>
          </a:p>
        </p:txBody>
      </p:sp>
    </p:spTree>
    <p:extLst>
      <p:ext uri="{BB962C8B-B14F-4D97-AF65-F5344CB8AC3E}">
        <p14:creationId xmlns:p14="http://schemas.microsoft.com/office/powerpoint/2010/main" val="151342513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sp>
          <p:nvSpPr>
            <p:cNvPr id="5" name="Rectangle 3"/>
            <p:cNvSpPr>
              <a:spLocks noChangeArrowheads="1"/>
            </p:cNvSpPr>
            <p:nvPr/>
          </p:nvSpPr>
          <p:spPr bwMode="ltGray">
            <a:xfrm>
              <a:off x="0" y="4032"/>
              <a:ext cx="5760" cy="96"/>
            </a:xfrm>
            <a:prstGeom prst="rect">
              <a:avLst/>
            </a:prstGeom>
            <a:gradFill rotWithShape="0">
              <a:gsLst>
                <a:gs pos="0">
                  <a:schemeClr val="bg1"/>
                </a:gs>
                <a:gs pos="100000">
                  <a:schemeClr val="folHlink"/>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a:solidFill>
                  <a:srgbClr val="003300"/>
                </a:solidFill>
                <a:latin typeface="Times New Roman" charset="0"/>
              </a:endParaRPr>
            </a:p>
          </p:txBody>
        </p:sp>
        <p:sp>
          <p:nvSpPr>
            <p:cNvPr id="6" name="Rectangle 4" descr="mutegras"/>
            <p:cNvSpPr>
              <a:spLocks noChangeArrowheads="1"/>
            </p:cNvSpPr>
            <p:nvPr/>
          </p:nvSpPr>
          <p:spPr bwMode="ltGray">
            <a:xfrm>
              <a:off x="0" y="0"/>
              <a:ext cx="5760" cy="2304"/>
            </a:xfrm>
            <a:prstGeom prst="rect">
              <a:avLst/>
            </a:prstGeom>
            <a:blipFill dpi="0" rotWithShape="0">
              <a:blip/>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a:solidFill>
                  <a:srgbClr val="003300"/>
                </a:solidFill>
                <a:latin typeface="Times New Roman" charset="0"/>
              </a:endParaRPr>
            </a:p>
          </p:txBody>
        </p:sp>
        <p:sp>
          <p:nvSpPr>
            <p:cNvPr id="7" name="Line 5"/>
            <p:cNvSpPr>
              <a:spLocks noChangeShapeType="1"/>
            </p:cNvSpPr>
            <p:nvPr/>
          </p:nvSpPr>
          <p:spPr bwMode="ltGray">
            <a:xfrm>
              <a:off x="0" y="2304"/>
              <a:ext cx="5760" cy="1"/>
            </a:xfrm>
            <a:prstGeom prst="line">
              <a:avLst/>
            </a:prstGeom>
            <a:noFill/>
            <a:ln w="1905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 name="Rectangle 6" descr="mutegras"/>
            <p:cNvSpPr>
              <a:spLocks noChangeArrowheads="1"/>
            </p:cNvSpPr>
            <p:nvPr/>
          </p:nvSpPr>
          <p:spPr bwMode="ltGray">
            <a:xfrm>
              <a:off x="0" y="4128"/>
              <a:ext cx="5760" cy="192"/>
            </a:xfrm>
            <a:prstGeom prst="rect">
              <a:avLst/>
            </a:prstGeom>
            <a:blipFill dpi="0" rotWithShape="0">
              <a:blip/>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a:solidFill>
                  <a:srgbClr val="003300"/>
                </a:solidFill>
                <a:latin typeface="Times New Roman" charset="0"/>
              </a:endParaRPr>
            </a:p>
          </p:txBody>
        </p:sp>
        <p:sp>
          <p:nvSpPr>
            <p:cNvPr id="9" name="Line 7"/>
            <p:cNvSpPr>
              <a:spLocks noChangeShapeType="1"/>
            </p:cNvSpPr>
            <p:nvPr/>
          </p:nvSpPr>
          <p:spPr bwMode="ltGray">
            <a:xfrm>
              <a:off x="0" y="4128"/>
              <a:ext cx="5760" cy="1"/>
            </a:xfrm>
            <a:prstGeom prst="line">
              <a:avLst/>
            </a:prstGeom>
            <a:noFill/>
            <a:ln w="1905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0" name="Rectangle 8"/>
            <p:cNvSpPr>
              <a:spLocks noChangeArrowheads="1"/>
            </p:cNvSpPr>
            <p:nvPr/>
          </p:nvSpPr>
          <p:spPr bwMode="ltGray">
            <a:xfrm>
              <a:off x="384" y="1584"/>
              <a:ext cx="5376" cy="432"/>
            </a:xfrm>
            <a:prstGeom prst="rect">
              <a:avLst/>
            </a:prstGeom>
            <a:solidFill>
              <a:schemeClr val="hlink">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a:solidFill>
                  <a:srgbClr val="003300"/>
                </a:solidFill>
                <a:latin typeface="Times New Roman" charset="0"/>
              </a:endParaRPr>
            </a:p>
          </p:txBody>
        </p:sp>
      </p:grpSp>
      <p:sp>
        <p:nvSpPr>
          <p:cNvPr id="8201" name="Rectangle 9"/>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8202" name="Rectangle 10"/>
          <p:cNvSpPr>
            <a:spLocks noGrp="1" noChangeArrowheads="1"/>
          </p:cNvSpPr>
          <p:nvPr>
            <p:ph type="subTitle" idx="1"/>
          </p:nvPr>
        </p:nvSpPr>
        <p:spPr>
          <a:xfrm>
            <a:off x="1371600" y="4191000"/>
            <a:ext cx="6400800" cy="1752600"/>
          </a:xfrm>
        </p:spPr>
        <p:txBody>
          <a:bodyPr/>
          <a:lstStyle>
            <a:lvl1pPr marL="0" indent="0" algn="ctr">
              <a:buFontTx/>
              <a:buNone/>
              <a:defRPr/>
            </a:lvl1pPr>
          </a:lstStyle>
          <a:p>
            <a:r>
              <a:rPr lang="en-US"/>
              <a:t>Click to edit Master subtitle style</a:t>
            </a:r>
          </a:p>
        </p:txBody>
      </p:sp>
      <p:sp>
        <p:nvSpPr>
          <p:cNvPr id="11" name="Rectangle 11"/>
          <p:cNvSpPr>
            <a:spLocks noGrp="1" noChangeArrowheads="1"/>
          </p:cNvSpPr>
          <p:nvPr>
            <p:ph type="dt" sz="half" idx="10"/>
          </p:nvPr>
        </p:nvSpPr>
        <p:spPr>
          <a:xfrm>
            <a:off x="685800" y="6248400"/>
            <a:ext cx="1905000" cy="457200"/>
          </a:xfrm>
        </p:spPr>
        <p:txBody>
          <a:bodyPr/>
          <a:lstStyle>
            <a:lvl1pPr>
              <a:defRPr>
                <a:solidFill>
                  <a:srgbClr val="003300"/>
                </a:solidFill>
              </a:defRPr>
            </a:lvl1pPr>
          </a:lstStyle>
          <a:p>
            <a:pPr>
              <a:defRPr/>
            </a:pPr>
            <a:endParaRPr lang="en-US"/>
          </a:p>
        </p:txBody>
      </p:sp>
      <p:sp>
        <p:nvSpPr>
          <p:cNvPr id="12" name="Rectangle 12"/>
          <p:cNvSpPr>
            <a:spLocks noGrp="1" noChangeArrowheads="1"/>
          </p:cNvSpPr>
          <p:nvPr>
            <p:ph type="ftr" sz="quarter" idx="11"/>
          </p:nvPr>
        </p:nvSpPr>
        <p:spPr>
          <a:xfrm>
            <a:off x="3124200" y="6248400"/>
            <a:ext cx="2895600" cy="457200"/>
          </a:xfrm>
        </p:spPr>
        <p:txBody>
          <a:bodyPr/>
          <a:lstStyle>
            <a:lvl1pPr>
              <a:defRPr>
                <a:solidFill>
                  <a:srgbClr val="003300"/>
                </a:solidFill>
              </a:defRPr>
            </a:lvl1pPr>
          </a:lstStyle>
          <a:p>
            <a:pPr>
              <a:defRPr/>
            </a:pPr>
            <a:endParaRPr lang="en-US"/>
          </a:p>
        </p:txBody>
      </p:sp>
      <p:sp>
        <p:nvSpPr>
          <p:cNvPr id="13" name="Rectangle 13"/>
          <p:cNvSpPr>
            <a:spLocks noGrp="1" noChangeArrowheads="1"/>
          </p:cNvSpPr>
          <p:nvPr>
            <p:ph type="sldNum" sz="quarter" idx="12"/>
          </p:nvPr>
        </p:nvSpPr>
        <p:spPr>
          <a:xfrm>
            <a:off x="6553200" y="6248400"/>
            <a:ext cx="1905000" cy="457200"/>
          </a:xfrm>
        </p:spPr>
        <p:txBody>
          <a:bodyPr/>
          <a:lstStyle>
            <a:lvl1pPr>
              <a:defRPr>
                <a:latin typeface="Tahoma" charset="0"/>
              </a:defRPr>
            </a:lvl1pPr>
          </a:lstStyle>
          <a:p>
            <a:fld id="{720F53E0-F4A2-2949-9C36-AD412B2E6B64}" type="slidenum">
              <a:rPr lang="zh-CN" altLang="en-US"/>
              <a:pPr/>
              <a:t>‹#›</a:t>
            </a:fld>
            <a:endParaRPr lang="en-US" altLang="zh-CN"/>
          </a:p>
        </p:txBody>
      </p:sp>
    </p:spTree>
    <p:extLst>
      <p:ext uri="{BB962C8B-B14F-4D97-AF65-F5344CB8AC3E}">
        <p14:creationId xmlns:p14="http://schemas.microsoft.com/office/powerpoint/2010/main" val="241730615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p:txBody>
          <a:bodyPr/>
          <a:lstStyle>
            <a:lvl1pPr>
              <a:defRPr/>
            </a:lvl1pPr>
          </a:lstStyle>
          <a:p>
            <a:pPr>
              <a:defRPr/>
            </a:pPr>
            <a:endParaRPr lang="en-US"/>
          </a:p>
        </p:txBody>
      </p:sp>
      <p:sp>
        <p:nvSpPr>
          <p:cNvPr id="5" name="Rectangle 11"/>
          <p:cNvSpPr>
            <a:spLocks noGrp="1" noChangeArrowheads="1"/>
          </p:cNvSpPr>
          <p:nvPr>
            <p:ph type="ftr" sz="quarter" idx="11"/>
          </p:nvPr>
        </p:nvSpPr>
        <p:spPr/>
        <p:txBody>
          <a:bodyPr/>
          <a:lstStyle>
            <a:lvl1pPr>
              <a:defRPr/>
            </a:lvl1pPr>
          </a:lstStyle>
          <a:p>
            <a:pPr>
              <a:defRPr/>
            </a:pPr>
            <a:endParaRPr lang="en-US"/>
          </a:p>
        </p:txBody>
      </p:sp>
      <p:sp>
        <p:nvSpPr>
          <p:cNvPr id="6" name="Rectangle 12"/>
          <p:cNvSpPr>
            <a:spLocks noGrp="1" noChangeArrowheads="1"/>
          </p:cNvSpPr>
          <p:nvPr>
            <p:ph type="sldNum" sz="quarter" idx="12"/>
          </p:nvPr>
        </p:nvSpPr>
        <p:spPr/>
        <p:txBody>
          <a:bodyPr/>
          <a:lstStyle>
            <a:lvl1pPr>
              <a:defRPr>
                <a:latin typeface="Tahoma" charset="0"/>
              </a:defRPr>
            </a:lvl1pPr>
          </a:lstStyle>
          <a:p>
            <a:fld id="{58982368-D342-824C-A884-834DBB9B38D1}" type="slidenum">
              <a:rPr lang="zh-CN" altLang="en-US"/>
              <a:pPr/>
              <a:t>‹#›</a:t>
            </a:fld>
            <a:endParaRPr lang="en-US" altLang="zh-CN"/>
          </a:p>
        </p:txBody>
      </p:sp>
    </p:spTree>
    <p:extLst>
      <p:ext uri="{BB962C8B-B14F-4D97-AF65-F5344CB8AC3E}">
        <p14:creationId xmlns:p14="http://schemas.microsoft.com/office/powerpoint/2010/main" val="228943547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
          <p:cNvSpPr>
            <a:spLocks noGrp="1" noChangeArrowheads="1"/>
          </p:cNvSpPr>
          <p:nvPr>
            <p:ph type="dt" sz="half" idx="10"/>
          </p:nvPr>
        </p:nvSpPr>
        <p:spPr/>
        <p:txBody>
          <a:bodyPr/>
          <a:lstStyle>
            <a:lvl1pPr>
              <a:defRPr/>
            </a:lvl1pPr>
          </a:lstStyle>
          <a:p>
            <a:pPr>
              <a:defRPr/>
            </a:pPr>
            <a:endParaRPr lang="en-US"/>
          </a:p>
        </p:txBody>
      </p:sp>
      <p:sp>
        <p:nvSpPr>
          <p:cNvPr id="5" name="Rectangle 11"/>
          <p:cNvSpPr>
            <a:spLocks noGrp="1" noChangeArrowheads="1"/>
          </p:cNvSpPr>
          <p:nvPr>
            <p:ph type="ftr" sz="quarter" idx="11"/>
          </p:nvPr>
        </p:nvSpPr>
        <p:spPr/>
        <p:txBody>
          <a:bodyPr/>
          <a:lstStyle>
            <a:lvl1pPr>
              <a:defRPr/>
            </a:lvl1pPr>
          </a:lstStyle>
          <a:p>
            <a:pPr>
              <a:defRPr/>
            </a:pPr>
            <a:endParaRPr lang="en-US"/>
          </a:p>
        </p:txBody>
      </p:sp>
      <p:sp>
        <p:nvSpPr>
          <p:cNvPr id="6" name="Rectangle 12"/>
          <p:cNvSpPr>
            <a:spLocks noGrp="1" noChangeArrowheads="1"/>
          </p:cNvSpPr>
          <p:nvPr>
            <p:ph type="sldNum" sz="quarter" idx="12"/>
          </p:nvPr>
        </p:nvSpPr>
        <p:spPr/>
        <p:txBody>
          <a:bodyPr/>
          <a:lstStyle>
            <a:lvl1pPr>
              <a:defRPr>
                <a:latin typeface="Tahoma" charset="0"/>
              </a:defRPr>
            </a:lvl1pPr>
          </a:lstStyle>
          <a:p>
            <a:fld id="{8FAF5648-58E7-D349-BD3D-1DC55458AA2D}" type="slidenum">
              <a:rPr lang="zh-CN" altLang="en-US"/>
              <a:pPr/>
              <a:t>‹#›</a:t>
            </a:fld>
            <a:endParaRPr lang="en-US" altLang="zh-CN"/>
          </a:p>
        </p:txBody>
      </p:sp>
    </p:spTree>
    <p:extLst>
      <p:ext uri="{BB962C8B-B14F-4D97-AF65-F5344CB8AC3E}">
        <p14:creationId xmlns:p14="http://schemas.microsoft.com/office/powerpoint/2010/main" val="330167128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
          <p:cNvSpPr>
            <a:spLocks noGrp="1" noChangeArrowheads="1"/>
          </p:cNvSpPr>
          <p:nvPr>
            <p:ph type="dt" sz="half" idx="10"/>
          </p:nvPr>
        </p:nvSpPr>
        <p:spPr/>
        <p:txBody>
          <a:bodyPr/>
          <a:lstStyle>
            <a:lvl1pPr>
              <a:defRPr/>
            </a:lvl1pPr>
          </a:lstStyle>
          <a:p>
            <a:pPr>
              <a:defRPr/>
            </a:pPr>
            <a:endParaRPr lang="en-US"/>
          </a:p>
        </p:txBody>
      </p:sp>
      <p:sp>
        <p:nvSpPr>
          <p:cNvPr id="6" name="Rectangle 11"/>
          <p:cNvSpPr>
            <a:spLocks noGrp="1" noChangeArrowheads="1"/>
          </p:cNvSpPr>
          <p:nvPr>
            <p:ph type="ftr" sz="quarter" idx="11"/>
          </p:nvPr>
        </p:nvSpPr>
        <p:spPr/>
        <p:txBody>
          <a:bodyPr/>
          <a:lstStyle>
            <a:lvl1pPr>
              <a:defRPr/>
            </a:lvl1pPr>
          </a:lstStyle>
          <a:p>
            <a:pPr>
              <a:defRPr/>
            </a:pPr>
            <a:endParaRPr lang="en-US"/>
          </a:p>
        </p:txBody>
      </p:sp>
      <p:sp>
        <p:nvSpPr>
          <p:cNvPr id="7" name="Rectangle 12"/>
          <p:cNvSpPr>
            <a:spLocks noGrp="1" noChangeArrowheads="1"/>
          </p:cNvSpPr>
          <p:nvPr>
            <p:ph type="sldNum" sz="quarter" idx="12"/>
          </p:nvPr>
        </p:nvSpPr>
        <p:spPr/>
        <p:txBody>
          <a:bodyPr/>
          <a:lstStyle>
            <a:lvl1pPr>
              <a:defRPr>
                <a:latin typeface="Tahoma" charset="0"/>
              </a:defRPr>
            </a:lvl1pPr>
          </a:lstStyle>
          <a:p>
            <a:fld id="{420C7F26-A194-5D45-8AE3-DDDE89A84192}" type="slidenum">
              <a:rPr lang="zh-CN" altLang="en-US"/>
              <a:pPr/>
              <a:t>‹#›</a:t>
            </a:fld>
            <a:endParaRPr lang="en-US" altLang="zh-CN"/>
          </a:p>
        </p:txBody>
      </p:sp>
    </p:spTree>
    <p:extLst>
      <p:ext uri="{BB962C8B-B14F-4D97-AF65-F5344CB8AC3E}">
        <p14:creationId xmlns:p14="http://schemas.microsoft.com/office/powerpoint/2010/main" val="126241303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
          <p:cNvSpPr>
            <a:spLocks noGrp="1" noChangeArrowheads="1"/>
          </p:cNvSpPr>
          <p:nvPr>
            <p:ph type="dt" sz="half" idx="10"/>
          </p:nvPr>
        </p:nvSpPr>
        <p:spPr/>
        <p:txBody>
          <a:bodyPr/>
          <a:lstStyle>
            <a:lvl1pPr>
              <a:defRPr/>
            </a:lvl1pPr>
          </a:lstStyle>
          <a:p>
            <a:pPr>
              <a:defRPr/>
            </a:pPr>
            <a:endParaRPr lang="en-US"/>
          </a:p>
        </p:txBody>
      </p:sp>
      <p:sp>
        <p:nvSpPr>
          <p:cNvPr id="8" name="Rectangle 11"/>
          <p:cNvSpPr>
            <a:spLocks noGrp="1" noChangeArrowheads="1"/>
          </p:cNvSpPr>
          <p:nvPr>
            <p:ph type="ftr" sz="quarter" idx="11"/>
          </p:nvPr>
        </p:nvSpPr>
        <p:spPr/>
        <p:txBody>
          <a:bodyPr/>
          <a:lstStyle>
            <a:lvl1pPr>
              <a:defRPr/>
            </a:lvl1pPr>
          </a:lstStyle>
          <a:p>
            <a:pPr>
              <a:defRPr/>
            </a:pPr>
            <a:endParaRPr lang="en-US"/>
          </a:p>
        </p:txBody>
      </p:sp>
      <p:sp>
        <p:nvSpPr>
          <p:cNvPr id="9" name="Rectangle 12"/>
          <p:cNvSpPr>
            <a:spLocks noGrp="1" noChangeArrowheads="1"/>
          </p:cNvSpPr>
          <p:nvPr>
            <p:ph type="sldNum" sz="quarter" idx="12"/>
          </p:nvPr>
        </p:nvSpPr>
        <p:spPr/>
        <p:txBody>
          <a:bodyPr/>
          <a:lstStyle>
            <a:lvl1pPr>
              <a:defRPr>
                <a:latin typeface="Tahoma" charset="0"/>
              </a:defRPr>
            </a:lvl1pPr>
          </a:lstStyle>
          <a:p>
            <a:fld id="{F13D423B-06AD-2E48-8B5D-A7AC29999BE7}" type="slidenum">
              <a:rPr lang="zh-CN" altLang="en-US"/>
              <a:pPr/>
              <a:t>‹#›</a:t>
            </a:fld>
            <a:endParaRPr lang="en-US" altLang="zh-CN"/>
          </a:p>
        </p:txBody>
      </p:sp>
    </p:spTree>
    <p:extLst>
      <p:ext uri="{BB962C8B-B14F-4D97-AF65-F5344CB8AC3E}">
        <p14:creationId xmlns:p14="http://schemas.microsoft.com/office/powerpoint/2010/main" val="340074193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
          <p:cNvSpPr>
            <a:spLocks noGrp="1" noChangeArrowheads="1"/>
          </p:cNvSpPr>
          <p:nvPr>
            <p:ph type="dt" sz="half" idx="10"/>
          </p:nvPr>
        </p:nvSpPr>
        <p:spPr/>
        <p:txBody>
          <a:bodyPr/>
          <a:lstStyle>
            <a:lvl1pPr>
              <a:defRPr/>
            </a:lvl1pPr>
          </a:lstStyle>
          <a:p>
            <a:pPr>
              <a:defRPr/>
            </a:pPr>
            <a:endParaRPr lang="en-US"/>
          </a:p>
        </p:txBody>
      </p:sp>
      <p:sp>
        <p:nvSpPr>
          <p:cNvPr id="4" name="Rectangle 11"/>
          <p:cNvSpPr>
            <a:spLocks noGrp="1" noChangeArrowheads="1"/>
          </p:cNvSpPr>
          <p:nvPr>
            <p:ph type="ftr" sz="quarter" idx="11"/>
          </p:nvPr>
        </p:nvSpPr>
        <p:spPr/>
        <p:txBody>
          <a:bodyPr/>
          <a:lstStyle>
            <a:lvl1pPr>
              <a:defRPr/>
            </a:lvl1pPr>
          </a:lstStyle>
          <a:p>
            <a:pPr>
              <a:defRPr/>
            </a:pPr>
            <a:endParaRPr lang="en-US"/>
          </a:p>
        </p:txBody>
      </p:sp>
      <p:sp>
        <p:nvSpPr>
          <p:cNvPr id="5" name="Rectangle 12"/>
          <p:cNvSpPr>
            <a:spLocks noGrp="1" noChangeArrowheads="1"/>
          </p:cNvSpPr>
          <p:nvPr>
            <p:ph type="sldNum" sz="quarter" idx="12"/>
          </p:nvPr>
        </p:nvSpPr>
        <p:spPr/>
        <p:txBody>
          <a:bodyPr/>
          <a:lstStyle>
            <a:lvl1pPr>
              <a:defRPr>
                <a:latin typeface="Tahoma" charset="0"/>
              </a:defRPr>
            </a:lvl1pPr>
          </a:lstStyle>
          <a:p>
            <a:fld id="{D8530CD8-09F8-5845-B480-E43805909343}" type="slidenum">
              <a:rPr lang="zh-CN" altLang="en-US"/>
              <a:pPr/>
              <a:t>‹#›</a:t>
            </a:fld>
            <a:endParaRPr lang="en-US" altLang="zh-CN"/>
          </a:p>
        </p:txBody>
      </p:sp>
    </p:spTree>
    <p:extLst>
      <p:ext uri="{BB962C8B-B14F-4D97-AF65-F5344CB8AC3E}">
        <p14:creationId xmlns:p14="http://schemas.microsoft.com/office/powerpoint/2010/main" val="38371812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83"/>
          <p:cNvSpPr>
            <a:spLocks noGrp="1" noChangeArrowheads="1"/>
          </p:cNvSpPr>
          <p:nvPr>
            <p:ph type="dt" sz="half" idx="10"/>
          </p:nvPr>
        </p:nvSpPr>
        <p:spPr>
          <a:ln/>
        </p:spPr>
        <p:txBody>
          <a:bodyPr/>
          <a:lstStyle>
            <a:lvl1pPr>
              <a:defRPr/>
            </a:lvl1pPr>
          </a:lstStyle>
          <a:p>
            <a:pPr>
              <a:defRPr/>
            </a:pPr>
            <a:endParaRPr lang="en-US"/>
          </a:p>
        </p:txBody>
      </p:sp>
      <p:sp>
        <p:nvSpPr>
          <p:cNvPr id="6" name="Rectangle 1084"/>
          <p:cNvSpPr>
            <a:spLocks noGrp="1" noChangeArrowheads="1"/>
          </p:cNvSpPr>
          <p:nvPr>
            <p:ph type="ftr" sz="quarter" idx="11"/>
          </p:nvPr>
        </p:nvSpPr>
        <p:spPr>
          <a:ln/>
        </p:spPr>
        <p:txBody>
          <a:bodyPr/>
          <a:lstStyle>
            <a:lvl1pPr>
              <a:defRPr/>
            </a:lvl1pPr>
          </a:lstStyle>
          <a:p>
            <a:pPr>
              <a:defRPr/>
            </a:pPr>
            <a:endParaRPr lang="en-US"/>
          </a:p>
        </p:txBody>
      </p:sp>
      <p:sp>
        <p:nvSpPr>
          <p:cNvPr id="7" name="Rectangle 1085"/>
          <p:cNvSpPr>
            <a:spLocks noGrp="1" noChangeArrowheads="1"/>
          </p:cNvSpPr>
          <p:nvPr>
            <p:ph type="sldNum" sz="quarter" idx="12"/>
          </p:nvPr>
        </p:nvSpPr>
        <p:spPr>
          <a:ln/>
        </p:spPr>
        <p:txBody>
          <a:bodyPr/>
          <a:lstStyle>
            <a:lvl1pPr>
              <a:defRPr/>
            </a:lvl1pPr>
          </a:lstStyle>
          <a:p>
            <a:pPr>
              <a:defRPr/>
            </a:pPr>
            <a:fld id="{9F45F17F-03F9-C04F-9037-6FA65A810C52}" type="slidenum">
              <a:rPr lang="en-US"/>
              <a:pPr>
                <a:defRPr/>
              </a:pPr>
              <a:t>‹#›</a:t>
            </a:fld>
            <a:endParaRPr lang="en-US"/>
          </a:p>
        </p:txBody>
      </p:sp>
    </p:spTree>
    <p:extLst>
      <p:ext uri="{BB962C8B-B14F-4D97-AF65-F5344CB8AC3E}">
        <p14:creationId xmlns:p14="http://schemas.microsoft.com/office/powerpoint/2010/main" val="51140517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
          <p:cNvSpPr>
            <a:spLocks noGrp="1" noChangeArrowheads="1"/>
          </p:cNvSpPr>
          <p:nvPr>
            <p:ph type="dt" sz="half" idx="10"/>
          </p:nvPr>
        </p:nvSpPr>
        <p:spPr/>
        <p:txBody>
          <a:bodyPr/>
          <a:lstStyle>
            <a:lvl1pPr>
              <a:defRPr/>
            </a:lvl1pPr>
          </a:lstStyle>
          <a:p>
            <a:pPr>
              <a:defRPr/>
            </a:pPr>
            <a:endParaRPr lang="en-US"/>
          </a:p>
        </p:txBody>
      </p:sp>
      <p:sp>
        <p:nvSpPr>
          <p:cNvPr id="3" name="Rectangle 11"/>
          <p:cNvSpPr>
            <a:spLocks noGrp="1" noChangeArrowheads="1"/>
          </p:cNvSpPr>
          <p:nvPr>
            <p:ph type="ftr" sz="quarter" idx="11"/>
          </p:nvPr>
        </p:nvSpPr>
        <p:spPr/>
        <p:txBody>
          <a:bodyPr/>
          <a:lstStyle>
            <a:lvl1pPr>
              <a:defRPr/>
            </a:lvl1pPr>
          </a:lstStyle>
          <a:p>
            <a:pPr>
              <a:defRPr/>
            </a:pPr>
            <a:endParaRPr lang="en-US"/>
          </a:p>
        </p:txBody>
      </p:sp>
      <p:sp>
        <p:nvSpPr>
          <p:cNvPr id="4" name="Rectangle 12"/>
          <p:cNvSpPr>
            <a:spLocks noGrp="1" noChangeArrowheads="1"/>
          </p:cNvSpPr>
          <p:nvPr>
            <p:ph type="sldNum" sz="quarter" idx="12"/>
          </p:nvPr>
        </p:nvSpPr>
        <p:spPr/>
        <p:txBody>
          <a:bodyPr/>
          <a:lstStyle>
            <a:lvl1pPr>
              <a:defRPr>
                <a:latin typeface="Tahoma" charset="0"/>
              </a:defRPr>
            </a:lvl1pPr>
          </a:lstStyle>
          <a:p>
            <a:fld id="{6C257FA8-5757-F141-B47E-C175FD6A66CE}" type="slidenum">
              <a:rPr lang="zh-CN" altLang="en-US"/>
              <a:pPr/>
              <a:t>‹#›</a:t>
            </a:fld>
            <a:endParaRPr lang="en-US" altLang="zh-CN"/>
          </a:p>
        </p:txBody>
      </p:sp>
    </p:spTree>
    <p:extLst>
      <p:ext uri="{BB962C8B-B14F-4D97-AF65-F5344CB8AC3E}">
        <p14:creationId xmlns:p14="http://schemas.microsoft.com/office/powerpoint/2010/main" val="301261289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dt" sz="half" idx="10"/>
          </p:nvPr>
        </p:nvSpPr>
        <p:spPr/>
        <p:txBody>
          <a:bodyPr/>
          <a:lstStyle>
            <a:lvl1pPr>
              <a:defRPr/>
            </a:lvl1pPr>
          </a:lstStyle>
          <a:p>
            <a:pPr>
              <a:defRPr/>
            </a:pPr>
            <a:endParaRPr lang="en-US"/>
          </a:p>
        </p:txBody>
      </p:sp>
      <p:sp>
        <p:nvSpPr>
          <p:cNvPr id="6" name="Rectangle 11"/>
          <p:cNvSpPr>
            <a:spLocks noGrp="1" noChangeArrowheads="1"/>
          </p:cNvSpPr>
          <p:nvPr>
            <p:ph type="ftr" sz="quarter" idx="11"/>
          </p:nvPr>
        </p:nvSpPr>
        <p:spPr/>
        <p:txBody>
          <a:bodyPr/>
          <a:lstStyle>
            <a:lvl1pPr>
              <a:defRPr/>
            </a:lvl1pPr>
          </a:lstStyle>
          <a:p>
            <a:pPr>
              <a:defRPr/>
            </a:pPr>
            <a:endParaRPr lang="en-US"/>
          </a:p>
        </p:txBody>
      </p:sp>
      <p:sp>
        <p:nvSpPr>
          <p:cNvPr id="7" name="Rectangle 12"/>
          <p:cNvSpPr>
            <a:spLocks noGrp="1" noChangeArrowheads="1"/>
          </p:cNvSpPr>
          <p:nvPr>
            <p:ph type="sldNum" sz="quarter" idx="12"/>
          </p:nvPr>
        </p:nvSpPr>
        <p:spPr/>
        <p:txBody>
          <a:bodyPr/>
          <a:lstStyle>
            <a:lvl1pPr>
              <a:defRPr>
                <a:latin typeface="Tahoma" charset="0"/>
              </a:defRPr>
            </a:lvl1pPr>
          </a:lstStyle>
          <a:p>
            <a:fld id="{8DA04CCC-7613-BE45-B96E-9297A18BD320}" type="slidenum">
              <a:rPr lang="zh-CN" altLang="en-US"/>
              <a:pPr/>
              <a:t>‹#›</a:t>
            </a:fld>
            <a:endParaRPr lang="en-US" altLang="zh-CN"/>
          </a:p>
        </p:txBody>
      </p:sp>
    </p:spTree>
    <p:extLst>
      <p:ext uri="{BB962C8B-B14F-4D97-AF65-F5344CB8AC3E}">
        <p14:creationId xmlns:p14="http://schemas.microsoft.com/office/powerpoint/2010/main" val="237274178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dt" sz="half" idx="10"/>
          </p:nvPr>
        </p:nvSpPr>
        <p:spPr/>
        <p:txBody>
          <a:bodyPr/>
          <a:lstStyle>
            <a:lvl1pPr>
              <a:defRPr/>
            </a:lvl1pPr>
          </a:lstStyle>
          <a:p>
            <a:pPr>
              <a:defRPr/>
            </a:pPr>
            <a:endParaRPr lang="en-US"/>
          </a:p>
        </p:txBody>
      </p:sp>
      <p:sp>
        <p:nvSpPr>
          <p:cNvPr id="6" name="Rectangle 11"/>
          <p:cNvSpPr>
            <a:spLocks noGrp="1" noChangeArrowheads="1"/>
          </p:cNvSpPr>
          <p:nvPr>
            <p:ph type="ftr" sz="quarter" idx="11"/>
          </p:nvPr>
        </p:nvSpPr>
        <p:spPr/>
        <p:txBody>
          <a:bodyPr/>
          <a:lstStyle>
            <a:lvl1pPr>
              <a:defRPr/>
            </a:lvl1pPr>
          </a:lstStyle>
          <a:p>
            <a:pPr>
              <a:defRPr/>
            </a:pPr>
            <a:endParaRPr lang="en-US"/>
          </a:p>
        </p:txBody>
      </p:sp>
      <p:sp>
        <p:nvSpPr>
          <p:cNvPr id="7" name="Rectangle 12"/>
          <p:cNvSpPr>
            <a:spLocks noGrp="1" noChangeArrowheads="1"/>
          </p:cNvSpPr>
          <p:nvPr>
            <p:ph type="sldNum" sz="quarter" idx="12"/>
          </p:nvPr>
        </p:nvSpPr>
        <p:spPr/>
        <p:txBody>
          <a:bodyPr/>
          <a:lstStyle>
            <a:lvl1pPr>
              <a:defRPr>
                <a:latin typeface="Tahoma" charset="0"/>
              </a:defRPr>
            </a:lvl1pPr>
          </a:lstStyle>
          <a:p>
            <a:fld id="{CC13E5C6-6982-2440-B8BB-CD2AEBC0BB26}" type="slidenum">
              <a:rPr lang="zh-CN" altLang="en-US"/>
              <a:pPr/>
              <a:t>‹#›</a:t>
            </a:fld>
            <a:endParaRPr lang="en-US" altLang="zh-CN"/>
          </a:p>
        </p:txBody>
      </p:sp>
    </p:spTree>
    <p:extLst>
      <p:ext uri="{BB962C8B-B14F-4D97-AF65-F5344CB8AC3E}">
        <p14:creationId xmlns:p14="http://schemas.microsoft.com/office/powerpoint/2010/main" val="320700940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p:txBody>
          <a:bodyPr/>
          <a:lstStyle>
            <a:lvl1pPr>
              <a:defRPr/>
            </a:lvl1pPr>
          </a:lstStyle>
          <a:p>
            <a:pPr>
              <a:defRPr/>
            </a:pPr>
            <a:endParaRPr lang="en-US"/>
          </a:p>
        </p:txBody>
      </p:sp>
      <p:sp>
        <p:nvSpPr>
          <p:cNvPr id="5" name="Rectangle 11"/>
          <p:cNvSpPr>
            <a:spLocks noGrp="1" noChangeArrowheads="1"/>
          </p:cNvSpPr>
          <p:nvPr>
            <p:ph type="ftr" sz="quarter" idx="11"/>
          </p:nvPr>
        </p:nvSpPr>
        <p:spPr/>
        <p:txBody>
          <a:bodyPr/>
          <a:lstStyle>
            <a:lvl1pPr>
              <a:defRPr/>
            </a:lvl1pPr>
          </a:lstStyle>
          <a:p>
            <a:pPr>
              <a:defRPr/>
            </a:pPr>
            <a:endParaRPr lang="en-US"/>
          </a:p>
        </p:txBody>
      </p:sp>
      <p:sp>
        <p:nvSpPr>
          <p:cNvPr id="6" name="Rectangle 12"/>
          <p:cNvSpPr>
            <a:spLocks noGrp="1" noChangeArrowheads="1"/>
          </p:cNvSpPr>
          <p:nvPr>
            <p:ph type="sldNum" sz="quarter" idx="12"/>
          </p:nvPr>
        </p:nvSpPr>
        <p:spPr/>
        <p:txBody>
          <a:bodyPr/>
          <a:lstStyle>
            <a:lvl1pPr>
              <a:defRPr>
                <a:latin typeface="Tahoma" charset="0"/>
              </a:defRPr>
            </a:lvl1pPr>
          </a:lstStyle>
          <a:p>
            <a:fld id="{957BE935-34FF-424E-B514-60712B397754}" type="slidenum">
              <a:rPr lang="zh-CN" altLang="en-US"/>
              <a:pPr/>
              <a:t>‹#›</a:t>
            </a:fld>
            <a:endParaRPr lang="en-US" altLang="zh-CN"/>
          </a:p>
        </p:txBody>
      </p:sp>
    </p:spTree>
    <p:extLst>
      <p:ext uri="{BB962C8B-B14F-4D97-AF65-F5344CB8AC3E}">
        <p14:creationId xmlns:p14="http://schemas.microsoft.com/office/powerpoint/2010/main" val="258914790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04800"/>
            <a:ext cx="1943100" cy="56594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04800"/>
            <a:ext cx="5676900" cy="56594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p:txBody>
          <a:bodyPr/>
          <a:lstStyle>
            <a:lvl1pPr>
              <a:defRPr/>
            </a:lvl1pPr>
          </a:lstStyle>
          <a:p>
            <a:pPr>
              <a:defRPr/>
            </a:pPr>
            <a:endParaRPr lang="en-US"/>
          </a:p>
        </p:txBody>
      </p:sp>
      <p:sp>
        <p:nvSpPr>
          <p:cNvPr id="5" name="Rectangle 11"/>
          <p:cNvSpPr>
            <a:spLocks noGrp="1" noChangeArrowheads="1"/>
          </p:cNvSpPr>
          <p:nvPr>
            <p:ph type="ftr" sz="quarter" idx="11"/>
          </p:nvPr>
        </p:nvSpPr>
        <p:spPr/>
        <p:txBody>
          <a:bodyPr/>
          <a:lstStyle>
            <a:lvl1pPr>
              <a:defRPr/>
            </a:lvl1pPr>
          </a:lstStyle>
          <a:p>
            <a:pPr>
              <a:defRPr/>
            </a:pPr>
            <a:endParaRPr lang="en-US"/>
          </a:p>
        </p:txBody>
      </p:sp>
      <p:sp>
        <p:nvSpPr>
          <p:cNvPr id="6" name="Rectangle 12"/>
          <p:cNvSpPr>
            <a:spLocks noGrp="1" noChangeArrowheads="1"/>
          </p:cNvSpPr>
          <p:nvPr>
            <p:ph type="sldNum" sz="quarter" idx="12"/>
          </p:nvPr>
        </p:nvSpPr>
        <p:spPr/>
        <p:txBody>
          <a:bodyPr/>
          <a:lstStyle>
            <a:lvl1pPr>
              <a:defRPr>
                <a:latin typeface="Tahoma" charset="0"/>
              </a:defRPr>
            </a:lvl1pPr>
          </a:lstStyle>
          <a:p>
            <a:fld id="{00CDB565-C63B-B845-9620-ACB08156175C}" type="slidenum">
              <a:rPr lang="zh-CN" altLang="en-US"/>
              <a:pPr/>
              <a:t>‹#›</a:t>
            </a:fld>
            <a:endParaRPr lang="en-US" altLang="zh-CN"/>
          </a:p>
        </p:txBody>
      </p:sp>
    </p:spTree>
    <p:extLst>
      <p:ext uri="{BB962C8B-B14F-4D97-AF65-F5344CB8AC3E}">
        <p14:creationId xmlns:p14="http://schemas.microsoft.com/office/powerpoint/2010/main" val="277156128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791DF7DE-9A3A-6D44-BB03-82FDB234E8BB}" type="slidenum">
              <a:rPr lang="en-US"/>
              <a:pPr>
                <a:defRPr/>
              </a:pPr>
              <a:t>‹#›</a:t>
            </a:fld>
            <a:endParaRPr lang="en-US"/>
          </a:p>
        </p:txBody>
      </p:sp>
    </p:spTree>
    <p:extLst>
      <p:ext uri="{BB962C8B-B14F-4D97-AF65-F5344CB8AC3E}">
        <p14:creationId xmlns:p14="http://schemas.microsoft.com/office/powerpoint/2010/main" val="1868862170"/>
      </p:ext>
    </p:extLst>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63590604-4CBD-4546-9D80-D609C3FC25E9}" type="slidenum">
              <a:rPr lang="en-US"/>
              <a:pPr>
                <a:defRPr/>
              </a:pPr>
              <a:t>‹#›</a:t>
            </a:fld>
            <a:endParaRPr lang="en-US"/>
          </a:p>
        </p:txBody>
      </p:sp>
    </p:spTree>
    <p:extLst>
      <p:ext uri="{BB962C8B-B14F-4D97-AF65-F5344CB8AC3E}">
        <p14:creationId xmlns:p14="http://schemas.microsoft.com/office/powerpoint/2010/main" val="3034237674"/>
      </p:ext>
    </p:extLst>
  </p:cSld>
  <p:clrMapOvr>
    <a:masterClrMapping/>
  </p:clrMapOv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3EFDF18B-6692-DA4B-9D54-0C4A970ECA46}" type="slidenum">
              <a:rPr lang="en-US"/>
              <a:pPr>
                <a:defRPr/>
              </a:pPr>
              <a:t>‹#›</a:t>
            </a:fld>
            <a:endParaRPr lang="en-US"/>
          </a:p>
        </p:txBody>
      </p:sp>
    </p:spTree>
    <p:extLst>
      <p:ext uri="{BB962C8B-B14F-4D97-AF65-F5344CB8AC3E}">
        <p14:creationId xmlns:p14="http://schemas.microsoft.com/office/powerpoint/2010/main" val="1722834552"/>
      </p:ext>
    </p:extLst>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8"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9"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A3700DBB-0CB8-AA40-B62B-9169448C92FC}" type="slidenum">
              <a:rPr lang="en-US"/>
              <a:pPr>
                <a:defRPr/>
              </a:pPr>
              <a:t>‹#›</a:t>
            </a:fld>
            <a:endParaRPr lang="en-US"/>
          </a:p>
        </p:txBody>
      </p:sp>
    </p:spTree>
    <p:extLst>
      <p:ext uri="{BB962C8B-B14F-4D97-AF65-F5344CB8AC3E}">
        <p14:creationId xmlns:p14="http://schemas.microsoft.com/office/powerpoint/2010/main" val="2988243092"/>
      </p:ext>
    </p:extLst>
  </p:cSld>
  <p:clrMapOvr>
    <a:masterClrMapping/>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4"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5"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733FDC3F-697B-5847-882D-4BDEB1210904}" type="slidenum">
              <a:rPr lang="en-US"/>
              <a:pPr>
                <a:defRPr/>
              </a:pPr>
              <a:t>‹#›</a:t>
            </a:fld>
            <a:endParaRPr lang="en-US"/>
          </a:p>
        </p:txBody>
      </p:sp>
    </p:spTree>
    <p:extLst>
      <p:ext uri="{BB962C8B-B14F-4D97-AF65-F5344CB8AC3E}">
        <p14:creationId xmlns:p14="http://schemas.microsoft.com/office/powerpoint/2010/main" val="353127316"/>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83"/>
          <p:cNvSpPr>
            <a:spLocks noGrp="1" noChangeArrowheads="1"/>
          </p:cNvSpPr>
          <p:nvPr>
            <p:ph type="dt" sz="half" idx="10"/>
          </p:nvPr>
        </p:nvSpPr>
        <p:spPr>
          <a:ln/>
        </p:spPr>
        <p:txBody>
          <a:bodyPr/>
          <a:lstStyle>
            <a:lvl1pPr>
              <a:defRPr/>
            </a:lvl1pPr>
          </a:lstStyle>
          <a:p>
            <a:pPr>
              <a:defRPr/>
            </a:pPr>
            <a:endParaRPr lang="en-US"/>
          </a:p>
        </p:txBody>
      </p:sp>
      <p:sp>
        <p:nvSpPr>
          <p:cNvPr id="6" name="Rectangle 1084"/>
          <p:cNvSpPr>
            <a:spLocks noGrp="1" noChangeArrowheads="1"/>
          </p:cNvSpPr>
          <p:nvPr>
            <p:ph type="ftr" sz="quarter" idx="11"/>
          </p:nvPr>
        </p:nvSpPr>
        <p:spPr>
          <a:ln/>
        </p:spPr>
        <p:txBody>
          <a:bodyPr/>
          <a:lstStyle>
            <a:lvl1pPr>
              <a:defRPr/>
            </a:lvl1pPr>
          </a:lstStyle>
          <a:p>
            <a:pPr>
              <a:defRPr/>
            </a:pPr>
            <a:endParaRPr lang="en-US"/>
          </a:p>
        </p:txBody>
      </p:sp>
      <p:sp>
        <p:nvSpPr>
          <p:cNvPr id="7" name="Rectangle 1085"/>
          <p:cNvSpPr>
            <a:spLocks noGrp="1" noChangeArrowheads="1"/>
          </p:cNvSpPr>
          <p:nvPr>
            <p:ph type="sldNum" sz="quarter" idx="12"/>
          </p:nvPr>
        </p:nvSpPr>
        <p:spPr>
          <a:ln/>
        </p:spPr>
        <p:txBody>
          <a:bodyPr/>
          <a:lstStyle>
            <a:lvl1pPr>
              <a:defRPr/>
            </a:lvl1pPr>
          </a:lstStyle>
          <a:p>
            <a:pPr>
              <a:defRPr/>
            </a:pPr>
            <a:fld id="{CCDA5C26-20FA-7B45-85C8-A5005ED7A67A}" type="slidenum">
              <a:rPr lang="en-US"/>
              <a:pPr>
                <a:defRPr/>
              </a:pPr>
              <a:t>‹#›</a:t>
            </a:fld>
            <a:endParaRPr lang="en-US"/>
          </a:p>
        </p:txBody>
      </p:sp>
    </p:spTree>
    <p:extLst>
      <p:ext uri="{BB962C8B-B14F-4D97-AF65-F5344CB8AC3E}">
        <p14:creationId xmlns:p14="http://schemas.microsoft.com/office/powerpoint/2010/main" val="404316065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3"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4"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0348403A-70FE-B744-9BC1-9EF99086E4B9}" type="slidenum">
              <a:rPr lang="en-US"/>
              <a:pPr>
                <a:defRPr/>
              </a:pPr>
              <a:t>‹#›</a:t>
            </a:fld>
            <a:endParaRPr lang="en-US"/>
          </a:p>
        </p:txBody>
      </p:sp>
    </p:spTree>
    <p:extLst>
      <p:ext uri="{BB962C8B-B14F-4D97-AF65-F5344CB8AC3E}">
        <p14:creationId xmlns:p14="http://schemas.microsoft.com/office/powerpoint/2010/main" val="1985560164"/>
      </p:ext>
    </p:extLst>
  </p:cSld>
  <p:clrMapOvr>
    <a:masterClrMapping/>
  </p:clrMapOv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A42BB117-23BE-054A-8CD5-A694E4B0FFC6}" type="slidenum">
              <a:rPr lang="en-US"/>
              <a:pPr>
                <a:defRPr/>
              </a:pPr>
              <a:t>‹#›</a:t>
            </a:fld>
            <a:endParaRPr lang="en-US"/>
          </a:p>
        </p:txBody>
      </p:sp>
    </p:spTree>
    <p:extLst>
      <p:ext uri="{BB962C8B-B14F-4D97-AF65-F5344CB8AC3E}">
        <p14:creationId xmlns:p14="http://schemas.microsoft.com/office/powerpoint/2010/main" val="1906435001"/>
      </p:ext>
    </p:extLst>
  </p:cSld>
  <p:clrMapOvr>
    <a:masterClrMapping/>
  </p:clrMapOv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D99668E6-9A74-7947-9F29-CE4DFC4111CB}" type="slidenum">
              <a:rPr lang="en-US"/>
              <a:pPr>
                <a:defRPr/>
              </a:pPr>
              <a:t>‹#›</a:t>
            </a:fld>
            <a:endParaRPr lang="en-US"/>
          </a:p>
        </p:txBody>
      </p:sp>
    </p:spTree>
    <p:extLst>
      <p:ext uri="{BB962C8B-B14F-4D97-AF65-F5344CB8AC3E}">
        <p14:creationId xmlns:p14="http://schemas.microsoft.com/office/powerpoint/2010/main" val="2353118793"/>
      </p:ext>
    </p:extLst>
  </p:cSld>
  <p:clrMapOvr>
    <a:masterClrMapping/>
  </p:clrMapOvr>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77A2E16E-668F-C442-89D9-DC098A86016B}" type="slidenum">
              <a:rPr lang="en-US"/>
              <a:pPr>
                <a:defRPr/>
              </a:pPr>
              <a:t>‹#›</a:t>
            </a:fld>
            <a:endParaRPr lang="en-US"/>
          </a:p>
        </p:txBody>
      </p:sp>
    </p:spTree>
    <p:extLst>
      <p:ext uri="{BB962C8B-B14F-4D97-AF65-F5344CB8AC3E}">
        <p14:creationId xmlns:p14="http://schemas.microsoft.com/office/powerpoint/2010/main" val="568555175"/>
      </p:ext>
    </p:extLst>
  </p:cSld>
  <p:clrMapOvr>
    <a:masterClrMapping/>
  </p:clrMapOv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E62E2817-85F0-9647-BCBD-8896CA783051}" type="slidenum">
              <a:rPr lang="en-US"/>
              <a:pPr>
                <a:defRPr/>
              </a:pPr>
              <a:t>‹#›</a:t>
            </a:fld>
            <a:endParaRPr lang="en-US"/>
          </a:p>
        </p:txBody>
      </p:sp>
    </p:spTree>
    <p:extLst>
      <p:ext uri="{BB962C8B-B14F-4D97-AF65-F5344CB8AC3E}">
        <p14:creationId xmlns:p14="http://schemas.microsoft.com/office/powerpoint/2010/main" val="658268900"/>
      </p:ext>
    </p:extLst>
  </p:cSld>
  <p:clrMapOvr>
    <a:masterClrMapping/>
  </p:clrMapOvr>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8852FA39-1C5D-6C42-AF42-09A2AE96C527}" type="slidenum">
              <a:rPr lang="en-US"/>
              <a:pPr>
                <a:defRPr/>
              </a:pPr>
              <a:t>‹#›</a:t>
            </a:fld>
            <a:endParaRPr lang="en-US"/>
          </a:p>
        </p:txBody>
      </p:sp>
    </p:spTree>
    <p:extLst>
      <p:ext uri="{BB962C8B-B14F-4D97-AF65-F5344CB8AC3E}">
        <p14:creationId xmlns:p14="http://schemas.microsoft.com/office/powerpoint/2010/main" val="1989475620"/>
      </p:ext>
    </p:extLst>
  </p:cSld>
  <p:clrMapOvr>
    <a:masterClrMapping/>
  </p:clrMapOvr>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800475" y="1789113"/>
            <a:ext cx="5340350" cy="5056187"/>
            <a:chOff x="2394" y="1127"/>
            <a:chExt cx="3364" cy="3185"/>
          </a:xfrm>
        </p:grpSpPr>
        <p:sp>
          <p:nvSpPr>
            <p:cNvPr id="5" name="Rectangle 3"/>
            <p:cNvSpPr>
              <a:spLocks noChangeArrowheads="1"/>
            </p:cNvSpPr>
            <p:nvPr/>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a:defRPr/>
              </a:pPr>
              <a:endParaRPr lang="en-US">
                <a:solidFill>
                  <a:srgbClr val="FFFFFF"/>
                </a:solidFill>
                <a:latin typeface="Tahoma" pitchFamily="-107" charset="-52"/>
              </a:endParaRPr>
            </a:p>
          </p:txBody>
        </p:sp>
        <p:sp>
          <p:nvSpPr>
            <p:cNvPr id="6" name="Oval 4"/>
            <p:cNvSpPr>
              <a:spLocks noChangeArrowheads="1"/>
            </p:cNvSpPr>
            <p:nvPr/>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ndParaRPr>
            </a:p>
          </p:txBody>
        </p:sp>
        <p:sp>
          <p:nvSpPr>
            <p:cNvPr id="7" name="Rectangle 5"/>
            <p:cNvSpPr>
              <a:spLocks noChangeArrowheads="1"/>
            </p:cNvSpPr>
            <p:nvPr/>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a:defRPr/>
              </a:pPr>
              <a:endParaRPr lang="en-US">
                <a:solidFill>
                  <a:srgbClr val="FFFFFF"/>
                </a:solidFill>
                <a:latin typeface="Tahoma" pitchFamily="-107" charset="-52"/>
              </a:endParaRPr>
            </a:p>
          </p:txBody>
        </p:sp>
        <p:sp>
          <p:nvSpPr>
            <p:cNvPr id="8" name="Freeform 6"/>
            <p:cNvSpPr>
              <a:spLocks noEditPoints="1"/>
            </p:cNvSpPr>
            <p:nvPr/>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close/>
                  <a:moveTo>
                    <a:pt x="42" y="18"/>
                  </a:moveTo>
                  <a:lnTo>
                    <a:pt x="54" y="24"/>
                  </a:lnTo>
                  <a:lnTo>
                    <a:pt x="60" y="36"/>
                  </a:lnTo>
                  <a:lnTo>
                    <a:pt x="60" y="48"/>
                  </a:lnTo>
                  <a:lnTo>
                    <a:pt x="54" y="54"/>
                  </a:lnTo>
                  <a:lnTo>
                    <a:pt x="36" y="72"/>
                  </a:lnTo>
                  <a:lnTo>
                    <a:pt x="24" y="78"/>
                  </a:lnTo>
                  <a:lnTo>
                    <a:pt x="12" y="48"/>
                  </a:lnTo>
                  <a:lnTo>
                    <a:pt x="18" y="24"/>
                  </a:lnTo>
                  <a:lnTo>
                    <a:pt x="30"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ndParaRPr>
            </a:p>
          </p:txBody>
        </p:sp>
        <p:sp>
          <p:nvSpPr>
            <p:cNvPr id="9" name="Rectangle 7"/>
            <p:cNvSpPr>
              <a:spLocks noChangeArrowheads="1"/>
            </p:cNvSpPr>
            <p:nvPr/>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a:defRPr/>
              </a:pPr>
              <a:endParaRPr lang="en-US">
                <a:solidFill>
                  <a:srgbClr val="FFFFFF"/>
                </a:solidFill>
                <a:latin typeface="Tahoma" pitchFamily="-107" charset="-52"/>
              </a:endParaRPr>
            </a:p>
          </p:txBody>
        </p:sp>
        <p:sp>
          <p:nvSpPr>
            <p:cNvPr id="10" name="Rectangle 8"/>
            <p:cNvSpPr>
              <a:spLocks noChangeArrowheads="1"/>
            </p:cNvSpPr>
            <p:nvPr/>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a:defRPr/>
              </a:pPr>
              <a:endParaRPr lang="en-US">
                <a:solidFill>
                  <a:srgbClr val="FFFFFF"/>
                </a:solidFill>
                <a:latin typeface="Tahoma" pitchFamily="-107" charset="-52"/>
              </a:endParaRPr>
            </a:p>
          </p:txBody>
        </p:sp>
        <p:sp>
          <p:nvSpPr>
            <p:cNvPr id="11" name="Rectangle 9"/>
            <p:cNvSpPr>
              <a:spLocks noChangeArrowheads="1"/>
            </p:cNvSpPr>
            <p:nvPr/>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a:defRPr/>
              </a:pPr>
              <a:endParaRPr lang="en-US">
                <a:solidFill>
                  <a:srgbClr val="FFFFFF"/>
                </a:solidFill>
                <a:latin typeface="Tahoma" pitchFamily="-107" charset="-52"/>
              </a:endParaRPr>
            </a:p>
          </p:txBody>
        </p:sp>
        <p:sp>
          <p:nvSpPr>
            <p:cNvPr id="12" name="Rectangle 10"/>
            <p:cNvSpPr>
              <a:spLocks noChangeArrowheads="1"/>
            </p:cNvSpPr>
            <p:nvPr/>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a:defRPr/>
              </a:pPr>
              <a:endParaRPr lang="en-US">
                <a:solidFill>
                  <a:srgbClr val="FFFFFF"/>
                </a:solidFill>
                <a:latin typeface="Tahoma" pitchFamily="-107" charset="-52"/>
              </a:endParaRPr>
            </a:p>
          </p:txBody>
        </p:sp>
        <p:sp>
          <p:nvSpPr>
            <p:cNvPr id="13" name="Rectangle 11"/>
            <p:cNvSpPr>
              <a:spLocks noChangeArrowheads="1"/>
            </p:cNvSpPr>
            <p:nvPr/>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a:defRPr/>
              </a:pPr>
              <a:endParaRPr lang="en-US">
                <a:solidFill>
                  <a:srgbClr val="FFFFFF"/>
                </a:solidFill>
                <a:latin typeface="Tahoma" pitchFamily="-107" charset="-52"/>
              </a:endParaRPr>
            </a:p>
          </p:txBody>
        </p:sp>
        <p:sp>
          <p:nvSpPr>
            <p:cNvPr id="14" name="Freeform 12"/>
            <p:cNvSpPr>
              <a:spLocks/>
            </p:cNvSpPr>
            <p:nvPr/>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ndParaRPr>
            </a:p>
          </p:txBody>
        </p:sp>
        <p:sp>
          <p:nvSpPr>
            <p:cNvPr id="15" name="Freeform 13"/>
            <p:cNvSpPr>
              <a:spLocks/>
            </p:cNvSpPr>
            <p:nvPr/>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ndParaRPr>
            </a:p>
          </p:txBody>
        </p:sp>
        <p:sp>
          <p:nvSpPr>
            <p:cNvPr id="16" name="Freeform 14"/>
            <p:cNvSpPr>
              <a:spLocks/>
            </p:cNvSpPr>
            <p:nvPr/>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a:defRPr/>
              </a:pPr>
              <a:endParaRPr lang="en-US">
                <a:solidFill>
                  <a:srgbClr val="FFFFFF"/>
                </a:solidFill>
                <a:latin typeface="Tahoma" pitchFamily="-107" charset="-52"/>
              </a:endParaRPr>
            </a:p>
          </p:txBody>
        </p:sp>
        <p:sp>
          <p:nvSpPr>
            <p:cNvPr id="17" name="Freeform 15"/>
            <p:cNvSpPr>
              <a:spLocks/>
            </p:cNvSpPr>
            <p:nvPr/>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solidFill>
                  <a:srgbClr val="FFFFFF"/>
                </a:solidFill>
                <a:latin typeface="Tahoma" pitchFamily="-107" charset="-52"/>
              </a:endParaRPr>
            </a:p>
          </p:txBody>
        </p:sp>
        <p:sp>
          <p:nvSpPr>
            <p:cNvPr id="18" name="Freeform 16"/>
            <p:cNvSpPr>
              <a:spLocks/>
            </p:cNvSpPr>
            <p:nvPr/>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ndParaRPr>
            </a:p>
          </p:txBody>
        </p:sp>
        <p:sp>
          <p:nvSpPr>
            <p:cNvPr id="19" name="Freeform 17"/>
            <p:cNvSpPr>
              <a:spLocks noEditPoints="1"/>
            </p:cNvSpPr>
            <p:nvPr/>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ndParaRPr>
            </a:p>
          </p:txBody>
        </p:sp>
        <p:sp>
          <p:nvSpPr>
            <p:cNvPr id="20" name="Freeform 18"/>
            <p:cNvSpPr>
              <a:spLocks noEditPoints="1"/>
            </p:cNvSpPr>
            <p:nvPr/>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0"/>
                  </a:lnTo>
                  <a:lnTo>
                    <a:pt x="24" y="24"/>
                  </a:lnTo>
                  <a:lnTo>
                    <a:pt x="6" y="48"/>
                  </a:lnTo>
                  <a:lnTo>
                    <a:pt x="0" y="66"/>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ndParaRPr>
            </a:p>
          </p:txBody>
        </p:sp>
        <p:sp>
          <p:nvSpPr>
            <p:cNvPr id="21" name="Freeform 19"/>
            <p:cNvSpPr>
              <a:spLocks/>
            </p:cNvSpPr>
            <p:nvPr/>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ndParaRPr>
            </a:p>
          </p:txBody>
        </p:sp>
        <p:sp>
          <p:nvSpPr>
            <p:cNvPr id="22" name="Freeform 20"/>
            <p:cNvSpPr>
              <a:spLocks noEditPoints="1"/>
            </p:cNvSpPr>
            <p:nvPr/>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close/>
                  <a:moveTo>
                    <a:pt x="48" y="12"/>
                  </a:moveTo>
                  <a:lnTo>
                    <a:pt x="66" y="18"/>
                  </a:lnTo>
                  <a:lnTo>
                    <a:pt x="72" y="30"/>
                  </a:lnTo>
                  <a:lnTo>
                    <a:pt x="72" y="42"/>
                  </a:lnTo>
                  <a:lnTo>
                    <a:pt x="66" y="54"/>
                  </a:lnTo>
                  <a:lnTo>
                    <a:pt x="54" y="72"/>
                  </a:lnTo>
                  <a:lnTo>
                    <a:pt x="42" y="84"/>
                  </a:lnTo>
                  <a:lnTo>
                    <a:pt x="30" y="72"/>
                  </a:lnTo>
                  <a:lnTo>
                    <a:pt x="18" y="54"/>
                  </a:lnTo>
                  <a:lnTo>
                    <a:pt x="18" y="30"/>
                  </a:lnTo>
                  <a:lnTo>
                    <a:pt x="30" y="18"/>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ndParaRPr>
            </a:p>
          </p:txBody>
        </p:sp>
        <p:sp>
          <p:nvSpPr>
            <p:cNvPr id="23" name="Freeform 21"/>
            <p:cNvSpPr>
              <a:spLocks noEditPoints="1"/>
            </p:cNvSpPr>
            <p:nvPr/>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48" y="0"/>
                  </a:lnTo>
                  <a:lnTo>
                    <a:pt x="24" y="24"/>
                  </a:lnTo>
                  <a:lnTo>
                    <a:pt x="12" y="48"/>
                  </a:lnTo>
                  <a:lnTo>
                    <a:pt x="0" y="66"/>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ndParaRPr>
            </a:p>
          </p:txBody>
        </p:sp>
        <p:sp>
          <p:nvSpPr>
            <p:cNvPr id="24" name="Freeform 22"/>
            <p:cNvSpPr>
              <a:spLocks noEditPoints="1"/>
            </p:cNvSpPr>
            <p:nvPr/>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ndParaRPr>
            </a:p>
          </p:txBody>
        </p:sp>
        <p:sp>
          <p:nvSpPr>
            <p:cNvPr id="25" name="Freeform 23"/>
            <p:cNvSpPr>
              <a:spLocks/>
            </p:cNvSpPr>
            <p:nvPr/>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solidFill>
                  <a:srgbClr val="FFFFFF"/>
                </a:solidFill>
                <a:latin typeface="Tahoma" pitchFamily="-107" charset="-52"/>
              </a:endParaRPr>
            </a:p>
          </p:txBody>
        </p:sp>
        <p:sp>
          <p:nvSpPr>
            <p:cNvPr id="26" name="Freeform 24"/>
            <p:cNvSpPr>
              <a:spLocks noEditPoints="1"/>
            </p:cNvSpPr>
            <p:nvPr/>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ndParaRPr>
            </a:p>
          </p:txBody>
        </p:sp>
        <p:sp>
          <p:nvSpPr>
            <p:cNvPr id="27" name="Freeform 25"/>
            <p:cNvSpPr>
              <a:spLocks noEditPoints="1"/>
            </p:cNvSpPr>
            <p:nvPr/>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24" y="0"/>
                  </a:lnTo>
                  <a:lnTo>
                    <a:pt x="12" y="30"/>
                  </a:lnTo>
                  <a:lnTo>
                    <a:pt x="0" y="54"/>
                  </a:lnTo>
                  <a:lnTo>
                    <a:pt x="0" y="78"/>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ndParaRPr>
            </a:p>
          </p:txBody>
        </p:sp>
        <p:sp>
          <p:nvSpPr>
            <p:cNvPr id="28" name="Freeform 26"/>
            <p:cNvSpPr>
              <a:spLocks noEditPoints="1"/>
            </p:cNvSpPr>
            <p:nvPr/>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ndParaRPr>
            </a:p>
          </p:txBody>
        </p:sp>
        <p:sp>
          <p:nvSpPr>
            <p:cNvPr id="29" name="Oval 27"/>
            <p:cNvSpPr>
              <a:spLocks noChangeArrowheads="1"/>
            </p:cNvSpPr>
            <p:nvPr/>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p:spPr>
          <p:txBody>
            <a:bodyPr/>
            <a:lstStyle/>
            <a:p>
              <a:pPr>
                <a:defRPr/>
              </a:pPr>
              <a:endParaRPr lang="en-US">
                <a:solidFill>
                  <a:srgbClr val="FFFFFF"/>
                </a:solidFill>
                <a:latin typeface="Tahoma" pitchFamily="-107" charset="-52"/>
              </a:endParaRPr>
            </a:p>
          </p:txBody>
        </p:sp>
        <p:sp>
          <p:nvSpPr>
            <p:cNvPr id="30" name="Oval 28"/>
            <p:cNvSpPr>
              <a:spLocks noChangeArrowheads="1"/>
            </p:cNvSpPr>
            <p:nvPr/>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ndParaRPr>
            </a:p>
          </p:txBody>
        </p:sp>
        <p:sp>
          <p:nvSpPr>
            <p:cNvPr id="31" name="Oval 29"/>
            <p:cNvSpPr>
              <a:spLocks noChangeArrowheads="1"/>
            </p:cNvSpPr>
            <p:nvPr/>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p:spPr>
          <p:txBody>
            <a:bodyPr/>
            <a:lstStyle/>
            <a:p>
              <a:pPr>
                <a:defRPr/>
              </a:pPr>
              <a:endParaRPr lang="en-US">
                <a:solidFill>
                  <a:srgbClr val="FFFFFF"/>
                </a:solidFill>
                <a:latin typeface="Tahoma" pitchFamily="-107" charset="-52"/>
              </a:endParaRPr>
            </a:p>
          </p:txBody>
        </p:sp>
        <p:sp>
          <p:nvSpPr>
            <p:cNvPr id="32" name="Freeform 30"/>
            <p:cNvSpPr>
              <a:spLocks noEditPoints="1"/>
            </p:cNvSpPr>
            <p:nvPr/>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ndParaRPr>
            </a:p>
          </p:txBody>
        </p:sp>
        <p:sp>
          <p:nvSpPr>
            <p:cNvPr id="33" name="Freeform 31"/>
            <p:cNvSpPr>
              <a:spLocks noEditPoints="1"/>
            </p:cNvSpPr>
            <p:nvPr/>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36" y="0"/>
                  </a:lnTo>
                  <a:lnTo>
                    <a:pt x="18" y="24"/>
                  </a:lnTo>
                  <a:lnTo>
                    <a:pt x="6" y="48"/>
                  </a:lnTo>
                  <a:lnTo>
                    <a:pt x="0" y="66"/>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ndParaRPr>
            </a:p>
          </p:txBody>
        </p:sp>
        <p:sp>
          <p:nvSpPr>
            <p:cNvPr id="34" name="Rectangle 32"/>
            <p:cNvSpPr>
              <a:spLocks noChangeArrowheads="1"/>
            </p:cNvSpPr>
            <p:nvPr/>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p:spPr>
          <p:txBody>
            <a:bodyPr/>
            <a:lstStyle/>
            <a:p>
              <a:pPr>
                <a:defRPr/>
              </a:pPr>
              <a:endParaRPr lang="en-US">
                <a:solidFill>
                  <a:srgbClr val="FFFFFF"/>
                </a:solidFill>
                <a:latin typeface="Tahoma" pitchFamily="-107" charset="-52"/>
              </a:endParaRPr>
            </a:p>
          </p:txBody>
        </p:sp>
        <p:sp>
          <p:nvSpPr>
            <p:cNvPr id="35" name="Rectangle 33"/>
            <p:cNvSpPr>
              <a:spLocks noChangeArrowheads="1"/>
            </p:cNvSpPr>
            <p:nvPr/>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a:defRPr/>
              </a:pPr>
              <a:endParaRPr lang="en-US">
                <a:solidFill>
                  <a:srgbClr val="FFFFFF"/>
                </a:solidFill>
                <a:latin typeface="Tahoma" pitchFamily="-107" charset="-52"/>
              </a:endParaRPr>
            </a:p>
          </p:txBody>
        </p:sp>
        <p:sp>
          <p:nvSpPr>
            <p:cNvPr id="36" name="AutoShape 34"/>
            <p:cNvSpPr>
              <a:spLocks noChangeArrowheads="1"/>
            </p:cNvSpPr>
            <p:nvPr/>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ndParaRPr>
            </a:p>
          </p:txBody>
        </p:sp>
        <p:sp>
          <p:nvSpPr>
            <p:cNvPr id="37" name="Freeform 35"/>
            <p:cNvSpPr>
              <a:spLocks/>
            </p:cNvSpPr>
            <p:nvPr/>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a:defRPr/>
              </a:pPr>
              <a:endParaRPr lang="en-US">
                <a:solidFill>
                  <a:srgbClr val="FFFFFF"/>
                </a:solidFill>
                <a:latin typeface="Tahoma" pitchFamily="-107" charset="-52"/>
              </a:endParaRPr>
            </a:p>
          </p:txBody>
        </p:sp>
        <p:sp>
          <p:nvSpPr>
            <p:cNvPr id="38" name="Freeform 36"/>
            <p:cNvSpPr>
              <a:spLocks/>
            </p:cNvSpPr>
            <p:nvPr/>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solidFill>
                  <a:srgbClr val="FFFFFF"/>
                </a:solidFill>
                <a:latin typeface="Tahoma" pitchFamily="-107" charset="-52"/>
              </a:endParaRPr>
            </a:p>
          </p:txBody>
        </p:sp>
      </p:grpSp>
      <p:sp>
        <p:nvSpPr>
          <p:cNvPr id="5159" name="Rectangle 39"/>
          <p:cNvSpPr>
            <a:spLocks noGrp="1" noChangeArrowheads="1"/>
          </p:cNvSpPr>
          <p:nvPr>
            <p:ph type="subTitle" idx="1"/>
          </p:nvPr>
        </p:nvSpPr>
        <p:spPr>
          <a:xfrm>
            <a:off x="1371600" y="3886200"/>
            <a:ext cx="6400800" cy="1752600"/>
          </a:xfrm>
        </p:spPr>
        <p:txBody>
          <a:bodyPr/>
          <a:lstStyle>
            <a:lvl1pPr marL="0" indent="0" algn="ctr">
              <a:buFont typeface="Wingdings" pitchFamily="-107" charset="2"/>
              <a:buNone/>
              <a:defRPr/>
            </a:lvl1pPr>
          </a:lstStyle>
          <a:p>
            <a:r>
              <a:rPr lang="en-US"/>
              <a:t>Click to edit Master subtitle style</a:t>
            </a:r>
          </a:p>
        </p:txBody>
      </p:sp>
      <p:sp>
        <p:nvSpPr>
          <p:cNvPr id="5160" name="Rectangle 40"/>
          <p:cNvSpPr>
            <a:spLocks noGrp="1" noChangeArrowheads="1"/>
          </p:cNvSpPr>
          <p:nvPr>
            <p:ph type="ctrTitle"/>
          </p:nvPr>
        </p:nvSpPr>
        <p:spPr>
          <a:xfrm>
            <a:off x="685800" y="1768475"/>
            <a:ext cx="7772400" cy="1736725"/>
          </a:xfrm>
        </p:spPr>
        <p:txBody>
          <a:bodyPr anchor="b" anchorCtr="1"/>
          <a:lstStyle>
            <a:lvl1pPr>
              <a:defRPr sz="5400"/>
            </a:lvl1pPr>
          </a:lstStyle>
          <a:p>
            <a:r>
              <a:rPr lang="en-US"/>
              <a:t>Click to edit Master title style</a:t>
            </a:r>
          </a:p>
        </p:txBody>
      </p:sp>
      <p:sp>
        <p:nvSpPr>
          <p:cNvPr id="39" name="Rectangle 37"/>
          <p:cNvSpPr>
            <a:spLocks noGrp="1" noChangeArrowheads="1"/>
          </p:cNvSpPr>
          <p:nvPr>
            <p:ph type="dt" sz="half" idx="10"/>
          </p:nvPr>
        </p:nvSpPr>
        <p:spPr/>
        <p:txBody>
          <a:bodyPr/>
          <a:lstStyle>
            <a:lvl1pPr>
              <a:defRPr/>
            </a:lvl1pPr>
          </a:lstStyle>
          <a:p>
            <a:pPr>
              <a:defRPr/>
            </a:pPr>
            <a:endParaRPr lang="en-US"/>
          </a:p>
        </p:txBody>
      </p:sp>
      <p:sp>
        <p:nvSpPr>
          <p:cNvPr id="40" name="Rectangle 38"/>
          <p:cNvSpPr>
            <a:spLocks noGrp="1" noChangeArrowheads="1"/>
          </p:cNvSpPr>
          <p:nvPr>
            <p:ph type="ftr" sz="quarter" idx="11"/>
          </p:nvPr>
        </p:nvSpPr>
        <p:spPr/>
        <p:txBody>
          <a:bodyPr/>
          <a:lstStyle>
            <a:lvl1pPr>
              <a:defRPr/>
            </a:lvl1pPr>
          </a:lstStyle>
          <a:p>
            <a:pPr>
              <a:defRPr/>
            </a:pPr>
            <a:endParaRPr lang="en-US"/>
          </a:p>
        </p:txBody>
      </p:sp>
      <p:sp>
        <p:nvSpPr>
          <p:cNvPr id="41" name="Rectangle 41"/>
          <p:cNvSpPr>
            <a:spLocks noGrp="1" noChangeArrowheads="1"/>
          </p:cNvSpPr>
          <p:nvPr>
            <p:ph type="sldNum" sz="quarter" idx="12"/>
          </p:nvPr>
        </p:nvSpPr>
        <p:spPr/>
        <p:txBody>
          <a:bodyPr/>
          <a:lstStyle>
            <a:lvl1pPr>
              <a:defRPr>
                <a:latin typeface="Times New Roman" charset="0"/>
              </a:defRPr>
            </a:lvl1pPr>
          </a:lstStyle>
          <a:p>
            <a:fld id="{88DA7CD2-2B87-AB4C-89FE-5CB73141E083}" type="slidenum">
              <a:rPr lang="zh-CN" altLang="en-US"/>
              <a:pPr/>
              <a:t>‹#›</a:t>
            </a:fld>
            <a:endParaRPr lang="en-US" altLang="zh-CN"/>
          </a:p>
        </p:txBody>
      </p:sp>
    </p:spTree>
    <p:extLst>
      <p:ext uri="{BB962C8B-B14F-4D97-AF65-F5344CB8AC3E}">
        <p14:creationId xmlns:p14="http://schemas.microsoft.com/office/powerpoint/2010/main" val="113327958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p:txBody>
          <a:bodyPr/>
          <a:lstStyle>
            <a:lvl1pPr>
              <a:defRPr/>
            </a:lvl1pPr>
          </a:lstStyle>
          <a:p>
            <a:pPr>
              <a:defRPr/>
            </a:pPr>
            <a:endParaRPr lang="en-US"/>
          </a:p>
        </p:txBody>
      </p:sp>
      <p:sp>
        <p:nvSpPr>
          <p:cNvPr id="5" name="Rectangle 40"/>
          <p:cNvSpPr>
            <a:spLocks noGrp="1" noChangeArrowheads="1"/>
          </p:cNvSpPr>
          <p:nvPr>
            <p:ph type="ftr" sz="quarter" idx="11"/>
          </p:nvPr>
        </p:nvSpPr>
        <p:spPr/>
        <p:txBody>
          <a:bodyPr/>
          <a:lstStyle>
            <a:lvl1pPr>
              <a:defRPr/>
            </a:lvl1pPr>
          </a:lstStyle>
          <a:p>
            <a:pPr>
              <a:defRPr/>
            </a:pPr>
            <a:endParaRPr lang="en-US"/>
          </a:p>
        </p:txBody>
      </p:sp>
      <p:sp>
        <p:nvSpPr>
          <p:cNvPr id="6" name="Rectangle 41"/>
          <p:cNvSpPr>
            <a:spLocks noGrp="1" noChangeArrowheads="1"/>
          </p:cNvSpPr>
          <p:nvPr>
            <p:ph type="sldNum" sz="quarter" idx="12"/>
          </p:nvPr>
        </p:nvSpPr>
        <p:spPr/>
        <p:txBody>
          <a:bodyPr/>
          <a:lstStyle>
            <a:lvl1pPr>
              <a:defRPr>
                <a:latin typeface="Times New Roman" charset="0"/>
              </a:defRPr>
            </a:lvl1pPr>
          </a:lstStyle>
          <a:p>
            <a:fld id="{77D73205-2CE8-1746-BE90-A121CE5FFB52}" type="slidenum">
              <a:rPr lang="zh-CN" altLang="en-US"/>
              <a:pPr/>
              <a:t>‹#›</a:t>
            </a:fld>
            <a:endParaRPr lang="en-US" altLang="zh-CN"/>
          </a:p>
        </p:txBody>
      </p:sp>
    </p:spTree>
    <p:extLst>
      <p:ext uri="{BB962C8B-B14F-4D97-AF65-F5344CB8AC3E}">
        <p14:creationId xmlns:p14="http://schemas.microsoft.com/office/powerpoint/2010/main" val="62571400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9"/>
          <p:cNvSpPr>
            <a:spLocks noGrp="1" noChangeArrowheads="1"/>
          </p:cNvSpPr>
          <p:nvPr>
            <p:ph type="dt" sz="half" idx="10"/>
          </p:nvPr>
        </p:nvSpPr>
        <p:spPr/>
        <p:txBody>
          <a:bodyPr/>
          <a:lstStyle>
            <a:lvl1pPr>
              <a:defRPr/>
            </a:lvl1pPr>
          </a:lstStyle>
          <a:p>
            <a:pPr>
              <a:defRPr/>
            </a:pPr>
            <a:endParaRPr lang="en-US"/>
          </a:p>
        </p:txBody>
      </p:sp>
      <p:sp>
        <p:nvSpPr>
          <p:cNvPr id="5" name="Rectangle 40"/>
          <p:cNvSpPr>
            <a:spLocks noGrp="1" noChangeArrowheads="1"/>
          </p:cNvSpPr>
          <p:nvPr>
            <p:ph type="ftr" sz="quarter" idx="11"/>
          </p:nvPr>
        </p:nvSpPr>
        <p:spPr/>
        <p:txBody>
          <a:bodyPr/>
          <a:lstStyle>
            <a:lvl1pPr>
              <a:defRPr/>
            </a:lvl1pPr>
          </a:lstStyle>
          <a:p>
            <a:pPr>
              <a:defRPr/>
            </a:pPr>
            <a:endParaRPr lang="en-US"/>
          </a:p>
        </p:txBody>
      </p:sp>
      <p:sp>
        <p:nvSpPr>
          <p:cNvPr id="6" name="Rectangle 41"/>
          <p:cNvSpPr>
            <a:spLocks noGrp="1" noChangeArrowheads="1"/>
          </p:cNvSpPr>
          <p:nvPr>
            <p:ph type="sldNum" sz="quarter" idx="12"/>
          </p:nvPr>
        </p:nvSpPr>
        <p:spPr/>
        <p:txBody>
          <a:bodyPr/>
          <a:lstStyle>
            <a:lvl1pPr>
              <a:defRPr>
                <a:latin typeface="Times New Roman" charset="0"/>
              </a:defRPr>
            </a:lvl1pPr>
          </a:lstStyle>
          <a:p>
            <a:fld id="{58EED5DB-A19C-FC4F-A32B-8600305D5D38}" type="slidenum">
              <a:rPr lang="zh-CN" altLang="en-US"/>
              <a:pPr/>
              <a:t>‹#›</a:t>
            </a:fld>
            <a:endParaRPr lang="en-US" altLang="zh-CN"/>
          </a:p>
        </p:txBody>
      </p:sp>
    </p:spTree>
    <p:extLst>
      <p:ext uri="{BB962C8B-B14F-4D97-AF65-F5344CB8AC3E}">
        <p14:creationId xmlns:p14="http://schemas.microsoft.com/office/powerpoint/2010/main" val="229056601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9"/>
          <p:cNvSpPr>
            <a:spLocks noGrp="1" noChangeArrowheads="1"/>
          </p:cNvSpPr>
          <p:nvPr>
            <p:ph type="dt" sz="half" idx="10"/>
          </p:nvPr>
        </p:nvSpPr>
        <p:spPr/>
        <p:txBody>
          <a:bodyPr/>
          <a:lstStyle>
            <a:lvl1pPr>
              <a:defRPr/>
            </a:lvl1pPr>
          </a:lstStyle>
          <a:p>
            <a:pPr>
              <a:defRPr/>
            </a:pPr>
            <a:endParaRPr lang="en-US"/>
          </a:p>
        </p:txBody>
      </p:sp>
      <p:sp>
        <p:nvSpPr>
          <p:cNvPr id="6" name="Rectangle 40"/>
          <p:cNvSpPr>
            <a:spLocks noGrp="1" noChangeArrowheads="1"/>
          </p:cNvSpPr>
          <p:nvPr>
            <p:ph type="ftr" sz="quarter" idx="11"/>
          </p:nvPr>
        </p:nvSpPr>
        <p:spPr/>
        <p:txBody>
          <a:bodyPr/>
          <a:lstStyle>
            <a:lvl1pPr>
              <a:defRPr/>
            </a:lvl1pPr>
          </a:lstStyle>
          <a:p>
            <a:pPr>
              <a:defRPr/>
            </a:pPr>
            <a:endParaRPr lang="en-US"/>
          </a:p>
        </p:txBody>
      </p:sp>
      <p:sp>
        <p:nvSpPr>
          <p:cNvPr id="7" name="Rectangle 41"/>
          <p:cNvSpPr>
            <a:spLocks noGrp="1" noChangeArrowheads="1"/>
          </p:cNvSpPr>
          <p:nvPr>
            <p:ph type="sldNum" sz="quarter" idx="12"/>
          </p:nvPr>
        </p:nvSpPr>
        <p:spPr/>
        <p:txBody>
          <a:bodyPr/>
          <a:lstStyle>
            <a:lvl1pPr>
              <a:defRPr>
                <a:latin typeface="Times New Roman" charset="0"/>
              </a:defRPr>
            </a:lvl1pPr>
          </a:lstStyle>
          <a:p>
            <a:fld id="{BAD75EAE-E5CA-D54C-A024-F182EB2414C7}" type="slidenum">
              <a:rPr lang="zh-CN" altLang="en-US"/>
              <a:pPr/>
              <a:t>‹#›</a:t>
            </a:fld>
            <a:endParaRPr lang="en-US" altLang="zh-CN"/>
          </a:p>
        </p:txBody>
      </p:sp>
    </p:spTree>
    <p:extLst>
      <p:ext uri="{BB962C8B-B14F-4D97-AF65-F5344CB8AC3E}">
        <p14:creationId xmlns:p14="http://schemas.microsoft.com/office/powerpoint/2010/main" val="32548769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image" Target="../media/image5.png"/><Relationship Id="rId2" Type="http://schemas.openxmlformats.org/officeDocument/2006/relationships/slideLayout" Target="../slideLayouts/slideLayout2.xml"/><Relationship Id="rId16"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1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theme" Target="../theme/theme10.xml"/><Relationship Id="rId1" Type="http://schemas.openxmlformats.org/officeDocument/2006/relationships/slideLayout" Target="../slideLayouts/slideLayout25.xml"/><Relationship Id="rId4" Type="http://schemas.openxmlformats.org/officeDocument/2006/relationships/image" Target="../media/image7.png"/></Relationships>
</file>

<file path=ppt/slideMasters/_rels/slideMaster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theme" Target="../theme/theme11.xml"/><Relationship Id="rId1" Type="http://schemas.openxmlformats.org/officeDocument/2006/relationships/slideLayout" Target="../slideLayouts/slideLayout26.xml"/></Relationships>
</file>

<file path=ppt/slideMasters/_rels/slideMaster1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theme" Target="../theme/theme12.xml"/><Relationship Id="rId1" Type="http://schemas.openxmlformats.org/officeDocument/2006/relationships/slideLayout" Target="../slideLayouts/slideLayout2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Masters/_rels/slideMaster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theme" Target="../theme/theme13.xml"/><Relationship Id="rId1" Type="http://schemas.openxmlformats.org/officeDocument/2006/relationships/slideLayout" Target="../slideLayouts/slideLayout28.xml"/></Relationships>
</file>

<file path=ppt/slideMasters/_rels/slideMaster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theme" Target="../theme/theme14.xml"/><Relationship Id="rId1" Type="http://schemas.openxmlformats.org/officeDocument/2006/relationships/slideLayout" Target="../slideLayouts/slideLayout29.xml"/></Relationships>
</file>

<file path=ppt/slideMasters/_rels/slideMaster15.xml.rels><?xml version="1.0" encoding="UTF-8" standalone="yes"?>
<Relationships xmlns="http://schemas.openxmlformats.org/package/2006/relationships"><Relationship Id="rId3" Type="http://schemas.openxmlformats.org/officeDocument/2006/relationships/theme" Target="../theme/theme15.xml"/><Relationship Id="rId2" Type="http://schemas.openxmlformats.org/officeDocument/2006/relationships/slideLayout" Target="../slideLayouts/slideLayout31.xml"/><Relationship Id="rId1" Type="http://schemas.openxmlformats.org/officeDocument/2006/relationships/slideLayout" Target="../slideLayouts/slideLayout30.xml"/></Relationships>
</file>

<file path=ppt/slideMasters/_rels/slideMaster16.xml.rels><?xml version="1.0" encoding="UTF-8" standalone="yes"?>
<Relationships xmlns="http://schemas.openxmlformats.org/package/2006/relationships"><Relationship Id="rId3" Type="http://schemas.openxmlformats.org/officeDocument/2006/relationships/theme" Target="../theme/theme16.xml"/><Relationship Id="rId2" Type="http://schemas.openxmlformats.org/officeDocument/2006/relationships/slideLayout" Target="../slideLayouts/slideLayout33.xml"/><Relationship Id="rId1" Type="http://schemas.openxmlformats.org/officeDocument/2006/relationships/slideLayout" Target="../slideLayouts/slideLayout32.xml"/></Relationships>
</file>

<file path=ppt/slideMasters/_rels/slideMaster17.xml.rels><?xml version="1.0" encoding="UTF-8" standalone="yes"?>
<Relationships xmlns="http://schemas.openxmlformats.org/package/2006/relationships"><Relationship Id="rId2" Type="http://schemas.openxmlformats.org/officeDocument/2006/relationships/theme" Target="../theme/theme17.xml"/><Relationship Id="rId1" Type="http://schemas.openxmlformats.org/officeDocument/2006/relationships/slideLayout" Target="../slideLayouts/slideLayout34.xml"/></Relationships>
</file>

<file path=ppt/slideMasters/_rels/slideMaster18.xml.rels><?xml version="1.0" encoding="UTF-8" standalone="yes"?>
<Relationships xmlns="http://schemas.openxmlformats.org/package/2006/relationships"><Relationship Id="rId2" Type="http://schemas.openxmlformats.org/officeDocument/2006/relationships/theme" Target="../theme/theme18.xml"/><Relationship Id="rId1" Type="http://schemas.openxmlformats.org/officeDocument/2006/relationships/slideLayout" Target="../slideLayouts/slideLayout35.xml"/></Relationships>
</file>

<file path=ppt/slideMasters/_rels/slideMaster19.xml.rels><?xml version="1.0" encoding="UTF-8" standalone="yes"?>
<Relationships xmlns="http://schemas.openxmlformats.org/package/2006/relationships"><Relationship Id="rId2" Type="http://schemas.openxmlformats.org/officeDocument/2006/relationships/theme" Target="../theme/theme19.xml"/><Relationship Id="rId1" Type="http://schemas.openxmlformats.org/officeDocument/2006/relationships/slideLayout" Target="../slideLayouts/slideLayout36.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theme" Target="../theme/theme20.xml"/><Relationship Id="rId1" Type="http://schemas.openxmlformats.org/officeDocument/2006/relationships/slideLayout" Target="../slideLayouts/slideLayout37.xml"/></Relationships>
</file>

<file path=ppt/slideMasters/_rels/slideMaster21.xml.rels><?xml version="1.0" encoding="UTF-8" standalone="yes"?>
<Relationships xmlns="http://schemas.openxmlformats.org/package/2006/relationships"><Relationship Id="rId2" Type="http://schemas.openxmlformats.org/officeDocument/2006/relationships/theme" Target="../theme/theme21.xml"/><Relationship Id="rId1" Type="http://schemas.openxmlformats.org/officeDocument/2006/relationships/slideLayout" Target="../slideLayouts/slideLayout38.xml"/></Relationships>
</file>

<file path=ppt/slideMasters/_rels/slideMaster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theme" Target="../theme/theme22.xml"/><Relationship Id="rId1" Type="http://schemas.openxmlformats.org/officeDocument/2006/relationships/slideLayout" Target="../slideLayouts/slideLayout39.xml"/></Relationships>
</file>

<file path=ppt/slideMasters/_rels/slideMaster2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theme" Target="../theme/theme23.xml"/><Relationship Id="rId1" Type="http://schemas.openxmlformats.org/officeDocument/2006/relationships/slideLayout" Target="../slideLayouts/slideLayout40.xml"/></Relationships>
</file>

<file path=ppt/slideMasters/_rels/slideMaster2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theme" Target="../theme/theme24.xml"/><Relationship Id="rId1" Type="http://schemas.openxmlformats.org/officeDocument/2006/relationships/slideLayout" Target="../slideLayouts/slideLayout41.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image" Target="../media/image6.jpeg"/><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theme" Target="../theme/theme25.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image" Target="../media/image7.png"/></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60.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image" Target="../media/image8.jpeg"/><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theme" Target="../theme/theme26.xml"/><Relationship Id="rId5" Type="http://schemas.openxmlformats.org/officeDocument/2006/relationships/slideLayout" Target="../slideLayouts/slideLayout5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70.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theme" Target="../theme/theme27.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81.xml"/><Relationship Id="rId13" Type="http://schemas.openxmlformats.org/officeDocument/2006/relationships/image" Target="../media/image14.png"/><Relationship Id="rId3" Type="http://schemas.openxmlformats.org/officeDocument/2006/relationships/slideLayout" Target="../slideLayouts/slideLayout76.xml"/><Relationship Id="rId7" Type="http://schemas.openxmlformats.org/officeDocument/2006/relationships/slideLayout" Target="../slideLayouts/slideLayout80.xml"/><Relationship Id="rId12" Type="http://schemas.openxmlformats.org/officeDocument/2006/relationships/theme" Target="../theme/theme28.xml"/><Relationship Id="rId2" Type="http://schemas.openxmlformats.org/officeDocument/2006/relationships/slideLayout" Target="../slideLayouts/slideLayout75.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5" Type="http://schemas.openxmlformats.org/officeDocument/2006/relationships/slideLayout" Target="../slideLayouts/slideLayout78.xml"/><Relationship Id="rId10" Type="http://schemas.openxmlformats.org/officeDocument/2006/relationships/slideLayout" Target="../slideLayouts/slideLayout83.xml"/><Relationship Id="rId4" Type="http://schemas.openxmlformats.org/officeDocument/2006/relationships/slideLayout" Target="../slideLayouts/slideLayout77.xml"/><Relationship Id="rId9" Type="http://schemas.openxmlformats.org/officeDocument/2006/relationships/slideLayout" Target="../slideLayouts/slideLayout82.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92.xml"/><Relationship Id="rId3" Type="http://schemas.openxmlformats.org/officeDocument/2006/relationships/slideLayout" Target="../slideLayouts/slideLayout87.xml"/><Relationship Id="rId7" Type="http://schemas.openxmlformats.org/officeDocument/2006/relationships/slideLayout" Target="../slideLayouts/slideLayout91.xml"/><Relationship Id="rId12" Type="http://schemas.openxmlformats.org/officeDocument/2006/relationships/theme" Target="../theme/theme29.xml"/><Relationship Id="rId2" Type="http://schemas.openxmlformats.org/officeDocument/2006/relationships/slideLayout" Target="../slideLayouts/slideLayout86.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5" Type="http://schemas.openxmlformats.org/officeDocument/2006/relationships/slideLayout" Target="../slideLayouts/slideLayout89.xml"/><Relationship Id="rId10" Type="http://schemas.openxmlformats.org/officeDocument/2006/relationships/slideLayout" Target="../slideLayouts/slideLayout94.xml"/><Relationship Id="rId4" Type="http://schemas.openxmlformats.org/officeDocument/2006/relationships/slideLayout" Target="../slideLayouts/slideLayout88.xml"/><Relationship Id="rId9" Type="http://schemas.openxmlformats.org/officeDocument/2006/relationships/slideLayout" Target="../slideLayouts/slideLayout93.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emf"/><Relationship Id="rId7" Type="http://schemas.openxmlformats.org/officeDocument/2006/relationships/image" Target="../media/image5.png"/><Relationship Id="rId2" Type="http://schemas.openxmlformats.org/officeDocument/2006/relationships/theme" Target="../theme/theme3.xml"/><Relationship Id="rId1" Type="http://schemas.openxmlformats.org/officeDocument/2006/relationships/slideLayout" Target="../slideLayouts/slideLayout13.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103.xml"/><Relationship Id="rId13" Type="http://schemas.openxmlformats.org/officeDocument/2006/relationships/slideLayout" Target="../slideLayouts/slideLayout108.xml"/><Relationship Id="rId3" Type="http://schemas.openxmlformats.org/officeDocument/2006/relationships/slideLayout" Target="../slideLayouts/slideLayout98.xml"/><Relationship Id="rId7" Type="http://schemas.openxmlformats.org/officeDocument/2006/relationships/slideLayout" Target="../slideLayouts/slideLayout102.xml"/><Relationship Id="rId12" Type="http://schemas.openxmlformats.org/officeDocument/2006/relationships/slideLayout" Target="../slideLayouts/slideLayout107.xml"/><Relationship Id="rId2" Type="http://schemas.openxmlformats.org/officeDocument/2006/relationships/slideLayout" Target="../slideLayouts/slideLayout97.xml"/><Relationship Id="rId1" Type="http://schemas.openxmlformats.org/officeDocument/2006/relationships/slideLayout" Target="../slideLayouts/slideLayout96.xml"/><Relationship Id="rId6" Type="http://schemas.openxmlformats.org/officeDocument/2006/relationships/slideLayout" Target="../slideLayouts/slideLayout101.xml"/><Relationship Id="rId11" Type="http://schemas.openxmlformats.org/officeDocument/2006/relationships/slideLayout" Target="../slideLayouts/slideLayout106.xml"/><Relationship Id="rId5" Type="http://schemas.openxmlformats.org/officeDocument/2006/relationships/slideLayout" Target="../slideLayouts/slideLayout100.xml"/><Relationship Id="rId15" Type="http://schemas.openxmlformats.org/officeDocument/2006/relationships/image" Target="../media/image17.jpeg"/><Relationship Id="rId10" Type="http://schemas.openxmlformats.org/officeDocument/2006/relationships/slideLayout" Target="../slideLayouts/slideLayout105.xml"/><Relationship Id="rId4" Type="http://schemas.openxmlformats.org/officeDocument/2006/relationships/slideLayout" Target="../slideLayouts/slideLayout99.xml"/><Relationship Id="rId9" Type="http://schemas.openxmlformats.org/officeDocument/2006/relationships/slideLayout" Target="../slideLayouts/slideLayout104.xml"/><Relationship Id="rId14" Type="http://schemas.openxmlformats.org/officeDocument/2006/relationships/theme" Target="../theme/theme30.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116.xml"/><Relationship Id="rId13" Type="http://schemas.openxmlformats.org/officeDocument/2006/relationships/image" Target="../media/image18.jpeg"/><Relationship Id="rId3" Type="http://schemas.openxmlformats.org/officeDocument/2006/relationships/slideLayout" Target="../slideLayouts/slideLayout111.xml"/><Relationship Id="rId7" Type="http://schemas.openxmlformats.org/officeDocument/2006/relationships/slideLayout" Target="../slideLayouts/slideLayout115.xml"/><Relationship Id="rId12" Type="http://schemas.openxmlformats.org/officeDocument/2006/relationships/theme" Target="../theme/theme31.xml"/><Relationship Id="rId2" Type="http://schemas.openxmlformats.org/officeDocument/2006/relationships/slideLayout" Target="../slideLayouts/slideLayout110.xml"/><Relationship Id="rId1" Type="http://schemas.openxmlformats.org/officeDocument/2006/relationships/slideLayout" Target="../slideLayouts/slideLayout109.xml"/><Relationship Id="rId6" Type="http://schemas.openxmlformats.org/officeDocument/2006/relationships/slideLayout" Target="../slideLayouts/slideLayout114.xml"/><Relationship Id="rId11" Type="http://schemas.openxmlformats.org/officeDocument/2006/relationships/slideLayout" Target="../slideLayouts/slideLayout119.xml"/><Relationship Id="rId5" Type="http://schemas.openxmlformats.org/officeDocument/2006/relationships/slideLayout" Target="../slideLayouts/slideLayout113.xml"/><Relationship Id="rId10" Type="http://schemas.openxmlformats.org/officeDocument/2006/relationships/slideLayout" Target="../slideLayouts/slideLayout118.xml"/><Relationship Id="rId4" Type="http://schemas.openxmlformats.org/officeDocument/2006/relationships/slideLayout" Target="../slideLayouts/slideLayout112.xml"/><Relationship Id="rId9" Type="http://schemas.openxmlformats.org/officeDocument/2006/relationships/slideLayout" Target="../slideLayouts/slideLayout117.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127.xml"/><Relationship Id="rId13" Type="http://schemas.openxmlformats.org/officeDocument/2006/relationships/slideLayout" Target="../slideLayouts/slideLayout132.xml"/><Relationship Id="rId3" Type="http://schemas.openxmlformats.org/officeDocument/2006/relationships/slideLayout" Target="../slideLayouts/slideLayout122.xml"/><Relationship Id="rId7" Type="http://schemas.openxmlformats.org/officeDocument/2006/relationships/slideLayout" Target="../slideLayouts/slideLayout126.xml"/><Relationship Id="rId12" Type="http://schemas.openxmlformats.org/officeDocument/2006/relationships/slideLayout" Target="../slideLayouts/slideLayout131.xml"/><Relationship Id="rId2" Type="http://schemas.openxmlformats.org/officeDocument/2006/relationships/slideLayout" Target="../slideLayouts/slideLayout121.xml"/><Relationship Id="rId1" Type="http://schemas.openxmlformats.org/officeDocument/2006/relationships/slideLayout" Target="../slideLayouts/slideLayout120.xml"/><Relationship Id="rId6" Type="http://schemas.openxmlformats.org/officeDocument/2006/relationships/slideLayout" Target="../slideLayouts/slideLayout125.xml"/><Relationship Id="rId11" Type="http://schemas.openxmlformats.org/officeDocument/2006/relationships/slideLayout" Target="../slideLayouts/slideLayout130.xml"/><Relationship Id="rId5" Type="http://schemas.openxmlformats.org/officeDocument/2006/relationships/slideLayout" Target="../slideLayouts/slideLayout124.xml"/><Relationship Id="rId15" Type="http://schemas.openxmlformats.org/officeDocument/2006/relationships/image" Target="../media/image17.jpeg"/><Relationship Id="rId10" Type="http://schemas.openxmlformats.org/officeDocument/2006/relationships/slideLayout" Target="../slideLayouts/slideLayout129.xml"/><Relationship Id="rId4" Type="http://schemas.openxmlformats.org/officeDocument/2006/relationships/slideLayout" Target="../slideLayouts/slideLayout123.xml"/><Relationship Id="rId9" Type="http://schemas.openxmlformats.org/officeDocument/2006/relationships/slideLayout" Target="../slideLayouts/slideLayout128.xml"/><Relationship Id="rId14" Type="http://schemas.openxmlformats.org/officeDocument/2006/relationships/theme" Target="../theme/theme32.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140.xml"/><Relationship Id="rId13" Type="http://schemas.openxmlformats.org/officeDocument/2006/relationships/theme" Target="../theme/theme33.xml"/><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slideLayout" Target="../slideLayouts/slideLayout144.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152.xml"/><Relationship Id="rId13" Type="http://schemas.openxmlformats.org/officeDocument/2006/relationships/slideLayout" Target="../slideLayouts/slideLayout157.xml"/><Relationship Id="rId3" Type="http://schemas.openxmlformats.org/officeDocument/2006/relationships/slideLayout" Target="../slideLayouts/slideLayout147.xml"/><Relationship Id="rId7" Type="http://schemas.openxmlformats.org/officeDocument/2006/relationships/slideLayout" Target="../slideLayouts/slideLayout151.xml"/><Relationship Id="rId12" Type="http://schemas.openxmlformats.org/officeDocument/2006/relationships/slideLayout" Target="../slideLayouts/slideLayout156.xml"/><Relationship Id="rId2" Type="http://schemas.openxmlformats.org/officeDocument/2006/relationships/slideLayout" Target="../slideLayouts/slideLayout146.xml"/><Relationship Id="rId1" Type="http://schemas.openxmlformats.org/officeDocument/2006/relationships/slideLayout" Target="../slideLayouts/slideLayout145.xml"/><Relationship Id="rId6" Type="http://schemas.openxmlformats.org/officeDocument/2006/relationships/slideLayout" Target="../slideLayouts/slideLayout150.xml"/><Relationship Id="rId11" Type="http://schemas.openxmlformats.org/officeDocument/2006/relationships/slideLayout" Target="../slideLayouts/slideLayout155.xml"/><Relationship Id="rId5" Type="http://schemas.openxmlformats.org/officeDocument/2006/relationships/slideLayout" Target="../slideLayouts/slideLayout149.xml"/><Relationship Id="rId15" Type="http://schemas.openxmlformats.org/officeDocument/2006/relationships/image" Target="../media/image17.jpeg"/><Relationship Id="rId10" Type="http://schemas.openxmlformats.org/officeDocument/2006/relationships/slideLayout" Target="../slideLayouts/slideLayout154.xml"/><Relationship Id="rId4" Type="http://schemas.openxmlformats.org/officeDocument/2006/relationships/slideLayout" Target="../slideLayouts/slideLayout148.xml"/><Relationship Id="rId9" Type="http://schemas.openxmlformats.org/officeDocument/2006/relationships/slideLayout" Target="../slideLayouts/slideLayout153.xml"/><Relationship Id="rId14" Type="http://schemas.openxmlformats.org/officeDocument/2006/relationships/theme" Target="../theme/theme34.xml"/></Relationships>
</file>

<file path=ppt/slideMasters/_rels/slideMaster35.xml.rels><?xml version="1.0" encoding="UTF-8" standalone="yes"?>
<Relationships xmlns="http://schemas.openxmlformats.org/package/2006/relationships"><Relationship Id="rId2" Type="http://schemas.openxmlformats.org/officeDocument/2006/relationships/theme" Target="../theme/theme35.xml"/><Relationship Id="rId1" Type="http://schemas.openxmlformats.org/officeDocument/2006/relationships/slideLayout" Target="../slideLayouts/slideLayout158.xml"/></Relationships>
</file>

<file path=ppt/slideMasters/_rels/slideMaster36.xml.rels><?xml version="1.0" encoding="UTF-8" standalone="yes"?>
<Relationships xmlns="http://schemas.openxmlformats.org/package/2006/relationships"><Relationship Id="rId2" Type="http://schemas.openxmlformats.org/officeDocument/2006/relationships/theme" Target="../theme/theme36.xml"/><Relationship Id="rId1" Type="http://schemas.openxmlformats.org/officeDocument/2006/relationships/slideLayout" Target="../slideLayouts/slideLayout159.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167.xml"/><Relationship Id="rId13" Type="http://schemas.openxmlformats.org/officeDocument/2006/relationships/slideLayout" Target="../slideLayouts/slideLayout172.xml"/><Relationship Id="rId3" Type="http://schemas.openxmlformats.org/officeDocument/2006/relationships/slideLayout" Target="../slideLayouts/slideLayout162.xml"/><Relationship Id="rId7" Type="http://schemas.openxmlformats.org/officeDocument/2006/relationships/slideLayout" Target="../slideLayouts/slideLayout166.xml"/><Relationship Id="rId12" Type="http://schemas.openxmlformats.org/officeDocument/2006/relationships/slideLayout" Target="../slideLayouts/slideLayout171.xml"/><Relationship Id="rId2" Type="http://schemas.openxmlformats.org/officeDocument/2006/relationships/slideLayout" Target="../slideLayouts/slideLayout161.xml"/><Relationship Id="rId1" Type="http://schemas.openxmlformats.org/officeDocument/2006/relationships/slideLayout" Target="../slideLayouts/slideLayout160.xml"/><Relationship Id="rId6" Type="http://schemas.openxmlformats.org/officeDocument/2006/relationships/slideLayout" Target="../slideLayouts/slideLayout165.xml"/><Relationship Id="rId11" Type="http://schemas.openxmlformats.org/officeDocument/2006/relationships/slideLayout" Target="../slideLayouts/slideLayout170.xml"/><Relationship Id="rId5" Type="http://schemas.openxmlformats.org/officeDocument/2006/relationships/slideLayout" Target="../slideLayouts/slideLayout164.xml"/><Relationship Id="rId10" Type="http://schemas.openxmlformats.org/officeDocument/2006/relationships/slideLayout" Target="../slideLayouts/slideLayout169.xml"/><Relationship Id="rId4" Type="http://schemas.openxmlformats.org/officeDocument/2006/relationships/slideLayout" Target="../slideLayouts/slideLayout163.xml"/><Relationship Id="rId9" Type="http://schemas.openxmlformats.org/officeDocument/2006/relationships/slideLayout" Target="../slideLayouts/slideLayout168.xml"/><Relationship Id="rId14" Type="http://schemas.openxmlformats.org/officeDocument/2006/relationships/theme" Target="../theme/theme37.xml"/></Relationships>
</file>

<file path=ppt/slideMasters/_rels/slideMaster38.xml.rels><?xml version="1.0" encoding="UTF-8" standalone="yes"?>
<Relationships xmlns="http://schemas.openxmlformats.org/package/2006/relationships"><Relationship Id="rId2" Type="http://schemas.openxmlformats.org/officeDocument/2006/relationships/theme" Target="../theme/theme38.xml"/><Relationship Id="rId1" Type="http://schemas.openxmlformats.org/officeDocument/2006/relationships/slideLayout" Target="../slideLayouts/slideLayout173.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181.xml"/><Relationship Id="rId13" Type="http://schemas.openxmlformats.org/officeDocument/2006/relationships/image" Target="../media/image1.emf"/><Relationship Id="rId3" Type="http://schemas.openxmlformats.org/officeDocument/2006/relationships/slideLayout" Target="../slideLayouts/slideLayout176.xml"/><Relationship Id="rId7" Type="http://schemas.openxmlformats.org/officeDocument/2006/relationships/slideLayout" Target="../slideLayouts/slideLayout180.xml"/><Relationship Id="rId12" Type="http://schemas.openxmlformats.org/officeDocument/2006/relationships/theme" Target="../theme/theme39.xml"/><Relationship Id="rId17" Type="http://schemas.openxmlformats.org/officeDocument/2006/relationships/image" Target="../media/image5.png"/><Relationship Id="rId2" Type="http://schemas.openxmlformats.org/officeDocument/2006/relationships/slideLayout" Target="../slideLayouts/slideLayout175.xml"/><Relationship Id="rId16" Type="http://schemas.openxmlformats.org/officeDocument/2006/relationships/image" Target="../media/image4.png"/><Relationship Id="rId1" Type="http://schemas.openxmlformats.org/officeDocument/2006/relationships/slideLayout" Target="../slideLayouts/slideLayout174.xml"/><Relationship Id="rId6" Type="http://schemas.openxmlformats.org/officeDocument/2006/relationships/slideLayout" Target="../slideLayouts/slideLayout179.xml"/><Relationship Id="rId11" Type="http://schemas.openxmlformats.org/officeDocument/2006/relationships/slideLayout" Target="../slideLayouts/slideLayout184.xml"/><Relationship Id="rId5" Type="http://schemas.openxmlformats.org/officeDocument/2006/relationships/slideLayout" Target="../slideLayouts/slideLayout178.xml"/><Relationship Id="rId15" Type="http://schemas.openxmlformats.org/officeDocument/2006/relationships/image" Target="../media/image3.png"/><Relationship Id="rId10" Type="http://schemas.openxmlformats.org/officeDocument/2006/relationships/slideLayout" Target="../slideLayouts/slideLayout183.xml"/><Relationship Id="rId4" Type="http://schemas.openxmlformats.org/officeDocument/2006/relationships/slideLayout" Target="../slideLayouts/slideLayout177.xml"/><Relationship Id="rId9" Type="http://schemas.openxmlformats.org/officeDocument/2006/relationships/slideLayout" Target="../slideLayouts/slideLayout182.xml"/><Relationship Id="rId1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14.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192.xml"/><Relationship Id="rId13" Type="http://schemas.openxmlformats.org/officeDocument/2006/relationships/image" Target="../media/image1.emf"/><Relationship Id="rId3" Type="http://schemas.openxmlformats.org/officeDocument/2006/relationships/slideLayout" Target="../slideLayouts/slideLayout187.xml"/><Relationship Id="rId7" Type="http://schemas.openxmlformats.org/officeDocument/2006/relationships/slideLayout" Target="../slideLayouts/slideLayout191.xml"/><Relationship Id="rId12" Type="http://schemas.openxmlformats.org/officeDocument/2006/relationships/theme" Target="../theme/theme40.xml"/><Relationship Id="rId17" Type="http://schemas.openxmlformats.org/officeDocument/2006/relationships/image" Target="../media/image5.png"/><Relationship Id="rId2" Type="http://schemas.openxmlformats.org/officeDocument/2006/relationships/slideLayout" Target="../slideLayouts/slideLayout186.xml"/><Relationship Id="rId16" Type="http://schemas.openxmlformats.org/officeDocument/2006/relationships/image" Target="../media/image4.png"/><Relationship Id="rId1" Type="http://schemas.openxmlformats.org/officeDocument/2006/relationships/slideLayout" Target="../slideLayouts/slideLayout185.xml"/><Relationship Id="rId6" Type="http://schemas.openxmlformats.org/officeDocument/2006/relationships/slideLayout" Target="../slideLayouts/slideLayout190.xml"/><Relationship Id="rId11" Type="http://schemas.openxmlformats.org/officeDocument/2006/relationships/slideLayout" Target="../slideLayouts/slideLayout195.xml"/><Relationship Id="rId5" Type="http://schemas.openxmlformats.org/officeDocument/2006/relationships/slideLayout" Target="../slideLayouts/slideLayout189.xml"/><Relationship Id="rId15" Type="http://schemas.openxmlformats.org/officeDocument/2006/relationships/image" Target="../media/image3.png"/><Relationship Id="rId10" Type="http://schemas.openxmlformats.org/officeDocument/2006/relationships/slideLayout" Target="../slideLayouts/slideLayout194.xml"/><Relationship Id="rId4" Type="http://schemas.openxmlformats.org/officeDocument/2006/relationships/slideLayout" Target="../slideLayouts/slideLayout188.xml"/><Relationship Id="rId9" Type="http://schemas.openxmlformats.org/officeDocument/2006/relationships/slideLayout" Target="../slideLayouts/slideLayout193.xml"/><Relationship Id="rId14" Type="http://schemas.openxmlformats.org/officeDocument/2006/relationships/image" Target="../media/image2.png"/></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203.xml"/><Relationship Id="rId13" Type="http://schemas.openxmlformats.org/officeDocument/2006/relationships/slideLayout" Target="../slideLayouts/slideLayout208.xml"/><Relationship Id="rId3" Type="http://schemas.openxmlformats.org/officeDocument/2006/relationships/slideLayout" Target="../slideLayouts/slideLayout198.xml"/><Relationship Id="rId7" Type="http://schemas.openxmlformats.org/officeDocument/2006/relationships/slideLayout" Target="../slideLayouts/slideLayout202.xml"/><Relationship Id="rId12" Type="http://schemas.openxmlformats.org/officeDocument/2006/relationships/slideLayout" Target="../slideLayouts/slideLayout207.xml"/><Relationship Id="rId2" Type="http://schemas.openxmlformats.org/officeDocument/2006/relationships/slideLayout" Target="../slideLayouts/slideLayout197.xml"/><Relationship Id="rId1" Type="http://schemas.openxmlformats.org/officeDocument/2006/relationships/slideLayout" Target="../slideLayouts/slideLayout196.xml"/><Relationship Id="rId6" Type="http://schemas.openxmlformats.org/officeDocument/2006/relationships/slideLayout" Target="../slideLayouts/slideLayout201.xml"/><Relationship Id="rId11" Type="http://schemas.openxmlformats.org/officeDocument/2006/relationships/slideLayout" Target="../slideLayouts/slideLayout206.xml"/><Relationship Id="rId5" Type="http://schemas.openxmlformats.org/officeDocument/2006/relationships/slideLayout" Target="../slideLayouts/slideLayout200.xml"/><Relationship Id="rId15" Type="http://schemas.openxmlformats.org/officeDocument/2006/relationships/image" Target="../media/image17.jpeg"/><Relationship Id="rId10" Type="http://schemas.openxmlformats.org/officeDocument/2006/relationships/slideLayout" Target="../slideLayouts/slideLayout205.xml"/><Relationship Id="rId4" Type="http://schemas.openxmlformats.org/officeDocument/2006/relationships/slideLayout" Target="../slideLayouts/slideLayout199.xml"/><Relationship Id="rId9" Type="http://schemas.openxmlformats.org/officeDocument/2006/relationships/slideLayout" Target="../slideLayouts/slideLayout204.xml"/><Relationship Id="rId14" Type="http://schemas.openxmlformats.org/officeDocument/2006/relationships/theme" Target="../theme/theme41.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16.xml"/><Relationship Id="rId1" Type="http://schemas.openxmlformats.org/officeDocument/2006/relationships/slideLayout" Target="../slideLayouts/slideLayout15.xml"/><Relationship Id="rId5" Type="http://schemas.openxmlformats.org/officeDocument/2006/relationships/image" Target="../media/image7.png"/><Relationship Id="rId4" Type="http://schemas.openxmlformats.org/officeDocument/2006/relationships/image" Target="../media/image6.jpeg"/></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18.xml"/><Relationship Id="rId1" Type="http://schemas.openxmlformats.org/officeDocument/2006/relationships/slideLayout" Target="../slideLayouts/slideLayout17.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slideLayout" Target="../slideLayouts/slideLayout20.xml"/><Relationship Id="rId1" Type="http://schemas.openxmlformats.org/officeDocument/2006/relationships/slideLayout" Target="../slideLayouts/slideLayout19.xml"/><Relationship Id="rId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theme" Target="../theme/theme8.xml"/><Relationship Id="rId7" Type="http://schemas.openxmlformats.org/officeDocument/2006/relationships/image" Target="../media/image4.png"/><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emf"/></Relationships>
</file>

<file path=ppt/slideMasters/_rels/slideMaster9.xml.rels><?xml version="1.0" encoding="UTF-8" standalone="yes"?>
<Relationships xmlns="http://schemas.openxmlformats.org/package/2006/relationships"><Relationship Id="rId2" Type="http://schemas.openxmlformats.org/officeDocument/2006/relationships/theme" Target="../theme/theme9.xml"/><Relationship Id="rId1"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1026"/>
          <p:cNvGrpSpPr>
            <a:grpSpLocks/>
          </p:cNvGrpSpPr>
          <p:nvPr/>
        </p:nvGrpSpPr>
        <p:grpSpPr bwMode="auto">
          <a:xfrm>
            <a:off x="0" y="0"/>
            <a:ext cx="9159875" cy="6870700"/>
            <a:chOff x="0" y="0"/>
            <a:chExt cx="5770" cy="4328"/>
          </a:xfrm>
        </p:grpSpPr>
        <p:sp>
          <p:nvSpPr>
            <p:cNvPr id="1032" name="Rectangle 1027"/>
            <p:cNvSpPr>
              <a:spLocks noChangeArrowheads="1"/>
            </p:cNvSpPr>
            <p:nvPr/>
          </p:nvSpPr>
          <p:spPr bwMode="hidden">
            <a:xfrm>
              <a:off x="0" y="4186"/>
              <a:ext cx="5089" cy="142"/>
            </a:xfrm>
            <a:prstGeom prst="rect">
              <a:avLst/>
            </a:prstGeom>
            <a:gradFill rotWithShape="0">
              <a:gsLst>
                <a:gs pos="0">
                  <a:schemeClr val="bg1"/>
                </a:gs>
                <a:gs pos="100000">
                  <a:schemeClr val="bg2"/>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kumimoji="1" lang="en-US">
                <a:latin typeface="Arial" charset="0"/>
              </a:endParaRPr>
            </a:p>
          </p:txBody>
        </p:sp>
        <p:sp>
          <p:nvSpPr>
            <p:cNvPr id="1033" name="Rectangle 1028"/>
            <p:cNvSpPr>
              <a:spLocks noChangeArrowheads="1"/>
            </p:cNvSpPr>
            <p:nvPr/>
          </p:nvSpPr>
          <p:spPr bwMode="hidden">
            <a:xfrm>
              <a:off x="0" y="0"/>
              <a:ext cx="5089" cy="126"/>
            </a:xfrm>
            <a:prstGeom prst="rect">
              <a:avLst/>
            </a:pr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kumimoji="1" lang="en-US">
                <a:latin typeface="Arial" charset="0"/>
              </a:endParaRPr>
            </a:p>
          </p:txBody>
        </p:sp>
        <p:sp>
          <p:nvSpPr>
            <p:cNvPr id="148485" name="Rectangle 1029"/>
            <p:cNvSpPr>
              <a:spLocks noChangeArrowheads="1"/>
            </p:cNvSpPr>
            <p:nvPr/>
          </p:nvSpPr>
          <p:spPr bwMode="auto">
            <a:xfrm>
              <a:off x="5010" y="0"/>
              <a:ext cx="758" cy="4320"/>
            </a:xfrm>
            <a:prstGeom prst="rect">
              <a:avLst/>
            </a:prstGeom>
            <a:gradFill rotWithShape="0">
              <a:gsLst>
                <a:gs pos="0">
                  <a:schemeClr val="accent1">
                    <a:gamma/>
                    <a:shade val="84706"/>
                    <a:invGamma/>
                  </a:schemeClr>
                </a:gs>
                <a:gs pos="50000">
                  <a:schemeClr val="accent1"/>
                </a:gs>
                <a:gs pos="100000">
                  <a:schemeClr val="accent1">
                    <a:gamma/>
                    <a:shade val="84706"/>
                    <a:invGamma/>
                  </a:schemeClr>
                </a:gs>
              </a:gsLst>
              <a:lin ang="5400000" scaled="1"/>
            </a:gradFill>
            <a:ln w="9525">
              <a:noFill/>
              <a:miter lim="800000"/>
              <a:headEnd/>
              <a:tailEnd/>
            </a:ln>
            <a:effectLst/>
          </p:spPr>
          <p:txBody>
            <a:bodyPr wrap="none" anchor="ctr"/>
            <a:lstStyle/>
            <a:p>
              <a:pPr algn="ctr" eaLnBrk="1" hangingPunct="1">
                <a:defRPr/>
              </a:pPr>
              <a:endParaRPr kumimoji="1" lang="en-US">
                <a:latin typeface="Arial" pitchFamily="22" charset="0"/>
                <a:ea typeface="+mn-ea"/>
                <a:cs typeface="+mn-cs"/>
              </a:endParaRPr>
            </a:p>
          </p:txBody>
        </p:sp>
        <p:grpSp>
          <p:nvGrpSpPr>
            <p:cNvPr id="1035" name="Group 1030"/>
            <p:cNvGrpSpPr>
              <a:grpSpLocks/>
            </p:cNvGrpSpPr>
            <p:nvPr/>
          </p:nvGrpSpPr>
          <p:grpSpPr bwMode="auto">
            <a:xfrm>
              <a:off x="4944" y="1"/>
              <a:ext cx="816" cy="3974"/>
              <a:chOff x="4944" y="1"/>
              <a:chExt cx="816" cy="3974"/>
            </a:xfrm>
          </p:grpSpPr>
          <p:grpSp>
            <p:nvGrpSpPr>
              <p:cNvPr id="1047" name="Group 1031"/>
              <p:cNvGrpSpPr>
                <a:grpSpLocks/>
              </p:cNvGrpSpPr>
              <p:nvPr userDrawn="1"/>
            </p:nvGrpSpPr>
            <p:grpSpPr bwMode="auto">
              <a:xfrm>
                <a:off x="5280" y="1"/>
                <a:ext cx="480" cy="1430"/>
                <a:chOff x="5280" y="1"/>
                <a:chExt cx="480" cy="1430"/>
              </a:xfrm>
            </p:grpSpPr>
            <p:grpSp>
              <p:nvGrpSpPr>
                <p:cNvPr id="1068" name="Group 1032"/>
                <p:cNvGrpSpPr>
                  <a:grpSpLocks/>
                </p:cNvGrpSpPr>
                <p:nvPr userDrawn="1"/>
              </p:nvGrpSpPr>
              <p:grpSpPr bwMode="auto">
                <a:xfrm rot="-5400000">
                  <a:off x="5484" y="0"/>
                  <a:ext cx="174" cy="176"/>
                  <a:chOff x="1657" y="323"/>
                  <a:chExt cx="1691" cy="2560"/>
                </a:xfrm>
              </p:grpSpPr>
              <p:grpSp>
                <p:nvGrpSpPr>
                  <p:cNvPr id="1077" name="Group 1033"/>
                  <p:cNvGrpSpPr>
                    <a:grpSpLocks/>
                  </p:cNvGrpSpPr>
                  <p:nvPr/>
                </p:nvGrpSpPr>
                <p:grpSpPr bwMode="auto">
                  <a:xfrm>
                    <a:off x="1657" y="323"/>
                    <a:ext cx="1691" cy="2560"/>
                    <a:chOff x="1657" y="323"/>
                    <a:chExt cx="1691" cy="2560"/>
                  </a:xfrm>
                </p:grpSpPr>
                <p:sp>
                  <p:nvSpPr>
                    <p:cNvPr id="1084" name="Freeform 1034"/>
                    <p:cNvSpPr>
                      <a:spLocks/>
                    </p:cNvSpPr>
                    <p:nvPr/>
                  </p:nvSpPr>
                  <p:spPr bwMode="auto">
                    <a:xfrm>
                      <a:off x="2347" y="323"/>
                      <a:ext cx="1234" cy="2560"/>
                    </a:xfrm>
                    <a:custGeom>
                      <a:avLst/>
                      <a:gdLst>
                        <a:gd name="T0" fmla="*/ 349 w 1231"/>
                        <a:gd name="T1" fmla="*/ 283 h 2560"/>
                        <a:gd name="T2" fmla="*/ 427 w 1231"/>
                        <a:gd name="T3" fmla="*/ 115 h 2560"/>
                        <a:gd name="T4" fmla="*/ 595 w 1231"/>
                        <a:gd name="T5" fmla="*/ 7 h 2560"/>
                        <a:gd name="T6" fmla="*/ 919 w 1231"/>
                        <a:gd name="T7" fmla="*/ 61 h 2560"/>
                        <a:gd name="T8" fmla="*/ 1087 w 1231"/>
                        <a:gd name="T9" fmla="*/ 349 h 2560"/>
                        <a:gd name="T10" fmla="*/ 1003 w 1231"/>
                        <a:gd name="T11" fmla="*/ 769 h 2560"/>
                        <a:gd name="T12" fmla="*/ 967 w 1231"/>
                        <a:gd name="T13" fmla="*/ 943 h 2560"/>
                        <a:gd name="T14" fmla="*/ 1141 w 1231"/>
                        <a:gd name="T15" fmla="*/ 1075 h 2560"/>
                        <a:gd name="T16" fmla="*/ 1267 w 1231"/>
                        <a:gd name="T17" fmla="*/ 1525 h 2560"/>
                        <a:gd name="T18" fmla="*/ 1159 w 1231"/>
                        <a:gd name="T19" fmla="*/ 1969 h 2560"/>
                        <a:gd name="T20" fmla="*/ 931 w 1231"/>
                        <a:gd name="T21" fmla="*/ 2077 h 2560"/>
                        <a:gd name="T22" fmla="*/ 745 w 1231"/>
                        <a:gd name="T23" fmla="*/ 2059 h 2560"/>
                        <a:gd name="T24" fmla="*/ 679 w 1231"/>
                        <a:gd name="T25" fmla="*/ 2251 h 2560"/>
                        <a:gd name="T26" fmla="*/ 541 w 1231"/>
                        <a:gd name="T27" fmla="*/ 2527 h 2560"/>
                        <a:gd name="T28" fmla="*/ 223 w 1231"/>
                        <a:gd name="T29" fmla="*/ 2509 h 2560"/>
                        <a:gd name="T30" fmla="*/ 31 w 1231"/>
                        <a:gd name="T31" fmla="*/ 2227 h 2560"/>
                        <a:gd name="T32" fmla="*/ 25 w 1231"/>
                        <a:gd name="T33" fmla="*/ 1969 h 2560"/>
                        <a:gd name="T34" fmla="*/ 145 w 1231"/>
                        <a:gd name="T35" fmla="*/ 1651 h 2560"/>
                        <a:gd name="T36" fmla="*/ 271 w 1231"/>
                        <a:gd name="T37" fmla="*/ 1513 h 2560"/>
                        <a:gd name="T38" fmla="*/ 229 w 1231"/>
                        <a:gd name="T39" fmla="*/ 1729 h 2560"/>
                        <a:gd name="T40" fmla="*/ 73 w 1231"/>
                        <a:gd name="T41" fmla="*/ 2023 h 2560"/>
                        <a:gd name="T42" fmla="*/ 169 w 1231"/>
                        <a:gd name="T43" fmla="*/ 2323 h 2560"/>
                        <a:gd name="T44" fmla="*/ 451 w 1231"/>
                        <a:gd name="T45" fmla="*/ 2431 h 2560"/>
                        <a:gd name="T46" fmla="*/ 607 w 1231"/>
                        <a:gd name="T47" fmla="*/ 2227 h 2560"/>
                        <a:gd name="T48" fmla="*/ 589 w 1231"/>
                        <a:gd name="T49" fmla="*/ 1807 h 2560"/>
                        <a:gd name="T50" fmla="*/ 505 w 1231"/>
                        <a:gd name="T51" fmla="*/ 1531 h 2560"/>
                        <a:gd name="T52" fmla="*/ 547 w 1231"/>
                        <a:gd name="T53" fmla="*/ 1459 h 2560"/>
                        <a:gd name="T54" fmla="*/ 649 w 1231"/>
                        <a:gd name="T55" fmla="*/ 1633 h 2560"/>
                        <a:gd name="T56" fmla="*/ 745 w 1231"/>
                        <a:gd name="T57" fmla="*/ 1933 h 2560"/>
                        <a:gd name="T58" fmla="*/ 991 w 1231"/>
                        <a:gd name="T59" fmla="*/ 1963 h 2560"/>
                        <a:gd name="T60" fmla="*/ 1171 w 1231"/>
                        <a:gd name="T61" fmla="*/ 1687 h 2560"/>
                        <a:gd name="T62" fmla="*/ 1153 w 1231"/>
                        <a:gd name="T63" fmla="*/ 1273 h 2560"/>
                        <a:gd name="T64" fmla="*/ 907 w 1231"/>
                        <a:gd name="T65" fmla="*/ 1057 h 2560"/>
                        <a:gd name="T66" fmla="*/ 703 w 1231"/>
                        <a:gd name="T67" fmla="*/ 1129 h 2560"/>
                        <a:gd name="T68" fmla="*/ 589 w 1231"/>
                        <a:gd name="T69" fmla="*/ 1117 h 2560"/>
                        <a:gd name="T70" fmla="*/ 643 w 1231"/>
                        <a:gd name="T71" fmla="*/ 1033 h 2560"/>
                        <a:gd name="T72" fmla="*/ 835 w 1231"/>
                        <a:gd name="T73" fmla="*/ 937 h 2560"/>
                        <a:gd name="T74" fmla="*/ 973 w 1231"/>
                        <a:gd name="T75" fmla="*/ 613 h 2560"/>
                        <a:gd name="T76" fmla="*/ 907 w 1231"/>
                        <a:gd name="T77" fmla="*/ 175 h 2560"/>
                        <a:gd name="T78" fmla="*/ 643 w 1231"/>
                        <a:gd name="T79" fmla="*/ 103 h 2560"/>
                        <a:gd name="T80" fmla="*/ 403 w 1231"/>
                        <a:gd name="T81" fmla="*/ 355 h 2560"/>
                        <a:gd name="T82" fmla="*/ 415 w 1231"/>
                        <a:gd name="T83" fmla="*/ 763 h 2560"/>
                        <a:gd name="T84" fmla="*/ 355 w 1231"/>
                        <a:gd name="T85" fmla="*/ 949 h 2560"/>
                        <a:gd name="T86" fmla="*/ 301 w 1231"/>
                        <a:gd name="T87" fmla="*/ 685 h 2560"/>
                        <a:gd name="T88" fmla="*/ 319 w 1231"/>
                        <a:gd name="T89" fmla="*/ 367 h 256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231" h="2560">
                          <a:moveTo>
                            <a:pt x="307" y="367"/>
                          </a:moveTo>
                          <a:cubicBezTo>
                            <a:pt x="317" y="336"/>
                            <a:pt x="326" y="303"/>
                            <a:pt x="337" y="283"/>
                          </a:cubicBezTo>
                          <a:cubicBezTo>
                            <a:pt x="348" y="263"/>
                            <a:pt x="360" y="275"/>
                            <a:pt x="373" y="247"/>
                          </a:cubicBezTo>
                          <a:cubicBezTo>
                            <a:pt x="386" y="219"/>
                            <a:pt x="400" y="147"/>
                            <a:pt x="415" y="115"/>
                          </a:cubicBezTo>
                          <a:cubicBezTo>
                            <a:pt x="430" y="83"/>
                            <a:pt x="435" y="73"/>
                            <a:pt x="463" y="55"/>
                          </a:cubicBezTo>
                          <a:cubicBezTo>
                            <a:pt x="491" y="37"/>
                            <a:pt x="536" y="14"/>
                            <a:pt x="583" y="7"/>
                          </a:cubicBezTo>
                          <a:cubicBezTo>
                            <a:pt x="630" y="0"/>
                            <a:pt x="693" y="4"/>
                            <a:pt x="745" y="13"/>
                          </a:cubicBezTo>
                          <a:cubicBezTo>
                            <a:pt x="797" y="22"/>
                            <a:pt x="852" y="34"/>
                            <a:pt x="895" y="61"/>
                          </a:cubicBezTo>
                          <a:cubicBezTo>
                            <a:pt x="938" y="88"/>
                            <a:pt x="977" y="127"/>
                            <a:pt x="1003" y="175"/>
                          </a:cubicBezTo>
                          <a:cubicBezTo>
                            <a:pt x="1029" y="223"/>
                            <a:pt x="1044" y="287"/>
                            <a:pt x="1051" y="349"/>
                          </a:cubicBezTo>
                          <a:cubicBezTo>
                            <a:pt x="1058" y="411"/>
                            <a:pt x="1057" y="477"/>
                            <a:pt x="1045" y="547"/>
                          </a:cubicBezTo>
                          <a:cubicBezTo>
                            <a:pt x="1033" y="617"/>
                            <a:pt x="995" y="712"/>
                            <a:pt x="979" y="769"/>
                          </a:cubicBezTo>
                          <a:cubicBezTo>
                            <a:pt x="963" y="826"/>
                            <a:pt x="955" y="860"/>
                            <a:pt x="949" y="889"/>
                          </a:cubicBezTo>
                          <a:cubicBezTo>
                            <a:pt x="943" y="918"/>
                            <a:pt x="936" y="925"/>
                            <a:pt x="943" y="943"/>
                          </a:cubicBezTo>
                          <a:cubicBezTo>
                            <a:pt x="950" y="961"/>
                            <a:pt x="964" y="975"/>
                            <a:pt x="991" y="997"/>
                          </a:cubicBezTo>
                          <a:cubicBezTo>
                            <a:pt x="1018" y="1019"/>
                            <a:pt x="1069" y="1033"/>
                            <a:pt x="1105" y="1075"/>
                          </a:cubicBezTo>
                          <a:cubicBezTo>
                            <a:pt x="1141" y="1117"/>
                            <a:pt x="1186" y="1174"/>
                            <a:pt x="1207" y="1249"/>
                          </a:cubicBezTo>
                          <a:cubicBezTo>
                            <a:pt x="1228" y="1324"/>
                            <a:pt x="1231" y="1441"/>
                            <a:pt x="1231" y="1525"/>
                          </a:cubicBezTo>
                          <a:cubicBezTo>
                            <a:pt x="1231" y="1609"/>
                            <a:pt x="1225" y="1679"/>
                            <a:pt x="1207" y="1753"/>
                          </a:cubicBezTo>
                          <a:cubicBezTo>
                            <a:pt x="1189" y="1827"/>
                            <a:pt x="1153" y="1917"/>
                            <a:pt x="1123" y="1969"/>
                          </a:cubicBezTo>
                          <a:cubicBezTo>
                            <a:pt x="1093" y="2021"/>
                            <a:pt x="1063" y="2047"/>
                            <a:pt x="1027" y="2065"/>
                          </a:cubicBezTo>
                          <a:cubicBezTo>
                            <a:pt x="991" y="2083"/>
                            <a:pt x="951" y="2079"/>
                            <a:pt x="907" y="2077"/>
                          </a:cubicBezTo>
                          <a:cubicBezTo>
                            <a:pt x="863" y="2075"/>
                            <a:pt x="794" y="2056"/>
                            <a:pt x="763" y="2053"/>
                          </a:cubicBezTo>
                          <a:cubicBezTo>
                            <a:pt x="732" y="2050"/>
                            <a:pt x="733" y="2050"/>
                            <a:pt x="721" y="2059"/>
                          </a:cubicBezTo>
                          <a:cubicBezTo>
                            <a:pt x="709" y="2068"/>
                            <a:pt x="702" y="2075"/>
                            <a:pt x="691" y="2107"/>
                          </a:cubicBezTo>
                          <a:cubicBezTo>
                            <a:pt x="680" y="2139"/>
                            <a:pt x="665" y="2205"/>
                            <a:pt x="655" y="2251"/>
                          </a:cubicBezTo>
                          <a:cubicBezTo>
                            <a:pt x="645" y="2297"/>
                            <a:pt x="652" y="2337"/>
                            <a:pt x="631" y="2383"/>
                          </a:cubicBezTo>
                          <a:cubicBezTo>
                            <a:pt x="610" y="2429"/>
                            <a:pt x="574" y="2498"/>
                            <a:pt x="529" y="2527"/>
                          </a:cubicBezTo>
                          <a:cubicBezTo>
                            <a:pt x="484" y="2556"/>
                            <a:pt x="414" y="2560"/>
                            <a:pt x="361" y="2557"/>
                          </a:cubicBezTo>
                          <a:cubicBezTo>
                            <a:pt x="308" y="2554"/>
                            <a:pt x="256" y="2537"/>
                            <a:pt x="211" y="2509"/>
                          </a:cubicBezTo>
                          <a:cubicBezTo>
                            <a:pt x="166" y="2481"/>
                            <a:pt x="121" y="2436"/>
                            <a:pt x="91" y="2389"/>
                          </a:cubicBezTo>
                          <a:cubicBezTo>
                            <a:pt x="61" y="2342"/>
                            <a:pt x="46" y="2275"/>
                            <a:pt x="31" y="2227"/>
                          </a:cubicBezTo>
                          <a:cubicBezTo>
                            <a:pt x="16" y="2179"/>
                            <a:pt x="2" y="2144"/>
                            <a:pt x="1" y="2101"/>
                          </a:cubicBezTo>
                          <a:cubicBezTo>
                            <a:pt x="0" y="2058"/>
                            <a:pt x="13" y="2018"/>
                            <a:pt x="25" y="1969"/>
                          </a:cubicBezTo>
                          <a:cubicBezTo>
                            <a:pt x="37" y="1920"/>
                            <a:pt x="53" y="1860"/>
                            <a:pt x="73" y="1807"/>
                          </a:cubicBezTo>
                          <a:cubicBezTo>
                            <a:pt x="93" y="1754"/>
                            <a:pt x="122" y="1698"/>
                            <a:pt x="145" y="1651"/>
                          </a:cubicBezTo>
                          <a:cubicBezTo>
                            <a:pt x="168" y="1604"/>
                            <a:pt x="192" y="1548"/>
                            <a:pt x="211" y="1525"/>
                          </a:cubicBezTo>
                          <a:cubicBezTo>
                            <a:pt x="230" y="1502"/>
                            <a:pt x="249" y="1502"/>
                            <a:pt x="259" y="1513"/>
                          </a:cubicBezTo>
                          <a:cubicBezTo>
                            <a:pt x="269" y="1524"/>
                            <a:pt x="278" y="1555"/>
                            <a:pt x="271" y="1591"/>
                          </a:cubicBezTo>
                          <a:cubicBezTo>
                            <a:pt x="264" y="1627"/>
                            <a:pt x="242" y="1682"/>
                            <a:pt x="217" y="1729"/>
                          </a:cubicBezTo>
                          <a:cubicBezTo>
                            <a:pt x="192" y="1776"/>
                            <a:pt x="145" y="1824"/>
                            <a:pt x="121" y="1873"/>
                          </a:cubicBezTo>
                          <a:cubicBezTo>
                            <a:pt x="97" y="1922"/>
                            <a:pt x="76" y="1970"/>
                            <a:pt x="73" y="2023"/>
                          </a:cubicBezTo>
                          <a:cubicBezTo>
                            <a:pt x="70" y="2076"/>
                            <a:pt x="87" y="2141"/>
                            <a:pt x="103" y="2191"/>
                          </a:cubicBezTo>
                          <a:cubicBezTo>
                            <a:pt x="119" y="2241"/>
                            <a:pt x="140" y="2285"/>
                            <a:pt x="169" y="2323"/>
                          </a:cubicBezTo>
                          <a:cubicBezTo>
                            <a:pt x="198" y="2361"/>
                            <a:pt x="232" y="2401"/>
                            <a:pt x="277" y="2419"/>
                          </a:cubicBezTo>
                          <a:cubicBezTo>
                            <a:pt x="322" y="2437"/>
                            <a:pt x="395" y="2440"/>
                            <a:pt x="439" y="2431"/>
                          </a:cubicBezTo>
                          <a:cubicBezTo>
                            <a:pt x="483" y="2422"/>
                            <a:pt x="515" y="2399"/>
                            <a:pt x="541" y="2365"/>
                          </a:cubicBezTo>
                          <a:cubicBezTo>
                            <a:pt x="567" y="2331"/>
                            <a:pt x="583" y="2280"/>
                            <a:pt x="595" y="2227"/>
                          </a:cubicBezTo>
                          <a:cubicBezTo>
                            <a:pt x="607" y="2174"/>
                            <a:pt x="616" y="2117"/>
                            <a:pt x="613" y="2047"/>
                          </a:cubicBezTo>
                          <a:cubicBezTo>
                            <a:pt x="610" y="1977"/>
                            <a:pt x="589" y="1871"/>
                            <a:pt x="577" y="1807"/>
                          </a:cubicBezTo>
                          <a:cubicBezTo>
                            <a:pt x="565" y="1743"/>
                            <a:pt x="555" y="1709"/>
                            <a:pt x="541" y="1663"/>
                          </a:cubicBezTo>
                          <a:cubicBezTo>
                            <a:pt x="527" y="1617"/>
                            <a:pt x="502" y="1561"/>
                            <a:pt x="493" y="1531"/>
                          </a:cubicBezTo>
                          <a:cubicBezTo>
                            <a:pt x="484" y="1501"/>
                            <a:pt x="480" y="1495"/>
                            <a:pt x="487" y="1483"/>
                          </a:cubicBezTo>
                          <a:cubicBezTo>
                            <a:pt x="494" y="1471"/>
                            <a:pt x="519" y="1455"/>
                            <a:pt x="535" y="1459"/>
                          </a:cubicBezTo>
                          <a:cubicBezTo>
                            <a:pt x="551" y="1463"/>
                            <a:pt x="568" y="1478"/>
                            <a:pt x="583" y="1507"/>
                          </a:cubicBezTo>
                          <a:cubicBezTo>
                            <a:pt x="598" y="1536"/>
                            <a:pt x="610" y="1583"/>
                            <a:pt x="625" y="1633"/>
                          </a:cubicBezTo>
                          <a:cubicBezTo>
                            <a:pt x="640" y="1683"/>
                            <a:pt x="657" y="1757"/>
                            <a:pt x="673" y="1807"/>
                          </a:cubicBezTo>
                          <a:cubicBezTo>
                            <a:pt x="689" y="1857"/>
                            <a:pt x="697" y="1905"/>
                            <a:pt x="721" y="1933"/>
                          </a:cubicBezTo>
                          <a:cubicBezTo>
                            <a:pt x="745" y="1961"/>
                            <a:pt x="776" y="1970"/>
                            <a:pt x="817" y="1975"/>
                          </a:cubicBezTo>
                          <a:cubicBezTo>
                            <a:pt x="858" y="1980"/>
                            <a:pt x="926" y="1980"/>
                            <a:pt x="967" y="1963"/>
                          </a:cubicBezTo>
                          <a:cubicBezTo>
                            <a:pt x="1008" y="1946"/>
                            <a:pt x="1035" y="1919"/>
                            <a:pt x="1063" y="1873"/>
                          </a:cubicBezTo>
                          <a:cubicBezTo>
                            <a:pt x="1091" y="1827"/>
                            <a:pt x="1122" y="1761"/>
                            <a:pt x="1135" y="1687"/>
                          </a:cubicBezTo>
                          <a:cubicBezTo>
                            <a:pt x="1148" y="1613"/>
                            <a:pt x="1144" y="1498"/>
                            <a:pt x="1141" y="1429"/>
                          </a:cubicBezTo>
                          <a:cubicBezTo>
                            <a:pt x="1138" y="1360"/>
                            <a:pt x="1140" y="1325"/>
                            <a:pt x="1117" y="1273"/>
                          </a:cubicBezTo>
                          <a:cubicBezTo>
                            <a:pt x="1094" y="1221"/>
                            <a:pt x="1042" y="1153"/>
                            <a:pt x="1003" y="1117"/>
                          </a:cubicBezTo>
                          <a:cubicBezTo>
                            <a:pt x="964" y="1081"/>
                            <a:pt x="919" y="1064"/>
                            <a:pt x="883" y="1057"/>
                          </a:cubicBezTo>
                          <a:cubicBezTo>
                            <a:pt x="847" y="1050"/>
                            <a:pt x="821" y="1063"/>
                            <a:pt x="787" y="1075"/>
                          </a:cubicBezTo>
                          <a:cubicBezTo>
                            <a:pt x="753" y="1087"/>
                            <a:pt x="706" y="1117"/>
                            <a:pt x="679" y="1129"/>
                          </a:cubicBezTo>
                          <a:cubicBezTo>
                            <a:pt x="652" y="1141"/>
                            <a:pt x="642" y="1149"/>
                            <a:pt x="625" y="1147"/>
                          </a:cubicBezTo>
                          <a:cubicBezTo>
                            <a:pt x="608" y="1145"/>
                            <a:pt x="584" y="1130"/>
                            <a:pt x="577" y="1117"/>
                          </a:cubicBezTo>
                          <a:cubicBezTo>
                            <a:pt x="570" y="1104"/>
                            <a:pt x="576" y="1083"/>
                            <a:pt x="583" y="1069"/>
                          </a:cubicBezTo>
                          <a:cubicBezTo>
                            <a:pt x="590" y="1055"/>
                            <a:pt x="599" y="1043"/>
                            <a:pt x="619" y="1033"/>
                          </a:cubicBezTo>
                          <a:cubicBezTo>
                            <a:pt x="639" y="1023"/>
                            <a:pt x="671" y="1025"/>
                            <a:pt x="703" y="1009"/>
                          </a:cubicBezTo>
                          <a:cubicBezTo>
                            <a:pt x="735" y="993"/>
                            <a:pt x="780" y="965"/>
                            <a:pt x="811" y="937"/>
                          </a:cubicBezTo>
                          <a:cubicBezTo>
                            <a:pt x="842" y="909"/>
                            <a:pt x="866" y="895"/>
                            <a:pt x="889" y="841"/>
                          </a:cubicBezTo>
                          <a:cubicBezTo>
                            <a:pt x="912" y="787"/>
                            <a:pt x="939" y="696"/>
                            <a:pt x="949" y="613"/>
                          </a:cubicBezTo>
                          <a:cubicBezTo>
                            <a:pt x="959" y="530"/>
                            <a:pt x="960" y="416"/>
                            <a:pt x="949" y="343"/>
                          </a:cubicBezTo>
                          <a:cubicBezTo>
                            <a:pt x="938" y="270"/>
                            <a:pt x="914" y="215"/>
                            <a:pt x="883" y="175"/>
                          </a:cubicBezTo>
                          <a:cubicBezTo>
                            <a:pt x="852" y="135"/>
                            <a:pt x="807" y="115"/>
                            <a:pt x="763" y="103"/>
                          </a:cubicBezTo>
                          <a:cubicBezTo>
                            <a:pt x="719" y="91"/>
                            <a:pt x="665" y="90"/>
                            <a:pt x="619" y="103"/>
                          </a:cubicBezTo>
                          <a:cubicBezTo>
                            <a:pt x="573" y="116"/>
                            <a:pt x="525" y="139"/>
                            <a:pt x="487" y="181"/>
                          </a:cubicBezTo>
                          <a:cubicBezTo>
                            <a:pt x="449" y="223"/>
                            <a:pt x="412" y="301"/>
                            <a:pt x="391" y="355"/>
                          </a:cubicBezTo>
                          <a:cubicBezTo>
                            <a:pt x="370" y="409"/>
                            <a:pt x="359" y="437"/>
                            <a:pt x="361" y="505"/>
                          </a:cubicBezTo>
                          <a:cubicBezTo>
                            <a:pt x="363" y="573"/>
                            <a:pt x="399" y="691"/>
                            <a:pt x="403" y="763"/>
                          </a:cubicBezTo>
                          <a:cubicBezTo>
                            <a:pt x="407" y="835"/>
                            <a:pt x="395" y="906"/>
                            <a:pt x="385" y="937"/>
                          </a:cubicBezTo>
                          <a:cubicBezTo>
                            <a:pt x="375" y="968"/>
                            <a:pt x="356" y="957"/>
                            <a:pt x="343" y="949"/>
                          </a:cubicBezTo>
                          <a:cubicBezTo>
                            <a:pt x="330" y="941"/>
                            <a:pt x="316" y="933"/>
                            <a:pt x="307" y="889"/>
                          </a:cubicBezTo>
                          <a:cubicBezTo>
                            <a:pt x="298" y="845"/>
                            <a:pt x="294" y="755"/>
                            <a:pt x="289" y="685"/>
                          </a:cubicBezTo>
                          <a:cubicBezTo>
                            <a:pt x="284" y="615"/>
                            <a:pt x="273" y="523"/>
                            <a:pt x="277" y="469"/>
                          </a:cubicBezTo>
                          <a:cubicBezTo>
                            <a:pt x="281" y="415"/>
                            <a:pt x="297" y="398"/>
                            <a:pt x="307" y="367"/>
                          </a:cubicBezTo>
                          <a:close/>
                        </a:path>
                      </a:pathLst>
                    </a:custGeom>
                    <a:solidFill>
                      <a:srgbClr val="E7D6B7"/>
                    </a:soli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085" name="Freeform 1035"/>
                    <p:cNvSpPr>
                      <a:spLocks/>
                    </p:cNvSpPr>
                    <p:nvPr/>
                  </p:nvSpPr>
                  <p:spPr bwMode="auto">
                    <a:xfrm>
                      <a:off x="1774" y="207"/>
                      <a:ext cx="865" cy="2065"/>
                    </a:xfrm>
                    <a:custGeom>
                      <a:avLst/>
                      <a:gdLst>
                        <a:gd name="T0" fmla="*/ 785 w 865"/>
                        <a:gd name="T1" fmla="*/ 511 h 2071"/>
                        <a:gd name="T2" fmla="*/ 797 w 865"/>
                        <a:gd name="T3" fmla="*/ 338 h 2071"/>
                        <a:gd name="T4" fmla="*/ 863 w 865"/>
                        <a:gd name="T5" fmla="*/ 194 h 2071"/>
                        <a:gd name="T6" fmla="*/ 809 w 865"/>
                        <a:gd name="T7" fmla="*/ 206 h 2071"/>
                        <a:gd name="T8" fmla="*/ 749 w 865"/>
                        <a:gd name="T9" fmla="*/ 206 h 2071"/>
                        <a:gd name="T10" fmla="*/ 683 w 865"/>
                        <a:gd name="T11" fmla="*/ 116 h 2071"/>
                        <a:gd name="T12" fmla="*/ 611 w 865"/>
                        <a:gd name="T13" fmla="*/ 32 h 2071"/>
                        <a:gd name="T14" fmla="*/ 509 w 865"/>
                        <a:gd name="T15" fmla="*/ 2 h 2071"/>
                        <a:gd name="T16" fmla="*/ 407 w 865"/>
                        <a:gd name="T17" fmla="*/ 20 h 2071"/>
                        <a:gd name="T18" fmla="*/ 281 w 865"/>
                        <a:gd name="T19" fmla="*/ 74 h 2071"/>
                        <a:gd name="T20" fmla="*/ 173 w 865"/>
                        <a:gd name="T21" fmla="*/ 194 h 2071"/>
                        <a:gd name="T22" fmla="*/ 119 w 865"/>
                        <a:gd name="T23" fmla="*/ 392 h 2071"/>
                        <a:gd name="T24" fmla="*/ 131 w 865"/>
                        <a:gd name="T25" fmla="*/ 566 h 2071"/>
                        <a:gd name="T26" fmla="*/ 173 w 865"/>
                        <a:gd name="T27" fmla="*/ 758 h 2071"/>
                        <a:gd name="T28" fmla="*/ 197 w 865"/>
                        <a:gd name="T29" fmla="*/ 852 h 2071"/>
                        <a:gd name="T30" fmla="*/ 167 w 865"/>
                        <a:gd name="T31" fmla="*/ 950 h 2071"/>
                        <a:gd name="T32" fmla="*/ 65 w 865"/>
                        <a:gd name="T33" fmla="*/ 1088 h 2071"/>
                        <a:gd name="T34" fmla="*/ 17 w 865"/>
                        <a:gd name="T35" fmla="*/ 1250 h 2071"/>
                        <a:gd name="T36" fmla="*/ 5 w 865"/>
                        <a:gd name="T37" fmla="*/ 1502 h 2071"/>
                        <a:gd name="T38" fmla="*/ 47 w 865"/>
                        <a:gd name="T39" fmla="*/ 1688 h 2071"/>
                        <a:gd name="T40" fmla="*/ 131 w 865"/>
                        <a:gd name="T41" fmla="*/ 1838 h 2071"/>
                        <a:gd name="T42" fmla="*/ 299 w 865"/>
                        <a:gd name="T43" fmla="*/ 1916 h 2071"/>
                        <a:gd name="T44" fmla="*/ 425 w 865"/>
                        <a:gd name="T45" fmla="*/ 1910 h 2071"/>
                        <a:gd name="T46" fmla="*/ 467 w 865"/>
                        <a:gd name="T47" fmla="*/ 1922 h 2071"/>
                        <a:gd name="T48" fmla="*/ 497 w 865"/>
                        <a:gd name="T49" fmla="*/ 1994 h 2071"/>
                        <a:gd name="T50" fmla="*/ 497 w 865"/>
                        <a:gd name="T51" fmla="*/ 1893 h 2071"/>
                        <a:gd name="T52" fmla="*/ 557 w 865"/>
                        <a:gd name="T53" fmla="*/ 1718 h 2071"/>
                        <a:gd name="T54" fmla="*/ 617 w 865"/>
                        <a:gd name="T55" fmla="*/ 1598 h 2071"/>
                        <a:gd name="T56" fmla="*/ 581 w 865"/>
                        <a:gd name="T57" fmla="*/ 1640 h 2071"/>
                        <a:gd name="T58" fmla="*/ 515 w 865"/>
                        <a:gd name="T59" fmla="*/ 1760 h 2071"/>
                        <a:gd name="T60" fmla="*/ 407 w 865"/>
                        <a:gd name="T61" fmla="*/ 1843 h 2071"/>
                        <a:gd name="T62" fmla="*/ 269 w 865"/>
                        <a:gd name="T63" fmla="*/ 1838 h 2071"/>
                        <a:gd name="T64" fmla="*/ 179 w 865"/>
                        <a:gd name="T65" fmla="*/ 1754 h 2071"/>
                        <a:gd name="T66" fmla="*/ 113 w 865"/>
                        <a:gd name="T67" fmla="*/ 1580 h 2071"/>
                        <a:gd name="T68" fmla="*/ 107 w 865"/>
                        <a:gd name="T69" fmla="*/ 1346 h 2071"/>
                        <a:gd name="T70" fmla="*/ 137 w 865"/>
                        <a:gd name="T71" fmla="*/ 1154 h 2071"/>
                        <a:gd name="T72" fmla="*/ 203 w 865"/>
                        <a:gd name="T73" fmla="*/ 1034 h 2071"/>
                        <a:gd name="T74" fmla="*/ 323 w 865"/>
                        <a:gd name="T75" fmla="*/ 986 h 2071"/>
                        <a:gd name="T76" fmla="*/ 509 w 865"/>
                        <a:gd name="T77" fmla="*/ 1040 h 2071"/>
                        <a:gd name="T78" fmla="*/ 611 w 865"/>
                        <a:gd name="T79" fmla="*/ 1088 h 2071"/>
                        <a:gd name="T80" fmla="*/ 665 w 865"/>
                        <a:gd name="T81" fmla="*/ 1064 h 2071"/>
                        <a:gd name="T82" fmla="*/ 659 w 865"/>
                        <a:gd name="T83" fmla="*/ 1010 h 2071"/>
                        <a:gd name="T84" fmla="*/ 611 w 865"/>
                        <a:gd name="T85" fmla="*/ 968 h 2071"/>
                        <a:gd name="T86" fmla="*/ 497 w 865"/>
                        <a:gd name="T87" fmla="*/ 944 h 2071"/>
                        <a:gd name="T88" fmla="*/ 323 w 865"/>
                        <a:gd name="T89" fmla="*/ 860 h 2071"/>
                        <a:gd name="T90" fmla="*/ 233 w 865"/>
                        <a:gd name="T91" fmla="*/ 656 h 2071"/>
                        <a:gd name="T92" fmla="*/ 209 w 865"/>
                        <a:gd name="T93" fmla="*/ 404 h 2071"/>
                        <a:gd name="T94" fmla="*/ 317 w 865"/>
                        <a:gd name="T95" fmla="*/ 170 h 2071"/>
                        <a:gd name="T96" fmla="*/ 485 w 865"/>
                        <a:gd name="T97" fmla="*/ 110 h 2071"/>
                        <a:gd name="T98" fmla="*/ 617 w 865"/>
                        <a:gd name="T99" fmla="*/ 164 h 2071"/>
                        <a:gd name="T100" fmla="*/ 707 w 865"/>
                        <a:gd name="T101" fmla="*/ 278 h 2071"/>
                        <a:gd name="T102" fmla="*/ 737 w 865"/>
                        <a:gd name="T103" fmla="*/ 416 h 2071"/>
                        <a:gd name="T104" fmla="*/ 773 w 865"/>
                        <a:gd name="T105" fmla="*/ 578 h 2071"/>
                        <a:gd name="T106" fmla="*/ 809 w 865"/>
                        <a:gd name="T107" fmla="*/ 560 h 2071"/>
                        <a:gd name="T108" fmla="*/ 785 w 865"/>
                        <a:gd name="T109" fmla="*/ 511 h 207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865" h="2071">
                          <a:moveTo>
                            <a:pt x="785" y="530"/>
                          </a:moveTo>
                          <a:cubicBezTo>
                            <a:pt x="783" y="491"/>
                            <a:pt x="784" y="404"/>
                            <a:pt x="797" y="350"/>
                          </a:cubicBezTo>
                          <a:cubicBezTo>
                            <a:pt x="810" y="296"/>
                            <a:pt x="861" y="228"/>
                            <a:pt x="863" y="206"/>
                          </a:cubicBezTo>
                          <a:cubicBezTo>
                            <a:pt x="865" y="184"/>
                            <a:pt x="828" y="216"/>
                            <a:pt x="809" y="218"/>
                          </a:cubicBezTo>
                          <a:cubicBezTo>
                            <a:pt x="790" y="220"/>
                            <a:pt x="770" y="235"/>
                            <a:pt x="749" y="218"/>
                          </a:cubicBezTo>
                          <a:cubicBezTo>
                            <a:pt x="728" y="201"/>
                            <a:pt x="706" y="147"/>
                            <a:pt x="683" y="116"/>
                          </a:cubicBezTo>
                          <a:cubicBezTo>
                            <a:pt x="660" y="85"/>
                            <a:pt x="640" y="51"/>
                            <a:pt x="611" y="32"/>
                          </a:cubicBezTo>
                          <a:cubicBezTo>
                            <a:pt x="582" y="13"/>
                            <a:pt x="543" y="4"/>
                            <a:pt x="509" y="2"/>
                          </a:cubicBezTo>
                          <a:cubicBezTo>
                            <a:pt x="475" y="0"/>
                            <a:pt x="445" y="8"/>
                            <a:pt x="407" y="20"/>
                          </a:cubicBezTo>
                          <a:cubicBezTo>
                            <a:pt x="369" y="32"/>
                            <a:pt x="320" y="43"/>
                            <a:pt x="281" y="74"/>
                          </a:cubicBezTo>
                          <a:cubicBezTo>
                            <a:pt x="242" y="105"/>
                            <a:pt x="200" y="151"/>
                            <a:pt x="173" y="206"/>
                          </a:cubicBezTo>
                          <a:cubicBezTo>
                            <a:pt x="146" y="261"/>
                            <a:pt x="126" y="340"/>
                            <a:pt x="119" y="404"/>
                          </a:cubicBezTo>
                          <a:cubicBezTo>
                            <a:pt x="112" y="468"/>
                            <a:pt x="122" y="527"/>
                            <a:pt x="131" y="590"/>
                          </a:cubicBezTo>
                          <a:cubicBezTo>
                            <a:pt x="140" y="653"/>
                            <a:pt x="162" y="733"/>
                            <a:pt x="173" y="782"/>
                          </a:cubicBezTo>
                          <a:cubicBezTo>
                            <a:pt x="184" y="831"/>
                            <a:pt x="198" y="850"/>
                            <a:pt x="197" y="884"/>
                          </a:cubicBezTo>
                          <a:cubicBezTo>
                            <a:pt x="196" y="918"/>
                            <a:pt x="189" y="946"/>
                            <a:pt x="167" y="986"/>
                          </a:cubicBezTo>
                          <a:cubicBezTo>
                            <a:pt x="145" y="1026"/>
                            <a:pt x="90" y="1072"/>
                            <a:pt x="65" y="1124"/>
                          </a:cubicBezTo>
                          <a:cubicBezTo>
                            <a:pt x="40" y="1176"/>
                            <a:pt x="27" y="1227"/>
                            <a:pt x="17" y="1298"/>
                          </a:cubicBezTo>
                          <a:cubicBezTo>
                            <a:pt x="7" y="1369"/>
                            <a:pt x="0" y="1475"/>
                            <a:pt x="5" y="1550"/>
                          </a:cubicBezTo>
                          <a:cubicBezTo>
                            <a:pt x="10" y="1625"/>
                            <a:pt x="26" y="1690"/>
                            <a:pt x="47" y="1748"/>
                          </a:cubicBezTo>
                          <a:cubicBezTo>
                            <a:pt x="68" y="1806"/>
                            <a:pt x="89" y="1858"/>
                            <a:pt x="131" y="1898"/>
                          </a:cubicBezTo>
                          <a:cubicBezTo>
                            <a:pt x="173" y="1938"/>
                            <a:pt x="250" y="1974"/>
                            <a:pt x="299" y="1988"/>
                          </a:cubicBezTo>
                          <a:cubicBezTo>
                            <a:pt x="348" y="2002"/>
                            <a:pt x="397" y="1981"/>
                            <a:pt x="425" y="1982"/>
                          </a:cubicBezTo>
                          <a:cubicBezTo>
                            <a:pt x="453" y="1983"/>
                            <a:pt x="455" y="1980"/>
                            <a:pt x="467" y="1994"/>
                          </a:cubicBezTo>
                          <a:cubicBezTo>
                            <a:pt x="479" y="2008"/>
                            <a:pt x="492" y="2071"/>
                            <a:pt x="497" y="2066"/>
                          </a:cubicBezTo>
                          <a:cubicBezTo>
                            <a:pt x="502" y="2061"/>
                            <a:pt x="487" y="2012"/>
                            <a:pt x="497" y="1964"/>
                          </a:cubicBezTo>
                          <a:cubicBezTo>
                            <a:pt x="507" y="1916"/>
                            <a:pt x="537" y="1829"/>
                            <a:pt x="557" y="1778"/>
                          </a:cubicBezTo>
                          <a:cubicBezTo>
                            <a:pt x="577" y="1727"/>
                            <a:pt x="613" y="1671"/>
                            <a:pt x="617" y="1658"/>
                          </a:cubicBezTo>
                          <a:cubicBezTo>
                            <a:pt x="621" y="1645"/>
                            <a:pt x="598" y="1673"/>
                            <a:pt x="581" y="1700"/>
                          </a:cubicBezTo>
                          <a:cubicBezTo>
                            <a:pt x="564" y="1727"/>
                            <a:pt x="544" y="1786"/>
                            <a:pt x="515" y="1820"/>
                          </a:cubicBezTo>
                          <a:cubicBezTo>
                            <a:pt x="486" y="1854"/>
                            <a:pt x="448" y="1891"/>
                            <a:pt x="407" y="1904"/>
                          </a:cubicBezTo>
                          <a:cubicBezTo>
                            <a:pt x="366" y="1917"/>
                            <a:pt x="307" y="1913"/>
                            <a:pt x="269" y="1898"/>
                          </a:cubicBezTo>
                          <a:cubicBezTo>
                            <a:pt x="231" y="1883"/>
                            <a:pt x="205" y="1857"/>
                            <a:pt x="179" y="1814"/>
                          </a:cubicBezTo>
                          <a:cubicBezTo>
                            <a:pt x="153" y="1771"/>
                            <a:pt x="125" y="1710"/>
                            <a:pt x="113" y="1640"/>
                          </a:cubicBezTo>
                          <a:cubicBezTo>
                            <a:pt x="101" y="1570"/>
                            <a:pt x="103" y="1469"/>
                            <a:pt x="107" y="1394"/>
                          </a:cubicBezTo>
                          <a:cubicBezTo>
                            <a:pt x="111" y="1319"/>
                            <a:pt x="121" y="1244"/>
                            <a:pt x="137" y="1190"/>
                          </a:cubicBezTo>
                          <a:cubicBezTo>
                            <a:pt x="153" y="1136"/>
                            <a:pt x="172" y="1098"/>
                            <a:pt x="203" y="1070"/>
                          </a:cubicBezTo>
                          <a:cubicBezTo>
                            <a:pt x="234" y="1042"/>
                            <a:pt x="272" y="1021"/>
                            <a:pt x="323" y="1022"/>
                          </a:cubicBezTo>
                          <a:cubicBezTo>
                            <a:pt x="374" y="1023"/>
                            <a:pt x="461" y="1059"/>
                            <a:pt x="509" y="1076"/>
                          </a:cubicBezTo>
                          <a:cubicBezTo>
                            <a:pt x="557" y="1093"/>
                            <a:pt x="585" y="1120"/>
                            <a:pt x="611" y="1124"/>
                          </a:cubicBezTo>
                          <a:cubicBezTo>
                            <a:pt x="637" y="1128"/>
                            <a:pt x="657" y="1113"/>
                            <a:pt x="665" y="1100"/>
                          </a:cubicBezTo>
                          <a:cubicBezTo>
                            <a:pt x="673" y="1087"/>
                            <a:pt x="668" y="1062"/>
                            <a:pt x="659" y="1046"/>
                          </a:cubicBezTo>
                          <a:cubicBezTo>
                            <a:pt x="650" y="1030"/>
                            <a:pt x="638" y="1015"/>
                            <a:pt x="611" y="1004"/>
                          </a:cubicBezTo>
                          <a:cubicBezTo>
                            <a:pt x="584" y="993"/>
                            <a:pt x="545" y="998"/>
                            <a:pt x="497" y="980"/>
                          </a:cubicBezTo>
                          <a:cubicBezTo>
                            <a:pt x="449" y="962"/>
                            <a:pt x="367" y="946"/>
                            <a:pt x="323" y="896"/>
                          </a:cubicBezTo>
                          <a:cubicBezTo>
                            <a:pt x="279" y="846"/>
                            <a:pt x="252" y="760"/>
                            <a:pt x="233" y="680"/>
                          </a:cubicBezTo>
                          <a:cubicBezTo>
                            <a:pt x="214" y="600"/>
                            <a:pt x="195" y="501"/>
                            <a:pt x="209" y="416"/>
                          </a:cubicBezTo>
                          <a:cubicBezTo>
                            <a:pt x="223" y="331"/>
                            <a:pt x="271" y="221"/>
                            <a:pt x="317" y="170"/>
                          </a:cubicBezTo>
                          <a:cubicBezTo>
                            <a:pt x="363" y="119"/>
                            <a:pt x="435" y="111"/>
                            <a:pt x="485" y="110"/>
                          </a:cubicBezTo>
                          <a:cubicBezTo>
                            <a:pt x="535" y="109"/>
                            <a:pt x="580" y="134"/>
                            <a:pt x="617" y="164"/>
                          </a:cubicBezTo>
                          <a:cubicBezTo>
                            <a:pt x="654" y="194"/>
                            <a:pt x="687" y="246"/>
                            <a:pt x="707" y="290"/>
                          </a:cubicBezTo>
                          <a:cubicBezTo>
                            <a:pt x="727" y="334"/>
                            <a:pt x="726" y="376"/>
                            <a:pt x="737" y="428"/>
                          </a:cubicBezTo>
                          <a:cubicBezTo>
                            <a:pt x="748" y="480"/>
                            <a:pt x="761" y="576"/>
                            <a:pt x="773" y="602"/>
                          </a:cubicBezTo>
                          <a:cubicBezTo>
                            <a:pt x="785" y="628"/>
                            <a:pt x="807" y="597"/>
                            <a:pt x="809" y="584"/>
                          </a:cubicBezTo>
                          <a:cubicBezTo>
                            <a:pt x="811" y="571"/>
                            <a:pt x="787" y="569"/>
                            <a:pt x="785" y="530"/>
                          </a:cubicBezTo>
                          <a:close/>
                        </a:path>
                      </a:pathLst>
                    </a:custGeom>
                    <a:solidFill>
                      <a:srgbClr val="E7D6B7"/>
                    </a:soli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sp>
                <p:nvSpPr>
                  <p:cNvPr id="1078" name="Oval 1036"/>
                  <p:cNvSpPr>
                    <a:spLocks noChangeArrowheads="1"/>
                  </p:cNvSpPr>
                  <p:nvPr/>
                </p:nvSpPr>
                <p:spPr bwMode="auto">
                  <a:xfrm>
                    <a:off x="2396" y="1254"/>
                    <a:ext cx="175" cy="247"/>
                  </a:xfrm>
                  <a:prstGeom prst="ellipse">
                    <a:avLst/>
                  </a:prstGeom>
                  <a:solidFill>
                    <a:srgbClr val="E7D6B7"/>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079" name="Freeform 1037"/>
                  <p:cNvSpPr>
                    <a:spLocks/>
                  </p:cNvSpPr>
                  <p:nvPr/>
                </p:nvSpPr>
                <p:spPr bwMode="auto">
                  <a:xfrm>
                    <a:off x="2833" y="570"/>
                    <a:ext cx="262" cy="524"/>
                  </a:xfrm>
                  <a:custGeom>
                    <a:avLst/>
                    <a:gdLst>
                      <a:gd name="T0" fmla="*/ 3 w 266"/>
                      <a:gd name="T1" fmla="*/ 519 h 521"/>
                      <a:gd name="T2" fmla="*/ 27 w 266"/>
                      <a:gd name="T3" fmla="*/ 297 h 521"/>
                      <a:gd name="T4" fmla="*/ 93 w 266"/>
                      <a:gd name="T5" fmla="*/ 45 h 521"/>
                      <a:gd name="T6" fmla="*/ 153 w 266"/>
                      <a:gd name="T7" fmla="*/ 3 h 521"/>
                      <a:gd name="T8" fmla="*/ 199 w 266"/>
                      <a:gd name="T9" fmla="*/ 39 h 521"/>
                      <a:gd name="T10" fmla="*/ 217 w 266"/>
                      <a:gd name="T11" fmla="*/ 141 h 521"/>
                      <a:gd name="T12" fmla="*/ 171 w 266"/>
                      <a:gd name="T13" fmla="*/ 297 h 521"/>
                      <a:gd name="T14" fmla="*/ 90 w 266"/>
                      <a:gd name="T15" fmla="*/ 513 h 521"/>
                      <a:gd name="T16" fmla="*/ 33 w 266"/>
                      <a:gd name="T17" fmla="*/ 537 h 521"/>
                      <a:gd name="T18" fmla="*/ 3 w 266"/>
                      <a:gd name="T19" fmla="*/ 519 h 5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66" h="521">
                        <a:moveTo>
                          <a:pt x="3" y="483"/>
                        </a:moveTo>
                        <a:cubicBezTo>
                          <a:pt x="0" y="445"/>
                          <a:pt x="9" y="346"/>
                          <a:pt x="27" y="273"/>
                        </a:cubicBezTo>
                        <a:cubicBezTo>
                          <a:pt x="45" y="200"/>
                          <a:pt x="85" y="90"/>
                          <a:pt x="111" y="45"/>
                        </a:cubicBezTo>
                        <a:cubicBezTo>
                          <a:pt x="137" y="0"/>
                          <a:pt x="162" y="4"/>
                          <a:pt x="183" y="3"/>
                        </a:cubicBezTo>
                        <a:cubicBezTo>
                          <a:pt x="204" y="2"/>
                          <a:pt x="224" y="18"/>
                          <a:pt x="237" y="39"/>
                        </a:cubicBezTo>
                        <a:cubicBezTo>
                          <a:pt x="250" y="60"/>
                          <a:pt x="266" y="90"/>
                          <a:pt x="261" y="129"/>
                        </a:cubicBezTo>
                        <a:cubicBezTo>
                          <a:pt x="256" y="168"/>
                          <a:pt x="233" y="215"/>
                          <a:pt x="207" y="273"/>
                        </a:cubicBezTo>
                        <a:cubicBezTo>
                          <a:pt x="181" y="331"/>
                          <a:pt x="132" y="439"/>
                          <a:pt x="105" y="477"/>
                        </a:cubicBezTo>
                        <a:cubicBezTo>
                          <a:pt x="78" y="515"/>
                          <a:pt x="61" y="501"/>
                          <a:pt x="45" y="501"/>
                        </a:cubicBezTo>
                        <a:cubicBezTo>
                          <a:pt x="29" y="501"/>
                          <a:pt x="6" y="521"/>
                          <a:pt x="3" y="483"/>
                        </a:cubicBezTo>
                        <a:close/>
                      </a:path>
                    </a:pathLst>
                  </a:custGeom>
                  <a:solidFill>
                    <a:srgbClr val="E7D6B7"/>
                  </a:soli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080" name="Freeform 1038"/>
                  <p:cNvSpPr>
                    <a:spLocks/>
                  </p:cNvSpPr>
                  <p:nvPr/>
                </p:nvSpPr>
                <p:spPr bwMode="auto">
                  <a:xfrm>
                    <a:off x="2901" y="1588"/>
                    <a:ext cx="398" cy="349"/>
                  </a:xfrm>
                  <a:custGeom>
                    <a:avLst/>
                    <a:gdLst>
                      <a:gd name="T0" fmla="*/ 124 w 392"/>
                      <a:gd name="T1" fmla="*/ 275 h 340"/>
                      <a:gd name="T2" fmla="*/ 16 w 392"/>
                      <a:gd name="T3" fmla="*/ 119 h 340"/>
                      <a:gd name="T4" fmla="*/ 4 w 392"/>
                      <a:gd name="T5" fmla="*/ 57 h 340"/>
                      <a:gd name="T6" fmla="*/ 28 w 392"/>
                      <a:gd name="T7" fmla="*/ 3 h 340"/>
                      <a:gd name="T8" fmla="*/ 154 w 392"/>
                      <a:gd name="T9" fmla="*/ 39 h 340"/>
                      <a:gd name="T10" fmla="*/ 299 w 392"/>
                      <a:gd name="T11" fmla="*/ 101 h 340"/>
                      <a:gd name="T12" fmla="*/ 437 w 392"/>
                      <a:gd name="T13" fmla="*/ 217 h 340"/>
                      <a:gd name="T14" fmla="*/ 465 w 392"/>
                      <a:gd name="T15" fmla="*/ 373 h 340"/>
                      <a:gd name="T16" fmla="*/ 408 w 392"/>
                      <a:gd name="T17" fmla="*/ 456 h 340"/>
                      <a:gd name="T18" fmla="*/ 292 w 392"/>
                      <a:gd name="T19" fmla="*/ 432 h 340"/>
                      <a:gd name="T20" fmla="*/ 124 w 392"/>
                      <a:gd name="T21" fmla="*/ 275 h 34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92" h="340">
                        <a:moveTo>
                          <a:pt x="100" y="201"/>
                        </a:moveTo>
                        <a:cubicBezTo>
                          <a:pt x="62" y="163"/>
                          <a:pt x="32" y="113"/>
                          <a:pt x="16" y="87"/>
                        </a:cubicBezTo>
                        <a:cubicBezTo>
                          <a:pt x="0" y="61"/>
                          <a:pt x="2" y="59"/>
                          <a:pt x="4" y="45"/>
                        </a:cubicBezTo>
                        <a:cubicBezTo>
                          <a:pt x="6" y="31"/>
                          <a:pt x="7" y="6"/>
                          <a:pt x="28" y="3"/>
                        </a:cubicBezTo>
                        <a:cubicBezTo>
                          <a:pt x="49" y="0"/>
                          <a:pt x="93" y="15"/>
                          <a:pt x="130" y="27"/>
                        </a:cubicBezTo>
                        <a:cubicBezTo>
                          <a:pt x="167" y="39"/>
                          <a:pt x="211" y="53"/>
                          <a:pt x="250" y="75"/>
                        </a:cubicBezTo>
                        <a:cubicBezTo>
                          <a:pt x="289" y="97"/>
                          <a:pt x="341" y="126"/>
                          <a:pt x="364" y="159"/>
                        </a:cubicBezTo>
                        <a:cubicBezTo>
                          <a:pt x="387" y="192"/>
                          <a:pt x="392" y="244"/>
                          <a:pt x="388" y="273"/>
                        </a:cubicBezTo>
                        <a:cubicBezTo>
                          <a:pt x="384" y="302"/>
                          <a:pt x="364" y="326"/>
                          <a:pt x="340" y="333"/>
                        </a:cubicBezTo>
                        <a:cubicBezTo>
                          <a:pt x="316" y="340"/>
                          <a:pt x="282" y="336"/>
                          <a:pt x="244" y="315"/>
                        </a:cubicBezTo>
                        <a:cubicBezTo>
                          <a:pt x="206" y="294"/>
                          <a:pt x="138" y="239"/>
                          <a:pt x="100" y="201"/>
                        </a:cubicBezTo>
                        <a:close/>
                      </a:path>
                    </a:pathLst>
                  </a:custGeom>
                  <a:solidFill>
                    <a:srgbClr val="E7D6B7"/>
                  </a:soli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081" name="Freeform 1039"/>
                  <p:cNvSpPr>
                    <a:spLocks/>
                  </p:cNvSpPr>
                  <p:nvPr/>
                </p:nvSpPr>
                <p:spPr bwMode="auto">
                  <a:xfrm>
                    <a:off x="2600" y="1923"/>
                    <a:ext cx="146" cy="567"/>
                  </a:xfrm>
                  <a:custGeom>
                    <a:avLst/>
                    <a:gdLst>
                      <a:gd name="T0" fmla="*/ 15 w 151"/>
                      <a:gd name="T1" fmla="*/ 201 h 558"/>
                      <a:gd name="T2" fmla="*/ 30 w 151"/>
                      <a:gd name="T3" fmla="*/ 51 h 558"/>
                      <a:gd name="T4" fmla="*/ 43 w 151"/>
                      <a:gd name="T5" fmla="*/ 3 h 558"/>
                      <a:gd name="T6" fmla="*/ 72 w 151"/>
                      <a:gd name="T7" fmla="*/ 27 h 558"/>
                      <a:gd name="T8" fmla="*/ 93 w 151"/>
                      <a:gd name="T9" fmla="*/ 201 h 558"/>
                      <a:gd name="T10" fmla="*/ 96 w 151"/>
                      <a:gd name="T11" fmla="*/ 513 h 558"/>
                      <a:gd name="T12" fmla="*/ 65 w 151"/>
                      <a:gd name="T13" fmla="*/ 657 h 558"/>
                      <a:gd name="T14" fmla="*/ 15 w 151"/>
                      <a:gd name="T15" fmla="*/ 622 h 558"/>
                      <a:gd name="T16" fmla="*/ 0 w 151"/>
                      <a:gd name="T17" fmla="*/ 381 h 558"/>
                      <a:gd name="T18" fmla="*/ 15 w 151"/>
                      <a:gd name="T19" fmla="*/ 201 h 55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51" h="558">
                        <a:moveTo>
                          <a:pt x="18" y="165"/>
                        </a:moveTo>
                        <a:cubicBezTo>
                          <a:pt x="25" y="119"/>
                          <a:pt x="34" y="66"/>
                          <a:pt x="42" y="39"/>
                        </a:cubicBezTo>
                        <a:cubicBezTo>
                          <a:pt x="50" y="12"/>
                          <a:pt x="55" y="5"/>
                          <a:pt x="66" y="3"/>
                        </a:cubicBezTo>
                        <a:cubicBezTo>
                          <a:pt x="77" y="1"/>
                          <a:pt x="96" y="0"/>
                          <a:pt x="108" y="27"/>
                        </a:cubicBezTo>
                        <a:cubicBezTo>
                          <a:pt x="120" y="54"/>
                          <a:pt x="132" y="99"/>
                          <a:pt x="138" y="165"/>
                        </a:cubicBezTo>
                        <a:cubicBezTo>
                          <a:pt x="144" y="231"/>
                          <a:pt x="151" y="360"/>
                          <a:pt x="144" y="423"/>
                        </a:cubicBezTo>
                        <a:cubicBezTo>
                          <a:pt x="137" y="486"/>
                          <a:pt x="116" y="528"/>
                          <a:pt x="96" y="543"/>
                        </a:cubicBezTo>
                        <a:cubicBezTo>
                          <a:pt x="76" y="558"/>
                          <a:pt x="40" y="551"/>
                          <a:pt x="24" y="513"/>
                        </a:cubicBezTo>
                        <a:cubicBezTo>
                          <a:pt x="8" y="475"/>
                          <a:pt x="0" y="372"/>
                          <a:pt x="0" y="315"/>
                        </a:cubicBezTo>
                        <a:cubicBezTo>
                          <a:pt x="0" y="258"/>
                          <a:pt x="11" y="211"/>
                          <a:pt x="18" y="165"/>
                        </a:cubicBezTo>
                        <a:close/>
                      </a:path>
                    </a:pathLst>
                  </a:custGeom>
                  <a:solidFill>
                    <a:srgbClr val="E7D6B7"/>
                  </a:soli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082" name="Freeform 1040"/>
                  <p:cNvSpPr>
                    <a:spLocks/>
                  </p:cNvSpPr>
                  <p:nvPr/>
                </p:nvSpPr>
                <p:spPr bwMode="auto">
                  <a:xfrm>
                    <a:off x="1910" y="1588"/>
                    <a:ext cx="389" cy="247"/>
                  </a:xfrm>
                  <a:custGeom>
                    <a:avLst/>
                    <a:gdLst>
                      <a:gd name="T0" fmla="*/ 163 w 392"/>
                      <a:gd name="T1" fmla="*/ 49 h 253"/>
                      <a:gd name="T2" fmla="*/ 283 w 392"/>
                      <a:gd name="T3" fmla="*/ 19 h 253"/>
                      <a:gd name="T4" fmla="*/ 331 w 392"/>
                      <a:gd name="T5" fmla="*/ 7 h 253"/>
                      <a:gd name="T6" fmla="*/ 349 w 392"/>
                      <a:gd name="T7" fmla="*/ 49 h 253"/>
                      <a:gd name="T8" fmla="*/ 301 w 392"/>
                      <a:gd name="T9" fmla="*/ 99 h 253"/>
                      <a:gd name="T10" fmla="*/ 181 w 392"/>
                      <a:gd name="T11" fmla="*/ 168 h 253"/>
                      <a:gd name="T12" fmla="*/ 37 w 392"/>
                      <a:gd name="T13" fmla="*/ 185 h 253"/>
                      <a:gd name="T14" fmla="*/ 1 w 392"/>
                      <a:gd name="T15" fmla="*/ 141 h 253"/>
                      <a:gd name="T16" fmla="*/ 43 w 392"/>
                      <a:gd name="T17" fmla="*/ 87 h 253"/>
                      <a:gd name="T18" fmla="*/ 163 w 392"/>
                      <a:gd name="T19" fmla="*/ 49 h 25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92" h="253">
                        <a:moveTo>
                          <a:pt x="175" y="61"/>
                        </a:moveTo>
                        <a:cubicBezTo>
                          <a:pt x="219" y="45"/>
                          <a:pt x="275" y="28"/>
                          <a:pt x="307" y="19"/>
                        </a:cubicBezTo>
                        <a:cubicBezTo>
                          <a:pt x="339" y="10"/>
                          <a:pt x="354" y="0"/>
                          <a:pt x="367" y="7"/>
                        </a:cubicBezTo>
                        <a:cubicBezTo>
                          <a:pt x="380" y="14"/>
                          <a:pt x="392" y="40"/>
                          <a:pt x="385" y="61"/>
                        </a:cubicBezTo>
                        <a:cubicBezTo>
                          <a:pt x="378" y="82"/>
                          <a:pt x="357" y="106"/>
                          <a:pt x="325" y="133"/>
                        </a:cubicBezTo>
                        <a:cubicBezTo>
                          <a:pt x="293" y="160"/>
                          <a:pt x="241" y="204"/>
                          <a:pt x="193" y="223"/>
                        </a:cubicBezTo>
                        <a:cubicBezTo>
                          <a:pt x="145" y="242"/>
                          <a:pt x="69" y="253"/>
                          <a:pt x="37" y="247"/>
                        </a:cubicBezTo>
                        <a:cubicBezTo>
                          <a:pt x="5" y="241"/>
                          <a:pt x="0" y="209"/>
                          <a:pt x="1" y="187"/>
                        </a:cubicBezTo>
                        <a:cubicBezTo>
                          <a:pt x="2" y="165"/>
                          <a:pt x="15" y="136"/>
                          <a:pt x="43" y="115"/>
                        </a:cubicBezTo>
                        <a:cubicBezTo>
                          <a:pt x="71" y="94"/>
                          <a:pt x="131" y="77"/>
                          <a:pt x="175" y="61"/>
                        </a:cubicBezTo>
                        <a:close/>
                      </a:path>
                    </a:pathLst>
                  </a:custGeom>
                  <a:solidFill>
                    <a:srgbClr val="E7D6B7"/>
                  </a:soli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083" name="Freeform 1041"/>
                  <p:cNvSpPr>
                    <a:spLocks/>
                  </p:cNvSpPr>
                  <p:nvPr/>
                </p:nvSpPr>
                <p:spPr bwMode="auto">
                  <a:xfrm>
                    <a:off x="2094" y="759"/>
                    <a:ext cx="233" cy="378"/>
                  </a:xfrm>
                  <a:custGeom>
                    <a:avLst/>
                    <a:gdLst>
                      <a:gd name="T0" fmla="*/ 62 w 238"/>
                      <a:gd name="T1" fmla="*/ 210 h 386"/>
                      <a:gd name="T2" fmla="*/ 23 w 238"/>
                      <a:gd name="T3" fmla="*/ 150 h 386"/>
                      <a:gd name="T4" fmla="*/ 0 w 238"/>
                      <a:gd name="T5" fmla="*/ 72 h 386"/>
                      <a:gd name="T6" fmla="*/ 23 w 238"/>
                      <a:gd name="T7" fmla="*/ 12 h 386"/>
                      <a:gd name="T8" fmla="*/ 95 w 238"/>
                      <a:gd name="T9" fmla="*/ 24 h 386"/>
                      <a:gd name="T10" fmla="*/ 140 w 238"/>
                      <a:gd name="T11" fmla="*/ 104 h 386"/>
                      <a:gd name="T12" fmla="*/ 182 w 238"/>
                      <a:gd name="T13" fmla="*/ 239 h 386"/>
                      <a:gd name="T14" fmla="*/ 158 w 238"/>
                      <a:gd name="T15" fmla="*/ 294 h 386"/>
                      <a:gd name="T16" fmla="*/ 131 w 238"/>
                      <a:gd name="T17" fmla="*/ 276 h 386"/>
                      <a:gd name="T18" fmla="*/ 62 w 238"/>
                      <a:gd name="T19" fmla="*/ 210 h 38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38" h="386">
                        <a:moveTo>
                          <a:pt x="78" y="270"/>
                        </a:moveTo>
                        <a:cubicBezTo>
                          <a:pt x="54" y="243"/>
                          <a:pt x="37" y="221"/>
                          <a:pt x="24" y="192"/>
                        </a:cubicBezTo>
                        <a:cubicBezTo>
                          <a:pt x="11" y="163"/>
                          <a:pt x="0" y="126"/>
                          <a:pt x="0" y="96"/>
                        </a:cubicBezTo>
                        <a:cubicBezTo>
                          <a:pt x="0" y="66"/>
                          <a:pt x="4" y="24"/>
                          <a:pt x="24" y="12"/>
                        </a:cubicBezTo>
                        <a:cubicBezTo>
                          <a:pt x="44" y="0"/>
                          <a:pt x="94" y="4"/>
                          <a:pt x="120" y="24"/>
                        </a:cubicBezTo>
                        <a:cubicBezTo>
                          <a:pt x="146" y="44"/>
                          <a:pt x="161" y="85"/>
                          <a:pt x="180" y="132"/>
                        </a:cubicBezTo>
                        <a:cubicBezTo>
                          <a:pt x="199" y="179"/>
                          <a:pt x="230" y="265"/>
                          <a:pt x="234" y="306"/>
                        </a:cubicBezTo>
                        <a:cubicBezTo>
                          <a:pt x="238" y="347"/>
                          <a:pt x="215" y="370"/>
                          <a:pt x="204" y="378"/>
                        </a:cubicBezTo>
                        <a:cubicBezTo>
                          <a:pt x="193" y="386"/>
                          <a:pt x="190" y="372"/>
                          <a:pt x="168" y="354"/>
                        </a:cubicBezTo>
                        <a:cubicBezTo>
                          <a:pt x="146" y="336"/>
                          <a:pt x="102" y="297"/>
                          <a:pt x="78" y="270"/>
                        </a:cubicBezTo>
                        <a:close/>
                      </a:path>
                    </a:pathLst>
                  </a:custGeom>
                  <a:solidFill>
                    <a:srgbClr val="E7D6B7"/>
                  </a:soli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pic>
              <p:nvPicPr>
                <p:cNvPr id="1069" name="Picture 1042"/>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280" y="144"/>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70" name="Picture 1043"/>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574" y="144"/>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71" name="Picture 1044"/>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424" y="336"/>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72" name="Picture 1045"/>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376" y="576"/>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73" name="Picture 1046"/>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574" y="52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74" name="Picture 1047"/>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472" y="76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75" name="Picture 1048"/>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574" y="100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76" name="Picture 1049"/>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574" y="124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048" name="Group 1050"/>
              <p:cNvGrpSpPr>
                <a:grpSpLocks/>
              </p:cNvGrpSpPr>
              <p:nvPr userDrawn="1"/>
            </p:nvGrpSpPr>
            <p:grpSpPr bwMode="auto">
              <a:xfrm>
                <a:off x="4944" y="1008"/>
                <a:ext cx="522" cy="2967"/>
                <a:chOff x="4944" y="1008"/>
                <a:chExt cx="522" cy="2967"/>
              </a:xfrm>
            </p:grpSpPr>
            <p:pic>
              <p:nvPicPr>
                <p:cNvPr id="1049" name="Picture 1051"/>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136" y="100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50" name="Picture 1052"/>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184" y="1200"/>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51" name="Picture 1053"/>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136" y="1584"/>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52" name="Picture 1054"/>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280" y="172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53" name="Picture 1055"/>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040" y="1824"/>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54" name="Picture 1056"/>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088" y="2016"/>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55" name="Picture 1057"/>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280" y="2064"/>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56" name="Picture 1058"/>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232" y="235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57" name="Picture 1059"/>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4992" y="220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58" name="Picture 1060"/>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4992" y="244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59" name="Picture 1061"/>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136" y="259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60" name="Picture 1062"/>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232" y="139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61" name="Picture 1063"/>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4944" y="2736"/>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62" name="Picture 1064"/>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4992" y="307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63" name="Picture 1065"/>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232" y="331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64" name="Picture 1066"/>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4992" y="340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65" name="Picture 1067"/>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088" y="355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66" name="Picture 1068"/>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4992" y="379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67" name="Picture 1069"/>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184" y="3696"/>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sp>
          <p:nvSpPr>
            <p:cNvPr id="1036" name="Freeform 1070"/>
            <p:cNvSpPr>
              <a:spLocks/>
            </p:cNvSpPr>
            <p:nvPr/>
          </p:nvSpPr>
          <p:spPr bwMode="auto">
            <a:xfrm>
              <a:off x="5010" y="3092"/>
              <a:ext cx="750" cy="1222"/>
            </a:xfrm>
            <a:custGeom>
              <a:avLst/>
              <a:gdLst>
                <a:gd name="T0" fmla="*/ 372 w 750"/>
                <a:gd name="T1" fmla="*/ 154 h 1222"/>
                <a:gd name="T2" fmla="*/ 378 w 750"/>
                <a:gd name="T3" fmla="*/ 412 h 1222"/>
                <a:gd name="T4" fmla="*/ 312 w 750"/>
                <a:gd name="T5" fmla="*/ 724 h 1222"/>
                <a:gd name="T6" fmla="*/ 138 w 750"/>
                <a:gd name="T7" fmla="*/ 928 h 1222"/>
                <a:gd name="T8" fmla="*/ 0 w 750"/>
                <a:gd name="T9" fmla="*/ 976 h 1222"/>
                <a:gd name="T10" fmla="*/ 0 w 750"/>
                <a:gd name="T11" fmla="*/ 1222 h 1222"/>
                <a:gd name="T12" fmla="*/ 750 w 750"/>
                <a:gd name="T13" fmla="*/ 1222 h 1222"/>
                <a:gd name="T14" fmla="*/ 750 w 750"/>
                <a:gd name="T15" fmla="*/ 178 h 1222"/>
                <a:gd name="T16" fmla="*/ 372 w 750"/>
                <a:gd name="T17" fmla="*/ 154 h 122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50" h="1222">
                  <a:moveTo>
                    <a:pt x="372" y="154"/>
                  </a:moveTo>
                  <a:cubicBezTo>
                    <a:pt x="309" y="193"/>
                    <a:pt x="388" y="317"/>
                    <a:pt x="378" y="412"/>
                  </a:cubicBezTo>
                  <a:cubicBezTo>
                    <a:pt x="368" y="507"/>
                    <a:pt x="352" y="638"/>
                    <a:pt x="312" y="724"/>
                  </a:cubicBezTo>
                  <a:cubicBezTo>
                    <a:pt x="272" y="810"/>
                    <a:pt x="190" y="886"/>
                    <a:pt x="138" y="928"/>
                  </a:cubicBezTo>
                  <a:cubicBezTo>
                    <a:pt x="86" y="970"/>
                    <a:pt x="23" y="927"/>
                    <a:pt x="0" y="976"/>
                  </a:cubicBezTo>
                  <a:lnTo>
                    <a:pt x="0" y="1222"/>
                  </a:lnTo>
                  <a:lnTo>
                    <a:pt x="750" y="1222"/>
                  </a:lnTo>
                  <a:lnTo>
                    <a:pt x="750" y="178"/>
                  </a:lnTo>
                  <a:cubicBezTo>
                    <a:pt x="687" y="0"/>
                    <a:pt x="451" y="159"/>
                    <a:pt x="372" y="154"/>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48527" name="Freeform 1071"/>
            <p:cNvSpPr>
              <a:spLocks/>
            </p:cNvSpPr>
            <p:nvPr/>
          </p:nvSpPr>
          <p:spPr bwMode="auto">
            <a:xfrm>
              <a:off x="5001" y="3060"/>
              <a:ext cx="768" cy="1260"/>
            </a:xfrm>
            <a:custGeom>
              <a:avLst/>
              <a:gdLst/>
              <a:ahLst/>
              <a:cxnLst>
                <a:cxn ang="0">
                  <a:pos x="0" y="1260"/>
                </a:cxn>
                <a:cxn ang="0">
                  <a:pos x="0" y="1134"/>
                </a:cxn>
                <a:cxn ang="0">
                  <a:pos x="210" y="1032"/>
                </a:cxn>
                <a:cxn ang="0">
                  <a:pos x="324" y="918"/>
                </a:cxn>
                <a:cxn ang="0">
                  <a:pos x="414" y="714"/>
                </a:cxn>
                <a:cxn ang="0">
                  <a:pos x="450" y="456"/>
                </a:cxn>
                <a:cxn ang="0">
                  <a:pos x="438" y="258"/>
                </a:cxn>
                <a:cxn ang="0">
                  <a:pos x="684" y="0"/>
                </a:cxn>
                <a:cxn ang="0">
                  <a:pos x="768" y="18"/>
                </a:cxn>
                <a:cxn ang="0">
                  <a:pos x="768" y="1254"/>
                </a:cxn>
                <a:cxn ang="0">
                  <a:pos x="0" y="1260"/>
                </a:cxn>
              </a:cxnLst>
              <a:rect l="0" t="0" r="r" b="b"/>
              <a:pathLst>
                <a:path w="768" h="1260">
                  <a:moveTo>
                    <a:pt x="0" y="1260"/>
                  </a:moveTo>
                  <a:lnTo>
                    <a:pt x="0" y="1134"/>
                  </a:lnTo>
                  <a:lnTo>
                    <a:pt x="210" y="1032"/>
                  </a:lnTo>
                  <a:lnTo>
                    <a:pt x="324" y="918"/>
                  </a:lnTo>
                  <a:lnTo>
                    <a:pt x="414" y="714"/>
                  </a:lnTo>
                  <a:lnTo>
                    <a:pt x="450" y="456"/>
                  </a:lnTo>
                  <a:lnTo>
                    <a:pt x="438" y="258"/>
                  </a:lnTo>
                  <a:lnTo>
                    <a:pt x="684" y="0"/>
                  </a:lnTo>
                  <a:lnTo>
                    <a:pt x="768" y="18"/>
                  </a:lnTo>
                  <a:lnTo>
                    <a:pt x="768" y="1254"/>
                  </a:lnTo>
                  <a:lnTo>
                    <a:pt x="0" y="1260"/>
                  </a:lnTo>
                  <a:close/>
                </a:path>
              </a:pathLst>
            </a:custGeom>
            <a:gradFill rotWithShape="0">
              <a:gsLst>
                <a:gs pos="0">
                  <a:schemeClr val="folHlink"/>
                </a:gs>
                <a:gs pos="50000">
                  <a:schemeClr val="hlink"/>
                </a:gs>
                <a:gs pos="100000">
                  <a:schemeClr val="folHlink"/>
                </a:gs>
              </a:gsLst>
              <a:lin ang="0" scaled="1"/>
            </a:gradFill>
            <a:ln w="9525" cap="flat" cmpd="sng">
              <a:noFill/>
              <a:prstDash val="solid"/>
              <a:round/>
              <a:headEnd type="none" w="med" len="med"/>
              <a:tailEnd type="none" w="med" len="med"/>
            </a:ln>
            <a:effectLst/>
          </p:spPr>
          <p:txBody>
            <a:bodyPr wrap="none" anchor="ctr"/>
            <a:lstStyle/>
            <a:p>
              <a:pPr>
                <a:defRPr/>
              </a:pPr>
              <a:endParaRPr lang="en-US">
                <a:latin typeface="Tahoma" pitchFamily="22" charset="-52"/>
                <a:ea typeface="+mn-ea"/>
                <a:cs typeface="+mn-cs"/>
              </a:endParaRPr>
            </a:p>
          </p:txBody>
        </p:sp>
        <p:sp>
          <p:nvSpPr>
            <p:cNvPr id="148528" name="Freeform 1072"/>
            <p:cNvSpPr>
              <a:spLocks/>
            </p:cNvSpPr>
            <p:nvPr/>
          </p:nvSpPr>
          <p:spPr bwMode="auto">
            <a:xfrm>
              <a:off x="4994" y="1775"/>
              <a:ext cx="776" cy="2543"/>
            </a:xfrm>
            <a:custGeom>
              <a:avLst/>
              <a:gdLst/>
              <a:ahLst/>
              <a:cxnLst>
                <a:cxn ang="0">
                  <a:pos x="550" y="115"/>
                </a:cxn>
                <a:cxn ang="0">
                  <a:pos x="460" y="529"/>
                </a:cxn>
                <a:cxn ang="0">
                  <a:pos x="298" y="925"/>
                </a:cxn>
                <a:cxn ang="0">
                  <a:pos x="76" y="1267"/>
                </a:cxn>
                <a:cxn ang="0">
                  <a:pos x="4" y="1339"/>
                </a:cxn>
                <a:cxn ang="0">
                  <a:pos x="100" y="1351"/>
                </a:cxn>
                <a:cxn ang="0">
                  <a:pos x="286" y="1399"/>
                </a:cxn>
                <a:cxn ang="0">
                  <a:pos x="394" y="1525"/>
                </a:cxn>
                <a:cxn ang="0">
                  <a:pos x="478" y="1705"/>
                </a:cxn>
                <a:cxn ang="0">
                  <a:pos x="478" y="1969"/>
                </a:cxn>
                <a:cxn ang="0">
                  <a:pos x="370" y="2263"/>
                </a:cxn>
                <a:cxn ang="0">
                  <a:pos x="124" y="2479"/>
                </a:cxn>
                <a:cxn ang="0">
                  <a:pos x="22" y="2515"/>
                </a:cxn>
                <a:cxn ang="0">
                  <a:pos x="196" y="2533"/>
                </a:cxn>
                <a:cxn ang="0">
                  <a:pos x="388" y="2455"/>
                </a:cxn>
                <a:cxn ang="0">
                  <a:pos x="502" y="2299"/>
                </a:cxn>
                <a:cxn ang="0">
                  <a:pos x="598" y="2197"/>
                </a:cxn>
                <a:cxn ang="0">
                  <a:pos x="694" y="2197"/>
                </a:cxn>
                <a:cxn ang="0">
                  <a:pos x="742" y="2230"/>
                </a:cxn>
                <a:cxn ang="0">
                  <a:pos x="712" y="2137"/>
                </a:cxn>
                <a:cxn ang="0">
                  <a:pos x="664" y="1807"/>
                </a:cxn>
                <a:cxn ang="0">
                  <a:pos x="670" y="1561"/>
                </a:cxn>
                <a:cxn ang="0">
                  <a:pos x="718" y="1393"/>
                </a:cxn>
                <a:cxn ang="0">
                  <a:pos x="748" y="1219"/>
                </a:cxn>
                <a:cxn ang="0">
                  <a:pos x="550" y="115"/>
                </a:cxn>
              </a:cxnLst>
              <a:rect l="0" t="0" r="r" b="b"/>
              <a:pathLst>
                <a:path w="776" h="2543">
                  <a:moveTo>
                    <a:pt x="550" y="115"/>
                  </a:moveTo>
                  <a:cubicBezTo>
                    <a:pt x="502" y="0"/>
                    <a:pt x="502" y="394"/>
                    <a:pt x="460" y="529"/>
                  </a:cubicBezTo>
                  <a:cubicBezTo>
                    <a:pt x="418" y="664"/>
                    <a:pt x="362" y="802"/>
                    <a:pt x="298" y="925"/>
                  </a:cubicBezTo>
                  <a:cubicBezTo>
                    <a:pt x="234" y="1048"/>
                    <a:pt x="125" y="1198"/>
                    <a:pt x="76" y="1267"/>
                  </a:cubicBezTo>
                  <a:cubicBezTo>
                    <a:pt x="27" y="1336"/>
                    <a:pt x="0" y="1325"/>
                    <a:pt x="4" y="1339"/>
                  </a:cubicBezTo>
                  <a:cubicBezTo>
                    <a:pt x="8" y="1353"/>
                    <a:pt x="53" y="1341"/>
                    <a:pt x="100" y="1351"/>
                  </a:cubicBezTo>
                  <a:cubicBezTo>
                    <a:pt x="147" y="1361"/>
                    <a:pt x="237" y="1370"/>
                    <a:pt x="286" y="1399"/>
                  </a:cubicBezTo>
                  <a:cubicBezTo>
                    <a:pt x="335" y="1428"/>
                    <a:pt x="362" y="1474"/>
                    <a:pt x="394" y="1525"/>
                  </a:cubicBezTo>
                  <a:cubicBezTo>
                    <a:pt x="426" y="1576"/>
                    <a:pt x="464" y="1631"/>
                    <a:pt x="478" y="1705"/>
                  </a:cubicBezTo>
                  <a:cubicBezTo>
                    <a:pt x="492" y="1779"/>
                    <a:pt x="496" y="1876"/>
                    <a:pt x="478" y="1969"/>
                  </a:cubicBezTo>
                  <a:cubicBezTo>
                    <a:pt x="460" y="2062"/>
                    <a:pt x="429" y="2178"/>
                    <a:pt x="370" y="2263"/>
                  </a:cubicBezTo>
                  <a:cubicBezTo>
                    <a:pt x="311" y="2348"/>
                    <a:pt x="238" y="2428"/>
                    <a:pt x="124" y="2479"/>
                  </a:cubicBezTo>
                  <a:cubicBezTo>
                    <a:pt x="66" y="2521"/>
                    <a:pt x="10" y="2506"/>
                    <a:pt x="22" y="2515"/>
                  </a:cubicBezTo>
                  <a:cubicBezTo>
                    <a:pt x="34" y="2524"/>
                    <a:pt x="135" y="2543"/>
                    <a:pt x="196" y="2533"/>
                  </a:cubicBezTo>
                  <a:cubicBezTo>
                    <a:pt x="257" y="2523"/>
                    <a:pt x="337" y="2494"/>
                    <a:pt x="388" y="2455"/>
                  </a:cubicBezTo>
                  <a:cubicBezTo>
                    <a:pt x="439" y="2416"/>
                    <a:pt x="467" y="2342"/>
                    <a:pt x="502" y="2299"/>
                  </a:cubicBezTo>
                  <a:cubicBezTo>
                    <a:pt x="537" y="2256"/>
                    <a:pt x="566" y="2214"/>
                    <a:pt x="598" y="2197"/>
                  </a:cubicBezTo>
                  <a:cubicBezTo>
                    <a:pt x="630" y="2180"/>
                    <a:pt x="670" y="2191"/>
                    <a:pt x="694" y="2197"/>
                  </a:cubicBezTo>
                  <a:cubicBezTo>
                    <a:pt x="718" y="2203"/>
                    <a:pt x="739" y="2240"/>
                    <a:pt x="742" y="2230"/>
                  </a:cubicBezTo>
                  <a:cubicBezTo>
                    <a:pt x="745" y="2220"/>
                    <a:pt x="725" y="2207"/>
                    <a:pt x="712" y="2137"/>
                  </a:cubicBezTo>
                  <a:cubicBezTo>
                    <a:pt x="699" y="2067"/>
                    <a:pt x="671" y="1903"/>
                    <a:pt x="664" y="1807"/>
                  </a:cubicBezTo>
                  <a:cubicBezTo>
                    <a:pt x="657" y="1711"/>
                    <a:pt x="661" y="1630"/>
                    <a:pt x="670" y="1561"/>
                  </a:cubicBezTo>
                  <a:cubicBezTo>
                    <a:pt x="679" y="1492"/>
                    <a:pt x="705" y="1450"/>
                    <a:pt x="718" y="1393"/>
                  </a:cubicBezTo>
                  <a:cubicBezTo>
                    <a:pt x="731" y="1336"/>
                    <a:pt x="776" y="1427"/>
                    <a:pt x="748" y="1219"/>
                  </a:cubicBezTo>
                  <a:cubicBezTo>
                    <a:pt x="720" y="1011"/>
                    <a:pt x="598" y="230"/>
                    <a:pt x="550" y="115"/>
                  </a:cubicBezTo>
                  <a:close/>
                </a:path>
              </a:pathLst>
            </a:custGeom>
            <a:gradFill rotWithShape="0">
              <a:gsLst>
                <a:gs pos="0">
                  <a:schemeClr val="accent2">
                    <a:gamma/>
                    <a:shade val="46275"/>
                    <a:invGamma/>
                  </a:schemeClr>
                </a:gs>
                <a:gs pos="50000">
                  <a:schemeClr val="accent2"/>
                </a:gs>
                <a:gs pos="100000">
                  <a:schemeClr val="accent2">
                    <a:gamma/>
                    <a:shade val="46275"/>
                    <a:invGamma/>
                  </a:schemeClr>
                </a:gs>
              </a:gsLst>
              <a:lin ang="0" scaled="1"/>
            </a:gradFill>
            <a:ln w="9525">
              <a:noFill/>
              <a:round/>
              <a:headEnd/>
              <a:tailEnd/>
            </a:ln>
            <a:effectLst/>
          </p:spPr>
          <p:txBody>
            <a:bodyPr wrap="none" anchor="ctr"/>
            <a:lstStyle/>
            <a:p>
              <a:pPr>
                <a:defRPr/>
              </a:pPr>
              <a:endParaRPr lang="en-US">
                <a:latin typeface="Tahoma" pitchFamily="22" charset="-52"/>
                <a:ea typeface="+mn-ea"/>
                <a:cs typeface="+mn-cs"/>
              </a:endParaRPr>
            </a:p>
          </p:txBody>
        </p:sp>
        <p:sp>
          <p:nvSpPr>
            <p:cNvPr id="1039" name="Freeform 1073" descr="kimonopat1"/>
            <p:cNvSpPr>
              <a:spLocks/>
            </p:cNvSpPr>
            <p:nvPr/>
          </p:nvSpPr>
          <p:spPr bwMode="auto">
            <a:xfrm>
              <a:off x="5046" y="2229"/>
              <a:ext cx="617" cy="1376"/>
            </a:xfrm>
            <a:custGeom>
              <a:avLst/>
              <a:gdLst>
                <a:gd name="T0" fmla="*/ 486 w 617"/>
                <a:gd name="T1" fmla="*/ 3 h 1376"/>
                <a:gd name="T2" fmla="*/ 402 w 617"/>
                <a:gd name="T3" fmla="*/ 381 h 1376"/>
                <a:gd name="T4" fmla="*/ 216 w 617"/>
                <a:gd name="T5" fmla="*/ 777 h 1376"/>
                <a:gd name="T6" fmla="*/ 0 w 617"/>
                <a:gd name="T7" fmla="*/ 1119 h 1376"/>
                <a:gd name="T8" fmla="*/ 102 w 617"/>
                <a:gd name="T9" fmla="*/ 1101 h 1376"/>
                <a:gd name="T10" fmla="*/ 282 w 617"/>
                <a:gd name="T11" fmla="*/ 1119 h 1376"/>
                <a:gd name="T12" fmla="*/ 378 w 617"/>
                <a:gd name="T13" fmla="*/ 1185 h 1376"/>
                <a:gd name="T14" fmla="*/ 432 w 617"/>
                <a:gd name="T15" fmla="*/ 1269 h 1376"/>
                <a:gd name="T16" fmla="*/ 444 w 617"/>
                <a:gd name="T17" fmla="*/ 1365 h 1376"/>
                <a:gd name="T18" fmla="*/ 498 w 617"/>
                <a:gd name="T19" fmla="*/ 1203 h 1376"/>
                <a:gd name="T20" fmla="*/ 564 w 617"/>
                <a:gd name="T21" fmla="*/ 825 h 1376"/>
                <a:gd name="T22" fmla="*/ 606 w 617"/>
                <a:gd name="T23" fmla="*/ 363 h 1376"/>
                <a:gd name="T24" fmla="*/ 486 w 617"/>
                <a:gd name="T25" fmla="*/ 3 h 137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17" h="1376">
                  <a:moveTo>
                    <a:pt x="486" y="3"/>
                  </a:moveTo>
                  <a:cubicBezTo>
                    <a:pt x="452" y="6"/>
                    <a:pt x="447" y="252"/>
                    <a:pt x="402" y="381"/>
                  </a:cubicBezTo>
                  <a:cubicBezTo>
                    <a:pt x="357" y="510"/>
                    <a:pt x="283" y="654"/>
                    <a:pt x="216" y="777"/>
                  </a:cubicBezTo>
                  <a:cubicBezTo>
                    <a:pt x="149" y="900"/>
                    <a:pt x="19" y="1065"/>
                    <a:pt x="0" y="1119"/>
                  </a:cubicBezTo>
                  <a:cubicBezTo>
                    <a:pt x="48" y="1119"/>
                    <a:pt x="55" y="1101"/>
                    <a:pt x="102" y="1101"/>
                  </a:cubicBezTo>
                  <a:cubicBezTo>
                    <a:pt x="149" y="1101"/>
                    <a:pt x="236" y="1105"/>
                    <a:pt x="282" y="1119"/>
                  </a:cubicBezTo>
                  <a:cubicBezTo>
                    <a:pt x="328" y="1133"/>
                    <a:pt x="353" y="1160"/>
                    <a:pt x="378" y="1185"/>
                  </a:cubicBezTo>
                  <a:cubicBezTo>
                    <a:pt x="403" y="1210"/>
                    <a:pt x="421" y="1239"/>
                    <a:pt x="432" y="1269"/>
                  </a:cubicBezTo>
                  <a:cubicBezTo>
                    <a:pt x="443" y="1299"/>
                    <a:pt x="433" y="1376"/>
                    <a:pt x="444" y="1365"/>
                  </a:cubicBezTo>
                  <a:cubicBezTo>
                    <a:pt x="455" y="1354"/>
                    <a:pt x="478" y="1293"/>
                    <a:pt x="498" y="1203"/>
                  </a:cubicBezTo>
                  <a:cubicBezTo>
                    <a:pt x="518" y="1113"/>
                    <a:pt x="546" y="965"/>
                    <a:pt x="564" y="825"/>
                  </a:cubicBezTo>
                  <a:cubicBezTo>
                    <a:pt x="582" y="685"/>
                    <a:pt x="617" y="496"/>
                    <a:pt x="606" y="363"/>
                  </a:cubicBezTo>
                  <a:cubicBezTo>
                    <a:pt x="595" y="230"/>
                    <a:pt x="520" y="0"/>
                    <a:pt x="486" y="3"/>
                  </a:cubicBezTo>
                  <a:close/>
                </a:path>
              </a:pathLst>
            </a:custGeom>
            <a:blipFill dpi="0" rotWithShape="0">
              <a:blip r:embed="rId14"/>
              <a:srcRect/>
              <a:tile tx="0" ty="0" sx="100000" sy="100000" flip="none" algn="tl"/>
            </a:blipFill>
            <a:ln>
              <a:noFill/>
            </a:ln>
            <a:extLst>
              <a:ext uri="{91240B29-F687-4f45-9708-019B960494DF}">
                <a14:hiddenLine xmlns="" xmlns:a14="http://schemas.microsoft.com/office/drawing/2010/main" w="9525" cap="flat" cmpd="sng">
                  <a:solidFill>
                    <a:srgbClr val="000000"/>
                  </a:solidFill>
                  <a:prstDash val="solid"/>
                  <a:round/>
                  <a:headEnd/>
                  <a:tailEnd/>
                </a14:hiddenLine>
              </a:ext>
            </a:extLst>
          </p:spPr>
          <p:txBody>
            <a:bodyPr wrap="none" anchor="ctr"/>
            <a:lstStyle/>
            <a:p>
              <a:endParaRPr lang="en-US"/>
            </a:p>
          </p:txBody>
        </p:sp>
        <p:sp>
          <p:nvSpPr>
            <p:cNvPr id="1040" name="Freeform 1074" descr="kimonopat1"/>
            <p:cNvSpPr>
              <a:spLocks/>
            </p:cNvSpPr>
            <p:nvPr/>
          </p:nvSpPr>
          <p:spPr bwMode="auto">
            <a:xfrm>
              <a:off x="5193" y="269"/>
              <a:ext cx="576" cy="3180"/>
            </a:xfrm>
            <a:custGeom>
              <a:avLst/>
              <a:gdLst>
                <a:gd name="T0" fmla="*/ 42 w 576"/>
                <a:gd name="T1" fmla="*/ 61 h 3180"/>
                <a:gd name="T2" fmla="*/ 156 w 576"/>
                <a:gd name="T3" fmla="*/ 517 h 3180"/>
                <a:gd name="T4" fmla="*/ 288 w 576"/>
                <a:gd name="T5" fmla="*/ 991 h 3180"/>
                <a:gd name="T6" fmla="*/ 414 w 576"/>
                <a:gd name="T7" fmla="*/ 1435 h 3180"/>
                <a:gd name="T8" fmla="*/ 576 w 576"/>
                <a:gd name="T9" fmla="*/ 1807 h 3180"/>
                <a:gd name="T10" fmla="*/ 576 w 576"/>
                <a:gd name="T11" fmla="*/ 3055 h 3180"/>
                <a:gd name="T12" fmla="*/ 414 w 576"/>
                <a:gd name="T13" fmla="*/ 2557 h 3180"/>
                <a:gd name="T14" fmla="*/ 252 w 576"/>
                <a:gd name="T15" fmla="*/ 1765 h 3180"/>
                <a:gd name="T16" fmla="*/ 126 w 576"/>
                <a:gd name="T17" fmla="*/ 961 h 3180"/>
                <a:gd name="T18" fmla="*/ 12 w 576"/>
                <a:gd name="T19" fmla="*/ 151 h 3180"/>
                <a:gd name="T20" fmla="*/ 42 w 576"/>
                <a:gd name="T21" fmla="*/ 61 h 318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76" h="3180">
                  <a:moveTo>
                    <a:pt x="42" y="61"/>
                  </a:moveTo>
                  <a:cubicBezTo>
                    <a:pt x="66" y="122"/>
                    <a:pt x="115" y="362"/>
                    <a:pt x="156" y="517"/>
                  </a:cubicBezTo>
                  <a:cubicBezTo>
                    <a:pt x="197" y="672"/>
                    <a:pt x="245" y="838"/>
                    <a:pt x="288" y="991"/>
                  </a:cubicBezTo>
                  <a:cubicBezTo>
                    <a:pt x="331" y="1144"/>
                    <a:pt x="366" y="1299"/>
                    <a:pt x="414" y="1435"/>
                  </a:cubicBezTo>
                  <a:cubicBezTo>
                    <a:pt x="462" y="1571"/>
                    <a:pt x="549" y="1537"/>
                    <a:pt x="576" y="1807"/>
                  </a:cubicBezTo>
                  <a:lnTo>
                    <a:pt x="576" y="3055"/>
                  </a:lnTo>
                  <a:cubicBezTo>
                    <a:pt x="549" y="3180"/>
                    <a:pt x="468" y="2772"/>
                    <a:pt x="414" y="2557"/>
                  </a:cubicBezTo>
                  <a:cubicBezTo>
                    <a:pt x="360" y="2342"/>
                    <a:pt x="300" y="2031"/>
                    <a:pt x="252" y="1765"/>
                  </a:cubicBezTo>
                  <a:cubicBezTo>
                    <a:pt x="204" y="1499"/>
                    <a:pt x="166" y="1230"/>
                    <a:pt x="126" y="961"/>
                  </a:cubicBezTo>
                  <a:cubicBezTo>
                    <a:pt x="86" y="692"/>
                    <a:pt x="24" y="299"/>
                    <a:pt x="12" y="151"/>
                  </a:cubicBezTo>
                  <a:cubicBezTo>
                    <a:pt x="0" y="3"/>
                    <a:pt x="18" y="0"/>
                    <a:pt x="42" y="61"/>
                  </a:cubicBezTo>
                  <a:close/>
                </a:path>
              </a:pathLst>
            </a:custGeom>
            <a:blipFill dpi="0" rotWithShape="0">
              <a:blip r:embed="rId14"/>
              <a:srcRect/>
              <a:tile tx="0" ty="0" sx="100000" sy="100000" flip="none" algn="tl"/>
            </a:blipFill>
            <a:ln>
              <a:noFill/>
            </a:ln>
            <a:extLst>
              <a:ext uri="{91240B29-F687-4f45-9708-019B960494DF}">
                <a14:hiddenLine xmlns="" xmlns:a14="http://schemas.microsoft.com/office/drawing/2010/main" w="9525" cap="flat" cmpd="sng">
                  <a:solidFill>
                    <a:srgbClr val="000000"/>
                  </a:solidFill>
                  <a:prstDash val="solid"/>
                  <a:round/>
                  <a:headEnd/>
                  <a:tailEnd/>
                </a14:hiddenLine>
              </a:ext>
            </a:extLst>
          </p:spPr>
          <p:txBody>
            <a:bodyPr wrap="none" anchor="ctr"/>
            <a:lstStyle/>
            <a:p>
              <a:endParaRPr lang="en-US"/>
            </a:p>
          </p:txBody>
        </p:sp>
        <p:sp>
          <p:nvSpPr>
            <p:cNvPr id="1041" name="Freeform 1075"/>
            <p:cNvSpPr>
              <a:spLocks/>
            </p:cNvSpPr>
            <p:nvPr/>
          </p:nvSpPr>
          <p:spPr bwMode="auto">
            <a:xfrm>
              <a:off x="5197" y="165"/>
              <a:ext cx="573" cy="1935"/>
            </a:xfrm>
            <a:custGeom>
              <a:avLst/>
              <a:gdLst>
                <a:gd name="T0" fmla="*/ 69 w 573"/>
                <a:gd name="T1" fmla="*/ 63 h 1935"/>
                <a:gd name="T2" fmla="*/ 207 w 573"/>
                <a:gd name="T3" fmla="*/ 549 h 1935"/>
                <a:gd name="T4" fmla="*/ 381 w 573"/>
                <a:gd name="T5" fmla="*/ 1101 h 1935"/>
                <a:gd name="T6" fmla="*/ 573 w 573"/>
                <a:gd name="T7" fmla="*/ 1575 h 1935"/>
                <a:gd name="T8" fmla="*/ 573 w 573"/>
                <a:gd name="T9" fmla="*/ 1935 h 1935"/>
                <a:gd name="T10" fmla="*/ 321 w 573"/>
                <a:gd name="T11" fmla="*/ 1449 h 1935"/>
                <a:gd name="T12" fmla="*/ 147 w 573"/>
                <a:gd name="T13" fmla="*/ 699 h 1935"/>
                <a:gd name="T14" fmla="*/ 15 w 573"/>
                <a:gd name="T15" fmla="*/ 171 h 1935"/>
                <a:gd name="T16" fmla="*/ 69 w 573"/>
                <a:gd name="T17" fmla="*/ 63 h 193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73" h="1935">
                  <a:moveTo>
                    <a:pt x="69" y="63"/>
                  </a:moveTo>
                  <a:cubicBezTo>
                    <a:pt x="101" y="126"/>
                    <a:pt x="155" y="376"/>
                    <a:pt x="207" y="549"/>
                  </a:cubicBezTo>
                  <a:cubicBezTo>
                    <a:pt x="259" y="722"/>
                    <a:pt x="320" y="930"/>
                    <a:pt x="381" y="1101"/>
                  </a:cubicBezTo>
                  <a:cubicBezTo>
                    <a:pt x="442" y="1272"/>
                    <a:pt x="541" y="1436"/>
                    <a:pt x="573" y="1575"/>
                  </a:cubicBezTo>
                  <a:lnTo>
                    <a:pt x="573" y="1935"/>
                  </a:lnTo>
                  <a:cubicBezTo>
                    <a:pt x="531" y="1914"/>
                    <a:pt x="392" y="1655"/>
                    <a:pt x="321" y="1449"/>
                  </a:cubicBezTo>
                  <a:cubicBezTo>
                    <a:pt x="250" y="1243"/>
                    <a:pt x="198" y="912"/>
                    <a:pt x="147" y="699"/>
                  </a:cubicBezTo>
                  <a:cubicBezTo>
                    <a:pt x="96" y="486"/>
                    <a:pt x="30" y="274"/>
                    <a:pt x="15" y="171"/>
                  </a:cubicBezTo>
                  <a:cubicBezTo>
                    <a:pt x="0" y="68"/>
                    <a:pt x="37" y="0"/>
                    <a:pt x="69" y="63"/>
                  </a:cubicBez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042" name="Freeform 1076"/>
            <p:cNvSpPr>
              <a:spLocks/>
            </p:cNvSpPr>
            <p:nvPr/>
          </p:nvSpPr>
          <p:spPr bwMode="auto">
            <a:xfrm>
              <a:off x="5004" y="0"/>
              <a:ext cx="363" cy="2112"/>
            </a:xfrm>
            <a:custGeom>
              <a:avLst/>
              <a:gdLst>
                <a:gd name="T0" fmla="*/ 0 w 363"/>
                <a:gd name="T1" fmla="*/ 2094 h 2112"/>
                <a:gd name="T2" fmla="*/ 66 w 363"/>
                <a:gd name="T3" fmla="*/ 1992 h 2112"/>
                <a:gd name="T4" fmla="*/ 150 w 363"/>
                <a:gd name="T5" fmla="*/ 1464 h 2112"/>
                <a:gd name="T6" fmla="*/ 234 w 363"/>
                <a:gd name="T7" fmla="*/ 678 h 2112"/>
                <a:gd name="T8" fmla="*/ 324 w 363"/>
                <a:gd name="T9" fmla="*/ 0 h 2112"/>
                <a:gd name="T10" fmla="*/ 0 w 363"/>
                <a:gd name="T11" fmla="*/ 0 h 2112"/>
                <a:gd name="T12" fmla="*/ 0 w 363"/>
                <a:gd name="T13" fmla="*/ 2094 h 21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48533" name="Freeform 1077"/>
            <p:cNvSpPr>
              <a:spLocks/>
            </p:cNvSpPr>
            <p:nvPr/>
          </p:nvSpPr>
          <p:spPr bwMode="auto">
            <a:xfrm>
              <a:off x="5004" y="1"/>
              <a:ext cx="189" cy="2112"/>
            </a:xfrm>
            <a:custGeom>
              <a:avLst/>
              <a:gdLst/>
              <a:ahLst/>
              <a:cxnLst>
                <a:cxn ang="0">
                  <a:pos x="0" y="2094"/>
                </a:cxn>
                <a:cxn ang="0">
                  <a:pos x="66" y="1992"/>
                </a:cxn>
                <a:cxn ang="0">
                  <a:pos x="150" y="1464"/>
                </a:cxn>
                <a:cxn ang="0">
                  <a:pos x="234" y="678"/>
                </a:cxn>
                <a:cxn ang="0">
                  <a:pos x="324" y="0"/>
                </a:cxn>
                <a:cxn ang="0">
                  <a:pos x="0" y="0"/>
                </a:cxn>
                <a:cxn ang="0">
                  <a:pos x="0" y="2094"/>
                </a:cxn>
              </a:cxnLst>
              <a:rect l="0" t="0" r="r" b="b"/>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chemeClr val="folHlink"/>
                </a:gs>
                <a:gs pos="50000">
                  <a:schemeClr val="hlink"/>
                </a:gs>
                <a:gs pos="100000">
                  <a:schemeClr val="folHlink"/>
                </a:gs>
              </a:gsLst>
              <a:lin ang="0" scaled="1"/>
            </a:gradFill>
            <a:ln w="9525">
              <a:noFill/>
              <a:round/>
              <a:headEnd/>
              <a:tailEnd/>
            </a:ln>
            <a:effectLst/>
          </p:spPr>
          <p:txBody>
            <a:bodyPr wrap="none" anchor="ctr"/>
            <a:lstStyle/>
            <a:p>
              <a:pPr>
                <a:defRPr/>
              </a:pPr>
              <a:endParaRPr lang="en-US">
                <a:latin typeface="Tahoma" pitchFamily="22" charset="-52"/>
                <a:ea typeface="+mn-ea"/>
                <a:cs typeface="+mn-cs"/>
              </a:endParaRPr>
            </a:p>
          </p:txBody>
        </p:sp>
        <p:sp>
          <p:nvSpPr>
            <p:cNvPr id="1044" name="Rectangle 1078"/>
            <p:cNvSpPr>
              <a:spLocks noChangeArrowheads="1"/>
            </p:cNvSpPr>
            <p:nvPr/>
          </p:nvSpPr>
          <p:spPr bwMode="auto">
            <a:xfrm>
              <a:off x="4955" y="1"/>
              <a:ext cx="56" cy="4320"/>
            </a:xfrm>
            <a:prstGeom prst="rect">
              <a:avLst/>
            </a:pr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kumimoji="1" lang="en-US">
                <a:latin typeface="Arial" charset="0"/>
              </a:endParaRPr>
            </a:p>
          </p:txBody>
        </p:sp>
        <p:sp>
          <p:nvSpPr>
            <p:cNvPr id="148535" name="Freeform 1079"/>
            <p:cNvSpPr>
              <a:spLocks/>
            </p:cNvSpPr>
            <p:nvPr/>
          </p:nvSpPr>
          <p:spPr bwMode="auto">
            <a:xfrm>
              <a:off x="5013" y="3924"/>
              <a:ext cx="734" cy="390"/>
            </a:xfrm>
            <a:custGeom>
              <a:avLst/>
              <a:gdLst/>
              <a:ahLst/>
              <a:cxnLst>
                <a:cxn ang="0">
                  <a:pos x="1" y="357"/>
                </a:cxn>
                <a:cxn ang="0">
                  <a:pos x="109" y="341"/>
                </a:cxn>
                <a:cxn ang="0">
                  <a:pos x="241" y="305"/>
                </a:cxn>
                <a:cxn ang="0">
                  <a:pos x="353" y="209"/>
                </a:cxn>
                <a:cxn ang="0">
                  <a:pos x="429" y="89"/>
                </a:cxn>
                <a:cxn ang="0">
                  <a:pos x="493" y="17"/>
                </a:cxn>
                <a:cxn ang="0">
                  <a:pos x="577" y="1"/>
                </a:cxn>
                <a:cxn ang="0">
                  <a:pos x="629" y="21"/>
                </a:cxn>
                <a:cxn ang="0">
                  <a:pos x="673" y="65"/>
                </a:cxn>
                <a:cxn ang="0">
                  <a:pos x="673" y="137"/>
                </a:cxn>
                <a:cxn ang="0">
                  <a:pos x="561" y="225"/>
                </a:cxn>
                <a:cxn ang="0">
                  <a:pos x="425" y="297"/>
                </a:cxn>
                <a:cxn ang="0">
                  <a:pos x="245" y="357"/>
                </a:cxn>
                <a:cxn ang="0">
                  <a:pos x="113" y="377"/>
                </a:cxn>
                <a:cxn ang="0">
                  <a:pos x="1" y="357"/>
                </a:cxn>
              </a:cxnLst>
              <a:rect l="0" t="0" r="r" b="b"/>
              <a:pathLst>
                <a:path w="692" h="378">
                  <a:moveTo>
                    <a:pt x="1" y="357"/>
                  </a:moveTo>
                  <a:cubicBezTo>
                    <a:pt x="0" y="351"/>
                    <a:pt x="69" y="350"/>
                    <a:pt x="109" y="341"/>
                  </a:cubicBezTo>
                  <a:cubicBezTo>
                    <a:pt x="149" y="332"/>
                    <a:pt x="200" y="327"/>
                    <a:pt x="241" y="305"/>
                  </a:cubicBezTo>
                  <a:cubicBezTo>
                    <a:pt x="282" y="283"/>
                    <a:pt x="322" y="245"/>
                    <a:pt x="353" y="209"/>
                  </a:cubicBezTo>
                  <a:cubicBezTo>
                    <a:pt x="384" y="173"/>
                    <a:pt x="406" y="121"/>
                    <a:pt x="429" y="89"/>
                  </a:cubicBezTo>
                  <a:cubicBezTo>
                    <a:pt x="452" y="57"/>
                    <a:pt x="468" y="32"/>
                    <a:pt x="493" y="17"/>
                  </a:cubicBezTo>
                  <a:cubicBezTo>
                    <a:pt x="518" y="2"/>
                    <a:pt x="554" y="0"/>
                    <a:pt x="577" y="1"/>
                  </a:cubicBezTo>
                  <a:cubicBezTo>
                    <a:pt x="600" y="2"/>
                    <a:pt x="613" y="10"/>
                    <a:pt x="629" y="21"/>
                  </a:cubicBezTo>
                  <a:cubicBezTo>
                    <a:pt x="645" y="32"/>
                    <a:pt x="666" y="46"/>
                    <a:pt x="673" y="65"/>
                  </a:cubicBezTo>
                  <a:cubicBezTo>
                    <a:pt x="680" y="84"/>
                    <a:pt x="692" y="110"/>
                    <a:pt x="673" y="137"/>
                  </a:cubicBezTo>
                  <a:cubicBezTo>
                    <a:pt x="654" y="164"/>
                    <a:pt x="602" y="198"/>
                    <a:pt x="561" y="225"/>
                  </a:cubicBezTo>
                  <a:cubicBezTo>
                    <a:pt x="520" y="252"/>
                    <a:pt x="478" y="275"/>
                    <a:pt x="425" y="297"/>
                  </a:cubicBezTo>
                  <a:cubicBezTo>
                    <a:pt x="372" y="319"/>
                    <a:pt x="297" y="344"/>
                    <a:pt x="245" y="357"/>
                  </a:cubicBezTo>
                  <a:cubicBezTo>
                    <a:pt x="193" y="370"/>
                    <a:pt x="156" y="376"/>
                    <a:pt x="113" y="377"/>
                  </a:cubicBezTo>
                  <a:cubicBezTo>
                    <a:pt x="70" y="378"/>
                    <a:pt x="2" y="363"/>
                    <a:pt x="1" y="357"/>
                  </a:cubicBezTo>
                  <a:close/>
                </a:path>
              </a:pathLst>
            </a:custGeom>
            <a:gradFill rotWithShape="0">
              <a:gsLst>
                <a:gs pos="0">
                  <a:schemeClr val="bg1"/>
                </a:gs>
                <a:gs pos="50000">
                  <a:schemeClr val="folHlink"/>
                </a:gs>
                <a:gs pos="100000">
                  <a:schemeClr val="bg1"/>
                </a:gs>
              </a:gsLst>
              <a:lin ang="0" scaled="1"/>
            </a:gradFill>
            <a:ln w="9525" cap="flat" cmpd="sng">
              <a:noFill/>
              <a:prstDash val="solid"/>
              <a:round/>
              <a:headEnd type="none" w="med" len="med"/>
              <a:tailEnd type="none" w="med" len="med"/>
            </a:ln>
            <a:effectLst/>
          </p:spPr>
          <p:txBody>
            <a:bodyPr wrap="none" anchor="ctr"/>
            <a:lstStyle/>
            <a:p>
              <a:pPr>
                <a:defRPr/>
              </a:pPr>
              <a:endParaRPr lang="en-US">
                <a:latin typeface="Tahoma" pitchFamily="22" charset="-52"/>
                <a:ea typeface="+mn-ea"/>
                <a:cs typeface="+mn-cs"/>
              </a:endParaRPr>
            </a:p>
          </p:txBody>
        </p:sp>
        <p:sp>
          <p:nvSpPr>
            <p:cNvPr id="1046" name="AutoShape 1080"/>
            <p:cNvSpPr>
              <a:spLocks noChangeArrowheads="1"/>
            </p:cNvSpPr>
            <p:nvPr/>
          </p:nvSpPr>
          <p:spPr bwMode="hidden">
            <a:xfrm rot="5400000">
              <a:off x="2724" y="2089"/>
              <a:ext cx="4320" cy="14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2105 w 21600"/>
                <a:gd name="T13" fmla="*/ 2130 h 21600"/>
                <a:gd name="T14" fmla="*/ 19495 w 21600"/>
                <a:gd name="T15" fmla="*/ 19470 h 21600"/>
              </a:gdLst>
              <a:ahLst/>
              <a:cxnLst>
                <a:cxn ang="T8">
                  <a:pos x="T0" y="T1"/>
                </a:cxn>
                <a:cxn ang="T9">
                  <a:pos x="T2" y="T3"/>
                </a:cxn>
                <a:cxn ang="T10">
                  <a:pos x="T4" y="T5"/>
                </a:cxn>
                <a:cxn ang="T11">
                  <a:pos x="T6" y="T7"/>
                </a:cxn>
              </a:cxnLst>
              <a:rect l="T12" t="T13" r="T14" b="T15"/>
              <a:pathLst>
                <a:path w="21600" h="21600">
                  <a:moveTo>
                    <a:pt x="0" y="0"/>
                  </a:moveTo>
                  <a:lnTo>
                    <a:pt x="607" y="21600"/>
                  </a:lnTo>
                  <a:lnTo>
                    <a:pt x="20993" y="21600"/>
                  </a:lnTo>
                  <a:lnTo>
                    <a:pt x="21600" y="0"/>
                  </a:lnTo>
                  <a:lnTo>
                    <a:pt x="0" y="0"/>
                  </a:lnTo>
                  <a:close/>
                </a:path>
              </a:pathLst>
            </a:custGeom>
            <a:gradFill rotWithShape="0">
              <a:gsLst>
                <a:gs pos="0">
                  <a:schemeClr val="bg1"/>
                </a:gs>
                <a:gs pos="100000">
                  <a:schemeClr val="bg2"/>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rot="10800000" vert="eaVert" wrap="none" anchor="ctr"/>
            <a:lstStyle/>
            <a:p>
              <a:endParaRPr lang="en-US"/>
            </a:p>
          </p:txBody>
        </p:sp>
      </p:grpSp>
      <p:sp>
        <p:nvSpPr>
          <p:cNvPr id="1027" name="Rectangle 1081"/>
          <p:cNvSpPr>
            <a:spLocks noGrp="1" noChangeArrowheads="1"/>
          </p:cNvSpPr>
          <p:nvPr>
            <p:ph type="title"/>
          </p:nvPr>
        </p:nvSpPr>
        <p:spPr bwMode="auto">
          <a:xfrm>
            <a:off x="219075" y="227013"/>
            <a:ext cx="747712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8" name="Rectangle 1082"/>
          <p:cNvSpPr>
            <a:spLocks noGrp="1" noChangeArrowheads="1"/>
          </p:cNvSpPr>
          <p:nvPr>
            <p:ph type="body" idx="1"/>
          </p:nvPr>
        </p:nvSpPr>
        <p:spPr bwMode="auto">
          <a:xfrm>
            <a:off x="263525" y="1598613"/>
            <a:ext cx="7386638" cy="44973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8539" name="Rectangle 1083"/>
          <p:cNvSpPr>
            <a:spLocks noGrp="1" noChangeArrowheads="1"/>
          </p:cNvSpPr>
          <p:nvPr>
            <p:ph type="dt" sz="half" idx="2"/>
          </p:nvPr>
        </p:nvSpPr>
        <p:spPr bwMode="auto">
          <a:xfrm>
            <a:off x="301625" y="6242050"/>
            <a:ext cx="1782763" cy="4746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latin typeface="+mn-lt"/>
                <a:ea typeface="+mn-ea"/>
                <a:cs typeface="+mn-cs"/>
              </a:defRPr>
            </a:lvl1pPr>
          </a:lstStyle>
          <a:p>
            <a:pPr>
              <a:defRPr/>
            </a:pPr>
            <a:endParaRPr lang="en-US"/>
          </a:p>
        </p:txBody>
      </p:sp>
      <p:sp>
        <p:nvSpPr>
          <p:cNvPr id="148540" name="Rectangle 1084"/>
          <p:cNvSpPr>
            <a:spLocks noGrp="1" noChangeArrowheads="1"/>
          </p:cNvSpPr>
          <p:nvPr>
            <p:ph type="ftr" sz="quarter" idx="3"/>
          </p:nvPr>
        </p:nvSpPr>
        <p:spPr bwMode="auto">
          <a:xfrm>
            <a:off x="2257425" y="6248400"/>
            <a:ext cx="3455988" cy="4746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latin typeface="+mn-lt"/>
                <a:ea typeface="+mn-ea"/>
                <a:cs typeface="+mn-cs"/>
              </a:defRPr>
            </a:lvl1pPr>
          </a:lstStyle>
          <a:p>
            <a:pPr>
              <a:defRPr/>
            </a:pPr>
            <a:endParaRPr lang="en-US"/>
          </a:p>
        </p:txBody>
      </p:sp>
      <p:sp>
        <p:nvSpPr>
          <p:cNvPr id="148541" name="Rectangle 1085"/>
          <p:cNvSpPr>
            <a:spLocks noGrp="1" noChangeArrowheads="1"/>
          </p:cNvSpPr>
          <p:nvPr>
            <p:ph type="sldNum" sz="quarter" idx="4"/>
          </p:nvPr>
        </p:nvSpPr>
        <p:spPr bwMode="auto">
          <a:xfrm>
            <a:off x="5867400" y="6248400"/>
            <a:ext cx="1755775" cy="4746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latin typeface="Arial" charset="0"/>
              </a:defRPr>
            </a:lvl1pPr>
          </a:lstStyle>
          <a:p>
            <a:pPr>
              <a:defRPr/>
            </a:pPr>
            <a:fld id="{15ABFF16-757E-8D47-845A-D90681BE1E71}"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823" r:id="rId1"/>
    <p:sldLayoutId id="2147486766" r:id="rId2"/>
    <p:sldLayoutId id="2147486767" r:id="rId3"/>
    <p:sldLayoutId id="2147486768" r:id="rId4"/>
    <p:sldLayoutId id="2147486769" r:id="rId5"/>
    <p:sldLayoutId id="2147486770" r:id="rId6"/>
    <p:sldLayoutId id="2147486771" r:id="rId7"/>
    <p:sldLayoutId id="2147486772" r:id="rId8"/>
    <p:sldLayoutId id="2147486773" r:id="rId9"/>
    <p:sldLayoutId id="2147486774" r:id="rId10"/>
    <p:sldLayoutId id="2147486775" r:id="rId11"/>
  </p:sldLayoutIdLst>
  <p:txStyles>
    <p:titleStyle>
      <a:lvl1pPr algn="l" rtl="0" eaLnBrk="0" fontAlgn="base" hangingPunct="0">
        <a:spcBef>
          <a:spcPct val="0"/>
        </a:spcBef>
        <a:spcAft>
          <a:spcPct val="0"/>
        </a:spcAft>
        <a:defRPr sz="40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000">
          <a:solidFill>
            <a:schemeClr val="tx2"/>
          </a:solidFill>
          <a:latin typeface="Arial" pitchFamily="22" charset="0"/>
          <a:ea typeface="ＭＳ Ｐゴシック" pitchFamily="-105" charset="-128"/>
          <a:cs typeface="ＭＳ Ｐゴシック" pitchFamily="-105" charset="-128"/>
        </a:defRPr>
      </a:lvl2pPr>
      <a:lvl3pPr algn="l" rtl="0" eaLnBrk="0" fontAlgn="base" hangingPunct="0">
        <a:spcBef>
          <a:spcPct val="0"/>
        </a:spcBef>
        <a:spcAft>
          <a:spcPct val="0"/>
        </a:spcAft>
        <a:defRPr sz="4000">
          <a:solidFill>
            <a:schemeClr val="tx2"/>
          </a:solidFill>
          <a:latin typeface="Arial" pitchFamily="22" charset="0"/>
          <a:ea typeface="ＭＳ Ｐゴシック" pitchFamily="-105" charset="-128"/>
          <a:cs typeface="ＭＳ Ｐゴシック" pitchFamily="-105" charset="-128"/>
        </a:defRPr>
      </a:lvl3pPr>
      <a:lvl4pPr algn="l" rtl="0" eaLnBrk="0" fontAlgn="base" hangingPunct="0">
        <a:spcBef>
          <a:spcPct val="0"/>
        </a:spcBef>
        <a:spcAft>
          <a:spcPct val="0"/>
        </a:spcAft>
        <a:defRPr sz="4000">
          <a:solidFill>
            <a:schemeClr val="tx2"/>
          </a:solidFill>
          <a:latin typeface="Arial" pitchFamily="22" charset="0"/>
          <a:ea typeface="ＭＳ Ｐゴシック" pitchFamily="-105" charset="-128"/>
          <a:cs typeface="ＭＳ Ｐゴシック" pitchFamily="-105" charset="-128"/>
        </a:defRPr>
      </a:lvl4pPr>
      <a:lvl5pPr algn="l" rtl="0" eaLnBrk="0" fontAlgn="base" hangingPunct="0">
        <a:spcBef>
          <a:spcPct val="0"/>
        </a:spcBef>
        <a:spcAft>
          <a:spcPct val="0"/>
        </a:spcAft>
        <a:defRPr sz="4000">
          <a:solidFill>
            <a:schemeClr val="tx2"/>
          </a:solidFill>
          <a:latin typeface="Arial" pitchFamily="22" charset="0"/>
          <a:ea typeface="ＭＳ Ｐゴシック" pitchFamily="-105" charset="-128"/>
          <a:cs typeface="ＭＳ Ｐゴシック" pitchFamily="-105" charset="-128"/>
        </a:defRPr>
      </a:lvl5pPr>
      <a:lvl6pPr marL="457200" algn="l" rtl="0" fontAlgn="base">
        <a:spcBef>
          <a:spcPct val="0"/>
        </a:spcBef>
        <a:spcAft>
          <a:spcPct val="0"/>
        </a:spcAft>
        <a:defRPr sz="4000">
          <a:solidFill>
            <a:schemeClr val="tx2"/>
          </a:solidFill>
          <a:latin typeface="Arial" pitchFamily="22" charset="0"/>
        </a:defRPr>
      </a:lvl6pPr>
      <a:lvl7pPr marL="914400" algn="l" rtl="0" fontAlgn="base">
        <a:spcBef>
          <a:spcPct val="0"/>
        </a:spcBef>
        <a:spcAft>
          <a:spcPct val="0"/>
        </a:spcAft>
        <a:defRPr sz="4000">
          <a:solidFill>
            <a:schemeClr val="tx2"/>
          </a:solidFill>
          <a:latin typeface="Arial" pitchFamily="22" charset="0"/>
        </a:defRPr>
      </a:lvl7pPr>
      <a:lvl8pPr marL="1371600" algn="l" rtl="0" fontAlgn="base">
        <a:spcBef>
          <a:spcPct val="0"/>
        </a:spcBef>
        <a:spcAft>
          <a:spcPct val="0"/>
        </a:spcAft>
        <a:defRPr sz="4000">
          <a:solidFill>
            <a:schemeClr val="tx2"/>
          </a:solidFill>
          <a:latin typeface="Arial" pitchFamily="22" charset="0"/>
        </a:defRPr>
      </a:lvl8pPr>
      <a:lvl9pPr marL="1828800" algn="l" rtl="0" fontAlgn="base">
        <a:spcBef>
          <a:spcPct val="0"/>
        </a:spcBef>
        <a:spcAft>
          <a:spcPct val="0"/>
        </a:spcAft>
        <a:defRPr sz="4000">
          <a:solidFill>
            <a:schemeClr val="tx2"/>
          </a:solidFill>
          <a:latin typeface="Arial" pitchFamily="22" charset="0"/>
        </a:defRPr>
      </a:lvl9pPr>
    </p:titleStyle>
    <p:bodyStyle>
      <a:lvl1pPr marL="342900" indent="-342900" algn="l" rtl="0" eaLnBrk="0" fontAlgn="base" hangingPunct="0">
        <a:spcBef>
          <a:spcPct val="20000"/>
        </a:spcBef>
        <a:spcAft>
          <a:spcPct val="0"/>
        </a:spcAft>
        <a:buBlip>
          <a:blip r:embed="rId15"/>
        </a:buBlip>
        <a:defRPr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SzPct val="80000"/>
        <a:buBlip>
          <a:blip r:embed="rId16"/>
        </a:buBlip>
        <a:defRPr sz="2800">
          <a:solidFill>
            <a:schemeClr val="tx1"/>
          </a:solidFill>
          <a:latin typeface="+mn-lt"/>
          <a:ea typeface="ＭＳ Ｐゴシック" pitchFamily="22" charset="-128"/>
        </a:defRPr>
      </a:lvl2pPr>
      <a:lvl3pPr marL="1143000" indent="-228600" algn="l" rtl="0" eaLnBrk="0" fontAlgn="base" hangingPunct="0">
        <a:spcBef>
          <a:spcPct val="20000"/>
        </a:spcBef>
        <a:spcAft>
          <a:spcPct val="0"/>
        </a:spcAft>
        <a:buSzPct val="70000"/>
        <a:buBlip>
          <a:blip r:embed="rId17"/>
        </a:buBlip>
        <a:defRPr sz="2400">
          <a:solidFill>
            <a:schemeClr val="tx1"/>
          </a:solidFill>
          <a:latin typeface="+mn-lt"/>
          <a:ea typeface="ＭＳ Ｐゴシック" charset="0"/>
          <a:cs typeface="Geneva" charset="-128"/>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2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2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2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2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4818" name="Title Placeholder 1"/>
          <p:cNvSpPr>
            <a:spLocks noGrp="1"/>
          </p:cNvSpPr>
          <p:nvPr>
            <p:ph type="title"/>
          </p:nvPr>
        </p:nvSpPr>
        <p:spPr bwMode="auto">
          <a:xfrm>
            <a:off x="685800" y="120650"/>
            <a:ext cx="7770813" cy="1430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4819" name="Text Placeholder 2"/>
          <p:cNvSpPr>
            <a:spLocks noGrp="1"/>
          </p:cNvSpPr>
          <p:nvPr>
            <p:ph type="body" idx="1"/>
          </p:nvPr>
        </p:nvSpPr>
        <p:spPr bwMode="auto">
          <a:xfrm>
            <a:off x="685800" y="1752600"/>
            <a:ext cx="7770813" cy="43735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619875"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FFFFFF"/>
                </a:solidFill>
                <a:effectLst>
                  <a:outerShdw blurRad="38100" dist="38100" dir="2700000" algn="tl">
                    <a:srgbClr val="212121"/>
                  </a:outerShdw>
                </a:effectLst>
                <a:latin typeface="Calisto MT" pitchFamily="-112" charset="0"/>
                <a:ea typeface="ＭＳ Ｐゴシック" pitchFamily="-112" charset="-128"/>
                <a:cs typeface="ＭＳ Ｐゴシック" pitchFamily="-112" charset="-128"/>
              </a:defRPr>
            </a:lvl1pPr>
          </a:lstStyle>
          <a:p>
            <a:pPr>
              <a:defRPr/>
            </a:pPr>
            <a:endParaRPr lang="en-US"/>
          </a:p>
        </p:txBody>
      </p:sp>
      <p:sp>
        <p:nvSpPr>
          <p:cNvPr id="5" name="Footer Placeholder 4"/>
          <p:cNvSpPr>
            <a:spLocks noGrp="1"/>
          </p:cNvSpPr>
          <p:nvPr>
            <p:ph type="ftr" sz="quarter" idx="3"/>
          </p:nvPr>
        </p:nvSpPr>
        <p:spPr>
          <a:xfrm>
            <a:off x="354013" y="6356350"/>
            <a:ext cx="2895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FFFFFF"/>
                </a:solidFill>
                <a:effectLst>
                  <a:outerShdw blurRad="38100" dist="38100" dir="2700000" algn="tl">
                    <a:srgbClr val="212121"/>
                  </a:outerShdw>
                </a:effectLst>
                <a:latin typeface="Calisto MT" pitchFamily="-112" charset="0"/>
                <a:ea typeface="ＭＳ Ｐゴシック" pitchFamily="-112" charset="-128"/>
                <a:cs typeface="ＭＳ Ｐゴシック" pitchFamily="-112" charset="-128"/>
              </a:defRPr>
            </a:lvl1pPr>
          </a:lstStyle>
          <a:p>
            <a:pPr>
              <a:defRPr/>
            </a:pPr>
            <a:endParaRPr lang="en-US"/>
          </a:p>
        </p:txBody>
      </p:sp>
      <p:sp>
        <p:nvSpPr>
          <p:cNvPr id="6" name="Slide Number Placeholder 5"/>
          <p:cNvSpPr>
            <a:spLocks noGrp="1"/>
          </p:cNvSpPr>
          <p:nvPr>
            <p:ph type="sldNum" sz="quarter" idx="4"/>
          </p:nvPr>
        </p:nvSpPr>
        <p:spPr>
          <a:xfrm>
            <a:off x="4229100" y="6356350"/>
            <a:ext cx="6858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200">
                <a:solidFill>
                  <a:srgbClr val="FFFFFF"/>
                </a:solidFill>
                <a:effectLst>
                  <a:outerShdw blurRad="38100" dist="38100" dir="2700000" algn="tl">
                    <a:srgbClr val="212121"/>
                  </a:outerShdw>
                </a:effectLst>
                <a:latin typeface="Calisto MT" charset="0"/>
              </a:defRPr>
            </a:lvl1pPr>
          </a:lstStyle>
          <a:p>
            <a:pPr>
              <a:defRPr/>
            </a:pPr>
            <a:fld id="{40D404A4-AC0F-EB45-8609-828E426002FF}"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6786" r:id="rId1"/>
  </p:sldLayoutIdLst>
  <p:txStyles>
    <p:titleStyle>
      <a:lvl1pPr algn="ctr" rtl="0" eaLnBrk="0" fontAlgn="base" hangingPunct="0">
        <a:spcBef>
          <a:spcPct val="0"/>
        </a:spcBef>
        <a:spcAft>
          <a:spcPct val="0"/>
        </a:spcAft>
        <a:defRPr sz="4800">
          <a:solidFill>
            <a:schemeClr val="tx1"/>
          </a:solidFill>
          <a:latin typeface="+mj-lt"/>
          <a:ea typeface="+mj-ea"/>
          <a:cs typeface="+mj-cs"/>
        </a:defRPr>
      </a:lvl1pPr>
      <a:lvl2pPr algn="ctr" rtl="0" eaLnBrk="0" fontAlgn="base" hangingPunct="0">
        <a:spcBef>
          <a:spcPct val="0"/>
        </a:spcBef>
        <a:spcAft>
          <a:spcPct val="0"/>
        </a:spcAft>
        <a:defRPr sz="4800">
          <a:solidFill>
            <a:schemeClr val="tx1"/>
          </a:solidFill>
          <a:latin typeface="Calisto MT" pitchFamily="-110" charset="0"/>
          <a:ea typeface="ＭＳ Ｐゴシック" pitchFamily="-110" charset="-128"/>
          <a:cs typeface="ＭＳ Ｐゴシック" pitchFamily="-110" charset="-128"/>
        </a:defRPr>
      </a:lvl2pPr>
      <a:lvl3pPr algn="ctr" rtl="0" eaLnBrk="0" fontAlgn="base" hangingPunct="0">
        <a:spcBef>
          <a:spcPct val="0"/>
        </a:spcBef>
        <a:spcAft>
          <a:spcPct val="0"/>
        </a:spcAft>
        <a:defRPr sz="4800">
          <a:solidFill>
            <a:schemeClr val="tx1"/>
          </a:solidFill>
          <a:latin typeface="Calisto MT" pitchFamily="-110" charset="0"/>
          <a:ea typeface="ＭＳ Ｐゴシック" pitchFamily="-110" charset="-128"/>
          <a:cs typeface="ＭＳ Ｐゴシック" pitchFamily="-110" charset="-128"/>
        </a:defRPr>
      </a:lvl3pPr>
      <a:lvl4pPr algn="ctr" rtl="0" eaLnBrk="0" fontAlgn="base" hangingPunct="0">
        <a:spcBef>
          <a:spcPct val="0"/>
        </a:spcBef>
        <a:spcAft>
          <a:spcPct val="0"/>
        </a:spcAft>
        <a:defRPr sz="4800">
          <a:solidFill>
            <a:schemeClr val="tx1"/>
          </a:solidFill>
          <a:latin typeface="Calisto MT" pitchFamily="-110" charset="0"/>
          <a:ea typeface="ＭＳ Ｐゴシック" pitchFamily="-110" charset="-128"/>
          <a:cs typeface="ＭＳ Ｐゴシック" pitchFamily="-110" charset="-128"/>
        </a:defRPr>
      </a:lvl4pPr>
      <a:lvl5pPr algn="ctr" rtl="0" eaLnBrk="0" fontAlgn="base" hangingPunct="0">
        <a:spcBef>
          <a:spcPct val="0"/>
        </a:spcBef>
        <a:spcAft>
          <a:spcPct val="0"/>
        </a:spcAft>
        <a:defRPr sz="4800">
          <a:solidFill>
            <a:schemeClr val="tx1"/>
          </a:solidFill>
          <a:latin typeface="Calisto MT" pitchFamily="-110" charset="0"/>
          <a:ea typeface="ＭＳ Ｐゴシック" pitchFamily="-110" charset="-128"/>
          <a:cs typeface="ＭＳ Ｐゴシック" pitchFamily="-110" charset="-128"/>
        </a:defRPr>
      </a:lvl5pPr>
      <a:lvl6pPr marL="457200" algn="ctr" rtl="0" fontAlgn="base">
        <a:spcBef>
          <a:spcPct val="0"/>
        </a:spcBef>
        <a:spcAft>
          <a:spcPct val="0"/>
        </a:spcAft>
        <a:defRPr sz="4800">
          <a:solidFill>
            <a:schemeClr val="tx1"/>
          </a:solidFill>
          <a:latin typeface="Calisto MT" pitchFamily="-110" charset="0"/>
          <a:ea typeface="ＭＳ Ｐゴシック" pitchFamily="-110" charset="-128"/>
          <a:cs typeface="ＭＳ Ｐゴシック" pitchFamily="-110" charset="-128"/>
        </a:defRPr>
      </a:lvl6pPr>
      <a:lvl7pPr marL="914400" algn="ctr" rtl="0" fontAlgn="base">
        <a:spcBef>
          <a:spcPct val="0"/>
        </a:spcBef>
        <a:spcAft>
          <a:spcPct val="0"/>
        </a:spcAft>
        <a:defRPr sz="4800">
          <a:solidFill>
            <a:schemeClr val="tx1"/>
          </a:solidFill>
          <a:latin typeface="Calisto MT" pitchFamily="-110" charset="0"/>
          <a:ea typeface="ＭＳ Ｐゴシック" pitchFamily="-110" charset="-128"/>
          <a:cs typeface="ＭＳ Ｐゴシック" pitchFamily="-110" charset="-128"/>
        </a:defRPr>
      </a:lvl7pPr>
      <a:lvl8pPr marL="1371600" algn="ctr" rtl="0" fontAlgn="base">
        <a:spcBef>
          <a:spcPct val="0"/>
        </a:spcBef>
        <a:spcAft>
          <a:spcPct val="0"/>
        </a:spcAft>
        <a:defRPr sz="4800">
          <a:solidFill>
            <a:schemeClr val="tx1"/>
          </a:solidFill>
          <a:latin typeface="Calisto MT" pitchFamily="-110" charset="0"/>
          <a:ea typeface="ＭＳ Ｐゴシック" pitchFamily="-110" charset="-128"/>
          <a:cs typeface="ＭＳ Ｐゴシック" pitchFamily="-110" charset="-128"/>
        </a:defRPr>
      </a:lvl8pPr>
      <a:lvl9pPr marL="1828800" algn="ctr" rtl="0" fontAlgn="base">
        <a:spcBef>
          <a:spcPct val="0"/>
        </a:spcBef>
        <a:spcAft>
          <a:spcPct val="0"/>
        </a:spcAft>
        <a:defRPr sz="4800">
          <a:solidFill>
            <a:schemeClr val="tx1"/>
          </a:solidFill>
          <a:latin typeface="Calisto MT" pitchFamily="-110" charset="0"/>
          <a:ea typeface="ＭＳ Ｐゴシック" pitchFamily="-110" charset="-128"/>
          <a:cs typeface="ＭＳ Ｐゴシック" pitchFamily="-110" charset="-128"/>
        </a:defRPr>
      </a:lvl9pPr>
    </p:titleStyle>
    <p:bodyStyle>
      <a:lvl1pPr marL="342900" indent="-342900" algn="l" rtl="0" eaLnBrk="0" fontAlgn="base" hangingPunct="0">
        <a:spcBef>
          <a:spcPts val="2000"/>
        </a:spcBef>
        <a:spcAft>
          <a:spcPct val="0"/>
        </a:spcAft>
        <a:buBlip>
          <a:blip r:embed="rId4"/>
        </a:buBlip>
        <a:defRPr sz="2200">
          <a:solidFill>
            <a:schemeClr val="tx1"/>
          </a:solidFill>
          <a:latin typeface="+mn-lt"/>
          <a:ea typeface="+mn-ea"/>
          <a:cs typeface="+mn-cs"/>
        </a:defRPr>
      </a:lvl1pPr>
      <a:lvl2pPr marL="685800" indent="-336550" algn="l" rtl="0" eaLnBrk="0" fontAlgn="base" hangingPunct="0">
        <a:spcBef>
          <a:spcPts val="600"/>
        </a:spcBef>
        <a:spcAft>
          <a:spcPct val="0"/>
        </a:spcAft>
        <a:buBlip>
          <a:blip r:embed="rId4"/>
        </a:buBlip>
        <a:defRPr sz="2000">
          <a:solidFill>
            <a:schemeClr val="tx1"/>
          </a:solidFill>
          <a:latin typeface="+mn-lt"/>
          <a:ea typeface="+mn-ea"/>
        </a:defRPr>
      </a:lvl2pPr>
      <a:lvl3pPr marL="1035050" indent="-349250" algn="l" rtl="0" eaLnBrk="0" fontAlgn="base" hangingPunct="0">
        <a:spcBef>
          <a:spcPts val="600"/>
        </a:spcBef>
        <a:spcAft>
          <a:spcPct val="0"/>
        </a:spcAft>
        <a:buBlip>
          <a:blip r:embed="rId4"/>
        </a:buBlip>
        <a:defRPr>
          <a:solidFill>
            <a:schemeClr val="tx1"/>
          </a:solidFill>
          <a:latin typeface="+mn-lt"/>
          <a:ea typeface="ＭＳ Ｐゴシック" charset="0"/>
          <a:cs typeface="Geneva" charset="-128"/>
        </a:defRPr>
      </a:lvl3pPr>
      <a:lvl4pPr marL="1371600" indent="-336550" algn="l" rtl="0" eaLnBrk="0" fontAlgn="base" hangingPunct="0">
        <a:spcBef>
          <a:spcPts val="600"/>
        </a:spcBef>
        <a:spcAft>
          <a:spcPct val="0"/>
        </a:spcAft>
        <a:buBlip>
          <a:blip r:embed="rId4"/>
        </a:buBlip>
        <a:defRPr>
          <a:solidFill>
            <a:schemeClr val="tx1"/>
          </a:solidFill>
          <a:latin typeface="+mn-lt"/>
          <a:ea typeface="Geneva" charset="-128"/>
          <a:cs typeface="Geneva" charset="0"/>
        </a:defRPr>
      </a:lvl4pPr>
      <a:lvl5pPr marL="1720850" indent="-349250" algn="l" rtl="0" eaLnBrk="0" fontAlgn="base" hangingPunct="0">
        <a:spcBef>
          <a:spcPts val="600"/>
        </a:spcBef>
        <a:spcAft>
          <a:spcPct val="0"/>
        </a:spcAft>
        <a:buBlip>
          <a:blip r:embed="rId4"/>
        </a:buBlip>
        <a:defRPr>
          <a:solidFill>
            <a:schemeClr val="tx1"/>
          </a:solidFill>
          <a:latin typeface="+mn-lt"/>
          <a:ea typeface="ＭＳ Ｐゴシック" charset="-128"/>
          <a:cs typeface="ＭＳ Ｐゴシック" charset="-128"/>
        </a:defRPr>
      </a:lvl5pPr>
      <a:lvl6pPr marL="2178050" indent="-349250" algn="l" rtl="0" fontAlgn="base">
        <a:spcBef>
          <a:spcPts val="600"/>
        </a:spcBef>
        <a:spcAft>
          <a:spcPct val="0"/>
        </a:spcAft>
        <a:buBlip>
          <a:blip r:embed="rId4"/>
        </a:buBlip>
        <a:defRPr>
          <a:solidFill>
            <a:schemeClr val="tx1"/>
          </a:solidFill>
          <a:latin typeface="+mn-lt"/>
          <a:ea typeface="+mn-ea"/>
        </a:defRPr>
      </a:lvl6pPr>
      <a:lvl7pPr marL="2635250" indent="-349250" algn="l" rtl="0" fontAlgn="base">
        <a:spcBef>
          <a:spcPts val="600"/>
        </a:spcBef>
        <a:spcAft>
          <a:spcPct val="0"/>
        </a:spcAft>
        <a:buBlip>
          <a:blip r:embed="rId4"/>
        </a:buBlip>
        <a:defRPr>
          <a:solidFill>
            <a:schemeClr val="tx1"/>
          </a:solidFill>
          <a:latin typeface="+mn-lt"/>
          <a:ea typeface="+mn-ea"/>
        </a:defRPr>
      </a:lvl7pPr>
      <a:lvl8pPr marL="3092450" indent="-349250" algn="l" rtl="0" fontAlgn="base">
        <a:spcBef>
          <a:spcPts val="600"/>
        </a:spcBef>
        <a:spcAft>
          <a:spcPct val="0"/>
        </a:spcAft>
        <a:buBlip>
          <a:blip r:embed="rId4"/>
        </a:buBlip>
        <a:defRPr>
          <a:solidFill>
            <a:schemeClr val="tx1"/>
          </a:solidFill>
          <a:latin typeface="+mn-lt"/>
          <a:ea typeface="+mn-ea"/>
        </a:defRPr>
      </a:lvl8pPr>
      <a:lvl9pPr marL="3549650" indent="-349250" algn="l" rtl="0" fontAlgn="base">
        <a:spcBef>
          <a:spcPts val="600"/>
        </a:spcBef>
        <a:spcAft>
          <a:spcPct val="0"/>
        </a:spcAft>
        <a:buBlip>
          <a:blip r:embed="rId4"/>
        </a:buBlip>
        <a:defRPr>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25634" name="Rectangle 2"/>
          <p:cNvSpPr>
            <a:spLocks noGrp="1" noChangeArrowheads="1"/>
          </p:cNvSpPr>
          <p:nvPr>
            <p:ph type="title"/>
          </p:nvPr>
        </p:nvSpPr>
        <p:spPr bwMode="auto">
          <a:xfrm>
            <a:off x="685800" y="609600"/>
            <a:ext cx="8077200" cy="1143000"/>
          </a:xfrm>
          <a:prstGeom prst="rect">
            <a:avLst/>
          </a:prstGeom>
          <a:noFill/>
          <a:ln w="9525">
            <a:noFill/>
            <a:miter lim="800000"/>
            <a:headEnd/>
            <a:tailEnd/>
          </a:ln>
          <a:effectLst>
            <a:outerShdw blurRad="88900" algn="ctr" rotWithShape="0">
              <a:srgbClr val="FFFFFF">
                <a:alpha val="75000"/>
              </a:srgbClr>
            </a:outerShdw>
          </a:effec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36867" name="Rectangle 3"/>
          <p:cNvSpPr>
            <a:spLocks noGrp="1" noChangeArrowheads="1"/>
          </p:cNvSpPr>
          <p:nvPr>
            <p:ph type="body" idx="1"/>
          </p:nvPr>
        </p:nvSpPr>
        <p:spPr bwMode="auto">
          <a:xfrm>
            <a:off x="1905000" y="1981200"/>
            <a:ext cx="68580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5636" name="Rectangle 4"/>
          <p:cNvSpPr>
            <a:spLocks noGrp="1" noChangeArrowheads="1"/>
          </p:cNvSpPr>
          <p:nvPr>
            <p:ph type="dt" sz="half" idx="2"/>
          </p:nvPr>
        </p:nvSpPr>
        <p:spPr bwMode="auto">
          <a:xfrm>
            <a:off x="1524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FFFFFF"/>
                </a:solidFill>
                <a:latin typeface="Trebuchet MS" charset="0"/>
              </a:defRPr>
            </a:lvl1pPr>
          </a:lstStyle>
          <a:p>
            <a:pPr>
              <a:defRPr/>
            </a:pPr>
            <a:fld id="{A8E3DC11-CF0D-2841-9CFB-2D9160F4253F}" type="datetime1">
              <a:rPr lang="en-US"/>
              <a:pPr>
                <a:defRPr/>
              </a:pPr>
              <a:t>8/31/22</a:t>
            </a:fld>
            <a:endParaRPr lang="en-US"/>
          </a:p>
        </p:txBody>
      </p:sp>
      <p:sp>
        <p:nvSpPr>
          <p:cNvPr id="325637" name="Rectangle 5"/>
          <p:cNvSpPr>
            <a:spLocks noGrp="1" noChangeArrowheads="1"/>
          </p:cNvSpPr>
          <p:nvPr>
            <p:ph type="ftr" sz="quarter" idx="3"/>
          </p:nvPr>
        </p:nvSpPr>
        <p:spPr bwMode="auto">
          <a:xfrm>
            <a:off x="3122613"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rebuchet MS" pitchFamily="-112" charset="0"/>
                <a:ea typeface="ＭＳ Ｐゴシック" pitchFamily="-112" charset="-128"/>
                <a:cs typeface="ＭＳ Ｐゴシック" pitchFamily="-112" charset="-128"/>
              </a:defRPr>
            </a:lvl1pPr>
          </a:lstStyle>
          <a:p>
            <a:pPr>
              <a:defRPr/>
            </a:pPr>
            <a:endParaRPr lang="en-US"/>
          </a:p>
        </p:txBody>
      </p:sp>
      <p:sp>
        <p:nvSpPr>
          <p:cNvPr id="325638" name="Rectangle 6"/>
          <p:cNvSpPr>
            <a:spLocks noGrp="1" noChangeArrowheads="1"/>
          </p:cNvSpPr>
          <p:nvPr>
            <p:ph type="sldNum" sz="quarter" idx="4"/>
          </p:nvPr>
        </p:nvSpPr>
        <p:spPr bwMode="auto">
          <a:xfrm>
            <a:off x="68580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rebuchet MS" charset="0"/>
              </a:defRPr>
            </a:lvl1pPr>
          </a:lstStyle>
          <a:p>
            <a:pPr>
              <a:defRPr/>
            </a:pPr>
            <a:fld id="{52D58852-6C91-BB41-A320-3929AFB7D18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787" r:id="rId1"/>
  </p:sldLayoutIdLst>
  <p:transition>
    <p:random/>
  </p:transition>
  <p:txStyles>
    <p:titleStyle>
      <a:lvl1pPr algn="r" rtl="0" eaLnBrk="0" fontAlgn="base" hangingPunct="0">
        <a:spcBef>
          <a:spcPct val="0"/>
        </a:spcBef>
        <a:spcAft>
          <a:spcPct val="0"/>
        </a:spcAft>
        <a:defRPr sz="4400" i="1">
          <a:solidFill>
            <a:schemeClr val="tx2"/>
          </a:solidFill>
          <a:latin typeface="+mj-lt"/>
          <a:ea typeface="+mj-ea"/>
          <a:cs typeface="+mj-cs"/>
        </a:defRPr>
      </a:lvl1pPr>
      <a:lvl2pPr algn="r" rtl="0" eaLnBrk="0" fontAlgn="base" hangingPunct="0">
        <a:spcBef>
          <a:spcPct val="0"/>
        </a:spcBef>
        <a:spcAft>
          <a:spcPct val="0"/>
        </a:spcAft>
        <a:defRPr sz="4400" i="1">
          <a:solidFill>
            <a:schemeClr val="tx2"/>
          </a:solidFill>
          <a:latin typeface="Trebuchet MS" pitchFamily="-111" charset="0"/>
          <a:ea typeface="ＭＳ Ｐゴシック" pitchFamily="-111" charset="-128"/>
          <a:cs typeface="ＭＳ Ｐゴシック" pitchFamily="-111" charset="-128"/>
        </a:defRPr>
      </a:lvl2pPr>
      <a:lvl3pPr algn="r" rtl="0" eaLnBrk="0" fontAlgn="base" hangingPunct="0">
        <a:spcBef>
          <a:spcPct val="0"/>
        </a:spcBef>
        <a:spcAft>
          <a:spcPct val="0"/>
        </a:spcAft>
        <a:defRPr sz="4400" i="1">
          <a:solidFill>
            <a:schemeClr val="tx2"/>
          </a:solidFill>
          <a:latin typeface="Trebuchet MS" pitchFamily="-111" charset="0"/>
          <a:ea typeface="ＭＳ Ｐゴシック" pitchFamily="-111" charset="-128"/>
          <a:cs typeface="ＭＳ Ｐゴシック" pitchFamily="-111" charset="-128"/>
        </a:defRPr>
      </a:lvl3pPr>
      <a:lvl4pPr algn="r" rtl="0" eaLnBrk="0" fontAlgn="base" hangingPunct="0">
        <a:spcBef>
          <a:spcPct val="0"/>
        </a:spcBef>
        <a:spcAft>
          <a:spcPct val="0"/>
        </a:spcAft>
        <a:defRPr sz="4400" i="1">
          <a:solidFill>
            <a:schemeClr val="tx2"/>
          </a:solidFill>
          <a:latin typeface="Trebuchet MS" pitchFamily="-111" charset="0"/>
          <a:ea typeface="ＭＳ Ｐゴシック" pitchFamily="-111" charset="-128"/>
          <a:cs typeface="ＭＳ Ｐゴシック" pitchFamily="-111" charset="-128"/>
        </a:defRPr>
      </a:lvl4pPr>
      <a:lvl5pPr algn="r" rtl="0" eaLnBrk="0" fontAlgn="base" hangingPunct="0">
        <a:spcBef>
          <a:spcPct val="0"/>
        </a:spcBef>
        <a:spcAft>
          <a:spcPct val="0"/>
        </a:spcAft>
        <a:defRPr sz="4400" i="1">
          <a:solidFill>
            <a:schemeClr val="tx2"/>
          </a:solidFill>
          <a:latin typeface="Trebuchet MS" pitchFamily="-111" charset="0"/>
          <a:ea typeface="ＭＳ Ｐゴシック" pitchFamily="-111" charset="-128"/>
          <a:cs typeface="ＭＳ Ｐゴシック" pitchFamily="-111" charset="-128"/>
        </a:defRPr>
      </a:lvl5pPr>
      <a:lvl6pPr marL="457200" algn="r" rtl="0" fontAlgn="base">
        <a:spcBef>
          <a:spcPct val="0"/>
        </a:spcBef>
        <a:spcAft>
          <a:spcPct val="0"/>
        </a:spcAft>
        <a:defRPr sz="4400" i="1">
          <a:solidFill>
            <a:schemeClr val="tx2"/>
          </a:solidFill>
          <a:latin typeface="Trebuchet MS" pitchFamily="-111" charset="0"/>
          <a:ea typeface="ＭＳ Ｐゴシック" pitchFamily="-111" charset="-128"/>
          <a:cs typeface="ＭＳ Ｐゴシック" pitchFamily="-111" charset="-128"/>
        </a:defRPr>
      </a:lvl6pPr>
      <a:lvl7pPr marL="914400" algn="r" rtl="0" fontAlgn="base">
        <a:spcBef>
          <a:spcPct val="0"/>
        </a:spcBef>
        <a:spcAft>
          <a:spcPct val="0"/>
        </a:spcAft>
        <a:defRPr sz="4400" i="1">
          <a:solidFill>
            <a:schemeClr val="tx2"/>
          </a:solidFill>
          <a:latin typeface="Trebuchet MS" pitchFamily="-111" charset="0"/>
          <a:ea typeface="ＭＳ Ｐゴシック" pitchFamily="-111" charset="-128"/>
          <a:cs typeface="ＭＳ Ｐゴシック" pitchFamily="-111" charset="-128"/>
        </a:defRPr>
      </a:lvl7pPr>
      <a:lvl8pPr marL="1371600" algn="r" rtl="0" fontAlgn="base">
        <a:spcBef>
          <a:spcPct val="0"/>
        </a:spcBef>
        <a:spcAft>
          <a:spcPct val="0"/>
        </a:spcAft>
        <a:defRPr sz="4400" i="1">
          <a:solidFill>
            <a:schemeClr val="tx2"/>
          </a:solidFill>
          <a:latin typeface="Trebuchet MS" pitchFamily="-111" charset="0"/>
          <a:ea typeface="ＭＳ Ｐゴシック" pitchFamily="-111" charset="-128"/>
          <a:cs typeface="ＭＳ Ｐゴシック" pitchFamily="-111" charset="-128"/>
        </a:defRPr>
      </a:lvl8pPr>
      <a:lvl9pPr marL="1828800" algn="r" rtl="0" fontAlgn="base">
        <a:spcBef>
          <a:spcPct val="0"/>
        </a:spcBef>
        <a:spcAft>
          <a:spcPct val="0"/>
        </a:spcAft>
        <a:defRPr sz="4400" i="1">
          <a:solidFill>
            <a:schemeClr val="tx2"/>
          </a:solidFill>
          <a:latin typeface="Trebuchet MS" pitchFamily="-111" charset="0"/>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128"/>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grpSp>
        <p:nvGrpSpPr>
          <p:cNvPr id="38914" name="Group 2"/>
          <p:cNvGrpSpPr>
            <a:grpSpLocks/>
          </p:cNvGrpSpPr>
          <p:nvPr/>
        </p:nvGrpSpPr>
        <p:grpSpPr bwMode="auto">
          <a:xfrm>
            <a:off x="0" y="0"/>
            <a:ext cx="9144000" cy="6856413"/>
            <a:chOff x="0" y="0"/>
            <a:chExt cx="5760" cy="4319"/>
          </a:xfrm>
        </p:grpSpPr>
        <p:sp>
          <p:nvSpPr>
            <p:cNvPr id="330755"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330756"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330757"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38923" name="Freeform 6"/>
            <p:cNvSpPr>
              <a:spLocks/>
            </p:cNvSpPr>
            <p:nvPr/>
          </p:nvSpPr>
          <p:spPr bwMode="hidden">
            <a:xfrm>
              <a:off x="4038" y="3577"/>
              <a:ext cx="1720" cy="65"/>
            </a:xfrm>
            <a:custGeom>
              <a:avLst/>
              <a:gdLst>
                <a:gd name="T0" fmla="*/ 1698 w 1722"/>
                <a:gd name="T1" fmla="*/ 54 h 66"/>
                <a:gd name="T2" fmla="*/ 1698 w 1722"/>
                <a:gd name="T3" fmla="*/ 48 h 66"/>
                <a:gd name="T4" fmla="*/ 0 w 1722"/>
                <a:gd name="T5" fmla="*/ 0 h 66"/>
                <a:gd name="T6" fmla="*/ 0 w 1722"/>
                <a:gd name="T7" fmla="*/ 36 h 66"/>
                <a:gd name="T8" fmla="*/ 1698 w 1722"/>
                <a:gd name="T9" fmla="*/ 54 h 66"/>
                <a:gd name="T10" fmla="*/ 1698 w 1722"/>
                <a:gd name="T11" fmla="*/ 54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30759"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38925" name="Freeform 8"/>
            <p:cNvSpPr>
              <a:spLocks/>
            </p:cNvSpPr>
            <p:nvPr/>
          </p:nvSpPr>
          <p:spPr bwMode="hidden">
            <a:xfrm>
              <a:off x="4784" y="3702"/>
              <a:ext cx="974" cy="101"/>
            </a:xfrm>
            <a:custGeom>
              <a:avLst/>
              <a:gdLst>
                <a:gd name="T0" fmla="*/ 963 w 975"/>
                <a:gd name="T1" fmla="*/ 48 h 101"/>
                <a:gd name="T2" fmla="*/ 963 w 975"/>
                <a:gd name="T3" fmla="*/ 0 h 101"/>
                <a:gd name="T4" fmla="*/ 0 w 975"/>
                <a:gd name="T5" fmla="*/ 24 h 101"/>
                <a:gd name="T6" fmla="*/ 0 w 975"/>
                <a:gd name="T7" fmla="*/ 101 h 101"/>
                <a:gd name="T8" fmla="*/ 963 w 975"/>
                <a:gd name="T9" fmla="*/ 48 h 101"/>
                <a:gd name="T10" fmla="*/ 963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8926" name="Freeform 9"/>
            <p:cNvSpPr>
              <a:spLocks/>
            </p:cNvSpPr>
            <p:nvPr/>
          </p:nvSpPr>
          <p:spPr bwMode="hidden">
            <a:xfrm>
              <a:off x="3619" y="3815"/>
              <a:ext cx="2139" cy="198"/>
            </a:xfrm>
            <a:custGeom>
              <a:avLst/>
              <a:gdLst>
                <a:gd name="T0" fmla="*/ 2117 w 2141"/>
                <a:gd name="T1" fmla="*/ 0 h 198"/>
                <a:gd name="T2" fmla="*/ 0 w 2141"/>
                <a:gd name="T3" fmla="*/ 156 h 198"/>
                <a:gd name="T4" fmla="*/ 0 w 2141"/>
                <a:gd name="T5" fmla="*/ 198 h 198"/>
                <a:gd name="T6" fmla="*/ 2117 w 2141"/>
                <a:gd name="T7" fmla="*/ 0 h 198"/>
                <a:gd name="T8" fmla="*/ 2117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30762"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38928" name="Freeform 11"/>
            <p:cNvSpPr>
              <a:spLocks/>
            </p:cNvSpPr>
            <p:nvPr/>
          </p:nvSpPr>
          <p:spPr bwMode="hidden">
            <a:xfrm>
              <a:off x="2097" y="4043"/>
              <a:ext cx="2514" cy="276"/>
            </a:xfrm>
            <a:custGeom>
              <a:avLst/>
              <a:gdLst>
                <a:gd name="T0" fmla="*/ 2146 w 2517"/>
                <a:gd name="T1" fmla="*/ 276 h 276"/>
                <a:gd name="T2" fmla="*/ 2481 w 2517"/>
                <a:gd name="T3" fmla="*/ 204 h 276"/>
                <a:gd name="T4" fmla="*/ 2224 w 2517"/>
                <a:gd name="T5" fmla="*/ 0 h 276"/>
                <a:gd name="T6" fmla="*/ 0 w 2517"/>
                <a:gd name="T7" fmla="*/ 276 h 276"/>
                <a:gd name="T8" fmla="*/ 2146 w 2517"/>
                <a:gd name="T9" fmla="*/ 276 h 276"/>
                <a:gd name="T10" fmla="*/ 2146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30764"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38930" name="Freeform 13"/>
            <p:cNvSpPr>
              <a:spLocks/>
            </p:cNvSpPr>
            <p:nvPr/>
          </p:nvSpPr>
          <p:spPr bwMode="hidden">
            <a:xfrm>
              <a:off x="5030" y="3151"/>
              <a:ext cx="728" cy="240"/>
            </a:xfrm>
            <a:custGeom>
              <a:avLst/>
              <a:gdLst>
                <a:gd name="T0" fmla="*/ 717 w 729"/>
                <a:gd name="T1" fmla="*/ 240 h 240"/>
                <a:gd name="T2" fmla="*/ 0 w 729"/>
                <a:gd name="T3" fmla="*/ 0 h 240"/>
                <a:gd name="T4" fmla="*/ 0 w 729"/>
                <a:gd name="T5" fmla="*/ 6 h 240"/>
                <a:gd name="T6" fmla="*/ 717 w 729"/>
                <a:gd name="T7" fmla="*/ 240 h 240"/>
                <a:gd name="T8" fmla="*/ 717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30766"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38932" name="Freeform 15"/>
            <p:cNvSpPr>
              <a:spLocks/>
            </p:cNvSpPr>
            <p:nvPr/>
          </p:nvSpPr>
          <p:spPr bwMode="hidden">
            <a:xfrm>
              <a:off x="5030" y="3049"/>
              <a:ext cx="728" cy="318"/>
            </a:xfrm>
            <a:custGeom>
              <a:avLst/>
              <a:gdLst>
                <a:gd name="T0" fmla="*/ 717 w 729"/>
                <a:gd name="T1" fmla="*/ 318 h 318"/>
                <a:gd name="T2" fmla="*/ 717 w 729"/>
                <a:gd name="T3" fmla="*/ 312 h 318"/>
                <a:gd name="T4" fmla="*/ 0 w 729"/>
                <a:gd name="T5" fmla="*/ 0 h 318"/>
                <a:gd name="T6" fmla="*/ 0 w 729"/>
                <a:gd name="T7" fmla="*/ 54 h 318"/>
                <a:gd name="T8" fmla="*/ 717 w 729"/>
                <a:gd name="T9" fmla="*/ 318 h 318"/>
                <a:gd name="T10" fmla="*/ 717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30768"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330769"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330770"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38936"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30772"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38938"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30774"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330775"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330776"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38942"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30778"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330779"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38945" name="Freeform 28"/>
            <p:cNvSpPr>
              <a:spLocks/>
            </p:cNvSpPr>
            <p:nvPr/>
          </p:nvSpPr>
          <p:spPr bwMode="hidden">
            <a:xfrm>
              <a:off x="5698" y="653"/>
              <a:ext cx="60" cy="311"/>
            </a:xfrm>
            <a:custGeom>
              <a:avLst/>
              <a:gdLst>
                <a:gd name="T0" fmla="*/ 0 w 60"/>
                <a:gd name="T1" fmla="*/ 144 h 312"/>
                <a:gd name="T2" fmla="*/ 60 w 60"/>
                <a:gd name="T3" fmla="*/ 300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30781"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38947"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30783"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330784"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330785"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330786"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330787"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330788"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330789"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330790"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US" sz="2400">
                <a:solidFill>
                  <a:srgbClr val="FFFFFF"/>
                </a:solidFill>
                <a:latin typeface="Arial" pitchFamily="-112" charset="0"/>
                <a:ea typeface="ＭＳ Ｐゴシック" pitchFamily="-112" charset="-128"/>
                <a:cs typeface="ＭＳ Ｐゴシック" pitchFamily="-112" charset="-128"/>
              </a:endParaRPr>
            </a:p>
          </p:txBody>
        </p:sp>
        <p:grpSp>
          <p:nvGrpSpPr>
            <p:cNvPr id="38956" name="Group 39"/>
            <p:cNvGrpSpPr>
              <a:grpSpLocks/>
            </p:cNvGrpSpPr>
            <p:nvPr userDrawn="1"/>
          </p:nvGrpSpPr>
          <p:grpSpPr bwMode="auto">
            <a:xfrm>
              <a:off x="0" y="1632"/>
              <a:ext cx="5758" cy="1858"/>
              <a:chOff x="0" y="1632"/>
              <a:chExt cx="5758" cy="1858"/>
            </a:xfrm>
          </p:grpSpPr>
          <p:sp>
            <p:nvSpPr>
              <p:cNvPr id="330792"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330793"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US" sz="2400">
                  <a:solidFill>
                    <a:srgbClr val="FFFFFF"/>
                  </a:solidFill>
                  <a:latin typeface="Arial" pitchFamily="-112" charset="0"/>
                  <a:ea typeface="ＭＳ Ｐゴシック" pitchFamily="-112" charset="-128"/>
                  <a:cs typeface="ＭＳ Ｐゴシック" pitchFamily="-112" charset="-128"/>
                </a:endParaRPr>
              </a:p>
            </p:txBody>
          </p:sp>
        </p:grpSp>
      </p:grpSp>
      <p:sp>
        <p:nvSpPr>
          <p:cNvPr id="330794" name="Rectangle 42"/>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330795"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330796" name="Rectangle 4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solidFill>
                  <a:srgbClr val="FFFFFF"/>
                </a:solidFill>
                <a:effectLst>
                  <a:outerShdw blurRad="38100" dist="38100" dir="2700000" algn="tl">
                    <a:srgbClr val="000000"/>
                  </a:outerShdw>
                </a:effectLst>
                <a:latin typeface="Arial" charset="0"/>
                <a:ea typeface="宋体" charset="0"/>
                <a:cs typeface="宋体" charset="0"/>
              </a:defRPr>
            </a:lvl1pPr>
          </a:lstStyle>
          <a:p>
            <a:pPr>
              <a:defRPr/>
            </a:pPr>
            <a:fld id="{9DB81D5B-268B-F940-9FB9-80434E89151E}" type="datetime1">
              <a:rPr lang="zh-CN" altLang="en-US"/>
              <a:pPr>
                <a:defRPr/>
              </a:pPr>
              <a:t>2022/8/31</a:t>
            </a:fld>
            <a:endParaRPr lang="en-US" altLang="zh-CN"/>
          </a:p>
        </p:txBody>
      </p:sp>
      <p:sp>
        <p:nvSpPr>
          <p:cNvPr id="330797" name="Rectangle 4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FFFFFF"/>
                </a:solidFill>
                <a:effectLst>
                  <a:outerShdw blurRad="38100" dist="38100" dir="2700000" algn="tl">
                    <a:srgbClr val="000000"/>
                  </a:outerShdw>
                </a:effectLst>
                <a:latin typeface="Arial" pitchFamily="-112" charset="0"/>
                <a:ea typeface="宋体" pitchFamily="-112" charset="-122"/>
                <a:cs typeface="宋体" pitchFamily="-112" charset="-122"/>
              </a:defRPr>
            </a:lvl1pPr>
          </a:lstStyle>
          <a:p>
            <a:pPr>
              <a:defRPr/>
            </a:pPr>
            <a:endParaRPr lang="en-US" altLang="zh-CN"/>
          </a:p>
        </p:txBody>
      </p:sp>
      <p:sp>
        <p:nvSpPr>
          <p:cNvPr id="330798"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solidFill>
                  <a:srgbClr val="FFFFFF"/>
                </a:solidFill>
                <a:effectLst>
                  <a:outerShdw blurRad="38100" dist="38100" dir="2700000" algn="tl">
                    <a:srgbClr val="000000"/>
                  </a:outerShdw>
                </a:effectLst>
                <a:latin typeface="Arial" charset="0"/>
                <a:ea typeface="宋体" charset="0"/>
                <a:cs typeface="宋体" charset="0"/>
              </a:defRPr>
            </a:lvl1pPr>
          </a:lstStyle>
          <a:p>
            <a:pPr>
              <a:defRPr/>
            </a:pPr>
            <a:fld id="{E985A791-60F5-0D48-BDD3-BF803CA50141}" type="slidenum">
              <a:rPr lang="en-US" altLang="zh-CN"/>
              <a:pPr>
                <a:defRPr/>
              </a:pPr>
              <a:t>‹#›</a:t>
            </a:fld>
            <a:endParaRPr lang="en-US" altLang="zh-CN"/>
          </a:p>
        </p:txBody>
      </p:sp>
    </p:spTree>
  </p:cSld>
  <p:clrMap bg1="dk2" tx1="lt1" bg2="dk1" tx2="lt2" accent1="accent1" accent2="accent2" accent3="accent3" accent4="accent4" accent5="accent5" accent6="accent6" hlink="hlink" folHlink="folHlink"/>
  <p:sldLayoutIdLst>
    <p:sldLayoutId id="2147486788" r:id="rId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0"/>
          <a:cs typeface="Arial" pitchFamily="-111"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0"/>
          <a:cs typeface="Arial" pitchFamily="-111"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0"/>
          <a:cs typeface="Arial" pitchFamily="-111"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0"/>
          <a:cs typeface="Arial" pitchFamily="-111"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ea typeface="Arial" pitchFamily="-111" charset="0"/>
          <a:cs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ea typeface="Arial" pitchFamily="-111" charset="0"/>
          <a:cs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ea typeface="Arial" pitchFamily="-111" charset="0"/>
          <a:cs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ea typeface="Arial" pitchFamily="-111" charset="0"/>
          <a:cs typeface="Arial" pitchFamily="-111"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4"/>
        </a:buBlip>
        <a:defRPr sz="3200">
          <a:solidFill>
            <a:schemeClr val="tx1"/>
          </a:solidFill>
          <a:effectLst>
            <a:outerShdw blurRad="38100" dist="38100" dir="2700000" algn="tl">
              <a:srgbClr val="000000"/>
            </a:outerShdw>
          </a:effectLst>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mn-ea"/>
          <a:cs typeface="+mn-cs"/>
        </a:defRPr>
      </a:lvl2pPr>
      <a:lvl3pPr marL="1143000" indent="-228600" algn="l" rtl="0" eaLnBrk="0" fontAlgn="base" hangingPunct="0">
        <a:spcBef>
          <a:spcPct val="20000"/>
        </a:spcBef>
        <a:spcAft>
          <a:spcPct val="0"/>
        </a:spcAft>
        <a:buClr>
          <a:schemeClr val="accent2"/>
        </a:buClr>
        <a:buSzPct val="90000"/>
        <a:buFont typeface="Wingdings" charset="0"/>
        <a:buBlip>
          <a:blip r:embed="rId5"/>
        </a:buBlip>
        <a:defRPr sz="2400">
          <a:solidFill>
            <a:schemeClr val="tx1"/>
          </a:solidFill>
          <a:effectLst>
            <a:outerShdw blurRad="38100" dist="38100" dir="2700000" algn="tl">
              <a:srgbClr val="000000"/>
            </a:outerShdw>
          </a:effectLst>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cs typeface="+mn-cs"/>
        </a:defRPr>
      </a:lvl4pPr>
      <a:lvl5pPr marL="2057400" indent="-228600" algn="l" rtl="0" eaLnBrk="0" fontAlgn="base" hangingPunct="0">
        <a:spcBef>
          <a:spcPct val="20000"/>
        </a:spcBef>
        <a:spcAft>
          <a:spcPct val="0"/>
        </a:spcAft>
        <a:buClr>
          <a:schemeClr val="folHlink"/>
        </a:buClr>
        <a:buSzPct val="90000"/>
        <a:buFont typeface="Wingdings" charset="0"/>
        <a:buBlip>
          <a:blip r:embed="rId6"/>
        </a:buBlip>
        <a:defRPr sz="2000">
          <a:solidFill>
            <a:schemeClr val="tx1"/>
          </a:solidFill>
          <a:effectLst>
            <a:outerShdw blurRad="38100" dist="38100" dir="2700000" algn="tl">
              <a:srgbClr val="000000"/>
            </a:outerShdw>
          </a:effectLst>
          <a:latin typeface="+mn-lt"/>
          <a:ea typeface="+mn-ea"/>
          <a:cs typeface="+mn-cs"/>
        </a:defRPr>
      </a:lvl5pPr>
      <a:lvl6pPr marL="2514600" indent="-228600" algn="l" rtl="0" fontAlgn="base">
        <a:spcBef>
          <a:spcPct val="20000"/>
        </a:spcBef>
        <a:spcAft>
          <a:spcPct val="0"/>
        </a:spcAft>
        <a:buClr>
          <a:schemeClr val="folHlink"/>
        </a:buClr>
        <a:buSzPct val="90000"/>
        <a:buFont typeface="Wingdings" pitchFamily="-111" charset="2"/>
        <a:buBlip>
          <a:blip r:embed="rId6"/>
        </a:buBlip>
        <a:defRPr sz="2000">
          <a:solidFill>
            <a:schemeClr val="tx1"/>
          </a:solidFill>
          <a:effectLst>
            <a:outerShdw blurRad="38100" dist="38100" dir="2700000" algn="tl">
              <a:srgbClr val="000000"/>
            </a:outerShdw>
          </a:effectLst>
          <a:latin typeface="+mn-lt"/>
          <a:ea typeface="+mn-ea"/>
          <a:cs typeface="+mn-cs"/>
        </a:defRPr>
      </a:lvl6pPr>
      <a:lvl7pPr marL="2971800" indent="-228600" algn="l" rtl="0" fontAlgn="base">
        <a:spcBef>
          <a:spcPct val="20000"/>
        </a:spcBef>
        <a:spcAft>
          <a:spcPct val="0"/>
        </a:spcAft>
        <a:buClr>
          <a:schemeClr val="folHlink"/>
        </a:buClr>
        <a:buSzPct val="90000"/>
        <a:buFont typeface="Wingdings" pitchFamily="-111" charset="2"/>
        <a:buBlip>
          <a:blip r:embed="rId6"/>
        </a:buBlip>
        <a:defRPr sz="2000">
          <a:solidFill>
            <a:schemeClr val="tx1"/>
          </a:solidFill>
          <a:effectLst>
            <a:outerShdw blurRad="38100" dist="38100" dir="2700000" algn="tl">
              <a:srgbClr val="000000"/>
            </a:outerShdw>
          </a:effectLst>
          <a:latin typeface="+mn-lt"/>
          <a:ea typeface="+mn-ea"/>
          <a:cs typeface="+mn-cs"/>
        </a:defRPr>
      </a:lvl7pPr>
      <a:lvl8pPr marL="3429000" indent="-228600" algn="l" rtl="0" fontAlgn="base">
        <a:spcBef>
          <a:spcPct val="20000"/>
        </a:spcBef>
        <a:spcAft>
          <a:spcPct val="0"/>
        </a:spcAft>
        <a:buClr>
          <a:schemeClr val="folHlink"/>
        </a:buClr>
        <a:buSzPct val="90000"/>
        <a:buFont typeface="Wingdings" pitchFamily="-111" charset="2"/>
        <a:buBlip>
          <a:blip r:embed="rId6"/>
        </a:buBlip>
        <a:defRPr sz="2000">
          <a:solidFill>
            <a:schemeClr val="tx1"/>
          </a:solidFill>
          <a:effectLst>
            <a:outerShdw blurRad="38100" dist="38100" dir="2700000" algn="tl">
              <a:srgbClr val="000000"/>
            </a:outerShdw>
          </a:effectLst>
          <a:latin typeface="+mn-lt"/>
          <a:ea typeface="+mn-ea"/>
          <a:cs typeface="+mn-cs"/>
        </a:defRPr>
      </a:lvl8pPr>
      <a:lvl9pPr marL="3886200" indent="-228600" algn="l" rtl="0" fontAlgn="base">
        <a:spcBef>
          <a:spcPct val="20000"/>
        </a:spcBef>
        <a:spcAft>
          <a:spcPct val="0"/>
        </a:spcAft>
        <a:buClr>
          <a:schemeClr val="folHlink"/>
        </a:buClr>
        <a:buSzPct val="90000"/>
        <a:buFont typeface="Wingdings" pitchFamily="-111" charset="2"/>
        <a:buBlip>
          <a:blip r:embed="rId6"/>
        </a:buBlip>
        <a:defRPr sz="2000">
          <a:solidFill>
            <a:schemeClr val="tx1"/>
          </a:solidFill>
          <a:effectLst>
            <a:outerShdw blurRad="38100" dist="38100" dir="2700000" algn="tl">
              <a:srgbClr val="000000"/>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0962" name="Picture 6" descr="Sinlesssacrificecontent.jpg"/>
          <p:cNvPicPr>
            <a:picLocks noChangeAspect="1"/>
          </p:cNvPicPr>
          <p:nvPr userDrawn="1"/>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0963" name="Title Placeholder 1"/>
          <p:cNvSpPr>
            <a:spLocks noGrp="1"/>
          </p:cNvSpPr>
          <p:nvPr>
            <p:ph type="title"/>
          </p:nvPr>
        </p:nvSpPr>
        <p:spPr bwMode="auto">
          <a:xfrm>
            <a:off x="457200" y="274638"/>
            <a:ext cx="5181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0964" name="Text Placeholder 2"/>
          <p:cNvSpPr>
            <a:spLocks noGrp="1"/>
          </p:cNvSpPr>
          <p:nvPr>
            <p:ph type="body" idx="1"/>
          </p:nvPr>
        </p:nvSpPr>
        <p:spPr bwMode="auto">
          <a:xfrm>
            <a:off x="457200" y="1752600"/>
            <a:ext cx="8001000" cy="472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sz="1800">
                <a:solidFill>
                  <a:srgbClr val="000000"/>
                </a:solidFill>
                <a:latin typeface="Calibri" pitchFamily="-112" charset="0"/>
                <a:ea typeface="ＭＳ Ｐゴシック" pitchFamily="-112" charset="-128"/>
                <a:cs typeface="ＭＳ Ｐゴシック" pitchFamily="-112" charset="-128"/>
              </a:defRPr>
            </a:lvl1pPr>
          </a:lstStyle>
          <a:p>
            <a:pPr>
              <a:defRPr/>
            </a:pPr>
            <a:endParaRPr lang="en-US"/>
          </a:p>
        </p:txBody>
      </p:sp>
      <p:sp>
        <p:nvSpPr>
          <p:cNvPr id="6"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sz="1800">
                <a:solidFill>
                  <a:srgbClr val="000000"/>
                </a:solidFill>
                <a:latin typeface="Calibri" pitchFamily="-112" charset="0"/>
                <a:ea typeface="ＭＳ Ｐゴシック" pitchFamily="-112" charset="-128"/>
                <a:cs typeface="ＭＳ Ｐゴシック" pitchFamily="-112" charset="-128"/>
              </a:defRPr>
            </a:lvl1pPr>
          </a:lstStyle>
          <a:p>
            <a:pPr>
              <a:defRPr/>
            </a:pPr>
            <a:endParaRPr lang="en-US"/>
          </a:p>
        </p:txBody>
      </p:sp>
      <p:sp>
        <p:nvSpPr>
          <p:cNvPr id="8"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latin typeface="Calibri" charset="0"/>
              </a:defRPr>
            </a:lvl1pPr>
          </a:lstStyle>
          <a:p>
            <a:pPr>
              <a:defRPr/>
            </a:pPr>
            <a:fld id="{4B10DC91-77BA-A24F-A252-418636E9B119}"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789" r:id="rId1"/>
  </p:sldLayoutIdLst>
  <p:transition spd="slow">
    <p:fade/>
  </p:transition>
  <p:txStyles>
    <p:titleStyle>
      <a:lvl1pPr algn="ctr" rtl="0" eaLnBrk="0" fontAlgn="base" hangingPunct="0">
        <a:spcBef>
          <a:spcPct val="0"/>
        </a:spcBef>
        <a:spcAft>
          <a:spcPct val="0"/>
        </a:spcAft>
        <a:defRPr sz="4400">
          <a:solidFill>
            <a:schemeClr val="tx1"/>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1"/>
          </a:solidFill>
          <a:latin typeface="Calibri" pitchFamily="-110"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1"/>
          </a:solidFill>
          <a:latin typeface="Calibri" pitchFamily="-110"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1"/>
          </a:solidFill>
          <a:latin typeface="Calibri" pitchFamily="-110"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1"/>
          </a:solidFill>
          <a:latin typeface="Calibri" pitchFamily="-110"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1"/>
          </a:solidFill>
          <a:latin typeface="Calibri" pitchFamily="-110" charset="0"/>
        </a:defRPr>
      </a:lvl6pPr>
      <a:lvl7pPr marL="914400" algn="ctr" rtl="0" fontAlgn="base">
        <a:spcBef>
          <a:spcPct val="0"/>
        </a:spcBef>
        <a:spcAft>
          <a:spcPct val="0"/>
        </a:spcAft>
        <a:defRPr sz="4400">
          <a:solidFill>
            <a:schemeClr val="tx1"/>
          </a:solidFill>
          <a:latin typeface="Calibri" pitchFamily="-110" charset="0"/>
        </a:defRPr>
      </a:lvl7pPr>
      <a:lvl8pPr marL="1371600" algn="ctr" rtl="0" fontAlgn="base">
        <a:spcBef>
          <a:spcPct val="0"/>
        </a:spcBef>
        <a:spcAft>
          <a:spcPct val="0"/>
        </a:spcAft>
        <a:defRPr sz="4400">
          <a:solidFill>
            <a:schemeClr val="tx1"/>
          </a:solidFill>
          <a:latin typeface="Calibri" pitchFamily="-110" charset="0"/>
        </a:defRPr>
      </a:lvl8pPr>
      <a:lvl9pPr marL="1828800" algn="ctr" rtl="0" fontAlgn="base">
        <a:spcBef>
          <a:spcPct val="0"/>
        </a:spcBef>
        <a:spcAft>
          <a:spcPct val="0"/>
        </a:spcAft>
        <a:defRPr sz="4400">
          <a:solidFill>
            <a:schemeClr val="tx1"/>
          </a:solidFill>
          <a:latin typeface="Calibri" pitchFamily="-110" charset="0"/>
        </a:defRPr>
      </a:lvl9pPr>
    </p:titleStyle>
    <p:bodyStyle>
      <a:lvl1pPr marL="342900" indent="-342900" algn="l" rtl="0" eaLnBrk="0" fontAlgn="base" hangingPunct="0">
        <a:spcBef>
          <a:spcPct val="20000"/>
        </a:spcBef>
        <a:spcAft>
          <a:spcPct val="0"/>
        </a:spcAft>
        <a:buFont typeface="Arial" charset="0"/>
        <a:buChar char="•"/>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Font typeface="Arial" charset="0"/>
        <a:buChar char="–"/>
        <a:defRPr sz="2800">
          <a:solidFill>
            <a:schemeClr val="tx1"/>
          </a:solidFill>
          <a:latin typeface="+mn-lt"/>
          <a:ea typeface="ＭＳ Ｐゴシック" pitchFamily="-110" charset="-128"/>
        </a:defRPr>
      </a:lvl2pPr>
      <a:lvl3pPr marL="1143000" indent="-228600" algn="l" rtl="0" eaLnBrk="0" fontAlgn="base" hangingPunct="0">
        <a:spcBef>
          <a:spcPct val="20000"/>
        </a:spcBef>
        <a:spcAft>
          <a:spcPct val="0"/>
        </a:spcAft>
        <a:buFont typeface="Arial" charset="0"/>
        <a:buChar char="•"/>
        <a:defRPr sz="2400">
          <a:solidFill>
            <a:schemeClr val="tx1"/>
          </a:solidFill>
          <a:latin typeface="+mn-lt"/>
          <a:ea typeface="ＭＳ Ｐゴシック" charset="0"/>
          <a:cs typeface="Geneva" charset="-128"/>
        </a:defRPr>
      </a:lvl3pPr>
      <a:lvl4pPr marL="1600200" indent="-228600" algn="l" rtl="0" eaLnBrk="0" fontAlgn="base" hangingPunct="0">
        <a:spcBef>
          <a:spcPct val="20000"/>
        </a:spcBef>
        <a:spcAft>
          <a:spcPct val="0"/>
        </a:spcAft>
        <a:buFont typeface="Arial" charset="0"/>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Font typeface="Arial" charset="0"/>
        <a:buChar char="»"/>
        <a:defRPr sz="2000">
          <a:solidFill>
            <a:schemeClr val="tx1"/>
          </a:solidFill>
          <a:latin typeface="+mn-lt"/>
          <a:ea typeface="ＭＳ Ｐゴシック" charset="-128"/>
          <a:cs typeface="ＭＳ Ｐゴシック" charset="-128"/>
        </a:defRPr>
      </a:lvl5pPr>
      <a:lvl6pPr marL="2514600" indent="-228600" algn="l" rtl="0" fontAlgn="base">
        <a:spcBef>
          <a:spcPct val="20000"/>
        </a:spcBef>
        <a:spcAft>
          <a:spcPct val="0"/>
        </a:spcAft>
        <a:buFont typeface="Arial" pitchFamily="-110" charset="0"/>
        <a:buChar char="»"/>
        <a:defRPr sz="2000">
          <a:solidFill>
            <a:schemeClr val="tx1"/>
          </a:solidFill>
          <a:latin typeface="+mn-lt"/>
          <a:ea typeface="ＭＳ Ｐゴシック" pitchFamily="-110" charset="-128"/>
        </a:defRPr>
      </a:lvl6pPr>
      <a:lvl7pPr marL="2971800" indent="-228600" algn="l" rtl="0" fontAlgn="base">
        <a:spcBef>
          <a:spcPct val="20000"/>
        </a:spcBef>
        <a:spcAft>
          <a:spcPct val="0"/>
        </a:spcAft>
        <a:buFont typeface="Arial" pitchFamily="-110" charset="0"/>
        <a:buChar char="»"/>
        <a:defRPr sz="2000">
          <a:solidFill>
            <a:schemeClr val="tx1"/>
          </a:solidFill>
          <a:latin typeface="+mn-lt"/>
          <a:ea typeface="ＭＳ Ｐゴシック" pitchFamily="-110" charset="-128"/>
        </a:defRPr>
      </a:lvl7pPr>
      <a:lvl8pPr marL="3429000" indent="-228600" algn="l" rtl="0" fontAlgn="base">
        <a:spcBef>
          <a:spcPct val="20000"/>
        </a:spcBef>
        <a:spcAft>
          <a:spcPct val="0"/>
        </a:spcAft>
        <a:buFont typeface="Arial" pitchFamily="-110" charset="0"/>
        <a:buChar char="»"/>
        <a:defRPr sz="2000">
          <a:solidFill>
            <a:schemeClr val="tx1"/>
          </a:solidFill>
          <a:latin typeface="+mn-lt"/>
          <a:ea typeface="ＭＳ Ｐゴシック" pitchFamily="-110" charset="-128"/>
        </a:defRPr>
      </a:lvl8pPr>
      <a:lvl9pPr marL="3886200" indent="-228600" algn="l" rtl="0" fontAlgn="base">
        <a:spcBef>
          <a:spcPct val="20000"/>
        </a:spcBef>
        <a:spcAft>
          <a:spcPct val="0"/>
        </a:spcAft>
        <a:buFont typeface="Arial" pitchFamily="-110" charset="0"/>
        <a:buChar char="»"/>
        <a:defRPr sz="2000">
          <a:solidFill>
            <a:schemeClr val="tx1"/>
          </a:solidFill>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3010" name="Picture 6" descr="Sinlesssacrificecontent.jpg"/>
          <p:cNvPicPr>
            <a:picLocks noChangeAspect="1"/>
          </p:cNvPicPr>
          <p:nvPr userDrawn="1"/>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3011" name="Title Placeholder 1"/>
          <p:cNvSpPr>
            <a:spLocks noGrp="1"/>
          </p:cNvSpPr>
          <p:nvPr>
            <p:ph type="title"/>
          </p:nvPr>
        </p:nvSpPr>
        <p:spPr bwMode="auto">
          <a:xfrm>
            <a:off x="457200" y="274638"/>
            <a:ext cx="5181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3012" name="Text Placeholder 2"/>
          <p:cNvSpPr>
            <a:spLocks noGrp="1"/>
          </p:cNvSpPr>
          <p:nvPr>
            <p:ph type="body" idx="1"/>
          </p:nvPr>
        </p:nvSpPr>
        <p:spPr bwMode="auto">
          <a:xfrm>
            <a:off x="457200" y="1752600"/>
            <a:ext cx="8001000" cy="472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sz="1800">
                <a:solidFill>
                  <a:srgbClr val="000000"/>
                </a:solidFill>
                <a:latin typeface="Calibri" pitchFamily="-112" charset="0"/>
                <a:ea typeface="ＭＳ Ｐゴシック" pitchFamily="-112" charset="-128"/>
                <a:cs typeface="ＭＳ Ｐゴシック" pitchFamily="-112" charset="-128"/>
              </a:defRPr>
            </a:lvl1pPr>
          </a:lstStyle>
          <a:p>
            <a:pPr>
              <a:defRPr/>
            </a:pPr>
            <a:endParaRPr lang="en-US"/>
          </a:p>
        </p:txBody>
      </p:sp>
      <p:sp>
        <p:nvSpPr>
          <p:cNvPr id="6"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sz="1800">
                <a:solidFill>
                  <a:srgbClr val="000000"/>
                </a:solidFill>
                <a:latin typeface="Calibri" pitchFamily="-112" charset="0"/>
                <a:ea typeface="ＭＳ Ｐゴシック" pitchFamily="-112" charset="-128"/>
                <a:cs typeface="ＭＳ Ｐゴシック" pitchFamily="-112" charset="-128"/>
              </a:defRPr>
            </a:lvl1pPr>
          </a:lstStyle>
          <a:p>
            <a:pPr>
              <a:defRPr/>
            </a:pPr>
            <a:endParaRPr lang="en-US"/>
          </a:p>
        </p:txBody>
      </p:sp>
      <p:sp>
        <p:nvSpPr>
          <p:cNvPr id="8"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latin typeface="Calibri" charset="0"/>
              </a:defRPr>
            </a:lvl1pPr>
          </a:lstStyle>
          <a:p>
            <a:pPr>
              <a:defRPr/>
            </a:pPr>
            <a:fld id="{782AC933-02E5-5049-B2EA-5FF44AFD89C2}"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790" r:id="rId1"/>
  </p:sldLayoutIdLst>
  <p:transition spd="slow">
    <p:fade/>
  </p:transition>
  <p:txStyles>
    <p:titleStyle>
      <a:lvl1pPr algn="ctr" rtl="0" eaLnBrk="0" fontAlgn="base" hangingPunct="0">
        <a:spcBef>
          <a:spcPct val="0"/>
        </a:spcBef>
        <a:spcAft>
          <a:spcPct val="0"/>
        </a:spcAft>
        <a:defRPr sz="4400">
          <a:solidFill>
            <a:schemeClr val="tx1"/>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1"/>
          </a:solidFill>
          <a:latin typeface="Calibri" pitchFamily="-110"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1"/>
          </a:solidFill>
          <a:latin typeface="Calibri" pitchFamily="-110"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1"/>
          </a:solidFill>
          <a:latin typeface="Calibri" pitchFamily="-110"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1"/>
          </a:solidFill>
          <a:latin typeface="Calibri" pitchFamily="-110"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1"/>
          </a:solidFill>
          <a:latin typeface="Calibri" pitchFamily="-110" charset="0"/>
        </a:defRPr>
      </a:lvl6pPr>
      <a:lvl7pPr marL="914400" algn="ctr" rtl="0" fontAlgn="base">
        <a:spcBef>
          <a:spcPct val="0"/>
        </a:spcBef>
        <a:spcAft>
          <a:spcPct val="0"/>
        </a:spcAft>
        <a:defRPr sz="4400">
          <a:solidFill>
            <a:schemeClr val="tx1"/>
          </a:solidFill>
          <a:latin typeface="Calibri" pitchFamily="-110" charset="0"/>
        </a:defRPr>
      </a:lvl7pPr>
      <a:lvl8pPr marL="1371600" algn="ctr" rtl="0" fontAlgn="base">
        <a:spcBef>
          <a:spcPct val="0"/>
        </a:spcBef>
        <a:spcAft>
          <a:spcPct val="0"/>
        </a:spcAft>
        <a:defRPr sz="4400">
          <a:solidFill>
            <a:schemeClr val="tx1"/>
          </a:solidFill>
          <a:latin typeface="Calibri" pitchFamily="-110" charset="0"/>
        </a:defRPr>
      </a:lvl8pPr>
      <a:lvl9pPr marL="1828800" algn="ctr" rtl="0" fontAlgn="base">
        <a:spcBef>
          <a:spcPct val="0"/>
        </a:spcBef>
        <a:spcAft>
          <a:spcPct val="0"/>
        </a:spcAft>
        <a:defRPr sz="4400">
          <a:solidFill>
            <a:schemeClr val="tx1"/>
          </a:solidFill>
          <a:latin typeface="Calibri" pitchFamily="-110" charset="0"/>
        </a:defRPr>
      </a:lvl9pPr>
    </p:titleStyle>
    <p:bodyStyle>
      <a:lvl1pPr marL="342900" indent="-342900" algn="l" rtl="0" eaLnBrk="0" fontAlgn="base" hangingPunct="0">
        <a:spcBef>
          <a:spcPct val="20000"/>
        </a:spcBef>
        <a:spcAft>
          <a:spcPct val="0"/>
        </a:spcAft>
        <a:buFont typeface="Arial" charset="0"/>
        <a:buChar char="•"/>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Font typeface="Arial" charset="0"/>
        <a:buChar char="–"/>
        <a:defRPr sz="2800">
          <a:solidFill>
            <a:schemeClr val="tx1"/>
          </a:solidFill>
          <a:latin typeface="+mn-lt"/>
          <a:ea typeface="ＭＳ Ｐゴシック" pitchFamily="-110" charset="-128"/>
        </a:defRPr>
      </a:lvl2pPr>
      <a:lvl3pPr marL="1143000" indent="-228600" algn="l" rtl="0" eaLnBrk="0" fontAlgn="base" hangingPunct="0">
        <a:spcBef>
          <a:spcPct val="20000"/>
        </a:spcBef>
        <a:spcAft>
          <a:spcPct val="0"/>
        </a:spcAft>
        <a:buFont typeface="Arial" charset="0"/>
        <a:buChar char="•"/>
        <a:defRPr sz="2400">
          <a:solidFill>
            <a:schemeClr val="tx1"/>
          </a:solidFill>
          <a:latin typeface="+mn-lt"/>
          <a:ea typeface="ＭＳ Ｐゴシック" charset="0"/>
          <a:cs typeface="Geneva" charset="-128"/>
        </a:defRPr>
      </a:lvl3pPr>
      <a:lvl4pPr marL="1600200" indent="-228600" algn="l" rtl="0" eaLnBrk="0" fontAlgn="base" hangingPunct="0">
        <a:spcBef>
          <a:spcPct val="20000"/>
        </a:spcBef>
        <a:spcAft>
          <a:spcPct val="0"/>
        </a:spcAft>
        <a:buFont typeface="Arial" charset="0"/>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Font typeface="Arial" charset="0"/>
        <a:buChar char="»"/>
        <a:defRPr sz="2000">
          <a:solidFill>
            <a:schemeClr val="tx1"/>
          </a:solidFill>
          <a:latin typeface="+mn-lt"/>
          <a:ea typeface="ＭＳ Ｐゴシック" charset="-128"/>
          <a:cs typeface="ＭＳ Ｐゴシック" charset="-128"/>
        </a:defRPr>
      </a:lvl5pPr>
      <a:lvl6pPr marL="2514600" indent="-228600" algn="l" rtl="0" fontAlgn="base">
        <a:spcBef>
          <a:spcPct val="20000"/>
        </a:spcBef>
        <a:spcAft>
          <a:spcPct val="0"/>
        </a:spcAft>
        <a:buFont typeface="Arial" pitchFamily="-110" charset="0"/>
        <a:buChar char="»"/>
        <a:defRPr sz="2000">
          <a:solidFill>
            <a:schemeClr val="tx1"/>
          </a:solidFill>
          <a:latin typeface="+mn-lt"/>
          <a:ea typeface="ＭＳ Ｐゴシック" pitchFamily="-110" charset="-128"/>
        </a:defRPr>
      </a:lvl6pPr>
      <a:lvl7pPr marL="2971800" indent="-228600" algn="l" rtl="0" fontAlgn="base">
        <a:spcBef>
          <a:spcPct val="20000"/>
        </a:spcBef>
        <a:spcAft>
          <a:spcPct val="0"/>
        </a:spcAft>
        <a:buFont typeface="Arial" pitchFamily="-110" charset="0"/>
        <a:buChar char="»"/>
        <a:defRPr sz="2000">
          <a:solidFill>
            <a:schemeClr val="tx1"/>
          </a:solidFill>
          <a:latin typeface="+mn-lt"/>
          <a:ea typeface="ＭＳ Ｐゴシック" pitchFamily="-110" charset="-128"/>
        </a:defRPr>
      </a:lvl7pPr>
      <a:lvl8pPr marL="3429000" indent="-228600" algn="l" rtl="0" fontAlgn="base">
        <a:spcBef>
          <a:spcPct val="20000"/>
        </a:spcBef>
        <a:spcAft>
          <a:spcPct val="0"/>
        </a:spcAft>
        <a:buFont typeface="Arial" pitchFamily="-110" charset="0"/>
        <a:buChar char="»"/>
        <a:defRPr sz="2000">
          <a:solidFill>
            <a:schemeClr val="tx1"/>
          </a:solidFill>
          <a:latin typeface="+mn-lt"/>
          <a:ea typeface="ＭＳ Ｐゴシック" pitchFamily="-110" charset="-128"/>
        </a:defRPr>
      </a:lvl8pPr>
      <a:lvl9pPr marL="3886200" indent="-228600" algn="l" rtl="0" fontAlgn="base">
        <a:spcBef>
          <a:spcPct val="20000"/>
        </a:spcBef>
        <a:spcAft>
          <a:spcPct val="0"/>
        </a:spcAft>
        <a:buFont typeface="Arial" pitchFamily="-110" charset="0"/>
        <a:buChar char="»"/>
        <a:defRPr sz="2000">
          <a:solidFill>
            <a:schemeClr val="tx1"/>
          </a:solidFill>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5058" name="Rectangle 1026"/>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5059" name="Rectangle 1027"/>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44" name="Rectangle 1028"/>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pitchFamily="-112" charset="0"/>
                <a:ea typeface="ＭＳ Ｐゴシック" pitchFamily="-112" charset="-128"/>
                <a:cs typeface="ＭＳ Ｐゴシック" pitchFamily="-112" charset="-128"/>
              </a:defRPr>
            </a:lvl1pPr>
          </a:lstStyle>
          <a:p>
            <a:pPr>
              <a:defRPr/>
            </a:pPr>
            <a:endParaRPr lang="en-US"/>
          </a:p>
        </p:txBody>
      </p:sp>
      <p:sp>
        <p:nvSpPr>
          <p:cNvPr id="10245" name="Rectangle 1029"/>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pitchFamily="-112" charset="0"/>
                <a:ea typeface="ＭＳ Ｐゴシック" pitchFamily="-112" charset="-128"/>
                <a:cs typeface="ＭＳ Ｐゴシック" pitchFamily="-112" charset="-128"/>
              </a:defRPr>
            </a:lvl1pPr>
          </a:lstStyle>
          <a:p>
            <a:pPr>
              <a:defRPr/>
            </a:pPr>
            <a:endParaRPr lang="en-US"/>
          </a:p>
        </p:txBody>
      </p:sp>
      <p:sp>
        <p:nvSpPr>
          <p:cNvPr id="10246" name="Rectangle 1030"/>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charset="0"/>
              </a:defRPr>
            </a:lvl1pPr>
          </a:lstStyle>
          <a:p>
            <a:pPr>
              <a:defRPr/>
            </a:pPr>
            <a:fld id="{A78A1110-4E2C-F147-9ABF-2AB0BBFE0DF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791" r:id="rId1"/>
    <p:sldLayoutId id="2147486792" r:id="rId2"/>
  </p:sldLayoutIdLst>
  <p:txStyles>
    <p:title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0"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0"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0"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0"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0" charset="0"/>
        </a:defRPr>
      </a:lvl6pPr>
      <a:lvl7pPr marL="914400" algn="ctr" rtl="0" fontAlgn="base">
        <a:spcBef>
          <a:spcPct val="0"/>
        </a:spcBef>
        <a:spcAft>
          <a:spcPct val="0"/>
        </a:spcAft>
        <a:defRPr sz="4400">
          <a:solidFill>
            <a:schemeClr val="tx2"/>
          </a:solidFill>
          <a:latin typeface="Arial" pitchFamily="-110" charset="0"/>
        </a:defRPr>
      </a:lvl7pPr>
      <a:lvl8pPr marL="1371600" algn="ctr" rtl="0" fontAlgn="base">
        <a:spcBef>
          <a:spcPct val="0"/>
        </a:spcBef>
        <a:spcAft>
          <a:spcPct val="0"/>
        </a:spcAft>
        <a:defRPr sz="4400">
          <a:solidFill>
            <a:schemeClr val="tx2"/>
          </a:solidFill>
          <a:latin typeface="Arial" pitchFamily="-110" charset="0"/>
        </a:defRPr>
      </a:lvl8pPr>
      <a:lvl9pPr marL="1828800" algn="ctr" rtl="0" fontAlgn="base">
        <a:spcBef>
          <a:spcPct val="0"/>
        </a:spcBef>
        <a:spcAft>
          <a:spcPct val="0"/>
        </a:spcAft>
        <a:defRPr sz="4400">
          <a:solidFill>
            <a:schemeClr val="tx2"/>
          </a:solidFill>
          <a:latin typeface="Arial" pitchFamily="-110"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0"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128"/>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0"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0"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0"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813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349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pitchFamily="-112" charset="0"/>
                <a:ea typeface="ＭＳ Ｐゴシック" pitchFamily="-112" charset="-128"/>
                <a:cs typeface="ＭＳ Ｐゴシック" pitchFamily="-112" charset="-128"/>
              </a:defRPr>
            </a:lvl1pPr>
          </a:lstStyle>
          <a:p>
            <a:pPr>
              <a:defRPr/>
            </a:pPr>
            <a:endParaRPr lang="en-US"/>
          </a:p>
        </p:txBody>
      </p:sp>
      <p:sp>
        <p:nvSpPr>
          <p:cNvPr id="6349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pitchFamily="-112" charset="0"/>
                <a:ea typeface="ＭＳ Ｐゴシック" pitchFamily="-112" charset="-128"/>
                <a:cs typeface="ＭＳ Ｐゴシック" pitchFamily="-112" charset="-128"/>
              </a:defRPr>
            </a:lvl1pPr>
          </a:lstStyle>
          <a:p>
            <a:pPr>
              <a:defRPr/>
            </a:pPr>
            <a:endParaRPr lang="en-US"/>
          </a:p>
        </p:txBody>
      </p:sp>
      <p:sp>
        <p:nvSpPr>
          <p:cNvPr id="6349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charset="0"/>
              </a:defRPr>
            </a:lvl1pPr>
          </a:lstStyle>
          <a:p>
            <a:pPr>
              <a:defRPr/>
            </a:pPr>
            <a:fld id="{0EEB6420-50E0-EB4C-9180-D5878144B912}"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793" r:id="rId1"/>
    <p:sldLayoutId id="2147486794" r:id="rId2"/>
  </p:sldLayoutIdLst>
  <p:txStyles>
    <p:title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0"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0"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0"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0"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0" charset="0"/>
        </a:defRPr>
      </a:lvl6pPr>
      <a:lvl7pPr marL="914400" algn="ctr" rtl="0" fontAlgn="base">
        <a:spcBef>
          <a:spcPct val="0"/>
        </a:spcBef>
        <a:spcAft>
          <a:spcPct val="0"/>
        </a:spcAft>
        <a:defRPr sz="4400">
          <a:solidFill>
            <a:schemeClr val="tx2"/>
          </a:solidFill>
          <a:latin typeface="Arial" pitchFamily="-110" charset="0"/>
        </a:defRPr>
      </a:lvl7pPr>
      <a:lvl8pPr marL="1371600" algn="ctr" rtl="0" fontAlgn="base">
        <a:spcBef>
          <a:spcPct val="0"/>
        </a:spcBef>
        <a:spcAft>
          <a:spcPct val="0"/>
        </a:spcAft>
        <a:defRPr sz="4400">
          <a:solidFill>
            <a:schemeClr val="tx2"/>
          </a:solidFill>
          <a:latin typeface="Arial" pitchFamily="-110" charset="0"/>
        </a:defRPr>
      </a:lvl8pPr>
      <a:lvl9pPr marL="1828800" algn="ctr" rtl="0" fontAlgn="base">
        <a:spcBef>
          <a:spcPct val="0"/>
        </a:spcBef>
        <a:spcAft>
          <a:spcPct val="0"/>
        </a:spcAft>
        <a:defRPr sz="4400">
          <a:solidFill>
            <a:schemeClr val="tx2"/>
          </a:solidFill>
          <a:latin typeface="Arial" pitchFamily="-110" charset="0"/>
        </a:defRPr>
      </a:lvl9pPr>
    </p:titleStyle>
    <p:bodyStyle>
      <a:lvl1pPr marL="342900" indent="-342900" algn="l" rtl="0" eaLnBrk="0" fontAlgn="base" hangingPunct="0">
        <a:spcBef>
          <a:spcPct val="20000"/>
        </a:spcBef>
        <a:spcAft>
          <a:spcPct val="0"/>
        </a:spcAft>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defRPr sz="2800">
          <a:solidFill>
            <a:schemeClr val="tx1"/>
          </a:solidFill>
          <a:latin typeface="+mn-lt"/>
          <a:ea typeface="ＭＳ Ｐゴシック" pitchFamily="-110" charset="-128"/>
        </a:defRPr>
      </a:lvl2pPr>
      <a:lvl3pPr marL="1143000" indent="-228600" algn="l" rtl="0" eaLnBrk="0" fontAlgn="base" hangingPunct="0">
        <a:spcBef>
          <a:spcPct val="20000"/>
        </a:spcBef>
        <a:spcAft>
          <a:spcPct val="0"/>
        </a:spcAft>
        <a:defRPr sz="2400">
          <a:solidFill>
            <a:schemeClr val="tx1"/>
          </a:solidFill>
          <a:latin typeface="+mn-lt"/>
          <a:ea typeface="ＭＳ Ｐゴシック" charset="0"/>
          <a:cs typeface="Geneva" charset="-128"/>
        </a:defRPr>
      </a:lvl3pPr>
      <a:lvl4pPr marL="1600200" indent="-228600" algn="l" rtl="0" eaLnBrk="0" fontAlgn="base" hangingPunct="0">
        <a:spcBef>
          <a:spcPct val="20000"/>
        </a:spcBef>
        <a:spcAft>
          <a:spcPct val="0"/>
        </a:spcAft>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defRPr sz="2000">
          <a:solidFill>
            <a:schemeClr val="tx1"/>
          </a:solidFill>
          <a:latin typeface="+mn-lt"/>
          <a:ea typeface="ＭＳ Ｐゴシック" charset="-128"/>
          <a:cs typeface="ＭＳ Ｐゴシック" charset="-128"/>
        </a:defRPr>
      </a:lvl5pPr>
      <a:lvl6pPr marL="2514600" indent="-228600" algn="l" rtl="0" fontAlgn="base">
        <a:spcBef>
          <a:spcPct val="20000"/>
        </a:spcBef>
        <a:spcAft>
          <a:spcPct val="0"/>
        </a:spcAft>
        <a:defRPr sz="2000">
          <a:solidFill>
            <a:schemeClr val="tx1"/>
          </a:solidFill>
          <a:latin typeface="+mn-lt"/>
          <a:ea typeface="ＭＳ Ｐゴシック" pitchFamily="-110" charset="-128"/>
        </a:defRPr>
      </a:lvl6pPr>
      <a:lvl7pPr marL="2971800" indent="-228600" algn="l" rtl="0" fontAlgn="base">
        <a:spcBef>
          <a:spcPct val="20000"/>
        </a:spcBef>
        <a:spcAft>
          <a:spcPct val="0"/>
        </a:spcAft>
        <a:defRPr sz="2000">
          <a:solidFill>
            <a:schemeClr val="tx1"/>
          </a:solidFill>
          <a:latin typeface="+mn-lt"/>
          <a:ea typeface="ＭＳ Ｐゴシック" pitchFamily="-110" charset="-128"/>
        </a:defRPr>
      </a:lvl7pPr>
      <a:lvl8pPr marL="3429000" indent="-228600" algn="l" rtl="0" fontAlgn="base">
        <a:spcBef>
          <a:spcPct val="20000"/>
        </a:spcBef>
        <a:spcAft>
          <a:spcPct val="0"/>
        </a:spcAft>
        <a:defRPr sz="2000">
          <a:solidFill>
            <a:schemeClr val="tx1"/>
          </a:solidFill>
          <a:latin typeface="+mn-lt"/>
          <a:ea typeface="ＭＳ Ｐゴシック" pitchFamily="-110" charset="-128"/>
        </a:defRPr>
      </a:lvl8pPr>
      <a:lvl9pPr marL="3886200" indent="-228600" algn="l" rtl="0" fontAlgn="base">
        <a:spcBef>
          <a:spcPct val="20000"/>
        </a:spcBef>
        <a:spcAft>
          <a:spcPct val="0"/>
        </a:spcAft>
        <a:defRPr sz="2000">
          <a:solidFill>
            <a:schemeClr val="tx1"/>
          </a:solidFill>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1202" name="Group 2"/>
          <p:cNvGrpSpPr>
            <a:grpSpLocks/>
          </p:cNvGrpSpPr>
          <p:nvPr/>
        </p:nvGrpSpPr>
        <p:grpSpPr bwMode="auto">
          <a:xfrm>
            <a:off x="0" y="0"/>
            <a:ext cx="7242175" cy="1981200"/>
            <a:chOff x="0" y="0"/>
            <a:chExt cx="4562" cy="1248"/>
          </a:xfrm>
        </p:grpSpPr>
        <p:sp>
          <p:nvSpPr>
            <p:cNvPr id="12291" name="Freeform 3"/>
            <p:cNvSpPr>
              <a:spLocks/>
            </p:cNvSpPr>
            <p:nvPr/>
          </p:nvSpPr>
          <p:spPr bwMode="hidden">
            <a:xfrm>
              <a:off x="0" y="583"/>
              <a:ext cx="4487" cy="665"/>
            </a:xfrm>
            <a:custGeom>
              <a:avLst/>
              <a:gdLst/>
              <a:ahLst/>
              <a:cxnLst>
                <a:cxn ang="0">
                  <a:pos x="4800" y="299"/>
                </a:cxn>
                <a:cxn ang="0">
                  <a:pos x="0" y="665"/>
                </a:cxn>
                <a:cxn ang="0">
                  <a:pos x="0" y="0"/>
                </a:cxn>
                <a:cxn ang="0">
                  <a:pos x="4806" y="1"/>
                </a:cxn>
                <a:cxn ang="0">
                  <a:pos x="4800" y="153"/>
                </a:cxn>
                <a:cxn ang="0">
                  <a:pos x="4800" y="299"/>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w="9525">
              <a:noFill/>
              <a:round/>
              <a:headEnd/>
              <a:tailEnd/>
            </a:ln>
          </p:spPr>
          <p:txBody>
            <a:bodyPr/>
            <a:lstStyle/>
            <a:p>
              <a:pPr>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51209"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sp>
        <p:nvSpPr>
          <p:cNvPr id="12293" name="Rectangle 5"/>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2294" name="Rectangle 6"/>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295" name="Rectangle 7"/>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solidFill>
                  <a:srgbClr val="FFFFFF"/>
                </a:solidFill>
                <a:effectLst>
                  <a:outerShdw blurRad="38100" dist="38100" dir="2700000" algn="tl">
                    <a:srgbClr val="000000"/>
                  </a:outerShdw>
                </a:effectLst>
                <a:latin typeface="+mn-lt"/>
                <a:ea typeface="ＭＳ Ｐゴシック" pitchFamily="-112" charset="-128"/>
                <a:cs typeface="ＭＳ Ｐゴシック" pitchFamily="-112" charset="-128"/>
              </a:defRPr>
            </a:lvl1pPr>
          </a:lstStyle>
          <a:p>
            <a:pPr>
              <a:defRPr/>
            </a:pPr>
            <a:endParaRPr lang="en-US"/>
          </a:p>
        </p:txBody>
      </p:sp>
      <p:sp>
        <p:nvSpPr>
          <p:cNvPr id="12296" name="Rectangle 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FFFFFF"/>
                </a:solidFill>
                <a:effectLst>
                  <a:outerShdw blurRad="38100" dist="38100" dir="2700000" algn="tl">
                    <a:srgbClr val="000000"/>
                  </a:outerShdw>
                </a:effectLst>
                <a:latin typeface="+mn-lt"/>
                <a:ea typeface="ＭＳ Ｐゴシック" pitchFamily="-112" charset="-128"/>
                <a:cs typeface="ＭＳ Ｐゴシック" pitchFamily="-112" charset="-128"/>
              </a:defRPr>
            </a:lvl1pPr>
          </a:lstStyle>
          <a:p>
            <a:pPr>
              <a:defRPr/>
            </a:pPr>
            <a:endParaRPr lang="en-US"/>
          </a:p>
        </p:txBody>
      </p:sp>
      <p:sp>
        <p:nvSpPr>
          <p:cNvPr id="12297" name="Rectangle 9"/>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solidFill>
                  <a:srgbClr val="FFFFFF"/>
                </a:solidFill>
                <a:effectLst>
                  <a:outerShdw blurRad="38100" dist="38100" dir="2700000" algn="tl">
                    <a:srgbClr val="000000"/>
                  </a:outerShdw>
                </a:effectLst>
              </a:defRPr>
            </a:lvl1pPr>
          </a:lstStyle>
          <a:p>
            <a:pPr>
              <a:defRPr/>
            </a:pPr>
            <a:fld id="{5BDD86A7-B6E3-6E4E-BF72-DBF84830203F}"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6795" r:id="rId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n"/>
        <a:defRPr sz="3200">
          <a:solidFill>
            <a:schemeClr val="tx1"/>
          </a:solidFill>
          <a:effectLst>
            <a:outerShdw blurRad="38100" dist="38100" dir="2700000" algn="tl">
              <a:srgbClr val="000000"/>
            </a:outerShdw>
          </a:effectLst>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hlink"/>
        </a:buClr>
        <a:buFont typeface="Wingdings" charset="0"/>
        <a:buChar char="§"/>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ＭＳ Ｐゴシック" charset="-128"/>
          <a:cs typeface="ＭＳ Ｐゴシック" charset="-128"/>
        </a:defRPr>
      </a:lvl5pPr>
      <a:lvl6pPr marL="2514600" indent="-228600" algn="l" rtl="0" fontAlgn="base">
        <a:spcBef>
          <a:spcPct val="20000"/>
        </a:spcBef>
        <a:spcAft>
          <a:spcPct val="0"/>
        </a:spcAft>
        <a:buClr>
          <a:schemeClr val="hlink"/>
        </a:buClr>
        <a:buFont typeface="Wingdings" pitchFamily="-112" charset="2"/>
        <a:buChar char="§"/>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hlink"/>
        </a:buClr>
        <a:buFont typeface="Wingdings" pitchFamily="-112" charset="2"/>
        <a:buChar char="§"/>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hlink"/>
        </a:buClr>
        <a:buFont typeface="Wingdings" pitchFamily="-112" charset="2"/>
        <a:buChar char="§"/>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hlink"/>
        </a:buClr>
        <a:buFont typeface="Wingdings" pitchFamily="-112" charset="2"/>
        <a:buChar char="§"/>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325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325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charset="0"/>
              </a:defRPr>
            </a:lvl1pPr>
          </a:lstStyle>
          <a:p>
            <a:pPr>
              <a:defRPr/>
            </a:pPr>
            <a:fld id="{BD2760AF-F71A-5844-842A-18A877F5A800}" type="datetime1">
              <a:rPr lang="en-US"/>
              <a:pPr>
                <a:defRPr/>
              </a:pPr>
              <a:t>8/31/22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pitchFamily="-112" charset="0"/>
                <a:ea typeface="ＭＳ Ｐゴシック" pitchFamily="-112" charset="-128"/>
                <a:cs typeface="ＭＳ Ｐゴシック" pitchFamily="-112" charset="-128"/>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charset="0"/>
              </a:defRPr>
            </a:lvl1pPr>
          </a:lstStyle>
          <a:p>
            <a:pPr>
              <a:defRPr/>
            </a:pPr>
            <a:fld id="{DCA2CF28-D887-F44B-A19A-F8B2A24995AB}"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796" r:id="rId1"/>
  </p:sldLayoutIdLst>
  <p:txStyles>
    <p:titleStyle>
      <a:lvl1pPr algn="ctr" rtl="0" eaLnBrk="0" fontAlgn="base" hangingPunct="0">
        <a:spcBef>
          <a:spcPct val="0"/>
        </a:spcBef>
        <a:spcAft>
          <a:spcPct val="0"/>
        </a:spcAft>
        <a:defRPr sz="4400" kern="1200">
          <a:solidFill>
            <a:schemeClr val="tx1"/>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1"/>
          </a:solidFill>
          <a:latin typeface="Calibri" pitchFamily="-111"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1"/>
          </a:solidFill>
          <a:latin typeface="Calibri" pitchFamily="-111"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1"/>
          </a:solidFill>
          <a:latin typeface="Calibri" pitchFamily="-111"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1"/>
          </a:solidFill>
          <a:latin typeface="Calibri" pitchFamily="-111"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1"/>
          </a:solidFill>
          <a:latin typeface="Calibri" pitchFamily="-111" charset="0"/>
        </a:defRPr>
      </a:lvl6pPr>
      <a:lvl7pPr marL="914400" algn="ctr" rtl="0" fontAlgn="base">
        <a:spcBef>
          <a:spcPct val="0"/>
        </a:spcBef>
        <a:spcAft>
          <a:spcPct val="0"/>
        </a:spcAft>
        <a:defRPr sz="4400">
          <a:solidFill>
            <a:schemeClr val="tx1"/>
          </a:solidFill>
          <a:latin typeface="Calibri" pitchFamily="-111" charset="0"/>
        </a:defRPr>
      </a:lvl7pPr>
      <a:lvl8pPr marL="1371600" algn="ctr" rtl="0" fontAlgn="base">
        <a:spcBef>
          <a:spcPct val="0"/>
        </a:spcBef>
        <a:spcAft>
          <a:spcPct val="0"/>
        </a:spcAft>
        <a:defRPr sz="4400">
          <a:solidFill>
            <a:schemeClr val="tx1"/>
          </a:solidFill>
          <a:latin typeface="Calibri" pitchFamily="-111" charset="0"/>
        </a:defRPr>
      </a:lvl8pPr>
      <a:lvl9pPr marL="1828800" algn="ctr" rtl="0" fontAlgn="base">
        <a:spcBef>
          <a:spcPct val="0"/>
        </a:spcBef>
        <a:spcAft>
          <a:spcPct val="0"/>
        </a:spcAft>
        <a:defRPr sz="4400">
          <a:solidFill>
            <a:schemeClr val="tx1"/>
          </a:solidFill>
          <a:latin typeface="Calibri" pitchFamily="-111"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pitchFamily="-111" charset="-128"/>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Geneva" charset="-128"/>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ＭＳ Ｐゴシック" charset="-128"/>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5298" name="Rectangle 1026"/>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55299" name="Rectangle 1027"/>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333828" name="Rectangle 1028"/>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ea typeface="宋体" charset="0"/>
                <a:cs typeface="宋体" charset="0"/>
              </a:defRPr>
            </a:lvl1pPr>
          </a:lstStyle>
          <a:p>
            <a:pPr>
              <a:defRPr/>
            </a:pPr>
            <a:fld id="{54851E83-0418-E840-9566-903127457A87}" type="datetime1">
              <a:rPr lang="zh-CN" altLang="en-US"/>
              <a:pPr>
                <a:defRPr/>
              </a:pPr>
              <a:t>2022/8/31</a:t>
            </a:fld>
            <a:endParaRPr lang="en-US" altLang="zh-CN"/>
          </a:p>
        </p:txBody>
      </p:sp>
      <p:sp>
        <p:nvSpPr>
          <p:cNvPr id="333829" name="Rectangle 1029"/>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pitchFamily="-112" charset="0"/>
                <a:ea typeface="宋体" pitchFamily="-112" charset="-122"/>
                <a:cs typeface="宋体" pitchFamily="-112" charset="-122"/>
              </a:defRPr>
            </a:lvl1pPr>
          </a:lstStyle>
          <a:p>
            <a:pPr>
              <a:defRPr/>
            </a:pPr>
            <a:endParaRPr lang="en-US" altLang="zh-CN"/>
          </a:p>
        </p:txBody>
      </p:sp>
      <p:sp>
        <p:nvSpPr>
          <p:cNvPr id="333830" name="Rectangle 1030"/>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charset="0"/>
                <a:ea typeface="宋体" charset="0"/>
                <a:cs typeface="宋体" charset="0"/>
              </a:defRPr>
            </a:lvl1pPr>
          </a:lstStyle>
          <a:p>
            <a:pPr>
              <a:defRPr/>
            </a:pPr>
            <a:fld id="{60EFEEDA-3BFC-C14B-8E24-8BDF1F043C2C}" type="slidenum">
              <a:rPr lang="en-US" altLang="zh-CN"/>
              <a:pPr>
                <a:defRPr/>
              </a:pPr>
              <a:t>‹#›</a:t>
            </a:fld>
            <a:endParaRPr lang="en-US" altLang="zh-CN"/>
          </a:p>
        </p:txBody>
      </p:sp>
    </p:spTree>
  </p:cSld>
  <p:clrMap bg1="lt1" tx1="dk1" bg2="lt2" tx2="dk2" accent1="accent1" accent2="accent2" accent3="accent3" accent4="accent4" accent5="accent5" accent6="accent6" hlink="hlink" folHlink="folHlink"/>
  <p:sldLayoutIdLst>
    <p:sldLayoutId id="2147486797"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pitchFamily="-111" charset="0"/>
          <a:ea typeface="ＭＳ Ｐゴシック" charset="0"/>
          <a:cs typeface="宋体" pitchFamily="-111" charset="-122"/>
        </a:defRPr>
      </a:lvl2pPr>
      <a:lvl3pPr algn="ctr" rtl="0" eaLnBrk="0" fontAlgn="base" hangingPunct="0">
        <a:spcBef>
          <a:spcPct val="0"/>
        </a:spcBef>
        <a:spcAft>
          <a:spcPct val="0"/>
        </a:spcAft>
        <a:defRPr sz="4400">
          <a:solidFill>
            <a:schemeClr val="tx2"/>
          </a:solidFill>
          <a:latin typeface="Arial" pitchFamily="-111" charset="0"/>
          <a:ea typeface="ＭＳ Ｐゴシック" charset="0"/>
          <a:cs typeface="宋体" pitchFamily="-111" charset="-122"/>
        </a:defRPr>
      </a:lvl3pPr>
      <a:lvl4pPr algn="ctr" rtl="0" eaLnBrk="0" fontAlgn="base" hangingPunct="0">
        <a:spcBef>
          <a:spcPct val="0"/>
        </a:spcBef>
        <a:spcAft>
          <a:spcPct val="0"/>
        </a:spcAft>
        <a:defRPr sz="4400">
          <a:solidFill>
            <a:schemeClr val="tx2"/>
          </a:solidFill>
          <a:latin typeface="Arial" pitchFamily="-111" charset="0"/>
          <a:ea typeface="ＭＳ Ｐゴシック" charset="0"/>
          <a:cs typeface="宋体" pitchFamily="-111" charset="-122"/>
        </a:defRPr>
      </a:lvl4pPr>
      <a:lvl5pPr algn="ctr" rtl="0" eaLnBrk="0" fontAlgn="base" hangingPunct="0">
        <a:spcBef>
          <a:spcPct val="0"/>
        </a:spcBef>
        <a:spcAft>
          <a:spcPct val="0"/>
        </a:spcAft>
        <a:defRPr sz="4400">
          <a:solidFill>
            <a:schemeClr val="tx2"/>
          </a:solidFill>
          <a:latin typeface="Arial" pitchFamily="-111" charset="0"/>
          <a:ea typeface="ＭＳ Ｐゴシック" charset="0"/>
          <a:cs typeface="宋体" pitchFamily="-111" charset="-122"/>
        </a:defRPr>
      </a:lvl5pPr>
      <a:lvl6pPr marL="457200" algn="ctr" rtl="0" fontAlgn="base">
        <a:spcBef>
          <a:spcPct val="0"/>
        </a:spcBef>
        <a:spcAft>
          <a:spcPct val="0"/>
        </a:spcAft>
        <a:defRPr sz="4400">
          <a:solidFill>
            <a:schemeClr val="tx2"/>
          </a:solidFill>
          <a:latin typeface="Arial" pitchFamily="-111" charset="0"/>
          <a:ea typeface="宋体" pitchFamily="-111" charset="-122"/>
          <a:cs typeface="宋体" pitchFamily="-111" charset="-122"/>
        </a:defRPr>
      </a:lvl6pPr>
      <a:lvl7pPr marL="914400" algn="ctr" rtl="0" fontAlgn="base">
        <a:spcBef>
          <a:spcPct val="0"/>
        </a:spcBef>
        <a:spcAft>
          <a:spcPct val="0"/>
        </a:spcAft>
        <a:defRPr sz="4400">
          <a:solidFill>
            <a:schemeClr val="tx2"/>
          </a:solidFill>
          <a:latin typeface="Arial" pitchFamily="-111" charset="0"/>
          <a:ea typeface="宋体" pitchFamily="-111" charset="-122"/>
          <a:cs typeface="宋体" pitchFamily="-111" charset="-122"/>
        </a:defRPr>
      </a:lvl7pPr>
      <a:lvl8pPr marL="1371600" algn="ctr" rtl="0" fontAlgn="base">
        <a:spcBef>
          <a:spcPct val="0"/>
        </a:spcBef>
        <a:spcAft>
          <a:spcPct val="0"/>
        </a:spcAft>
        <a:defRPr sz="4400">
          <a:solidFill>
            <a:schemeClr val="tx2"/>
          </a:solidFill>
          <a:latin typeface="Arial" pitchFamily="-111" charset="0"/>
          <a:ea typeface="宋体" pitchFamily="-111" charset="-122"/>
          <a:cs typeface="宋体" pitchFamily="-111" charset="-122"/>
        </a:defRPr>
      </a:lvl8pPr>
      <a:lvl9pPr marL="1828800" algn="ctr" rtl="0" fontAlgn="base">
        <a:spcBef>
          <a:spcPct val="0"/>
        </a:spcBef>
        <a:spcAft>
          <a:spcPct val="0"/>
        </a:spcAft>
        <a:defRPr sz="4400">
          <a:solidFill>
            <a:schemeClr val="tx2"/>
          </a:solidFill>
          <a:latin typeface="Arial" pitchFamily="-111" charset="0"/>
          <a:ea typeface="宋体" pitchFamily="-111" charset="-122"/>
          <a:cs typeface="宋体" pitchFamily="-111" charset="-122"/>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ea typeface="ヒラギノ角ゴ Pro W3" pitchFamily="80" charset="-128"/>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ea typeface="ヒラギノ角ゴ Pro W3" pitchFamily="80" charset="-128"/>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ea typeface="ヒラギノ角ゴ Pro W3" charset="0"/>
                <a:cs typeface="ヒラギノ角ゴ Pro W3" charset="0"/>
              </a:defRPr>
            </a:lvl1pPr>
          </a:lstStyle>
          <a:p>
            <a:pPr>
              <a:defRPr/>
            </a:pPr>
            <a:fld id="{091E0C72-36E8-1F42-A342-3B27655893AD}"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824" r:id="rId1"/>
  </p:sldLayoutIdLst>
  <p:txStyles>
    <p:titleStyle>
      <a:lvl1pPr algn="ctr" rtl="0" eaLnBrk="0" fontAlgn="base" hangingPunct="0">
        <a:spcBef>
          <a:spcPct val="0"/>
        </a:spcBef>
        <a:spcAft>
          <a:spcPct val="0"/>
        </a:spcAft>
        <a:defRPr sz="4400">
          <a:solidFill>
            <a:schemeClr val="tx2"/>
          </a:solidFill>
          <a:latin typeface="+mj-lt"/>
          <a:ea typeface="+mj-ea"/>
          <a:cs typeface="ヒラギノ角ゴ Pro W3" charset="-128"/>
        </a:defRPr>
      </a:lvl1pPr>
      <a:lvl2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128"/>
        </a:defRPr>
      </a:lvl2pPr>
      <a:lvl3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128"/>
        </a:defRPr>
      </a:lvl3pPr>
      <a:lvl4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128"/>
        </a:defRPr>
      </a:lvl4pPr>
      <a:lvl5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128"/>
        </a:defRPr>
      </a:lvl5pPr>
      <a:lvl6pPr marL="457200" algn="ctr" rtl="0" fontAlgn="base">
        <a:spcBef>
          <a:spcPct val="0"/>
        </a:spcBef>
        <a:spcAft>
          <a:spcPct val="0"/>
        </a:spcAft>
        <a:defRPr sz="4400">
          <a:solidFill>
            <a:schemeClr val="tx2"/>
          </a:solidFill>
          <a:latin typeface="Arial" charset="0"/>
          <a:ea typeface="ヒラギノ角ゴ Pro W3" pitchFamily="80" charset="-128"/>
        </a:defRPr>
      </a:lvl6pPr>
      <a:lvl7pPr marL="914400" algn="ctr" rtl="0" fontAlgn="base">
        <a:spcBef>
          <a:spcPct val="0"/>
        </a:spcBef>
        <a:spcAft>
          <a:spcPct val="0"/>
        </a:spcAft>
        <a:defRPr sz="4400">
          <a:solidFill>
            <a:schemeClr val="tx2"/>
          </a:solidFill>
          <a:latin typeface="Arial" charset="0"/>
          <a:ea typeface="ヒラギノ角ゴ Pro W3" pitchFamily="80" charset="-128"/>
        </a:defRPr>
      </a:lvl7pPr>
      <a:lvl8pPr marL="1371600" algn="ctr" rtl="0" fontAlgn="base">
        <a:spcBef>
          <a:spcPct val="0"/>
        </a:spcBef>
        <a:spcAft>
          <a:spcPct val="0"/>
        </a:spcAft>
        <a:defRPr sz="4400">
          <a:solidFill>
            <a:schemeClr val="tx2"/>
          </a:solidFill>
          <a:latin typeface="Arial" charset="0"/>
          <a:ea typeface="ヒラギノ角ゴ Pro W3" pitchFamily="80" charset="-128"/>
        </a:defRPr>
      </a:lvl8pPr>
      <a:lvl9pPr marL="1828800" algn="ctr" rtl="0" fontAlgn="base">
        <a:spcBef>
          <a:spcPct val="0"/>
        </a:spcBef>
        <a:spcAft>
          <a:spcPct val="0"/>
        </a:spcAft>
        <a:defRPr sz="4400">
          <a:solidFill>
            <a:schemeClr val="tx2"/>
          </a:solidFill>
          <a:latin typeface="Arial" charset="0"/>
          <a:ea typeface="ヒラギノ角ゴ Pro W3" pitchFamily="80"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ヒラギノ角ゴ Pro W3" charset="-128"/>
        </a:defRPr>
      </a:lvl1pPr>
      <a:lvl2pPr marL="742950" indent="-285750" algn="l" rtl="0" eaLnBrk="0" fontAlgn="base" hangingPunct="0">
        <a:spcBef>
          <a:spcPct val="20000"/>
        </a:spcBef>
        <a:spcAft>
          <a:spcPct val="0"/>
        </a:spcAft>
        <a:buChar char="–"/>
        <a:defRPr sz="2800">
          <a:solidFill>
            <a:schemeClr val="tx1"/>
          </a:solidFill>
          <a:latin typeface="+mn-lt"/>
          <a:ea typeface="+mn-ea"/>
          <a:cs typeface="ヒラギノ角ゴ Pro W3" charset="-128"/>
        </a:defRPr>
      </a:lvl2pPr>
      <a:lvl3pPr marL="1143000" indent="-228600" algn="l" rtl="0" eaLnBrk="0" fontAlgn="base" hangingPunct="0">
        <a:spcBef>
          <a:spcPct val="20000"/>
        </a:spcBef>
        <a:spcAft>
          <a:spcPct val="0"/>
        </a:spcAft>
        <a:buChar char="•"/>
        <a:defRPr sz="2400">
          <a:solidFill>
            <a:schemeClr val="tx1"/>
          </a:solidFill>
          <a:latin typeface="+mn-lt"/>
          <a:ea typeface="+mn-ea"/>
          <a:cs typeface="ヒラギノ角ゴ Pro W3" charset="-128"/>
        </a:defRPr>
      </a:lvl3pPr>
      <a:lvl4pPr marL="1600200" indent="-228600" algn="l" rtl="0" eaLnBrk="0" fontAlgn="base" hangingPunct="0">
        <a:spcBef>
          <a:spcPct val="20000"/>
        </a:spcBef>
        <a:spcAft>
          <a:spcPct val="0"/>
        </a:spcAft>
        <a:buChar char="–"/>
        <a:defRPr sz="2000">
          <a:solidFill>
            <a:schemeClr val="tx1"/>
          </a:solidFill>
          <a:latin typeface="+mn-lt"/>
          <a:ea typeface="+mn-ea"/>
          <a:cs typeface="ヒラギノ角ゴ Pro W3" charset="-128"/>
        </a:defRPr>
      </a:lvl4pPr>
      <a:lvl5pPr marL="2057400" indent="-228600" algn="l" rtl="0" eaLnBrk="0" fontAlgn="base" hangingPunct="0">
        <a:spcBef>
          <a:spcPct val="20000"/>
        </a:spcBef>
        <a:spcAft>
          <a:spcPct val="0"/>
        </a:spcAft>
        <a:buChar char="»"/>
        <a:defRPr sz="2000">
          <a:solidFill>
            <a:schemeClr val="tx1"/>
          </a:solidFill>
          <a:latin typeface="+mn-lt"/>
          <a:ea typeface="+mn-ea"/>
          <a:cs typeface="ヒラギノ角ゴ Pro W3"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57346" name="Line 2"/>
          <p:cNvSpPr>
            <a:spLocks noChangeShapeType="1"/>
          </p:cNvSpPr>
          <p:nvPr/>
        </p:nvSpPr>
        <p:spPr bwMode="auto">
          <a:xfrm>
            <a:off x="0" y="1524000"/>
            <a:ext cx="9144000" cy="1588"/>
          </a:xfrm>
          <a:prstGeom prst="line">
            <a:avLst/>
          </a:prstGeom>
          <a:noFill/>
          <a:ln w="1905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57347" name="Rectangle 3"/>
          <p:cNvSpPr>
            <a:spLocks noChangeArrowheads="1"/>
          </p:cNvSpPr>
          <p:nvPr/>
        </p:nvSpPr>
        <p:spPr bwMode="auto">
          <a:xfrm>
            <a:off x="0" y="6400800"/>
            <a:ext cx="9144000" cy="152400"/>
          </a:xfrm>
          <a:prstGeom prst="rect">
            <a:avLst/>
          </a:prstGeom>
          <a:gradFill rotWithShape="0">
            <a:gsLst>
              <a:gs pos="0">
                <a:schemeClr val="bg1"/>
              </a:gs>
              <a:gs pos="100000">
                <a:schemeClr val="folHlink"/>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003300"/>
              </a:solidFill>
              <a:latin typeface="Times New Roman" charset="0"/>
            </a:endParaRPr>
          </a:p>
        </p:txBody>
      </p:sp>
      <p:sp>
        <p:nvSpPr>
          <p:cNvPr id="57348" name="Rectangle 4" descr="mutegras"/>
          <p:cNvSpPr>
            <a:spLocks noChangeArrowheads="1"/>
          </p:cNvSpPr>
          <p:nvPr/>
        </p:nvSpPr>
        <p:spPr bwMode="ltGray">
          <a:xfrm>
            <a:off x="0" y="0"/>
            <a:ext cx="9144000" cy="1524000"/>
          </a:xfrm>
          <a:prstGeom prst="rect">
            <a:avLst/>
          </a:prstGeom>
          <a:blipFill dpi="0" rotWithShape="0">
            <a:blip r:embed="rId3"/>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003300"/>
              </a:solidFill>
              <a:latin typeface="Times New Roman" charset="0"/>
            </a:endParaRPr>
          </a:p>
        </p:txBody>
      </p:sp>
      <p:sp>
        <p:nvSpPr>
          <p:cNvPr id="57349" name="Rectangle 5" descr="mutegras"/>
          <p:cNvSpPr>
            <a:spLocks noChangeArrowheads="1"/>
          </p:cNvSpPr>
          <p:nvPr/>
        </p:nvSpPr>
        <p:spPr bwMode="ltGray">
          <a:xfrm>
            <a:off x="0" y="6553200"/>
            <a:ext cx="9144000" cy="304800"/>
          </a:xfrm>
          <a:prstGeom prst="rect">
            <a:avLst/>
          </a:prstGeom>
          <a:blipFill dpi="0" rotWithShape="0">
            <a:blip r:embed="rId3"/>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003300"/>
              </a:solidFill>
              <a:latin typeface="Times New Roman" charset="0"/>
            </a:endParaRPr>
          </a:p>
        </p:txBody>
      </p:sp>
      <p:sp>
        <p:nvSpPr>
          <p:cNvPr id="57350" name="Line 6"/>
          <p:cNvSpPr>
            <a:spLocks noChangeShapeType="1"/>
          </p:cNvSpPr>
          <p:nvPr/>
        </p:nvSpPr>
        <p:spPr bwMode="auto">
          <a:xfrm>
            <a:off x="0" y="6553200"/>
            <a:ext cx="9144000" cy="1588"/>
          </a:xfrm>
          <a:prstGeom prst="line">
            <a:avLst/>
          </a:prstGeom>
          <a:noFill/>
          <a:ln w="1905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57351" name="Rectangle 7"/>
          <p:cNvSpPr>
            <a:spLocks noChangeArrowheads="1"/>
          </p:cNvSpPr>
          <p:nvPr/>
        </p:nvSpPr>
        <p:spPr bwMode="auto">
          <a:xfrm>
            <a:off x="609600" y="533400"/>
            <a:ext cx="8534400" cy="685800"/>
          </a:xfrm>
          <a:prstGeom prst="rect">
            <a:avLst/>
          </a:prstGeom>
          <a:solidFill>
            <a:schemeClr val="hlink">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003300"/>
              </a:solidFill>
              <a:latin typeface="Times New Roman" charset="0"/>
            </a:endParaRPr>
          </a:p>
        </p:txBody>
      </p:sp>
      <p:sp>
        <p:nvSpPr>
          <p:cNvPr id="7176" name="Rectangle 8"/>
          <p:cNvSpPr>
            <a:spLocks noGrp="1" noChangeArrowheads="1"/>
          </p:cNvSpPr>
          <p:nvPr>
            <p:ph type="title"/>
          </p:nvPr>
        </p:nvSpPr>
        <p:spPr bwMode="auto">
          <a:xfrm>
            <a:off x="0" y="304800"/>
            <a:ext cx="91440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7353" name="Rectangle 9"/>
          <p:cNvSpPr>
            <a:spLocks noGrp="1" noChangeArrowheads="1"/>
          </p:cNvSpPr>
          <p:nvPr>
            <p:ph type="body" idx="1"/>
          </p:nvPr>
        </p:nvSpPr>
        <p:spPr bwMode="auto">
          <a:xfrm>
            <a:off x="685800" y="1849438"/>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78" name="Rectangle 10"/>
          <p:cNvSpPr>
            <a:spLocks noGrp="1" noChangeArrowheads="1"/>
          </p:cNvSpPr>
          <p:nvPr>
            <p:ph type="dt" sz="half" idx="2"/>
          </p:nvPr>
        </p:nvSpPr>
        <p:spPr bwMode="auto">
          <a:xfrm>
            <a:off x="6858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spcBef>
                <a:spcPct val="50000"/>
              </a:spcBef>
              <a:defRPr sz="1400">
                <a:solidFill>
                  <a:srgbClr val="003300"/>
                </a:solidFill>
                <a:latin typeface="Times New Roman" pitchFamily="-112" charset="0"/>
                <a:ea typeface="+mn-ea"/>
                <a:cs typeface="+mn-cs"/>
              </a:defRPr>
            </a:lvl1pPr>
          </a:lstStyle>
          <a:p>
            <a:pPr>
              <a:defRPr/>
            </a:pPr>
            <a:endParaRPr lang="en-US"/>
          </a:p>
        </p:txBody>
      </p:sp>
      <p:sp>
        <p:nvSpPr>
          <p:cNvPr id="7179" name="Rectangle 11"/>
          <p:cNvSpPr>
            <a:spLocks noGrp="1" noChangeArrowheads="1"/>
          </p:cNvSpPr>
          <p:nvPr>
            <p:ph type="ftr" sz="quarter" idx="3"/>
          </p:nvPr>
        </p:nvSpPr>
        <p:spPr bwMode="auto">
          <a:xfrm>
            <a:off x="3124200" y="6289675"/>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spcBef>
                <a:spcPct val="50000"/>
              </a:spcBef>
              <a:defRPr sz="1400">
                <a:solidFill>
                  <a:srgbClr val="003300"/>
                </a:solidFill>
                <a:latin typeface="Times New Roman" pitchFamily="-112" charset="0"/>
                <a:ea typeface="+mn-ea"/>
                <a:cs typeface="+mn-cs"/>
              </a:defRPr>
            </a:lvl1pPr>
          </a:lstStyle>
          <a:p>
            <a:pPr>
              <a:defRPr/>
            </a:pPr>
            <a:endParaRPr lang="en-US"/>
          </a:p>
        </p:txBody>
      </p:sp>
      <p:sp>
        <p:nvSpPr>
          <p:cNvPr id="7180" name="Rectangle 12"/>
          <p:cNvSpPr>
            <a:spLocks noGrp="1" noChangeArrowheads="1"/>
          </p:cNvSpPr>
          <p:nvPr>
            <p:ph type="sldNum" sz="quarter" idx="4"/>
          </p:nvPr>
        </p:nvSpPr>
        <p:spPr bwMode="auto">
          <a:xfrm>
            <a:off x="65532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spcBef>
                <a:spcPct val="50000"/>
              </a:spcBef>
              <a:defRPr sz="1400">
                <a:solidFill>
                  <a:srgbClr val="003300"/>
                </a:solidFill>
                <a:latin typeface="Times New Roman" charset="0"/>
              </a:defRPr>
            </a:lvl1pPr>
          </a:lstStyle>
          <a:p>
            <a:pPr>
              <a:defRPr/>
            </a:pPr>
            <a:fld id="{B8ECAA4F-8109-D34A-A17E-CE71D701C57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798" r:id="rId1"/>
  </p:sldLayoutIdLst>
  <p:txStyles>
    <p:titleStyle>
      <a:lvl1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a:ea typeface="ＭＳ Ｐゴシック" pitchFamily="-111" charset="-128"/>
          <a:cs typeface="Arial"/>
        </a:defRPr>
      </a:lvl1pPr>
      <a:lvl2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2pPr>
      <a:lvl3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3pPr>
      <a:lvl4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4pPr>
      <a:lvl5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9pPr>
    </p:titleStyle>
    <p:bodyStyle>
      <a:lvl1pPr marL="342900" indent="-342900" algn="l" rtl="0" eaLnBrk="0" fontAlgn="base" hangingPunct="0">
        <a:spcBef>
          <a:spcPct val="20000"/>
        </a:spcBef>
        <a:spcAft>
          <a:spcPct val="0"/>
        </a:spcAft>
        <a:buClr>
          <a:schemeClr val="hlink"/>
        </a:buClr>
        <a:buChar char="•"/>
        <a:defRPr kumimoji="1" sz="3200" b="1">
          <a:solidFill>
            <a:srgbClr val="F1F7E9"/>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kumimoji="1" sz="2800" b="1">
          <a:solidFill>
            <a:srgbClr val="F1F7E9"/>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kumimoji="1" sz="2400" b="1">
          <a:solidFill>
            <a:srgbClr val="F1F7E9"/>
          </a:solidFill>
          <a:latin typeface="Arial"/>
          <a:ea typeface="ＭＳ Ｐゴシック" pitchFamily="-108" charset="-128"/>
          <a:cs typeface="Arial"/>
        </a:defRPr>
      </a:lvl3pPr>
      <a:lvl4pPr marL="1600200" indent="-228600" algn="l" rtl="0" eaLnBrk="0" fontAlgn="base" hangingPunct="0">
        <a:spcBef>
          <a:spcPct val="20000"/>
        </a:spcBef>
        <a:spcAft>
          <a:spcPct val="0"/>
        </a:spcAft>
        <a:buChar char="–"/>
        <a:defRPr kumimoji="1" sz="2000" b="1">
          <a:solidFill>
            <a:srgbClr val="F1F7E9"/>
          </a:solidFill>
          <a:latin typeface="Arial"/>
          <a:ea typeface="ＭＳ Ｐゴシック" pitchFamily="-108" charset="-128"/>
          <a:cs typeface="Arial"/>
        </a:defRPr>
      </a:lvl4pPr>
      <a:lvl5pPr marL="2057400" indent="-228600" algn="l" rtl="0" eaLnBrk="0" fontAlgn="base" hangingPunct="0">
        <a:spcBef>
          <a:spcPct val="20000"/>
        </a:spcBef>
        <a:spcAft>
          <a:spcPct val="0"/>
        </a:spcAft>
        <a:buChar char="»"/>
        <a:defRPr kumimoji="1" sz="2000" b="1">
          <a:solidFill>
            <a:srgbClr val="F1F7E9"/>
          </a:solidFill>
          <a:latin typeface="Arial"/>
          <a:ea typeface="ＭＳ Ｐゴシック" pitchFamily="-108" charset="-128"/>
          <a:cs typeface="Arial"/>
        </a:defRPr>
      </a:lvl5pPr>
      <a:lvl6pPr marL="25146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6pPr>
      <a:lvl7pPr marL="29718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7pPr>
      <a:lvl8pPr marL="34290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8pPr>
      <a:lvl9pPr marL="38862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939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986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12" charset="0"/>
                <a:ea typeface="+mn-ea"/>
                <a:cs typeface="+mn-cs"/>
              </a:defRPr>
            </a:lvl1pPr>
          </a:lstStyle>
          <a:p>
            <a:pPr>
              <a:defRPr/>
            </a:pPr>
            <a:endParaRPr lang="en-US"/>
          </a:p>
        </p:txBody>
      </p:sp>
      <p:sp>
        <p:nvSpPr>
          <p:cNvPr id="24986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mn-ea"/>
                <a:cs typeface="+mn-cs"/>
              </a:defRPr>
            </a:lvl1pPr>
          </a:lstStyle>
          <a:p>
            <a:pPr>
              <a:defRPr/>
            </a:pPr>
            <a:endParaRPr lang="en-US"/>
          </a:p>
        </p:txBody>
      </p:sp>
      <p:sp>
        <p:nvSpPr>
          <p:cNvPr id="24986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defRPr>
            </a:lvl1pPr>
          </a:lstStyle>
          <a:p>
            <a:pPr>
              <a:defRPr/>
            </a:pPr>
            <a:fld id="{EF37E6E5-7C34-3448-82DB-0B92F945CEC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799" r:id="rId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128"/>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61442" name="Line 2"/>
          <p:cNvSpPr>
            <a:spLocks noChangeShapeType="1"/>
          </p:cNvSpPr>
          <p:nvPr/>
        </p:nvSpPr>
        <p:spPr bwMode="auto">
          <a:xfrm>
            <a:off x="0" y="1524000"/>
            <a:ext cx="9144000" cy="1588"/>
          </a:xfrm>
          <a:prstGeom prst="line">
            <a:avLst/>
          </a:prstGeom>
          <a:noFill/>
          <a:ln w="1905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1443" name="Rectangle 3"/>
          <p:cNvSpPr>
            <a:spLocks noChangeArrowheads="1"/>
          </p:cNvSpPr>
          <p:nvPr/>
        </p:nvSpPr>
        <p:spPr bwMode="auto">
          <a:xfrm>
            <a:off x="0" y="6400800"/>
            <a:ext cx="9144000" cy="152400"/>
          </a:xfrm>
          <a:prstGeom prst="rect">
            <a:avLst/>
          </a:prstGeom>
          <a:gradFill rotWithShape="0">
            <a:gsLst>
              <a:gs pos="0">
                <a:schemeClr val="bg1"/>
              </a:gs>
              <a:gs pos="100000">
                <a:schemeClr val="folHlink"/>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003300"/>
              </a:solidFill>
              <a:latin typeface="Times New Roman" charset="0"/>
            </a:endParaRPr>
          </a:p>
        </p:txBody>
      </p:sp>
      <p:sp>
        <p:nvSpPr>
          <p:cNvPr id="61444" name="Rectangle 4" descr="mutegras"/>
          <p:cNvSpPr>
            <a:spLocks noChangeArrowheads="1"/>
          </p:cNvSpPr>
          <p:nvPr/>
        </p:nvSpPr>
        <p:spPr bwMode="ltGray">
          <a:xfrm>
            <a:off x="0" y="0"/>
            <a:ext cx="9144000" cy="1524000"/>
          </a:xfrm>
          <a:prstGeom prst="rect">
            <a:avLst/>
          </a:prstGeom>
          <a:blipFill dpi="0" rotWithShape="0">
            <a:blip r:embed="rId3"/>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003300"/>
              </a:solidFill>
              <a:latin typeface="Times New Roman" charset="0"/>
            </a:endParaRPr>
          </a:p>
        </p:txBody>
      </p:sp>
      <p:sp>
        <p:nvSpPr>
          <p:cNvPr id="61445" name="Rectangle 5" descr="mutegras"/>
          <p:cNvSpPr>
            <a:spLocks noChangeArrowheads="1"/>
          </p:cNvSpPr>
          <p:nvPr/>
        </p:nvSpPr>
        <p:spPr bwMode="ltGray">
          <a:xfrm>
            <a:off x="0" y="6553200"/>
            <a:ext cx="9144000" cy="304800"/>
          </a:xfrm>
          <a:prstGeom prst="rect">
            <a:avLst/>
          </a:prstGeom>
          <a:blipFill dpi="0" rotWithShape="0">
            <a:blip r:embed="rId3"/>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003300"/>
              </a:solidFill>
              <a:latin typeface="Times New Roman" charset="0"/>
            </a:endParaRPr>
          </a:p>
        </p:txBody>
      </p:sp>
      <p:sp>
        <p:nvSpPr>
          <p:cNvPr id="61446" name="Line 6"/>
          <p:cNvSpPr>
            <a:spLocks noChangeShapeType="1"/>
          </p:cNvSpPr>
          <p:nvPr/>
        </p:nvSpPr>
        <p:spPr bwMode="auto">
          <a:xfrm>
            <a:off x="0" y="6553200"/>
            <a:ext cx="9144000" cy="1588"/>
          </a:xfrm>
          <a:prstGeom prst="line">
            <a:avLst/>
          </a:prstGeom>
          <a:noFill/>
          <a:ln w="1905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1447" name="Rectangle 7"/>
          <p:cNvSpPr>
            <a:spLocks noChangeArrowheads="1"/>
          </p:cNvSpPr>
          <p:nvPr/>
        </p:nvSpPr>
        <p:spPr bwMode="auto">
          <a:xfrm>
            <a:off x="609600" y="533400"/>
            <a:ext cx="8534400" cy="685800"/>
          </a:xfrm>
          <a:prstGeom prst="rect">
            <a:avLst/>
          </a:prstGeom>
          <a:solidFill>
            <a:schemeClr val="hlink">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003300"/>
              </a:solidFill>
              <a:latin typeface="Times New Roman" charset="0"/>
            </a:endParaRPr>
          </a:p>
        </p:txBody>
      </p:sp>
      <p:sp>
        <p:nvSpPr>
          <p:cNvPr id="7176" name="Rectangle 8"/>
          <p:cNvSpPr>
            <a:spLocks noGrp="1" noChangeArrowheads="1"/>
          </p:cNvSpPr>
          <p:nvPr>
            <p:ph type="title"/>
          </p:nvPr>
        </p:nvSpPr>
        <p:spPr bwMode="auto">
          <a:xfrm>
            <a:off x="0" y="304800"/>
            <a:ext cx="91440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61449" name="Rectangle 9"/>
          <p:cNvSpPr>
            <a:spLocks noGrp="1" noChangeArrowheads="1"/>
          </p:cNvSpPr>
          <p:nvPr>
            <p:ph type="body" idx="1"/>
          </p:nvPr>
        </p:nvSpPr>
        <p:spPr bwMode="auto">
          <a:xfrm>
            <a:off x="685800" y="1849438"/>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78" name="Rectangle 10"/>
          <p:cNvSpPr>
            <a:spLocks noGrp="1" noChangeArrowheads="1"/>
          </p:cNvSpPr>
          <p:nvPr>
            <p:ph type="dt" sz="half" idx="2"/>
          </p:nvPr>
        </p:nvSpPr>
        <p:spPr bwMode="auto">
          <a:xfrm>
            <a:off x="6858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spcBef>
                <a:spcPct val="50000"/>
              </a:spcBef>
              <a:defRPr sz="1400">
                <a:solidFill>
                  <a:srgbClr val="003300"/>
                </a:solidFill>
                <a:latin typeface="Times New Roman" pitchFamily="-112" charset="0"/>
                <a:ea typeface="+mn-ea"/>
                <a:cs typeface="+mn-cs"/>
              </a:defRPr>
            </a:lvl1pPr>
          </a:lstStyle>
          <a:p>
            <a:pPr>
              <a:defRPr/>
            </a:pPr>
            <a:endParaRPr lang="en-US"/>
          </a:p>
        </p:txBody>
      </p:sp>
      <p:sp>
        <p:nvSpPr>
          <p:cNvPr id="7179" name="Rectangle 11"/>
          <p:cNvSpPr>
            <a:spLocks noGrp="1" noChangeArrowheads="1"/>
          </p:cNvSpPr>
          <p:nvPr>
            <p:ph type="ftr" sz="quarter" idx="3"/>
          </p:nvPr>
        </p:nvSpPr>
        <p:spPr bwMode="auto">
          <a:xfrm>
            <a:off x="3124200" y="6289675"/>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spcBef>
                <a:spcPct val="50000"/>
              </a:spcBef>
              <a:defRPr sz="1400">
                <a:solidFill>
                  <a:srgbClr val="003300"/>
                </a:solidFill>
                <a:latin typeface="Times New Roman" pitchFamily="-112" charset="0"/>
                <a:ea typeface="+mn-ea"/>
                <a:cs typeface="+mn-cs"/>
              </a:defRPr>
            </a:lvl1pPr>
          </a:lstStyle>
          <a:p>
            <a:pPr>
              <a:defRPr/>
            </a:pPr>
            <a:endParaRPr lang="en-US"/>
          </a:p>
        </p:txBody>
      </p:sp>
      <p:sp>
        <p:nvSpPr>
          <p:cNvPr id="7180" name="Rectangle 12"/>
          <p:cNvSpPr>
            <a:spLocks noGrp="1" noChangeArrowheads="1"/>
          </p:cNvSpPr>
          <p:nvPr>
            <p:ph type="sldNum" sz="quarter" idx="4"/>
          </p:nvPr>
        </p:nvSpPr>
        <p:spPr bwMode="auto">
          <a:xfrm>
            <a:off x="65532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spcBef>
                <a:spcPct val="50000"/>
              </a:spcBef>
              <a:defRPr sz="1400">
                <a:solidFill>
                  <a:srgbClr val="003300"/>
                </a:solidFill>
                <a:latin typeface="Times New Roman" charset="0"/>
              </a:defRPr>
            </a:lvl1pPr>
          </a:lstStyle>
          <a:p>
            <a:pPr>
              <a:defRPr/>
            </a:pPr>
            <a:fld id="{2B56DC8B-89E2-994B-B905-33935BBC4176}"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800" r:id="rId1"/>
  </p:sldLayoutIdLst>
  <p:txStyles>
    <p:titleStyle>
      <a:lvl1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a:ea typeface="ＭＳ Ｐゴシック" pitchFamily="-111" charset="-128"/>
          <a:cs typeface="Arial"/>
        </a:defRPr>
      </a:lvl1pPr>
      <a:lvl2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2pPr>
      <a:lvl3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3pPr>
      <a:lvl4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4pPr>
      <a:lvl5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9pPr>
    </p:titleStyle>
    <p:bodyStyle>
      <a:lvl1pPr marL="342900" indent="-342900" algn="l" rtl="0" eaLnBrk="0" fontAlgn="base" hangingPunct="0">
        <a:spcBef>
          <a:spcPct val="20000"/>
        </a:spcBef>
        <a:spcAft>
          <a:spcPct val="0"/>
        </a:spcAft>
        <a:buClr>
          <a:schemeClr val="hlink"/>
        </a:buClr>
        <a:buChar char="•"/>
        <a:defRPr kumimoji="1" sz="3200" b="1">
          <a:solidFill>
            <a:srgbClr val="F1F7E9"/>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kumimoji="1" sz="2800" b="1">
          <a:solidFill>
            <a:srgbClr val="F1F7E9"/>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kumimoji="1" sz="2400" b="1">
          <a:solidFill>
            <a:srgbClr val="F1F7E9"/>
          </a:solidFill>
          <a:latin typeface="Arial"/>
          <a:ea typeface="ＭＳ Ｐゴシック" pitchFamily="-108" charset="-128"/>
          <a:cs typeface="Arial"/>
        </a:defRPr>
      </a:lvl3pPr>
      <a:lvl4pPr marL="1600200" indent="-228600" algn="l" rtl="0" eaLnBrk="0" fontAlgn="base" hangingPunct="0">
        <a:spcBef>
          <a:spcPct val="20000"/>
        </a:spcBef>
        <a:spcAft>
          <a:spcPct val="0"/>
        </a:spcAft>
        <a:buChar char="–"/>
        <a:defRPr kumimoji="1" sz="2000" b="1">
          <a:solidFill>
            <a:srgbClr val="F1F7E9"/>
          </a:solidFill>
          <a:latin typeface="Arial"/>
          <a:ea typeface="ＭＳ Ｐゴシック" pitchFamily="-108" charset="-128"/>
          <a:cs typeface="Arial"/>
        </a:defRPr>
      </a:lvl4pPr>
      <a:lvl5pPr marL="2057400" indent="-228600" algn="l" rtl="0" eaLnBrk="0" fontAlgn="base" hangingPunct="0">
        <a:spcBef>
          <a:spcPct val="20000"/>
        </a:spcBef>
        <a:spcAft>
          <a:spcPct val="0"/>
        </a:spcAft>
        <a:buChar char="»"/>
        <a:defRPr kumimoji="1" sz="2000" b="1">
          <a:solidFill>
            <a:srgbClr val="F1F7E9"/>
          </a:solidFill>
          <a:latin typeface="Arial"/>
          <a:ea typeface="ＭＳ Ｐゴシック" pitchFamily="-108" charset="-128"/>
          <a:cs typeface="Arial"/>
        </a:defRPr>
      </a:lvl5pPr>
      <a:lvl6pPr marL="25146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6pPr>
      <a:lvl7pPr marL="29718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7pPr>
      <a:lvl8pPr marL="34290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8pPr>
      <a:lvl9pPr marL="38862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1878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878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878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eaLnBrk="0" hangingPunct="0">
              <a:defRPr sz="1400">
                <a:solidFill>
                  <a:srgbClr val="FFFF66"/>
                </a:solidFill>
                <a:latin typeface="Trebuchet MS" charset="0"/>
                <a:ea typeface="+mn-ea"/>
                <a:cs typeface="+mn-cs"/>
              </a:defRPr>
            </a:lvl1pPr>
          </a:lstStyle>
          <a:p>
            <a:pPr>
              <a:defRPr/>
            </a:pPr>
            <a:endParaRPr lang="en-US"/>
          </a:p>
        </p:txBody>
      </p:sp>
      <p:sp>
        <p:nvSpPr>
          <p:cNvPr id="11878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ctr" eaLnBrk="0" hangingPunct="0">
              <a:defRPr sz="1400">
                <a:solidFill>
                  <a:srgbClr val="FFFF66"/>
                </a:solidFill>
                <a:latin typeface="Trebuchet MS" charset="0"/>
                <a:ea typeface="+mn-ea"/>
                <a:cs typeface="+mn-cs"/>
              </a:defRPr>
            </a:lvl1pPr>
          </a:lstStyle>
          <a:p>
            <a:pPr>
              <a:defRPr/>
            </a:pPr>
            <a:endParaRPr lang="en-US"/>
          </a:p>
        </p:txBody>
      </p:sp>
      <p:sp>
        <p:nvSpPr>
          <p:cNvPr id="11879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r">
              <a:defRPr sz="1400">
                <a:solidFill>
                  <a:srgbClr val="FFFF66"/>
                </a:solidFill>
                <a:latin typeface="Trebuchet MS" charset="0"/>
                <a:ea typeface="Osaka" charset="0"/>
                <a:cs typeface="Osaka" charset="0"/>
              </a:defRPr>
            </a:lvl1pPr>
          </a:lstStyle>
          <a:p>
            <a:pPr>
              <a:defRPr/>
            </a:pPr>
            <a:fld id="{9EAF6249-78D0-9442-9A47-FDE32A1F5CAF}"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6801" r:id="rId1"/>
  </p:sldLayoutIdLst>
  <p:hf sldNum="0" hdr="0"/>
  <p:txStyles>
    <p:titleStyle>
      <a:lvl1pPr algn="ctr" rtl="0" eaLnBrk="0" fontAlgn="base" hangingPunct="0">
        <a:spcBef>
          <a:spcPct val="0"/>
        </a:spcBef>
        <a:spcAft>
          <a:spcPct val="0"/>
        </a:spcAft>
        <a:defRPr sz="4400" b="1">
          <a:solidFill>
            <a:schemeClr val="tx2"/>
          </a:solidFill>
          <a:latin typeface="+mj-lt"/>
          <a:ea typeface="+mj-ea"/>
          <a:cs typeface="+mj-cs"/>
        </a:defRPr>
      </a:lvl1pPr>
      <a:lvl2pPr algn="ctr" rtl="0" eaLnBrk="0" fontAlgn="base" hangingPunct="0">
        <a:spcBef>
          <a:spcPct val="0"/>
        </a:spcBef>
        <a:spcAft>
          <a:spcPct val="0"/>
        </a:spcAft>
        <a:defRPr sz="4400" b="1">
          <a:solidFill>
            <a:schemeClr val="tx2"/>
          </a:solidFill>
          <a:latin typeface="Trebuchet MS" pitchFamily="-108" charset="0"/>
          <a:ea typeface="Osaka" pitchFamily="-108" charset="-128"/>
          <a:cs typeface="Osaka" pitchFamily="-108" charset="-128"/>
        </a:defRPr>
      </a:lvl2pPr>
      <a:lvl3pPr algn="ctr" rtl="0" eaLnBrk="0" fontAlgn="base" hangingPunct="0">
        <a:spcBef>
          <a:spcPct val="0"/>
        </a:spcBef>
        <a:spcAft>
          <a:spcPct val="0"/>
        </a:spcAft>
        <a:defRPr sz="4400" b="1">
          <a:solidFill>
            <a:schemeClr val="tx2"/>
          </a:solidFill>
          <a:latin typeface="Trebuchet MS" pitchFamily="-108" charset="0"/>
          <a:ea typeface="Osaka" pitchFamily="-108" charset="-128"/>
          <a:cs typeface="Osaka" pitchFamily="-108" charset="-128"/>
        </a:defRPr>
      </a:lvl3pPr>
      <a:lvl4pPr algn="ctr" rtl="0" eaLnBrk="0" fontAlgn="base" hangingPunct="0">
        <a:spcBef>
          <a:spcPct val="0"/>
        </a:spcBef>
        <a:spcAft>
          <a:spcPct val="0"/>
        </a:spcAft>
        <a:defRPr sz="4400" b="1">
          <a:solidFill>
            <a:schemeClr val="tx2"/>
          </a:solidFill>
          <a:latin typeface="Trebuchet MS" pitchFamily="-108" charset="0"/>
          <a:ea typeface="Osaka" pitchFamily="-108" charset="-128"/>
          <a:cs typeface="Osaka" pitchFamily="-108" charset="-128"/>
        </a:defRPr>
      </a:lvl4pPr>
      <a:lvl5pPr algn="ctr" rtl="0" eaLnBrk="0" fontAlgn="base" hangingPunct="0">
        <a:spcBef>
          <a:spcPct val="0"/>
        </a:spcBef>
        <a:spcAft>
          <a:spcPct val="0"/>
        </a:spcAft>
        <a:defRPr sz="4400" b="1">
          <a:solidFill>
            <a:schemeClr val="tx2"/>
          </a:solidFill>
          <a:latin typeface="Trebuchet MS" pitchFamily="-108" charset="0"/>
          <a:ea typeface="Osaka" pitchFamily="-108" charset="-128"/>
          <a:cs typeface="Osaka" pitchFamily="-108" charset="-128"/>
        </a:defRPr>
      </a:lvl5pPr>
      <a:lvl6pPr marL="457200" algn="ctr" rtl="0" fontAlgn="base">
        <a:spcBef>
          <a:spcPct val="0"/>
        </a:spcBef>
        <a:spcAft>
          <a:spcPct val="0"/>
        </a:spcAft>
        <a:defRPr sz="4400" b="1">
          <a:solidFill>
            <a:schemeClr val="tx2"/>
          </a:solidFill>
          <a:latin typeface="Trebuchet MS" pitchFamily="-108" charset="0"/>
          <a:ea typeface="Osaka" pitchFamily="-108" charset="-128"/>
          <a:cs typeface="Osaka" pitchFamily="-108" charset="-128"/>
        </a:defRPr>
      </a:lvl6pPr>
      <a:lvl7pPr marL="914400" algn="ctr" rtl="0" fontAlgn="base">
        <a:spcBef>
          <a:spcPct val="0"/>
        </a:spcBef>
        <a:spcAft>
          <a:spcPct val="0"/>
        </a:spcAft>
        <a:defRPr sz="4400" b="1">
          <a:solidFill>
            <a:schemeClr val="tx2"/>
          </a:solidFill>
          <a:latin typeface="Trebuchet MS" pitchFamily="-108" charset="0"/>
          <a:ea typeface="Osaka" pitchFamily="-108" charset="-128"/>
          <a:cs typeface="Osaka" pitchFamily="-108" charset="-128"/>
        </a:defRPr>
      </a:lvl7pPr>
      <a:lvl8pPr marL="1371600" algn="ctr" rtl="0" fontAlgn="base">
        <a:spcBef>
          <a:spcPct val="0"/>
        </a:spcBef>
        <a:spcAft>
          <a:spcPct val="0"/>
        </a:spcAft>
        <a:defRPr sz="4400" b="1">
          <a:solidFill>
            <a:schemeClr val="tx2"/>
          </a:solidFill>
          <a:latin typeface="Trebuchet MS" pitchFamily="-108" charset="0"/>
          <a:ea typeface="Osaka" pitchFamily="-108" charset="-128"/>
          <a:cs typeface="Osaka" pitchFamily="-108" charset="-128"/>
        </a:defRPr>
      </a:lvl8pPr>
      <a:lvl9pPr marL="1828800" algn="ctr" rtl="0" fontAlgn="base">
        <a:spcBef>
          <a:spcPct val="0"/>
        </a:spcBef>
        <a:spcAft>
          <a:spcPct val="0"/>
        </a:spcAft>
        <a:defRPr sz="4400" b="1">
          <a:solidFill>
            <a:schemeClr val="tx2"/>
          </a:solidFill>
          <a:latin typeface="Trebuchet MS" pitchFamily="-108" charset="0"/>
          <a:ea typeface="Osaka" pitchFamily="-108" charset="-128"/>
          <a:cs typeface="Osaka" pitchFamily="-108" charset="-128"/>
        </a:defRPr>
      </a:lvl9pPr>
    </p:titleStyle>
    <p:bodyStyle>
      <a:lvl1pPr marL="342900" indent="-342900" algn="l" rtl="0" eaLnBrk="0" fontAlgn="base" hangingPunct="0">
        <a:spcBef>
          <a:spcPct val="20000"/>
        </a:spcBef>
        <a:spcAft>
          <a:spcPct val="0"/>
        </a:spcAft>
        <a:buFont typeface="Time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Times"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Times" charset="0"/>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5pPr>
      <a:lvl6pPr marL="2514600" indent="-228600" algn="l" rtl="0" fontAlgn="base">
        <a:spcBef>
          <a:spcPct val="20000"/>
        </a:spcBef>
        <a:spcAft>
          <a:spcPct val="0"/>
        </a:spcAft>
        <a:buFont typeface="Times" pitchFamily="-108" charset="0"/>
        <a:buChar char="•"/>
        <a:defRPr sz="2000">
          <a:solidFill>
            <a:schemeClr val="tx1"/>
          </a:solidFill>
          <a:latin typeface="+mn-lt"/>
          <a:ea typeface="+mn-ea"/>
          <a:cs typeface="+mn-cs"/>
        </a:defRPr>
      </a:lvl6pPr>
      <a:lvl7pPr marL="2971800" indent="-228600" algn="l" rtl="0" fontAlgn="base">
        <a:spcBef>
          <a:spcPct val="20000"/>
        </a:spcBef>
        <a:spcAft>
          <a:spcPct val="0"/>
        </a:spcAft>
        <a:buFont typeface="Times" pitchFamily="-108" charset="0"/>
        <a:buChar char="•"/>
        <a:defRPr sz="2000">
          <a:solidFill>
            <a:schemeClr val="tx1"/>
          </a:solidFill>
          <a:latin typeface="+mn-lt"/>
          <a:ea typeface="+mn-ea"/>
          <a:cs typeface="+mn-cs"/>
        </a:defRPr>
      </a:lvl7pPr>
      <a:lvl8pPr marL="3429000" indent="-228600" algn="l" rtl="0" fontAlgn="base">
        <a:spcBef>
          <a:spcPct val="20000"/>
        </a:spcBef>
        <a:spcAft>
          <a:spcPct val="0"/>
        </a:spcAft>
        <a:buFont typeface="Times" pitchFamily="-108" charset="0"/>
        <a:buChar char="•"/>
        <a:defRPr sz="2000">
          <a:solidFill>
            <a:schemeClr val="tx1"/>
          </a:solidFill>
          <a:latin typeface="+mn-lt"/>
          <a:ea typeface="+mn-ea"/>
          <a:cs typeface="+mn-cs"/>
        </a:defRPr>
      </a:lvl8pPr>
      <a:lvl9pPr marL="3886200" indent="-228600" algn="l" rtl="0" fontAlgn="base">
        <a:spcBef>
          <a:spcPct val="20000"/>
        </a:spcBef>
        <a:spcAft>
          <a:spcPct val="0"/>
        </a:spcAft>
        <a:buFont typeface="Times" pitchFamily="-108"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553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78020" name="Rectangle 4"/>
          <p:cNvSpPr>
            <a:spLocks noGrp="1" noChangeArrowheads="1"/>
          </p:cNvSpPr>
          <p:nvPr>
            <p:ph type="dt" sz="half" idx="2"/>
          </p:nvPr>
        </p:nvSpPr>
        <p:spPr bwMode="auto">
          <a:xfrm>
            <a:off x="0" y="6553200"/>
            <a:ext cx="259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i="1">
                <a:solidFill>
                  <a:srgbClr val="FFFFFF"/>
                </a:solidFill>
                <a:latin typeface="Times New Roman" charset="0"/>
                <a:ea typeface="+mn-ea"/>
                <a:cs typeface="+mn-cs"/>
              </a:defRPr>
            </a:lvl1pPr>
          </a:lstStyle>
          <a:p>
            <a:pPr>
              <a:defRPr/>
            </a:pPr>
            <a:r>
              <a:rPr lang="en-US"/>
              <a:t>Words &amp; music: Twila Paris</a:t>
            </a:r>
          </a:p>
        </p:txBody>
      </p:sp>
      <p:sp>
        <p:nvSpPr>
          <p:cNvPr id="86021" name="Text Box 5"/>
          <p:cNvSpPr txBox="1">
            <a:spLocks noChangeArrowheads="1"/>
          </p:cNvSpPr>
          <p:nvPr userDrawn="1"/>
        </p:nvSpPr>
        <p:spPr bwMode="auto">
          <a:xfrm>
            <a:off x="5715000" y="6477000"/>
            <a:ext cx="335280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r" eaLnBrk="1" hangingPunct="1">
              <a:spcBef>
                <a:spcPct val="50000"/>
              </a:spcBef>
              <a:defRPr/>
            </a:pPr>
            <a:r>
              <a:rPr lang="en-US" sz="1400" i="1">
                <a:solidFill>
                  <a:srgbClr val="FFFFFF"/>
                </a:solidFill>
                <a:latin typeface="Times New Roman" charset="0"/>
              </a:rPr>
              <a:t>Our singing is a prayer – Tom Anderson</a:t>
            </a:r>
          </a:p>
        </p:txBody>
      </p:sp>
    </p:spTree>
  </p:cSld>
  <p:clrMap bg1="lt1" tx1="dk1" bg2="lt2" tx2="dk2" accent1="accent1" accent2="accent2" accent3="accent3" accent4="accent4" accent5="accent5" accent6="accent6" hlink="hlink" folHlink="folHlink"/>
  <p:sldLayoutIdLst>
    <p:sldLayoutId id="2147486827" r:id="rId1"/>
  </p:sldLayoutIdLst>
  <p:hf sldNum="0" hdr="0" ftr="0"/>
  <p:txStyles>
    <p:titleStyle>
      <a:lvl1pPr algn="ctr" rtl="0" eaLnBrk="0" fontAlgn="base" hangingPunct="0">
        <a:spcBef>
          <a:spcPct val="0"/>
        </a:spcBef>
        <a:spcAft>
          <a:spcPct val="0"/>
        </a:spcAft>
        <a:defRPr sz="4400">
          <a:solidFill>
            <a:schemeClr val="tx2"/>
          </a:solidFill>
          <a:latin typeface="+mj-lt"/>
          <a:ea typeface="ＭＳ Ｐゴシック" charset="0"/>
          <a:cs typeface="Geneva" charset="-128"/>
        </a:defRPr>
      </a:lvl1pPr>
      <a:lvl2pPr algn="ctr" rtl="0" eaLnBrk="0" fontAlgn="base" hangingPunct="0">
        <a:spcBef>
          <a:spcPct val="0"/>
        </a:spcBef>
        <a:spcAft>
          <a:spcPct val="0"/>
        </a:spcAft>
        <a:defRPr sz="4400">
          <a:solidFill>
            <a:schemeClr val="tx2"/>
          </a:solidFill>
          <a:latin typeface="Arial" charset="0"/>
          <a:ea typeface="ＭＳ Ｐゴシック" charset="0"/>
          <a:cs typeface="Geneva" charset="-128"/>
        </a:defRPr>
      </a:lvl2pPr>
      <a:lvl3pPr algn="ctr" rtl="0" eaLnBrk="0" fontAlgn="base" hangingPunct="0">
        <a:spcBef>
          <a:spcPct val="0"/>
        </a:spcBef>
        <a:spcAft>
          <a:spcPct val="0"/>
        </a:spcAft>
        <a:defRPr sz="4400">
          <a:solidFill>
            <a:schemeClr val="tx2"/>
          </a:solidFill>
          <a:latin typeface="Arial" charset="0"/>
          <a:ea typeface="ＭＳ Ｐゴシック" charset="0"/>
          <a:cs typeface="Geneva" charset="-128"/>
        </a:defRPr>
      </a:lvl3pPr>
      <a:lvl4pPr algn="ctr" rtl="0" eaLnBrk="0" fontAlgn="base" hangingPunct="0">
        <a:spcBef>
          <a:spcPct val="0"/>
        </a:spcBef>
        <a:spcAft>
          <a:spcPct val="0"/>
        </a:spcAft>
        <a:defRPr sz="4400">
          <a:solidFill>
            <a:schemeClr val="tx2"/>
          </a:solidFill>
          <a:latin typeface="Arial" charset="0"/>
          <a:ea typeface="ＭＳ Ｐゴシック" charset="0"/>
          <a:cs typeface="Geneva" charset="-128"/>
        </a:defRPr>
      </a:lvl4pPr>
      <a:lvl5pPr algn="ctr" rtl="0" eaLnBrk="0" fontAlgn="base" hangingPunct="0">
        <a:spcBef>
          <a:spcPct val="0"/>
        </a:spcBef>
        <a:spcAft>
          <a:spcPct val="0"/>
        </a:spcAft>
        <a:defRPr sz="4400">
          <a:solidFill>
            <a:schemeClr val="tx2"/>
          </a:solidFill>
          <a:latin typeface="Arial" charset="0"/>
          <a:ea typeface="ＭＳ Ｐゴシック" charset="0"/>
          <a:cs typeface="Geneva"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Geneva" charset="-128"/>
        </a:defRPr>
      </a:lvl1pPr>
      <a:lvl2pPr marL="742950" indent="-285750" algn="l" rtl="0" eaLnBrk="0" fontAlgn="base" hangingPunct="0">
        <a:spcBef>
          <a:spcPct val="20000"/>
        </a:spcBef>
        <a:spcAft>
          <a:spcPct val="0"/>
        </a:spcAft>
        <a:buChar char="–"/>
        <a:defRPr sz="2800">
          <a:solidFill>
            <a:schemeClr val="tx1"/>
          </a:solidFill>
          <a:latin typeface="+mn-lt"/>
          <a:ea typeface="Geneva" charset="-128"/>
          <a:cs typeface="Geneva"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Geneva" charset="-128"/>
        </a:defRPr>
      </a:lvl6pPr>
      <a:lvl7pPr marL="2971800" indent="-228600" algn="l" rtl="0" fontAlgn="base">
        <a:spcBef>
          <a:spcPct val="20000"/>
        </a:spcBef>
        <a:spcAft>
          <a:spcPct val="0"/>
        </a:spcAft>
        <a:buChar char="»"/>
        <a:defRPr sz="2000">
          <a:solidFill>
            <a:schemeClr val="tx1"/>
          </a:solidFill>
          <a:latin typeface="+mn-lt"/>
          <a:ea typeface="Geneva" charset="-128"/>
        </a:defRPr>
      </a:lvl7pPr>
      <a:lvl8pPr marL="3429000" indent="-228600" algn="l" rtl="0" fontAlgn="base">
        <a:spcBef>
          <a:spcPct val="20000"/>
        </a:spcBef>
        <a:spcAft>
          <a:spcPct val="0"/>
        </a:spcAft>
        <a:buChar char="»"/>
        <a:defRPr sz="2000">
          <a:solidFill>
            <a:schemeClr val="tx1"/>
          </a:solidFill>
          <a:latin typeface="+mn-lt"/>
          <a:ea typeface="Geneva" charset="-128"/>
        </a:defRPr>
      </a:lvl8pPr>
      <a:lvl9pPr marL="3886200" indent="-228600" algn="l" rtl="0" fontAlgn="base">
        <a:spcBef>
          <a:spcPct val="20000"/>
        </a:spcBef>
        <a:spcAft>
          <a:spcPct val="0"/>
        </a:spcAft>
        <a:buChar char="»"/>
        <a:defRPr sz="2000">
          <a:solidFill>
            <a:schemeClr val="tx1"/>
          </a:solidFill>
          <a:latin typeface="+mn-lt"/>
          <a:ea typeface="Geneva"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67586" name="Title Placeholder 1"/>
          <p:cNvSpPr>
            <a:spLocks noGrp="1"/>
          </p:cNvSpPr>
          <p:nvPr>
            <p:ph type="title"/>
          </p:nvPr>
        </p:nvSpPr>
        <p:spPr bwMode="auto">
          <a:xfrm>
            <a:off x="685800" y="120650"/>
            <a:ext cx="7770813" cy="1430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7587" name="Text Placeholder 2"/>
          <p:cNvSpPr>
            <a:spLocks noGrp="1"/>
          </p:cNvSpPr>
          <p:nvPr>
            <p:ph type="body" idx="1"/>
          </p:nvPr>
        </p:nvSpPr>
        <p:spPr bwMode="auto">
          <a:xfrm>
            <a:off x="685800" y="1752600"/>
            <a:ext cx="7770813" cy="43735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619875"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FFFFFF"/>
                </a:solidFill>
                <a:effectLst>
                  <a:outerShdw blurRad="38100" dist="38100" dir="2700000" algn="tl">
                    <a:srgbClr val="212121"/>
                  </a:outerShdw>
                </a:effectLst>
                <a:latin typeface="Calisto MT"/>
                <a:cs typeface="ＭＳ Ｐゴシック"/>
              </a:defRPr>
            </a:lvl1pPr>
          </a:lstStyle>
          <a:p>
            <a:pPr>
              <a:defRPr/>
            </a:pPr>
            <a:endParaRPr lang="en-US"/>
          </a:p>
        </p:txBody>
      </p:sp>
      <p:sp>
        <p:nvSpPr>
          <p:cNvPr id="5" name="Footer Placeholder 4"/>
          <p:cNvSpPr>
            <a:spLocks noGrp="1"/>
          </p:cNvSpPr>
          <p:nvPr>
            <p:ph type="ftr" sz="quarter" idx="3"/>
          </p:nvPr>
        </p:nvSpPr>
        <p:spPr>
          <a:xfrm>
            <a:off x="354013" y="6356350"/>
            <a:ext cx="2895600" cy="365125"/>
          </a:xfrm>
          <a:prstGeom prst="rect">
            <a:avLst/>
          </a:prstGeom>
        </p:spPr>
        <p:txBody>
          <a:bodyPr vert="horz" wrap="square" lIns="91440" tIns="45720" rIns="91440" bIns="45720" numCol="1" anchor="ctr" anchorCtr="0" compatLnSpc="1">
            <a:prstTxWarp prst="textNoShape">
              <a:avLst/>
            </a:prstTxWarp>
          </a:bodyPr>
          <a:lstStyle>
            <a:lvl1pPr algn="l" eaLnBrk="1" hangingPunct="1">
              <a:defRPr sz="1200">
                <a:solidFill>
                  <a:srgbClr val="FFFFFF"/>
                </a:solidFill>
                <a:effectLst>
                  <a:outerShdw blurRad="38100" dist="38100" dir="2700000" algn="tl">
                    <a:srgbClr val="212121"/>
                  </a:outerShdw>
                </a:effectLst>
                <a:latin typeface="Calisto MT"/>
                <a:cs typeface="ＭＳ Ｐゴシック"/>
              </a:defRPr>
            </a:lvl1pPr>
          </a:lstStyle>
          <a:p>
            <a:pPr>
              <a:defRPr/>
            </a:pPr>
            <a:endParaRPr lang="en-US"/>
          </a:p>
        </p:txBody>
      </p:sp>
      <p:sp>
        <p:nvSpPr>
          <p:cNvPr id="6" name="Slide Number Placeholder 5"/>
          <p:cNvSpPr>
            <a:spLocks noGrp="1"/>
          </p:cNvSpPr>
          <p:nvPr>
            <p:ph type="sldNum" sz="quarter" idx="4"/>
          </p:nvPr>
        </p:nvSpPr>
        <p:spPr>
          <a:xfrm>
            <a:off x="4229100" y="6356350"/>
            <a:ext cx="6858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200">
                <a:solidFill>
                  <a:srgbClr val="FFFFFF"/>
                </a:solidFill>
                <a:effectLst>
                  <a:outerShdw blurRad="38100" dist="38100" dir="2700000" algn="tl">
                    <a:srgbClr val="212121"/>
                  </a:outerShdw>
                </a:effectLst>
                <a:latin typeface="Calisto MT"/>
                <a:cs typeface="ＭＳ Ｐゴシック"/>
              </a:defRPr>
            </a:lvl1pPr>
          </a:lstStyle>
          <a:p>
            <a:pPr>
              <a:defRPr/>
            </a:pPr>
            <a:fld id="{EDD793AB-2D64-B447-ACFF-6B269D2BD1DB}"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6828" r:id="rId1"/>
    <p:sldLayoutId id="2147486829" r:id="rId2"/>
    <p:sldLayoutId id="2147486830" r:id="rId3"/>
    <p:sldLayoutId id="2147486831" r:id="rId4"/>
    <p:sldLayoutId id="2147486832" r:id="rId5"/>
    <p:sldLayoutId id="2147486833" r:id="rId6"/>
    <p:sldLayoutId id="2147486834" r:id="rId7"/>
    <p:sldLayoutId id="2147486835" r:id="rId8"/>
    <p:sldLayoutId id="2147486836" r:id="rId9"/>
    <p:sldLayoutId id="2147486837" r:id="rId10"/>
    <p:sldLayoutId id="2147486838" r:id="rId11"/>
  </p:sldLayoutIdLst>
  <p:txStyles>
    <p:titleStyle>
      <a:lvl1pPr algn="ctr" rtl="0" eaLnBrk="0" fontAlgn="base" hangingPunct="0">
        <a:spcBef>
          <a:spcPct val="0"/>
        </a:spcBef>
        <a:spcAft>
          <a:spcPct val="0"/>
        </a:spcAft>
        <a:defRPr sz="4800">
          <a:solidFill>
            <a:schemeClr val="tx1"/>
          </a:solidFill>
          <a:latin typeface="Arial"/>
          <a:ea typeface="+mj-ea"/>
          <a:cs typeface="Arial"/>
        </a:defRPr>
      </a:lvl1pPr>
      <a:lvl2pPr algn="ctr" rtl="0" eaLnBrk="0" fontAlgn="base" hangingPunct="0">
        <a:spcBef>
          <a:spcPct val="0"/>
        </a:spcBef>
        <a:spcAft>
          <a:spcPct val="0"/>
        </a:spcAft>
        <a:defRPr sz="4800">
          <a:solidFill>
            <a:schemeClr val="tx1"/>
          </a:solidFill>
          <a:latin typeface="Arial" charset="0"/>
          <a:ea typeface="ＭＳ Ｐゴシック" charset="0"/>
          <a:cs typeface="ＭＳ Ｐゴシック" charset="0"/>
        </a:defRPr>
      </a:lvl2pPr>
      <a:lvl3pPr algn="ctr" rtl="0" eaLnBrk="0" fontAlgn="base" hangingPunct="0">
        <a:spcBef>
          <a:spcPct val="0"/>
        </a:spcBef>
        <a:spcAft>
          <a:spcPct val="0"/>
        </a:spcAft>
        <a:defRPr sz="4800">
          <a:solidFill>
            <a:schemeClr val="tx1"/>
          </a:solidFill>
          <a:latin typeface="Arial" charset="0"/>
          <a:ea typeface="ＭＳ Ｐゴシック" charset="0"/>
          <a:cs typeface="ＭＳ Ｐゴシック" charset="0"/>
        </a:defRPr>
      </a:lvl3pPr>
      <a:lvl4pPr algn="ctr" rtl="0" eaLnBrk="0" fontAlgn="base" hangingPunct="0">
        <a:spcBef>
          <a:spcPct val="0"/>
        </a:spcBef>
        <a:spcAft>
          <a:spcPct val="0"/>
        </a:spcAft>
        <a:defRPr sz="4800">
          <a:solidFill>
            <a:schemeClr val="tx1"/>
          </a:solidFill>
          <a:latin typeface="Arial" charset="0"/>
          <a:ea typeface="ＭＳ Ｐゴシック" charset="0"/>
          <a:cs typeface="ＭＳ Ｐゴシック" charset="0"/>
        </a:defRPr>
      </a:lvl4pPr>
      <a:lvl5pPr algn="ctr" rtl="0" eaLnBrk="0" fontAlgn="base" hangingPunct="0">
        <a:spcBef>
          <a:spcPct val="0"/>
        </a:spcBef>
        <a:spcAft>
          <a:spcPct val="0"/>
        </a:spcAft>
        <a:defRPr sz="4800">
          <a:solidFill>
            <a:schemeClr val="tx1"/>
          </a:solidFill>
          <a:latin typeface="Arial" charset="0"/>
          <a:ea typeface="ＭＳ Ｐゴシック" charset="0"/>
          <a:cs typeface="ＭＳ Ｐゴシック" charset="0"/>
        </a:defRPr>
      </a:lvl5pPr>
      <a:lvl6pPr marL="457200" algn="ctr" rtl="0" fontAlgn="base">
        <a:spcBef>
          <a:spcPct val="0"/>
        </a:spcBef>
        <a:spcAft>
          <a:spcPct val="0"/>
        </a:spcAft>
        <a:defRPr sz="4800">
          <a:solidFill>
            <a:schemeClr val="tx1"/>
          </a:solidFill>
          <a:latin typeface="Calisto MT" charset="0"/>
          <a:ea typeface="ＭＳ Ｐゴシック" charset="0"/>
          <a:cs typeface="ＭＳ Ｐゴシック" charset="0"/>
        </a:defRPr>
      </a:lvl6pPr>
      <a:lvl7pPr marL="914400" algn="ctr" rtl="0" fontAlgn="base">
        <a:spcBef>
          <a:spcPct val="0"/>
        </a:spcBef>
        <a:spcAft>
          <a:spcPct val="0"/>
        </a:spcAft>
        <a:defRPr sz="4800">
          <a:solidFill>
            <a:schemeClr val="tx1"/>
          </a:solidFill>
          <a:latin typeface="Calisto MT" charset="0"/>
          <a:ea typeface="ＭＳ Ｐゴシック" charset="0"/>
          <a:cs typeface="ＭＳ Ｐゴシック" charset="0"/>
        </a:defRPr>
      </a:lvl7pPr>
      <a:lvl8pPr marL="1371600" algn="ctr" rtl="0" fontAlgn="base">
        <a:spcBef>
          <a:spcPct val="0"/>
        </a:spcBef>
        <a:spcAft>
          <a:spcPct val="0"/>
        </a:spcAft>
        <a:defRPr sz="4800">
          <a:solidFill>
            <a:schemeClr val="tx1"/>
          </a:solidFill>
          <a:latin typeface="Calisto MT" charset="0"/>
          <a:ea typeface="ＭＳ Ｐゴシック" charset="0"/>
          <a:cs typeface="ＭＳ Ｐゴシック" charset="0"/>
        </a:defRPr>
      </a:lvl8pPr>
      <a:lvl9pPr marL="1828800" algn="ctr" rtl="0" fontAlgn="base">
        <a:spcBef>
          <a:spcPct val="0"/>
        </a:spcBef>
        <a:spcAft>
          <a:spcPct val="0"/>
        </a:spcAft>
        <a:defRPr sz="4800">
          <a:solidFill>
            <a:schemeClr val="tx1"/>
          </a:solidFill>
          <a:latin typeface="Calisto MT" charset="0"/>
          <a:ea typeface="ＭＳ Ｐゴシック" charset="0"/>
          <a:cs typeface="ＭＳ Ｐゴシック" charset="0"/>
        </a:defRPr>
      </a:lvl9pPr>
    </p:titleStyle>
    <p:bodyStyle>
      <a:lvl1pPr marL="342900" indent="-342900" algn="l" rtl="0" eaLnBrk="0" fontAlgn="base" hangingPunct="0">
        <a:spcBef>
          <a:spcPts val="2000"/>
        </a:spcBef>
        <a:spcAft>
          <a:spcPct val="0"/>
        </a:spcAft>
        <a:buBlip>
          <a:blip r:embed="rId14"/>
        </a:buBlip>
        <a:defRPr sz="2200">
          <a:solidFill>
            <a:schemeClr val="tx1"/>
          </a:solidFill>
          <a:latin typeface="Arial"/>
          <a:ea typeface="+mn-ea"/>
          <a:cs typeface="Arial"/>
        </a:defRPr>
      </a:lvl1pPr>
      <a:lvl2pPr marL="685800" indent="-336550" algn="l" rtl="0" eaLnBrk="0" fontAlgn="base" hangingPunct="0">
        <a:spcBef>
          <a:spcPts val="600"/>
        </a:spcBef>
        <a:spcAft>
          <a:spcPct val="0"/>
        </a:spcAft>
        <a:buBlip>
          <a:blip r:embed="rId14"/>
        </a:buBlip>
        <a:defRPr sz="2000">
          <a:solidFill>
            <a:schemeClr val="tx1"/>
          </a:solidFill>
          <a:latin typeface="Arial"/>
          <a:ea typeface="+mn-ea"/>
          <a:cs typeface="Arial"/>
        </a:defRPr>
      </a:lvl2pPr>
      <a:lvl3pPr marL="1035050" indent="-349250" algn="l" rtl="0" eaLnBrk="0" fontAlgn="base" hangingPunct="0">
        <a:spcBef>
          <a:spcPts val="600"/>
        </a:spcBef>
        <a:spcAft>
          <a:spcPct val="0"/>
        </a:spcAft>
        <a:buBlip>
          <a:blip r:embed="rId14"/>
        </a:buBlip>
        <a:defRPr>
          <a:solidFill>
            <a:schemeClr val="tx1"/>
          </a:solidFill>
          <a:latin typeface="Arial"/>
          <a:ea typeface="+mn-ea"/>
          <a:cs typeface="Arial"/>
        </a:defRPr>
      </a:lvl3pPr>
      <a:lvl4pPr marL="1371600" indent="-336550" algn="l" rtl="0" eaLnBrk="0" fontAlgn="base" hangingPunct="0">
        <a:spcBef>
          <a:spcPts val="600"/>
        </a:spcBef>
        <a:spcAft>
          <a:spcPct val="0"/>
        </a:spcAft>
        <a:buBlip>
          <a:blip r:embed="rId14"/>
        </a:buBlip>
        <a:defRPr>
          <a:solidFill>
            <a:schemeClr val="tx1"/>
          </a:solidFill>
          <a:latin typeface="Arial"/>
          <a:ea typeface="+mn-ea"/>
          <a:cs typeface="Arial"/>
        </a:defRPr>
      </a:lvl4pPr>
      <a:lvl5pPr marL="1720850" indent="-349250" algn="l" rtl="0" eaLnBrk="0" fontAlgn="base" hangingPunct="0">
        <a:spcBef>
          <a:spcPts val="600"/>
        </a:spcBef>
        <a:spcAft>
          <a:spcPct val="0"/>
        </a:spcAft>
        <a:buBlip>
          <a:blip r:embed="rId14"/>
        </a:buBlip>
        <a:defRPr>
          <a:solidFill>
            <a:schemeClr val="tx1"/>
          </a:solidFill>
          <a:latin typeface="Arial"/>
          <a:ea typeface="+mn-ea"/>
          <a:cs typeface="Arial"/>
        </a:defRPr>
      </a:lvl5pPr>
      <a:lvl6pPr marL="2178050" indent="-349250" algn="l" rtl="0" fontAlgn="base">
        <a:spcBef>
          <a:spcPts val="600"/>
        </a:spcBef>
        <a:spcAft>
          <a:spcPct val="0"/>
        </a:spcAft>
        <a:buBlip>
          <a:blip r:embed="rId14"/>
        </a:buBlip>
        <a:defRPr>
          <a:solidFill>
            <a:schemeClr val="tx1"/>
          </a:solidFill>
          <a:latin typeface="+mn-lt"/>
          <a:ea typeface="+mn-ea"/>
        </a:defRPr>
      </a:lvl6pPr>
      <a:lvl7pPr marL="2635250" indent="-349250" algn="l" rtl="0" fontAlgn="base">
        <a:spcBef>
          <a:spcPts val="600"/>
        </a:spcBef>
        <a:spcAft>
          <a:spcPct val="0"/>
        </a:spcAft>
        <a:buBlip>
          <a:blip r:embed="rId14"/>
        </a:buBlip>
        <a:defRPr>
          <a:solidFill>
            <a:schemeClr val="tx1"/>
          </a:solidFill>
          <a:latin typeface="+mn-lt"/>
          <a:ea typeface="+mn-ea"/>
        </a:defRPr>
      </a:lvl7pPr>
      <a:lvl8pPr marL="3092450" indent="-349250" algn="l" rtl="0" fontAlgn="base">
        <a:spcBef>
          <a:spcPts val="600"/>
        </a:spcBef>
        <a:spcAft>
          <a:spcPct val="0"/>
        </a:spcAft>
        <a:buBlip>
          <a:blip r:embed="rId14"/>
        </a:buBlip>
        <a:defRPr>
          <a:solidFill>
            <a:schemeClr val="tx1"/>
          </a:solidFill>
          <a:latin typeface="+mn-lt"/>
          <a:ea typeface="+mn-ea"/>
        </a:defRPr>
      </a:lvl8pPr>
      <a:lvl9pPr marL="3549650" indent="-349250" algn="l" rtl="0" fontAlgn="base">
        <a:spcBef>
          <a:spcPts val="600"/>
        </a:spcBef>
        <a:spcAft>
          <a:spcPct val="0"/>
        </a:spcAft>
        <a:buBlip>
          <a:blip r:embed="rId14"/>
        </a:buBlip>
        <a:defRPr>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blipFill dpi="0" rotWithShape="0">
          <a:blip r:embed="rId12"/>
          <a:srcRect/>
          <a:stretch>
            <a:fillRect/>
          </a:stretch>
        </a:blipFill>
        <a:effectLst/>
      </p:bgPr>
    </p:bg>
    <p:spTree>
      <p:nvGrpSpPr>
        <p:cNvPr id="1" name=""/>
        <p:cNvGrpSpPr/>
        <p:nvPr/>
      </p:nvGrpSpPr>
      <p:grpSpPr>
        <a:xfrm>
          <a:off x="0" y="0"/>
          <a:ext cx="0" cy="0"/>
          <a:chOff x="0" y="0"/>
          <a:chExt cx="0" cy="0"/>
        </a:xfrm>
      </p:grpSpPr>
      <p:sp>
        <p:nvSpPr>
          <p:cNvPr id="269314" name="Rectangle 2"/>
          <p:cNvSpPr>
            <a:spLocks noGrp="1" noChangeArrowheads="1"/>
          </p:cNvSpPr>
          <p:nvPr>
            <p:ph type="title"/>
          </p:nvPr>
        </p:nvSpPr>
        <p:spPr bwMode="auto">
          <a:xfrm>
            <a:off x="685800" y="609600"/>
            <a:ext cx="8077200" cy="1143000"/>
          </a:xfrm>
          <a:prstGeom prst="rect">
            <a:avLst/>
          </a:prstGeom>
          <a:noFill/>
          <a:ln w="9525">
            <a:noFill/>
            <a:miter lim="800000"/>
            <a:headEnd/>
            <a:tailEnd/>
          </a:ln>
          <a:effectLst>
            <a:outerShdw blurRad="88900" algn="ctr" rotWithShape="0">
              <a:srgbClr val="FFFFFF">
                <a:alpha val="75000"/>
              </a:srgbClr>
            </a:outerShdw>
          </a:effec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79875" name="Rectangle 3"/>
          <p:cNvSpPr>
            <a:spLocks noGrp="1" noChangeArrowheads="1"/>
          </p:cNvSpPr>
          <p:nvPr>
            <p:ph type="body" idx="1"/>
          </p:nvPr>
        </p:nvSpPr>
        <p:spPr bwMode="auto">
          <a:xfrm>
            <a:off x="1905000" y="1981200"/>
            <a:ext cx="68580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9316" name="Rectangle 4"/>
          <p:cNvSpPr>
            <a:spLocks noGrp="1" noChangeArrowheads="1"/>
          </p:cNvSpPr>
          <p:nvPr>
            <p:ph type="dt" sz="half" idx="2"/>
          </p:nvPr>
        </p:nvSpPr>
        <p:spPr bwMode="auto">
          <a:xfrm>
            <a:off x="1524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FFFFFF"/>
                </a:solidFill>
                <a:latin typeface="Trebuchet MS" charset="0"/>
              </a:defRPr>
            </a:lvl1pPr>
          </a:lstStyle>
          <a:p>
            <a:pPr>
              <a:defRPr/>
            </a:pPr>
            <a:endParaRPr lang="en-US"/>
          </a:p>
        </p:txBody>
      </p:sp>
      <p:sp>
        <p:nvSpPr>
          <p:cNvPr id="269317" name="Rectangle 5"/>
          <p:cNvSpPr>
            <a:spLocks noGrp="1" noChangeArrowheads="1"/>
          </p:cNvSpPr>
          <p:nvPr>
            <p:ph type="ftr" sz="quarter" idx="3"/>
          </p:nvPr>
        </p:nvSpPr>
        <p:spPr bwMode="auto">
          <a:xfrm>
            <a:off x="3122613"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rebuchet MS" charset="0"/>
              </a:defRPr>
            </a:lvl1pPr>
          </a:lstStyle>
          <a:p>
            <a:pPr>
              <a:defRPr/>
            </a:pPr>
            <a:endParaRPr lang="en-US"/>
          </a:p>
        </p:txBody>
      </p:sp>
      <p:sp>
        <p:nvSpPr>
          <p:cNvPr id="269318" name="Rectangle 6"/>
          <p:cNvSpPr>
            <a:spLocks noGrp="1" noChangeArrowheads="1"/>
          </p:cNvSpPr>
          <p:nvPr>
            <p:ph type="sldNum" sz="quarter" idx="4"/>
          </p:nvPr>
        </p:nvSpPr>
        <p:spPr bwMode="auto">
          <a:xfrm>
            <a:off x="68580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rebuchet MS" charset="0"/>
              </a:defRPr>
            </a:lvl1pPr>
          </a:lstStyle>
          <a:p>
            <a:pPr>
              <a:defRPr/>
            </a:pPr>
            <a:fld id="{EAA95533-6D63-F747-81A0-2695508192C3}"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802" r:id="rId1"/>
    <p:sldLayoutId id="2147486803" r:id="rId2"/>
    <p:sldLayoutId id="2147486804" r:id="rId3"/>
    <p:sldLayoutId id="2147486805" r:id="rId4"/>
    <p:sldLayoutId id="2147486806" r:id="rId5"/>
    <p:sldLayoutId id="2147486807" r:id="rId6"/>
    <p:sldLayoutId id="2147486808" r:id="rId7"/>
    <p:sldLayoutId id="2147486809" r:id="rId8"/>
    <p:sldLayoutId id="2147486810" r:id="rId9"/>
    <p:sldLayoutId id="2147486811" r:id="rId10"/>
  </p:sldLayoutIdLst>
  <p:transition>
    <p:random/>
  </p:transition>
  <p:txStyles>
    <p:titleStyle>
      <a:lvl1pPr algn="r" rtl="0" eaLnBrk="0" fontAlgn="base" hangingPunct="0">
        <a:spcBef>
          <a:spcPct val="0"/>
        </a:spcBef>
        <a:spcAft>
          <a:spcPct val="0"/>
        </a:spcAft>
        <a:defRPr sz="4400" i="1">
          <a:solidFill>
            <a:schemeClr val="tx2"/>
          </a:solidFill>
          <a:latin typeface="+mj-lt"/>
          <a:ea typeface="+mj-ea"/>
          <a:cs typeface="+mj-cs"/>
        </a:defRPr>
      </a:lvl1pPr>
      <a:lvl2pPr algn="r" rtl="0" eaLnBrk="0" fontAlgn="base" hangingPunct="0">
        <a:spcBef>
          <a:spcPct val="0"/>
        </a:spcBef>
        <a:spcAft>
          <a:spcPct val="0"/>
        </a:spcAft>
        <a:defRPr sz="4400" i="1">
          <a:solidFill>
            <a:schemeClr val="tx2"/>
          </a:solidFill>
          <a:latin typeface="Trebuchet MS" pitchFamily="-110" charset="0"/>
          <a:ea typeface="ＭＳ Ｐゴシック" pitchFamily="-110" charset="-128"/>
          <a:cs typeface="ＭＳ Ｐゴシック" pitchFamily="-110" charset="-128"/>
        </a:defRPr>
      </a:lvl2pPr>
      <a:lvl3pPr algn="r" rtl="0" eaLnBrk="0" fontAlgn="base" hangingPunct="0">
        <a:spcBef>
          <a:spcPct val="0"/>
        </a:spcBef>
        <a:spcAft>
          <a:spcPct val="0"/>
        </a:spcAft>
        <a:defRPr sz="4400" i="1">
          <a:solidFill>
            <a:schemeClr val="tx2"/>
          </a:solidFill>
          <a:latin typeface="Trebuchet MS" pitchFamily="-110" charset="0"/>
          <a:ea typeface="ＭＳ Ｐゴシック" pitchFamily="-110" charset="-128"/>
          <a:cs typeface="ＭＳ Ｐゴシック" pitchFamily="-110" charset="-128"/>
        </a:defRPr>
      </a:lvl3pPr>
      <a:lvl4pPr algn="r" rtl="0" eaLnBrk="0" fontAlgn="base" hangingPunct="0">
        <a:spcBef>
          <a:spcPct val="0"/>
        </a:spcBef>
        <a:spcAft>
          <a:spcPct val="0"/>
        </a:spcAft>
        <a:defRPr sz="4400" i="1">
          <a:solidFill>
            <a:schemeClr val="tx2"/>
          </a:solidFill>
          <a:latin typeface="Trebuchet MS" pitchFamily="-110" charset="0"/>
          <a:ea typeface="ＭＳ Ｐゴシック" pitchFamily="-110" charset="-128"/>
          <a:cs typeface="ＭＳ Ｐゴシック" pitchFamily="-110" charset="-128"/>
        </a:defRPr>
      </a:lvl4pPr>
      <a:lvl5pPr algn="r" rtl="0" eaLnBrk="0" fontAlgn="base" hangingPunct="0">
        <a:spcBef>
          <a:spcPct val="0"/>
        </a:spcBef>
        <a:spcAft>
          <a:spcPct val="0"/>
        </a:spcAft>
        <a:defRPr sz="4400" i="1">
          <a:solidFill>
            <a:schemeClr val="tx2"/>
          </a:solidFill>
          <a:latin typeface="Trebuchet MS" pitchFamily="-110" charset="0"/>
          <a:ea typeface="ＭＳ Ｐゴシック" pitchFamily="-110" charset="-128"/>
          <a:cs typeface="ＭＳ Ｐゴシック" pitchFamily="-110" charset="-128"/>
        </a:defRPr>
      </a:lvl5pPr>
      <a:lvl6pPr marL="457200" algn="r" rtl="0" fontAlgn="base">
        <a:spcBef>
          <a:spcPct val="0"/>
        </a:spcBef>
        <a:spcAft>
          <a:spcPct val="0"/>
        </a:spcAft>
        <a:defRPr sz="4400" i="1">
          <a:solidFill>
            <a:schemeClr val="tx2"/>
          </a:solidFill>
          <a:latin typeface="Trebuchet MS" pitchFamily="-110" charset="0"/>
          <a:ea typeface="ＭＳ Ｐゴシック" pitchFamily="-110" charset="-128"/>
          <a:cs typeface="ＭＳ Ｐゴシック" pitchFamily="-110" charset="-128"/>
        </a:defRPr>
      </a:lvl6pPr>
      <a:lvl7pPr marL="914400" algn="r" rtl="0" fontAlgn="base">
        <a:spcBef>
          <a:spcPct val="0"/>
        </a:spcBef>
        <a:spcAft>
          <a:spcPct val="0"/>
        </a:spcAft>
        <a:defRPr sz="4400" i="1">
          <a:solidFill>
            <a:schemeClr val="tx2"/>
          </a:solidFill>
          <a:latin typeface="Trebuchet MS" pitchFamily="-110" charset="0"/>
          <a:ea typeface="ＭＳ Ｐゴシック" pitchFamily="-110" charset="-128"/>
          <a:cs typeface="ＭＳ Ｐゴシック" pitchFamily="-110" charset="-128"/>
        </a:defRPr>
      </a:lvl7pPr>
      <a:lvl8pPr marL="1371600" algn="r" rtl="0" fontAlgn="base">
        <a:spcBef>
          <a:spcPct val="0"/>
        </a:spcBef>
        <a:spcAft>
          <a:spcPct val="0"/>
        </a:spcAft>
        <a:defRPr sz="4400" i="1">
          <a:solidFill>
            <a:schemeClr val="tx2"/>
          </a:solidFill>
          <a:latin typeface="Trebuchet MS" pitchFamily="-110" charset="0"/>
          <a:ea typeface="ＭＳ Ｐゴシック" pitchFamily="-110" charset="-128"/>
          <a:cs typeface="ＭＳ Ｐゴシック" pitchFamily="-110" charset="-128"/>
        </a:defRPr>
      </a:lvl8pPr>
      <a:lvl9pPr marL="1828800" algn="r" rtl="0" fontAlgn="base">
        <a:spcBef>
          <a:spcPct val="0"/>
        </a:spcBef>
        <a:spcAft>
          <a:spcPct val="0"/>
        </a:spcAft>
        <a:defRPr sz="4400" i="1">
          <a:solidFill>
            <a:schemeClr val="tx2"/>
          </a:solidFill>
          <a:latin typeface="Trebuchet MS" pitchFamily="-110" charset="0"/>
          <a:ea typeface="ＭＳ Ｐゴシック" pitchFamily="-110" charset="-128"/>
          <a:cs typeface="ＭＳ Ｐゴシック" pitchFamily="-110"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113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ea typeface="ヒラギノ角ゴ Pro W3" pitchFamily="80" charset="-128"/>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ea typeface="ヒラギノ角ゴ Pro W3" pitchFamily="80" charset="-128"/>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ea typeface="ヒラギノ角ゴ Pro W3" charset="0"/>
                <a:cs typeface="ヒラギノ角ゴ Pro W3" charset="0"/>
              </a:defRPr>
            </a:lvl1pPr>
          </a:lstStyle>
          <a:p>
            <a:pPr>
              <a:defRPr/>
            </a:pPr>
            <a:fld id="{51B45374-AB17-4943-96DB-A6A9993F23F0}"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839" r:id="rId1"/>
    <p:sldLayoutId id="2147486840" r:id="rId2"/>
    <p:sldLayoutId id="2147486841" r:id="rId3"/>
    <p:sldLayoutId id="2147486842" r:id="rId4"/>
    <p:sldLayoutId id="2147486843" r:id="rId5"/>
    <p:sldLayoutId id="2147486844" r:id="rId6"/>
    <p:sldLayoutId id="2147486845" r:id="rId7"/>
    <p:sldLayoutId id="2147486846" r:id="rId8"/>
    <p:sldLayoutId id="2147486847" r:id="rId9"/>
    <p:sldLayoutId id="2147486848" r:id="rId10"/>
    <p:sldLayoutId id="2147486849" r:id="rId11"/>
  </p:sldLayoutIdLst>
  <p:txStyles>
    <p:titleStyle>
      <a:lvl1pPr algn="ctr" rtl="0" eaLnBrk="0" fontAlgn="base" hangingPunct="0">
        <a:spcBef>
          <a:spcPct val="0"/>
        </a:spcBef>
        <a:spcAft>
          <a:spcPct val="0"/>
        </a:spcAft>
        <a:defRPr sz="4400">
          <a:solidFill>
            <a:schemeClr val="tx2"/>
          </a:solidFill>
          <a:latin typeface="+mj-lt"/>
          <a:ea typeface="+mj-ea"/>
          <a:cs typeface="ヒラギノ角ゴ Pro W3" charset="0"/>
        </a:defRPr>
      </a:lvl1pPr>
      <a:lvl2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0"/>
        </a:defRPr>
      </a:lvl2pPr>
      <a:lvl3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0"/>
        </a:defRPr>
      </a:lvl3pPr>
      <a:lvl4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0"/>
        </a:defRPr>
      </a:lvl4pPr>
      <a:lvl5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pitchFamily="80" charset="-128"/>
        </a:defRPr>
      </a:lvl6pPr>
      <a:lvl7pPr marL="914400" algn="ctr" rtl="0" fontAlgn="base">
        <a:spcBef>
          <a:spcPct val="0"/>
        </a:spcBef>
        <a:spcAft>
          <a:spcPct val="0"/>
        </a:spcAft>
        <a:defRPr sz="4400">
          <a:solidFill>
            <a:schemeClr val="tx2"/>
          </a:solidFill>
          <a:latin typeface="Arial" charset="0"/>
          <a:ea typeface="ヒラギノ角ゴ Pro W3" pitchFamily="80" charset="-128"/>
        </a:defRPr>
      </a:lvl7pPr>
      <a:lvl8pPr marL="1371600" algn="ctr" rtl="0" fontAlgn="base">
        <a:spcBef>
          <a:spcPct val="0"/>
        </a:spcBef>
        <a:spcAft>
          <a:spcPct val="0"/>
        </a:spcAft>
        <a:defRPr sz="4400">
          <a:solidFill>
            <a:schemeClr val="tx2"/>
          </a:solidFill>
          <a:latin typeface="Arial" charset="0"/>
          <a:ea typeface="ヒラギノ角ゴ Pro W3" pitchFamily="80" charset="-128"/>
        </a:defRPr>
      </a:lvl8pPr>
      <a:lvl9pPr marL="1828800" algn="ctr" rtl="0" fontAlgn="base">
        <a:spcBef>
          <a:spcPct val="0"/>
        </a:spcBef>
        <a:spcAft>
          <a:spcPct val="0"/>
        </a:spcAft>
        <a:defRPr sz="4400">
          <a:solidFill>
            <a:schemeClr val="tx2"/>
          </a:solidFill>
          <a:latin typeface="Arial" charset="0"/>
          <a:ea typeface="ヒラギノ角ゴ Pro W3" pitchFamily="80"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ヒラギノ角ゴ Pro W3" charset="0"/>
        </a:defRPr>
      </a:lvl1pPr>
      <a:lvl2pPr marL="742950" indent="-285750" algn="l" rtl="0" eaLnBrk="0" fontAlgn="base" hangingPunct="0">
        <a:spcBef>
          <a:spcPct val="20000"/>
        </a:spcBef>
        <a:spcAft>
          <a:spcPct val="0"/>
        </a:spcAft>
        <a:buChar char="–"/>
        <a:defRPr sz="2800">
          <a:solidFill>
            <a:schemeClr val="tx1"/>
          </a:solidFill>
          <a:latin typeface="+mn-lt"/>
          <a:ea typeface="+mn-ea"/>
          <a:cs typeface="ヒラギノ角ゴ Pro W3" charset="0"/>
        </a:defRPr>
      </a:lvl2pPr>
      <a:lvl3pPr marL="1143000" indent="-228600" algn="l" rtl="0" eaLnBrk="0" fontAlgn="base" hangingPunct="0">
        <a:spcBef>
          <a:spcPct val="20000"/>
        </a:spcBef>
        <a:spcAft>
          <a:spcPct val="0"/>
        </a:spcAft>
        <a:buChar char="•"/>
        <a:defRPr sz="2400">
          <a:solidFill>
            <a:schemeClr val="tx1"/>
          </a:solidFill>
          <a:latin typeface="+mn-lt"/>
          <a:ea typeface="+mn-ea"/>
          <a:cs typeface="ヒラギノ角ゴ Pro W3" charset="0"/>
        </a:defRPr>
      </a:lvl3pPr>
      <a:lvl4pPr marL="1600200" indent="-228600" algn="l" rtl="0" eaLnBrk="0" fontAlgn="base" hangingPunct="0">
        <a:spcBef>
          <a:spcPct val="20000"/>
        </a:spcBef>
        <a:spcAft>
          <a:spcPct val="0"/>
        </a:spcAft>
        <a:buChar char="–"/>
        <a:defRPr sz="2000">
          <a:solidFill>
            <a:schemeClr val="tx1"/>
          </a:solidFill>
          <a:latin typeface="+mn-lt"/>
          <a:ea typeface="+mn-ea"/>
          <a:cs typeface="ヒラギノ角ゴ Pro W3" charset="0"/>
        </a:defRPr>
      </a:lvl4pPr>
      <a:lvl5pPr marL="2057400" indent="-228600" algn="l" rtl="0" eaLnBrk="0" fontAlgn="base" hangingPunct="0">
        <a:spcBef>
          <a:spcPct val="20000"/>
        </a:spcBef>
        <a:spcAft>
          <a:spcPct val="0"/>
        </a:spcAft>
        <a:buChar char="»"/>
        <a:defRPr sz="2000">
          <a:solidFill>
            <a:schemeClr val="tx1"/>
          </a:solidFill>
          <a:latin typeface="+mn-lt"/>
          <a:ea typeface="+mn-ea"/>
          <a:cs typeface="ヒラギノ角ゴ Pro W3" charset="0"/>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103426" name="Line 2"/>
          <p:cNvSpPr>
            <a:spLocks noChangeShapeType="1"/>
          </p:cNvSpPr>
          <p:nvPr/>
        </p:nvSpPr>
        <p:spPr bwMode="auto">
          <a:xfrm>
            <a:off x="0" y="1524000"/>
            <a:ext cx="9144000" cy="1588"/>
          </a:xfrm>
          <a:prstGeom prst="line">
            <a:avLst/>
          </a:prstGeom>
          <a:noFill/>
          <a:ln w="1905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03427" name="Rectangle 3"/>
          <p:cNvSpPr>
            <a:spLocks noChangeArrowheads="1"/>
          </p:cNvSpPr>
          <p:nvPr/>
        </p:nvSpPr>
        <p:spPr bwMode="auto">
          <a:xfrm>
            <a:off x="0" y="6400800"/>
            <a:ext cx="9144000" cy="152400"/>
          </a:xfrm>
          <a:prstGeom prst="rect">
            <a:avLst/>
          </a:prstGeom>
          <a:gradFill rotWithShape="0">
            <a:gsLst>
              <a:gs pos="0">
                <a:schemeClr val="bg1"/>
              </a:gs>
              <a:gs pos="100000">
                <a:schemeClr val="folHlink"/>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a:solidFill>
                <a:srgbClr val="003300"/>
              </a:solidFill>
              <a:latin typeface="Times New Roman" charset="0"/>
            </a:endParaRPr>
          </a:p>
        </p:txBody>
      </p:sp>
      <p:sp>
        <p:nvSpPr>
          <p:cNvPr id="103428" name="Rectangle 4" descr="mutegras"/>
          <p:cNvSpPr>
            <a:spLocks noChangeArrowheads="1"/>
          </p:cNvSpPr>
          <p:nvPr/>
        </p:nvSpPr>
        <p:spPr bwMode="ltGray">
          <a:xfrm>
            <a:off x="0" y="0"/>
            <a:ext cx="9144000" cy="1524000"/>
          </a:xfrm>
          <a:prstGeom prst="rect">
            <a:avLst/>
          </a:prstGeom>
          <a:blipFill dpi="0" rotWithShape="0">
            <a:blip r:embed="rId13"/>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a:solidFill>
                <a:srgbClr val="003300"/>
              </a:solidFill>
              <a:latin typeface="Times New Roman" charset="0"/>
            </a:endParaRPr>
          </a:p>
        </p:txBody>
      </p:sp>
      <p:sp>
        <p:nvSpPr>
          <p:cNvPr id="103429" name="Rectangle 5" descr="mutegras"/>
          <p:cNvSpPr>
            <a:spLocks noChangeArrowheads="1"/>
          </p:cNvSpPr>
          <p:nvPr/>
        </p:nvSpPr>
        <p:spPr bwMode="ltGray">
          <a:xfrm>
            <a:off x="0" y="6553200"/>
            <a:ext cx="9144000" cy="304800"/>
          </a:xfrm>
          <a:prstGeom prst="rect">
            <a:avLst/>
          </a:prstGeom>
          <a:blipFill dpi="0" rotWithShape="0">
            <a:blip r:embed="rId13"/>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a:solidFill>
                <a:srgbClr val="003300"/>
              </a:solidFill>
              <a:latin typeface="Times New Roman" charset="0"/>
            </a:endParaRPr>
          </a:p>
        </p:txBody>
      </p:sp>
      <p:sp>
        <p:nvSpPr>
          <p:cNvPr id="103430" name="Line 6"/>
          <p:cNvSpPr>
            <a:spLocks noChangeShapeType="1"/>
          </p:cNvSpPr>
          <p:nvPr/>
        </p:nvSpPr>
        <p:spPr bwMode="auto">
          <a:xfrm>
            <a:off x="0" y="6553200"/>
            <a:ext cx="9144000" cy="1588"/>
          </a:xfrm>
          <a:prstGeom prst="line">
            <a:avLst/>
          </a:prstGeom>
          <a:noFill/>
          <a:ln w="1905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03431" name="Rectangle 7"/>
          <p:cNvSpPr>
            <a:spLocks noChangeArrowheads="1"/>
          </p:cNvSpPr>
          <p:nvPr/>
        </p:nvSpPr>
        <p:spPr bwMode="auto">
          <a:xfrm>
            <a:off x="609600" y="533400"/>
            <a:ext cx="8534400" cy="685800"/>
          </a:xfrm>
          <a:prstGeom prst="rect">
            <a:avLst/>
          </a:prstGeom>
          <a:solidFill>
            <a:schemeClr val="hlink">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a:solidFill>
                <a:srgbClr val="003300"/>
              </a:solidFill>
              <a:latin typeface="Times New Roman" charset="0"/>
            </a:endParaRPr>
          </a:p>
        </p:txBody>
      </p:sp>
      <p:sp>
        <p:nvSpPr>
          <p:cNvPr id="7176" name="Rectangle 8"/>
          <p:cNvSpPr>
            <a:spLocks noGrp="1" noChangeArrowheads="1"/>
          </p:cNvSpPr>
          <p:nvPr>
            <p:ph type="title"/>
          </p:nvPr>
        </p:nvSpPr>
        <p:spPr bwMode="auto">
          <a:xfrm>
            <a:off x="0" y="304800"/>
            <a:ext cx="91440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3433" name="Rectangle 9"/>
          <p:cNvSpPr>
            <a:spLocks noGrp="1" noChangeArrowheads="1"/>
          </p:cNvSpPr>
          <p:nvPr>
            <p:ph type="body" idx="1"/>
          </p:nvPr>
        </p:nvSpPr>
        <p:spPr bwMode="auto">
          <a:xfrm>
            <a:off x="685800" y="1849438"/>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7178" name="Rectangle 10"/>
          <p:cNvSpPr>
            <a:spLocks noGrp="1" noChangeArrowheads="1"/>
          </p:cNvSpPr>
          <p:nvPr>
            <p:ph type="dt" sz="half" idx="2"/>
          </p:nvPr>
        </p:nvSpPr>
        <p:spPr bwMode="auto">
          <a:xfrm>
            <a:off x="6858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spcBef>
                <a:spcPct val="50000"/>
              </a:spcBef>
              <a:defRPr sz="1400">
                <a:solidFill>
                  <a:srgbClr val="003300"/>
                </a:solidFill>
                <a:latin typeface="Times New Roman" pitchFamily="-112" charset="0"/>
                <a:ea typeface="+mn-ea"/>
                <a:cs typeface="+mn-cs"/>
              </a:defRPr>
            </a:lvl1pPr>
          </a:lstStyle>
          <a:p>
            <a:pPr>
              <a:defRPr/>
            </a:pPr>
            <a:endParaRPr lang="en-US"/>
          </a:p>
        </p:txBody>
      </p:sp>
      <p:sp>
        <p:nvSpPr>
          <p:cNvPr id="7179" name="Rectangle 11"/>
          <p:cNvSpPr>
            <a:spLocks noGrp="1" noChangeArrowheads="1"/>
          </p:cNvSpPr>
          <p:nvPr>
            <p:ph type="ftr" sz="quarter" idx="3"/>
          </p:nvPr>
        </p:nvSpPr>
        <p:spPr bwMode="auto">
          <a:xfrm>
            <a:off x="3124200" y="6289675"/>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spcBef>
                <a:spcPct val="50000"/>
              </a:spcBef>
              <a:defRPr sz="1400">
                <a:solidFill>
                  <a:srgbClr val="003300"/>
                </a:solidFill>
                <a:latin typeface="Times New Roman" pitchFamily="-112" charset="0"/>
                <a:ea typeface="+mn-ea"/>
                <a:cs typeface="+mn-cs"/>
              </a:defRPr>
            </a:lvl1pPr>
          </a:lstStyle>
          <a:p>
            <a:pPr>
              <a:defRPr/>
            </a:pPr>
            <a:endParaRPr lang="en-US"/>
          </a:p>
        </p:txBody>
      </p:sp>
      <p:sp>
        <p:nvSpPr>
          <p:cNvPr id="7180" name="Rectangle 12"/>
          <p:cNvSpPr>
            <a:spLocks noGrp="1" noChangeArrowheads="1"/>
          </p:cNvSpPr>
          <p:nvPr>
            <p:ph type="sldNum" sz="quarter" idx="4"/>
          </p:nvPr>
        </p:nvSpPr>
        <p:spPr bwMode="auto">
          <a:xfrm>
            <a:off x="65532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spcBef>
                <a:spcPct val="50000"/>
              </a:spcBef>
              <a:defRPr sz="1400">
                <a:solidFill>
                  <a:srgbClr val="003300"/>
                </a:solidFill>
                <a:latin typeface="Times New Roman" charset="0"/>
                <a:ea typeface="MS PGothic" charset="0"/>
                <a:cs typeface="MS PGothic" charset="0"/>
              </a:defRPr>
            </a:lvl1pPr>
          </a:lstStyle>
          <a:p>
            <a:fld id="{6E1E6926-7268-4340-BDD1-FE9F5C1BDCFA}" type="slidenum">
              <a:rPr lang="zh-CN" altLang="en-US"/>
              <a:pPr/>
              <a:t>‹#›</a:t>
            </a:fld>
            <a:endParaRPr lang="en-US" altLang="zh-CN"/>
          </a:p>
        </p:txBody>
      </p:sp>
    </p:spTree>
  </p:cSld>
  <p:clrMap bg1="lt1" tx1="dk1" bg2="lt2" tx2="dk2" accent1="accent1" accent2="accent2" accent3="accent3" accent4="accent4" accent5="accent5" accent6="accent6" hlink="hlink" folHlink="folHlink"/>
  <p:sldLayoutIdLst>
    <p:sldLayoutId id="2147486850" r:id="rId1"/>
    <p:sldLayoutId id="2147486851" r:id="rId2"/>
    <p:sldLayoutId id="2147486852" r:id="rId3"/>
    <p:sldLayoutId id="2147486853" r:id="rId4"/>
    <p:sldLayoutId id="2147486854" r:id="rId5"/>
    <p:sldLayoutId id="2147486855" r:id="rId6"/>
    <p:sldLayoutId id="2147486856" r:id="rId7"/>
    <p:sldLayoutId id="2147486857" r:id="rId8"/>
    <p:sldLayoutId id="2147486858" r:id="rId9"/>
    <p:sldLayoutId id="2147486859" r:id="rId10"/>
    <p:sldLayoutId id="2147486860" r:id="rId11"/>
  </p:sldLayoutIdLst>
  <p:txStyles>
    <p:titleStyle>
      <a:lvl1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a:ea typeface="ＭＳ Ｐゴシック" charset="0"/>
          <a:cs typeface="MS PGothic" charset="0"/>
        </a:defRPr>
      </a:lvl1pPr>
      <a:lvl2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charset="0"/>
          <a:cs typeface="MS PGothic" charset="0"/>
        </a:defRPr>
      </a:lvl2pPr>
      <a:lvl3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charset="0"/>
          <a:cs typeface="MS PGothic" charset="0"/>
        </a:defRPr>
      </a:lvl3pPr>
      <a:lvl4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charset="0"/>
          <a:cs typeface="MS PGothic" charset="0"/>
        </a:defRPr>
      </a:lvl4pPr>
      <a:lvl5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charset="0"/>
          <a:cs typeface="MS PGothic" charset="0"/>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9pPr>
    </p:titleStyle>
    <p:bodyStyle>
      <a:lvl1pPr marL="342900" indent="-342900" algn="l" rtl="0" eaLnBrk="0" fontAlgn="base" hangingPunct="0">
        <a:spcBef>
          <a:spcPct val="20000"/>
        </a:spcBef>
        <a:spcAft>
          <a:spcPct val="0"/>
        </a:spcAft>
        <a:buClr>
          <a:schemeClr val="hlink"/>
        </a:buClr>
        <a:buChar char="•"/>
        <a:defRPr kumimoji="1" sz="3200" b="1">
          <a:solidFill>
            <a:srgbClr val="F1F7E9"/>
          </a:solidFill>
          <a:latin typeface="Arial"/>
          <a:ea typeface="ＭＳ Ｐゴシック" charset="0"/>
          <a:cs typeface="MS PGothic" charset="0"/>
        </a:defRPr>
      </a:lvl1pPr>
      <a:lvl2pPr marL="742950" indent="-285750" algn="l" rtl="0" eaLnBrk="0" fontAlgn="base" hangingPunct="0">
        <a:spcBef>
          <a:spcPct val="20000"/>
        </a:spcBef>
        <a:spcAft>
          <a:spcPct val="0"/>
        </a:spcAft>
        <a:buChar char="–"/>
        <a:defRPr kumimoji="1" sz="2800" b="1">
          <a:solidFill>
            <a:srgbClr val="F1F7E9"/>
          </a:solidFill>
          <a:latin typeface="Arial"/>
          <a:ea typeface="MS PGothic" charset="0"/>
          <a:cs typeface="MS PGothic" charset="0"/>
        </a:defRPr>
      </a:lvl2pPr>
      <a:lvl3pPr marL="1143000" indent="-228600" algn="l" rtl="0" eaLnBrk="0" fontAlgn="base" hangingPunct="0">
        <a:spcBef>
          <a:spcPct val="20000"/>
        </a:spcBef>
        <a:spcAft>
          <a:spcPct val="0"/>
        </a:spcAft>
        <a:buChar char="•"/>
        <a:defRPr kumimoji="1" sz="2400" b="1">
          <a:solidFill>
            <a:srgbClr val="F1F7E9"/>
          </a:solidFill>
          <a:latin typeface="Arial"/>
          <a:ea typeface="MS PGothic" charset="0"/>
          <a:cs typeface="MS PGothic" charset="0"/>
        </a:defRPr>
      </a:lvl3pPr>
      <a:lvl4pPr marL="1600200" indent="-228600" algn="l" rtl="0" eaLnBrk="0" fontAlgn="base" hangingPunct="0">
        <a:spcBef>
          <a:spcPct val="20000"/>
        </a:spcBef>
        <a:spcAft>
          <a:spcPct val="0"/>
        </a:spcAft>
        <a:buChar char="–"/>
        <a:defRPr kumimoji="1" sz="2000" b="1">
          <a:solidFill>
            <a:srgbClr val="F1F7E9"/>
          </a:solidFill>
          <a:latin typeface="Arial"/>
          <a:ea typeface="MS PGothic" charset="0"/>
          <a:cs typeface="MS PGothic" charset="0"/>
        </a:defRPr>
      </a:lvl4pPr>
      <a:lvl5pPr marL="2057400" indent="-228600" algn="l" rtl="0" eaLnBrk="0" fontAlgn="base" hangingPunct="0">
        <a:spcBef>
          <a:spcPct val="20000"/>
        </a:spcBef>
        <a:spcAft>
          <a:spcPct val="0"/>
        </a:spcAft>
        <a:buChar char="»"/>
        <a:defRPr kumimoji="1" sz="2000" b="1">
          <a:solidFill>
            <a:srgbClr val="F1F7E9"/>
          </a:solidFill>
          <a:latin typeface="Arial"/>
          <a:ea typeface="MS PGothic" charset="0"/>
          <a:cs typeface="MS PGothic" charset="0"/>
        </a:defRPr>
      </a:lvl5pPr>
      <a:lvl6pPr marL="25146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6pPr>
      <a:lvl7pPr marL="29718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7pPr>
      <a:lvl8pPr marL="34290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8pPr>
      <a:lvl9pPr marL="38862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15714"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115724"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115725"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115726"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a:defRPr/>
            </a:pPr>
            <a:fld id="{8F3D1E83-BEF0-A04A-A82F-BB849F723E4B}"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6861" r:id="rId1"/>
    <p:sldLayoutId id="2147486862" r:id="rId2"/>
    <p:sldLayoutId id="2147486863" r:id="rId3"/>
    <p:sldLayoutId id="2147486864" r:id="rId4"/>
    <p:sldLayoutId id="2147486865" r:id="rId5"/>
    <p:sldLayoutId id="2147486866" r:id="rId6"/>
    <p:sldLayoutId id="2147486867" r:id="rId7"/>
    <p:sldLayoutId id="2147486868" r:id="rId8"/>
    <p:sldLayoutId id="2147486869" r:id="rId9"/>
    <p:sldLayoutId id="2147486870" r:id="rId10"/>
    <p:sldLayoutId id="2147486871"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5362" name="Group 1026"/>
          <p:cNvGrpSpPr>
            <a:grpSpLocks/>
          </p:cNvGrpSpPr>
          <p:nvPr/>
        </p:nvGrpSpPr>
        <p:grpSpPr bwMode="auto">
          <a:xfrm>
            <a:off x="0" y="0"/>
            <a:ext cx="9159875" cy="6870700"/>
            <a:chOff x="0" y="0"/>
            <a:chExt cx="5770" cy="4328"/>
          </a:xfrm>
        </p:grpSpPr>
        <p:sp>
          <p:nvSpPr>
            <p:cNvPr id="15368" name="Rectangle 1027"/>
            <p:cNvSpPr>
              <a:spLocks noChangeArrowheads="1"/>
            </p:cNvSpPr>
            <p:nvPr/>
          </p:nvSpPr>
          <p:spPr bwMode="hidden">
            <a:xfrm>
              <a:off x="0" y="4186"/>
              <a:ext cx="5089" cy="142"/>
            </a:xfrm>
            <a:prstGeom prst="rect">
              <a:avLst/>
            </a:prstGeom>
            <a:gradFill rotWithShape="0">
              <a:gsLst>
                <a:gs pos="0">
                  <a:schemeClr val="bg1"/>
                </a:gs>
                <a:gs pos="100000">
                  <a:schemeClr val="bg2"/>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kumimoji="1" lang="en-US">
                <a:solidFill>
                  <a:srgbClr val="2F1311"/>
                </a:solidFill>
                <a:latin typeface="Arial" charset="0"/>
              </a:endParaRPr>
            </a:p>
          </p:txBody>
        </p:sp>
        <p:sp>
          <p:nvSpPr>
            <p:cNvPr id="15369" name="Rectangle 1028"/>
            <p:cNvSpPr>
              <a:spLocks noChangeArrowheads="1"/>
            </p:cNvSpPr>
            <p:nvPr/>
          </p:nvSpPr>
          <p:spPr bwMode="hidden">
            <a:xfrm>
              <a:off x="0" y="0"/>
              <a:ext cx="5089" cy="126"/>
            </a:xfrm>
            <a:prstGeom prst="rect">
              <a:avLst/>
            </a:pr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kumimoji="1" lang="en-US">
                <a:solidFill>
                  <a:srgbClr val="2F1311"/>
                </a:solidFill>
                <a:latin typeface="Arial" charset="0"/>
              </a:endParaRPr>
            </a:p>
          </p:txBody>
        </p:sp>
        <p:sp>
          <p:nvSpPr>
            <p:cNvPr id="148485" name="Rectangle 1029"/>
            <p:cNvSpPr>
              <a:spLocks noChangeArrowheads="1"/>
            </p:cNvSpPr>
            <p:nvPr/>
          </p:nvSpPr>
          <p:spPr bwMode="auto">
            <a:xfrm>
              <a:off x="5010" y="0"/>
              <a:ext cx="758" cy="4320"/>
            </a:xfrm>
            <a:prstGeom prst="rect">
              <a:avLst/>
            </a:prstGeom>
            <a:gradFill rotWithShape="0">
              <a:gsLst>
                <a:gs pos="0">
                  <a:schemeClr val="accent1">
                    <a:gamma/>
                    <a:shade val="84706"/>
                    <a:invGamma/>
                  </a:schemeClr>
                </a:gs>
                <a:gs pos="50000">
                  <a:schemeClr val="accent1"/>
                </a:gs>
                <a:gs pos="100000">
                  <a:schemeClr val="accent1">
                    <a:gamma/>
                    <a:shade val="84706"/>
                    <a:invGamma/>
                  </a:schemeClr>
                </a:gs>
              </a:gsLst>
              <a:lin ang="5400000" scaled="1"/>
            </a:gradFill>
            <a:ln w="9525">
              <a:noFill/>
              <a:miter lim="800000"/>
              <a:headEnd/>
              <a:tailEnd/>
            </a:ln>
            <a:effectLst/>
          </p:spPr>
          <p:txBody>
            <a:bodyPr wrap="none" anchor="ctr"/>
            <a:lstStyle/>
            <a:p>
              <a:pPr algn="ctr" eaLnBrk="1" hangingPunct="1">
                <a:defRPr/>
              </a:pPr>
              <a:endParaRPr kumimoji="1" lang="en-US">
                <a:solidFill>
                  <a:srgbClr val="2F1311"/>
                </a:solidFill>
                <a:latin typeface="Arial" pitchFamily="22" charset="0"/>
                <a:ea typeface="+mn-ea"/>
                <a:cs typeface="+mn-cs"/>
              </a:endParaRPr>
            </a:p>
          </p:txBody>
        </p:sp>
        <p:grpSp>
          <p:nvGrpSpPr>
            <p:cNvPr id="15371" name="Group 1030"/>
            <p:cNvGrpSpPr>
              <a:grpSpLocks/>
            </p:cNvGrpSpPr>
            <p:nvPr/>
          </p:nvGrpSpPr>
          <p:grpSpPr bwMode="auto">
            <a:xfrm>
              <a:off x="4944" y="1"/>
              <a:ext cx="816" cy="3974"/>
              <a:chOff x="4944" y="1"/>
              <a:chExt cx="816" cy="3974"/>
            </a:xfrm>
          </p:grpSpPr>
          <p:grpSp>
            <p:nvGrpSpPr>
              <p:cNvPr id="15383" name="Group 1031"/>
              <p:cNvGrpSpPr>
                <a:grpSpLocks/>
              </p:cNvGrpSpPr>
              <p:nvPr userDrawn="1"/>
            </p:nvGrpSpPr>
            <p:grpSpPr bwMode="auto">
              <a:xfrm>
                <a:off x="5280" y="1"/>
                <a:ext cx="480" cy="1430"/>
                <a:chOff x="5280" y="1"/>
                <a:chExt cx="480" cy="1430"/>
              </a:xfrm>
            </p:grpSpPr>
            <p:grpSp>
              <p:nvGrpSpPr>
                <p:cNvPr id="15404" name="Group 1032"/>
                <p:cNvGrpSpPr>
                  <a:grpSpLocks/>
                </p:cNvGrpSpPr>
                <p:nvPr userDrawn="1"/>
              </p:nvGrpSpPr>
              <p:grpSpPr bwMode="auto">
                <a:xfrm rot="-5400000">
                  <a:off x="5484" y="0"/>
                  <a:ext cx="174" cy="176"/>
                  <a:chOff x="1657" y="323"/>
                  <a:chExt cx="1691" cy="2560"/>
                </a:xfrm>
              </p:grpSpPr>
              <p:grpSp>
                <p:nvGrpSpPr>
                  <p:cNvPr id="15413" name="Group 1033"/>
                  <p:cNvGrpSpPr>
                    <a:grpSpLocks/>
                  </p:cNvGrpSpPr>
                  <p:nvPr/>
                </p:nvGrpSpPr>
                <p:grpSpPr bwMode="auto">
                  <a:xfrm>
                    <a:off x="1657" y="323"/>
                    <a:ext cx="1691" cy="2560"/>
                    <a:chOff x="1657" y="323"/>
                    <a:chExt cx="1691" cy="2560"/>
                  </a:xfrm>
                </p:grpSpPr>
                <p:sp>
                  <p:nvSpPr>
                    <p:cNvPr id="15420" name="Freeform 1034"/>
                    <p:cNvSpPr>
                      <a:spLocks/>
                    </p:cNvSpPr>
                    <p:nvPr/>
                  </p:nvSpPr>
                  <p:spPr bwMode="auto">
                    <a:xfrm>
                      <a:off x="2405" y="323"/>
                      <a:ext cx="1234" cy="2560"/>
                    </a:xfrm>
                    <a:custGeom>
                      <a:avLst/>
                      <a:gdLst>
                        <a:gd name="T0" fmla="*/ 349 w 1231"/>
                        <a:gd name="T1" fmla="*/ 283 h 2560"/>
                        <a:gd name="T2" fmla="*/ 427 w 1231"/>
                        <a:gd name="T3" fmla="*/ 115 h 2560"/>
                        <a:gd name="T4" fmla="*/ 595 w 1231"/>
                        <a:gd name="T5" fmla="*/ 7 h 2560"/>
                        <a:gd name="T6" fmla="*/ 919 w 1231"/>
                        <a:gd name="T7" fmla="*/ 61 h 2560"/>
                        <a:gd name="T8" fmla="*/ 1087 w 1231"/>
                        <a:gd name="T9" fmla="*/ 349 h 2560"/>
                        <a:gd name="T10" fmla="*/ 1003 w 1231"/>
                        <a:gd name="T11" fmla="*/ 769 h 2560"/>
                        <a:gd name="T12" fmla="*/ 967 w 1231"/>
                        <a:gd name="T13" fmla="*/ 943 h 2560"/>
                        <a:gd name="T14" fmla="*/ 1141 w 1231"/>
                        <a:gd name="T15" fmla="*/ 1075 h 2560"/>
                        <a:gd name="T16" fmla="*/ 1267 w 1231"/>
                        <a:gd name="T17" fmla="*/ 1525 h 2560"/>
                        <a:gd name="T18" fmla="*/ 1159 w 1231"/>
                        <a:gd name="T19" fmla="*/ 1969 h 2560"/>
                        <a:gd name="T20" fmla="*/ 931 w 1231"/>
                        <a:gd name="T21" fmla="*/ 2077 h 2560"/>
                        <a:gd name="T22" fmla="*/ 745 w 1231"/>
                        <a:gd name="T23" fmla="*/ 2059 h 2560"/>
                        <a:gd name="T24" fmla="*/ 679 w 1231"/>
                        <a:gd name="T25" fmla="*/ 2251 h 2560"/>
                        <a:gd name="T26" fmla="*/ 541 w 1231"/>
                        <a:gd name="T27" fmla="*/ 2527 h 2560"/>
                        <a:gd name="T28" fmla="*/ 223 w 1231"/>
                        <a:gd name="T29" fmla="*/ 2509 h 2560"/>
                        <a:gd name="T30" fmla="*/ 31 w 1231"/>
                        <a:gd name="T31" fmla="*/ 2227 h 2560"/>
                        <a:gd name="T32" fmla="*/ 25 w 1231"/>
                        <a:gd name="T33" fmla="*/ 1969 h 2560"/>
                        <a:gd name="T34" fmla="*/ 145 w 1231"/>
                        <a:gd name="T35" fmla="*/ 1651 h 2560"/>
                        <a:gd name="T36" fmla="*/ 271 w 1231"/>
                        <a:gd name="T37" fmla="*/ 1513 h 2560"/>
                        <a:gd name="T38" fmla="*/ 229 w 1231"/>
                        <a:gd name="T39" fmla="*/ 1729 h 2560"/>
                        <a:gd name="T40" fmla="*/ 73 w 1231"/>
                        <a:gd name="T41" fmla="*/ 2023 h 2560"/>
                        <a:gd name="T42" fmla="*/ 169 w 1231"/>
                        <a:gd name="T43" fmla="*/ 2323 h 2560"/>
                        <a:gd name="T44" fmla="*/ 451 w 1231"/>
                        <a:gd name="T45" fmla="*/ 2431 h 2560"/>
                        <a:gd name="T46" fmla="*/ 607 w 1231"/>
                        <a:gd name="T47" fmla="*/ 2227 h 2560"/>
                        <a:gd name="T48" fmla="*/ 589 w 1231"/>
                        <a:gd name="T49" fmla="*/ 1807 h 2560"/>
                        <a:gd name="T50" fmla="*/ 505 w 1231"/>
                        <a:gd name="T51" fmla="*/ 1531 h 2560"/>
                        <a:gd name="T52" fmla="*/ 547 w 1231"/>
                        <a:gd name="T53" fmla="*/ 1459 h 2560"/>
                        <a:gd name="T54" fmla="*/ 649 w 1231"/>
                        <a:gd name="T55" fmla="*/ 1633 h 2560"/>
                        <a:gd name="T56" fmla="*/ 745 w 1231"/>
                        <a:gd name="T57" fmla="*/ 1933 h 2560"/>
                        <a:gd name="T58" fmla="*/ 991 w 1231"/>
                        <a:gd name="T59" fmla="*/ 1963 h 2560"/>
                        <a:gd name="T60" fmla="*/ 1171 w 1231"/>
                        <a:gd name="T61" fmla="*/ 1687 h 2560"/>
                        <a:gd name="T62" fmla="*/ 1153 w 1231"/>
                        <a:gd name="T63" fmla="*/ 1273 h 2560"/>
                        <a:gd name="T64" fmla="*/ 907 w 1231"/>
                        <a:gd name="T65" fmla="*/ 1057 h 2560"/>
                        <a:gd name="T66" fmla="*/ 703 w 1231"/>
                        <a:gd name="T67" fmla="*/ 1129 h 2560"/>
                        <a:gd name="T68" fmla="*/ 589 w 1231"/>
                        <a:gd name="T69" fmla="*/ 1117 h 2560"/>
                        <a:gd name="T70" fmla="*/ 643 w 1231"/>
                        <a:gd name="T71" fmla="*/ 1033 h 2560"/>
                        <a:gd name="T72" fmla="*/ 835 w 1231"/>
                        <a:gd name="T73" fmla="*/ 937 h 2560"/>
                        <a:gd name="T74" fmla="*/ 973 w 1231"/>
                        <a:gd name="T75" fmla="*/ 613 h 2560"/>
                        <a:gd name="T76" fmla="*/ 907 w 1231"/>
                        <a:gd name="T77" fmla="*/ 175 h 2560"/>
                        <a:gd name="T78" fmla="*/ 643 w 1231"/>
                        <a:gd name="T79" fmla="*/ 103 h 2560"/>
                        <a:gd name="T80" fmla="*/ 403 w 1231"/>
                        <a:gd name="T81" fmla="*/ 355 h 2560"/>
                        <a:gd name="T82" fmla="*/ 415 w 1231"/>
                        <a:gd name="T83" fmla="*/ 763 h 2560"/>
                        <a:gd name="T84" fmla="*/ 355 w 1231"/>
                        <a:gd name="T85" fmla="*/ 949 h 2560"/>
                        <a:gd name="T86" fmla="*/ 301 w 1231"/>
                        <a:gd name="T87" fmla="*/ 685 h 2560"/>
                        <a:gd name="T88" fmla="*/ 319 w 1231"/>
                        <a:gd name="T89" fmla="*/ 367 h 256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231" h="2560">
                          <a:moveTo>
                            <a:pt x="307" y="367"/>
                          </a:moveTo>
                          <a:cubicBezTo>
                            <a:pt x="317" y="336"/>
                            <a:pt x="326" y="303"/>
                            <a:pt x="337" y="283"/>
                          </a:cubicBezTo>
                          <a:cubicBezTo>
                            <a:pt x="348" y="263"/>
                            <a:pt x="360" y="275"/>
                            <a:pt x="373" y="247"/>
                          </a:cubicBezTo>
                          <a:cubicBezTo>
                            <a:pt x="386" y="219"/>
                            <a:pt x="400" y="147"/>
                            <a:pt x="415" y="115"/>
                          </a:cubicBezTo>
                          <a:cubicBezTo>
                            <a:pt x="430" y="83"/>
                            <a:pt x="435" y="73"/>
                            <a:pt x="463" y="55"/>
                          </a:cubicBezTo>
                          <a:cubicBezTo>
                            <a:pt x="491" y="37"/>
                            <a:pt x="536" y="14"/>
                            <a:pt x="583" y="7"/>
                          </a:cubicBezTo>
                          <a:cubicBezTo>
                            <a:pt x="630" y="0"/>
                            <a:pt x="693" y="4"/>
                            <a:pt x="745" y="13"/>
                          </a:cubicBezTo>
                          <a:cubicBezTo>
                            <a:pt x="797" y="22"/>
                            <a:pt x="852" y="34"/>
                            <a:pt x="895" y="61"/>
                          </a:cubicBezTo>
                          <a:cubicBezTo>
                            <a:pt x="938" y="88"/>
                            <a:pt x="977" y="127"/>
                            <a:pt x="1003" y="175"/>
                          </a:cubicBezTo>
                          <a:cubicBezTo>
                            <a:pt x="1029" y="223"/>
                            <a:pt x="1044" y="287"/>
                            <a:pt x="1051" y="349"/>
                          </a:cubicBezTo>
                          <a:cubicBezTo>
                            <a:pt x="1058" y="411"/>
                            <a:pt x="1057" y="477"/>
                            <a:pt x="1045" y="547"/>
                          </a:cubicBezTo>
                          <a:cubicBezTo>
                            <a:pt x="1033" y="617"/>
                            <a:pt x="995" y="712"/>
                            <a:pt x="979" y="769"/>
                          </a:cubicBezTo>
                          <a:cubicBezTo>
                            <a:pt x="963" y="826"/>
                            <a:pt x="955" y="860"/>
                            <a:pt x="949" y="889"/>
                          </a:cubicBezTo>
                          <a:cubicBezTo>
                            <a:pt x="943" y="918"/>
                            <a:pt x="936" y="925"/>
                            <a:pt x="943" y="943"/>
                          </a:cubicBezTo>
                          <a:cubicBezTo>
                            <a:pt x="950" y="961"/>
                            <a:pt x="964" y="975"/>
                            <a:pt x="991" y="997"/>
                          </a:cubicBezTo>
                          <a:cubicBezTo>
                            <a:pt x="1018" y="1019"/>
                            <a:pt x="1069" y="1033"/>
                            <a:pt x="1105" y="1075"/>
                          </a:cubicBezTo>
                          <a:cubicBezTo>
                            <a:pt x="1141" y="1117"/>
                            <a:pt x="1186" y="1174"/>
                            <a:pt x="1207" y="1249"/>
                          </a:cubicBezTo>
                          <a:cubicBezTo>
                            <a:pt x="1228" y="1324"/>
                            <a:pt x="1231" y="1441"/>
                            <a:pt x="1231" y="1525"/>
                          </a:cubicBezTo>
                          <a:cubicBezTo>
                            <a:pt x="1231" y="1609"/>
                            <a:pt x="1225" y="1679"/>
                            <a:pt x="1207" y="1753"/>
                          </a:cubicBezTo>
                          <a:cubicBezTo>
                            <a:pt x="1189" y="1827"/>
                            <a:pt x="1153" y="1917"/>
                            <a:pt x="1123" y="1969"/>
                          </a:cubicBezTo>
                          <a:cubicBezTo>
                            <a:pt x="1093" y="2021"/>
                            <a:pt x="1063" y="2047"/>
                            <a:pt x="1027" y="2065"/>
                          </a:cubicBezTo>
                          <a:cubicBezTo>
                            <a:pt x="991" y="2083"/>
                            <a:pt x="951" y="2079"/>
                            <a:pt x="907" y="2077"/>
                          </a:cubicBezTo>
                          <a:cubicBezTo>
                            <a:pt x="863" y="2075"/>
                            <a:pt x="794" y="2056"/>
                            <a:pt x="763" y="2053"/>
                          </a:cubicBezTo>
                          <a:cubicBezTo>
                            <a:pt x="732" y="2050"/>
                            <a:pt x="733" y="2050"/>
                            <a:pt x="721" y="2059"/>
                          </a:cubicBezTo>
                          <a:cubicBezTo>
                            <a:pt x="709" y="2068"/>
                            <a:pt x="702" y="2075"/>
                            <a:pt x="691" y="2107"/>
                          </a:cubicBezTo>
                          <a:cubicBezTo>
                            <a:pt x="680" y="2139"/>
                            <a:pt x="665" y="2205"/>
                            <a:pt x="655" y="2251"/>
                          </a:cubicBezTo>
                          <a:cubicBezTo>
                            <a:pt x="645" y="2297"/>
                            <a:pt x="652" y="2337"/>
                            <a:pt x="631" y="2383"/>
                          </a:cubicBezTo>
                          <a:cubicBezTo>
                            <a:pt x="610" y="2429"/>
                            <a:pt x="574" y="2498"/>
                            <a:pt x="529" y="2527"/>
                          </a:cubicBezTo>
                          <a:cubicBezTo>
                            <a:pt x="484" y="2556"/>
                            <a:pt x="414" y="2560"/>
                            <a:pt x="361" y="2557"/>
                          </a:cubicBezTo>
                          <a:cubicBezTo>
                            <a:pt x="308" y="2554"/>
                            <a:pt x="256" y="2537"/>
                            <a:pt x="211" y="2509"/>
                          </a:cubicBezTo>
                          <a:cubicBezTo>
                            <a:pt x="166" y="2481"/>
                            <a:pt x="121" y="2436"/>
                            <a:pt x="91" y="2389"/>
                          </a:cubicBezTo>
                          <a:cubicBezTo>
                            <a:pt x="61" y="2342"/>
                            <a:pt x="46" y="2275"/>
                            <a:pt x="31" y="2227"/>
                          </a:cubicBezTo>
                          <a:cubicBezTo>
                            <a:pt x="16" y="2179"/>
                            <a:pt x="2" y="2144"/>
                            <a:pt x="1" y="2101"/>
                          </a:cubicBezTo>
                          <a:cubicBezTo>
                            <a:pt x="0" y="2058"/>
                            <a:pt x="13" y="2018"/>
                            <a:pt x="25" y="1969"/>
                          </a:cubicBezTo>
                          <a:cubicBezTo>
                            <a:pt x="37" y="1920"/>
                            <a:pt x="53" y="1860"/>
                            <a:pt x="73" y="1807"/>
                          </a:cubicBezTo>
                          <a:cubicBezTo>
                            <a:pt x="93" y="1754"/>
                            <a:pt x="122" y="1698"/>
                            <a:pt x="145" y="1651"/>
                          </a:cubicBezTo>
                          <a:cubicBezTo>
                            <a:pt x="168" y="1604"/>
                            <a:pt x="192" y="1548"/>
                            <a:pt x="211" y="1525"/>
                          </a:cubicBezTo>
                          <a:cubicBezTo>
                            <a:pt x="230" y="1502"/>
                            <a:pt x="249" y="1502"/>
                            <a:pt x="259" y="1513"/>
                          </a:cubicBezTo>
                          <a:cubicBezTo>
                            <a:pt x="269" y="1524"/>
                            <a:pt x="278" y="1555"/>
                            <a:pt x="271" y="1591"/>
                          </a:cubicBezTo>
                          <a:cubicBezTo>
                            <a:pt x="264" y="1627"/>
                            <a:pt x="242" y="1682"/>
                            <a:pt x="217" y="1729"/>
                          </a:cubicBezTo>
                          <a:cubicBezTo>
                            <a:pt x="192" y="1776"/>
                            <a:pt x="145" y="1824"/>
                            <a:pt x="121" y="1873"/>
                          </a:cubicBezTo>
                          <a:cubicBezTo>
                            <a:pt x="97" y="1922"/>
                            <a:pt x="76" y="1970"/>
                            <a:pt x="73" y="2023"/>
                          </a:cubicBezTo>
                          <a:cubicBezTo>
                            <a:pt x="70" y="2076"/>
                            <a:pt x="87" y="2141"/>
                            <a:pt x="103" y="2191"/>
                          </a:cubicBezTo>
                          <a:cubicBezTo>
                            <a:pt x="119" y="2241"/>
                            <a:pt x="140" y="2285"/>
                            <a:pt x="169" y="2323"/>
                          </a:cubicBezTo>
                          <a:cubicBezTo>
                            <a:pt x="198" y="2361"/>
                            <a:pt x="232" y="2401"/>
                            <a:pt x="277" y="2419"/>
                          </a:cubicBezTo>
                          <a:cubicBezTo>
                            <a:pt x="322" y="2437"/>
                            <a:pt x="395" y="2440"/>
                            <a:pt x="439" y="2431"/>
                          </a:cubicBezTo>
                          <a:cubicBezTo>
                            <a:pt x="483" y="2422"/>
                            <a:pt x="515" y="2399"/>
                            <a:pt x="541" y="2365"/>
                          </a:cubicBezTo>
                          <a:cubicBezTo>
                            <a:pt x="567" y="2331"/>
                            <a:pt x="583" y="2280"/>
                            <a:pt x="595" y="2227"/>
                          </a:cubicBezTo>
                          <a:cubicBezTo>
                            <a:pt x="607" y="2174"/>
                            <a:pt x="616" y="2117"/>
                            <a:pt x="613" y="2047"/>
                          </a:cubicBezTo>
                          <a:cubicBezTo>
                            <a:pt x="610" y="1977"/>
                            <a:pt x="589" y="1871"/>
                            <a:pt x="577" y="1807"/>
                          </a:cubicBezTo>
                          <a:cubicBezTo>
                            <a:pt x="565" y="1743"/>
                            <a:pt x="555" y="1709"/>
                            <a:pt x="541" y="1663"/>
                          </a:cubicBezTo>
                          <a:cubicBezTo>
                            <a:pt x="527" y="1617"/>
                            <a:pt x="502" y="1561"/>
                            <a:pt x="493" y="1531"/>
                          </a:cubicBezTo>
                          <a:cubicBezTo>
                            <a:pt x="484" y="1501"/>
                            <a:pt x="480" y="1495"/>
                            <a:pt x="487" y="1483"/>
                          </a:cubicBezTo>
                          <a:cubicBezTo>
                            <a:pt x="494" y="1471"/>
                            <a:pt x="519" y="1455"/>
                            <a:pt x="535" y="1459"/>
                          </a:cubicBezTo>
                          <a:cubicBezTo>
                            <a:pt x="551" y="1463"/>
                            <a:pt x="568" y="1478"/>
                            <a:pt x="583" y="1507"/>
                          </a:cubicBezTo>
                          <a:cubicBezTo>
                            <a:pt x="598" y="1536"/>
                            <a:pt x="610" y="1583"/>
                            <a:pt x="625" y="1633"/>
                          </a:cubicBezTo>
                          <a:cubicBezTo>
                            <a:pt x="640" y="1683"/>
                            <a:pt x="657" y="1757"/>
                            <a:pt x="673" y="1807"/>
                          </a:cubicBezTo>
                          <a:cubicBezTo>
                            <a:pt x="689" y="1857"/>
                            <a:pt x="697" y="1905"/>
                            <a:pt x="721" y="1933"/>
                          </a:cubicBezTo>
                          <a:cubicBezTo>
                            <a:pt x="745" y="1961"/>
                            <a:pt x="776" y="1970"/>
                            <a:pt x="817" y="1975"/>
                          </a:cubicBezTo>
                          <a:cubicBezTo>
                            <a:pt x="858" y="1980"/>
                            <a:pt x="926" y="1980"/>
                            <a:pt x="967" y="1963"/>
                          </a:cubicBezTo>
                          <a:cubicBezTo>
                            <a:pt x="1008" y="1946"/>
                            <a:pt x="1035" y="1919"/>
                            <a:pt x="1063" y="1873"/>
                          </a:cubicBezTo>
                          <a:cubicBezTo>
                            <a:pt x="1091" y="1827"/>
                            <a:pt x="1122" y="1761"/>
                            <a:pt x="1135" y="1687"/>
                          </a:cubicBezTo>
                          <a:cubicBezTo>
                            <a:pt x="1148" y="1613"/>
                            <a:pt x="1144" y="1498"/>
                            <a:pt x="1141" y="1429"/>
                          </a:cubicBezTo>
                          <a:cubicBezTo>
                            <a:pt x="1138" y="1360"/>
                            <a:pt x="1140" y="1325"/>
                            <a:pt x="1117" y="1273"/>
                          </a:cubicBezTo>
                          <a:cubicBezTo>
                            <a:pt x="1094" y="1221"/>
                            <a:pt x="1042" y="1153"/>
                            <a:pt x="1003" y="1117"/>
                          </a:cubicBezTo>
                          <a:cubicBezTo>
                            <a:pt x="964" y="1081"/>
                            <a:pt x="919" y="1064"/>
                            <a:pt x="883" y="1057"/>
                          </a:cubicBezTo>
                          <a:cubicBezTo>
                            <a:pt x="847" y="1050"/>
                            <a:pt x="821" y="1063"/>
                            <a:pt x="787" y="1075"/>
                          </a:cubicBezTo>
                          <a:cubicBezTo>
                            <a:pt x="753" y="1087"/>
                            <a:pt x="706" y="1117"/>
                            <a:pt x="679" y="1129"/>
                          </a:cubicBezTo>
                          <a:cubicBezTo>
                            <a:pt x="652" y="1141"/>
                            <a:pt x="642" y="1149"/>
                            <a:pt x="625" y="1147"/>
                          </a:cubicBezTo>
                          <a:cubicBezTo>
                            <a:pt x="608" y="1145"/>
                            <a:pt x="584" y="1130"/>
                            <a:pt x="577" y="1117"/>
                          </a:cubicBezTo>
                          <a:cubicBezTo>
                            <a:pt x="570" y="1104"/>
                            <a:pt x="576" y="1083"/>
                            <a:pt x="583" y="1069"/>
                          </a:cubicBezTo>
                          <a:cubicBezTo>
                            <a:pt x="590" y="1055"/>
                            <a:pt x="599" y="1043"/>
                            <a:pt x="619" y="1033"/>
                          </a:cubicBezTo>
                          <a:cubicBezTo>
                            <a:pt x="639" y="1023"/>
                            <a:pt x="671" y="1025"/>
                            <a:pt x="703" y="1009"/>
                          </a:cubicBezTo>
                          <a:cubicBezTo>
                            <a:pt x="735" y="993"/>
                            <a:pt x="780" y="965"/>
                            <a:pt x="811" y="937"/>
                          </a:cubicBezTo>
                          <a:cubicBezTo>
                            <a:pt x="842" y="909"/>
                            <a:pt x="866" y="895"/>
                            <a:pt x="889" y="841"/>
                          </a:cubicBezTo>
                          <a:cubicBezTo>
                            <a:pt x="912" y="787"/>
                            <a:pt x="939" y="696"/>
                            <a:pt x="949" y="613"/>
                          </a:cubicBezTo>
                          <a:cubicBezTo>
                            <a:pt x="959" y="530"/>
                            <a:pt x="960" y="416"/>
                            <a:pt x="949" y="343"/>
                          </a:cubicBezTo>
                          <a:cubicBezTo>
                            <a:pt x="938" y="270"/>
                            <a:pt x="914" y="215"/>
                            <a:pt x="883" y="175"/>
                          </a:cubicBezTo>
                          <a:cubicBezTo>
                            <a:pt x="852" y="135"/>
                            <a:pt x="807" y="115"/>
                            <a:pt x="763" y="103"/>
                          </a:cubicBezTo>
                          <a:cubicBezTo>
                            <a:pt x="719" y="91"/>
                            <a:pt x="665" y="90"/>
                            <a:pt x="619" y="103"/>
                          </a:cubicBezTo>
                          <a:cubicBezTo>
                            <a:pt x="573" y="116"/>
                            <a:pt x="525" y="139"/>
                            <a:pt x="487" y="181"/>
                          </a:cubicBezTo>
                          <a:cubicBezTo>
                            <a:pt x="449" y="223"/>
                            <a:pt x="412" y="301"/>
                            <a:pt x="391" y="355"/>
                          </a:cubicBezTo>
                          <a:cubicBezTo>
                            <a:pt x="370" y="409"/>
                            <a:pt x="359" y="437"/>
                            <a:pt x="361" y="505"/>
                          </a:cubicBezTo>
                          <a:cubicBezTo>
                            <a:pt x="363" y="573"/>
                            <a:pt x="399" y="691"/>
                            <a:pt x="403" y="763"/>
                          </a:cubicBezTo>
                          <a:cubicBezTo>
                            <a:pt x="407" y="835"/>
                            <a:pt x="395" y="906"/>
                            <a:pt x="385" y="937"/>
                          </a:cubicBezTo>
                          <a:cubicBezTo>
                            <a:pt x="375" y="968"/>
                            <a:pt x="356" y="957"/>
                            <a:pt x="343" y="949"/>
                          </a:cubicBezTo>
                          <a:cubicBezTo>
                            <a:pt x="330" y="941"/>
                            <a:pt x="316" y="933"/>
                            <a:pt x="307" y="889"/>
                          </a:cubicBezTo>
                          <a:cubicBezTo>
                            <a:pt x="298" y="845"/>
                            <a:pt x="294" y="755"/>
                            <a:pt x="289" y="685"/>
                          </a:cubicBezTo>
                          <a:cubicBezTo>
                            <a:pt x="284" y="615"/>
                            <a:pt x="273" y="523"/>
                            <a:pt x="277" y="469"/>
                          </a:cubicBezTo>
                          <a:cubicBezTo>
                            <a:pt x="281" y="415"/>
                            <a:pt x="297" y="398"/>
                            <a:pt x="307" y="367"/>
                          </a:cubicBezTo>
                          <a:close/>
                        </a:path>
                      </a:pathLst>
                    </a:custGeom>
                    <a:solidFill>
                      <a:srgbClr val="E7D6B7"/>
                    </a:soli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5421" name="Freeform 1035"/>
                    <p:cNvSpPr>
                      <a:spLocks/>
                    </p:cNvSpPr>
                    <p:nvPr/>
                  </p:nvSpPr>
                  <p:spPr bwMode="auto">
                    <a:xfrm>
                      <a:off x="1803" y="163"/>
                      <a:ext cx="865" cy="2065"/>
                    </a:xfrm>
                    <a:custGeom>
                      <a:avLst/>
                      <a:gdLst>
                        <a:gd name="T0" fmla="*/ 785 w 865"/>
                        <a:gd name="T1" fmla="*/ 511 h 2071"/>
                        <a:gd name="T2" fmla="*/ 797 w 865"/>
                        <a:gd name="T3" fmla="*/ 338 h 2071"/>
                        <a:gd name="T4" fmla="*/ 863 w 865"/>
                        <a:gd name="T5" fmla="*/ 194 h 2071"/>
                        <a:gd name="T6" fmla="*/ 809 w 865"/>
                        <a:gd name="T7" fmla="*/ 206 h 2071"/>
                        <a:gd name="T8" fmla="*/ 749 w 865"/>
                        <a:gd name="T9" fmla="*/ 206 h 2071"/>
                        <a:gd name="T10" fmla="*/ 683 w 865"/>
                        <a:gd name="T11" fmla="*/ 116 h 2071"/>
                        <a:gd name="T12" fmla="*/ 611 w 865"/>
                        <a:gd name="T13" fmla="*/ 32 h 2071"/>
                        <a:gd name="T14" fmla="*/ 509 w 865"/>
                        <a:gd name="T15" fmla="*/ 2 h 2071"/>
                        <a:gd name="T16" fmla="*/ 407 w 865"/>
                        <a:gd name="T17" fmla="*/ 20 h 2071"/>
                        <a:gd name="T18" fmla="*/ 281 w 865"/>
                        <a:gd name="T19" fmla="*/ 74 h 2071"/>
                        <a:gd name="T20" fmla="*/ 173 w 865"/>
                        <a:gd name="T21" fmla="*/ 194 h 2071"/>
                        <a:gd name="T22" fmla="*/ 119 w 865"/>
                        <a:gd name="T23" fmla="*/ 392 h 2071"/>
                        <a:gd name="T24" fmla="*/ 131 w 865"/>
                        <a:gd name="T25" fmla="*/ 566 h 2071"/>
                        <a:gd name="T26" fmla="*/ 173 w 865"/>
                        <a:gd name="T27" fmla="*/ 758 h 2071"/>
                        <a:gd name="T28" fmla="*/ 197 w 865"/>
                        <a:gd name="T29" fmla="*/ 852 h 2071"/>
                        <a:gd name="T30" fmla="*/ 167 w 865"/>
                        <a:gd name="T31" fmla="*/ 950 h 2071"/>
                        <a:gd name="T32" fmla="*/ 65 w 865"/>
                        <a:gd name="T33" fmla="*/ 1088 h 2071"/>
                        <a:gd name="T34" fmla="*/ 17 w 865"/>
                        <a:gd name="T35" fmla="*/ 1250 h 2071"/>
                        <a:gd name="T36" fmla="*/ 5 w 865"/>
                        <a:gd name="T37" fmla="*/ 1502 h 2071"/>
                        <a:gd name="T38" fmla="*/ 47 w 865"/>
                        <a:gd name="T39" fmla="*/ 1688 h 2071"/>
                        <a:gd name="T40" fmla="*/ 131 w 865"/>
                        <a:gd name="T41" fmla="*/ 1838 h 2071"/>
                        <a:gd name="T42" fmla="*/ 299 w 865"/>
                        <a:gd name="T43" fmla="*/ 1916 h 2071"/>
                        <a:gd name="T44" fmla="*/ 425 w 865"/>
                        <a:gd name="T45" fmla="*/ 1910 h 2071"/>
                        <a:gd name="T46" fmla="*/ 467 w 865"/>
                        <a:gd name="T47" fmla="*/ 1922 h 2071"/>
                        <a:gd name="T48" fmla="*/ 497 w 865"/>
                        <a:gd name="T49" fmla="*/ 1994 h 2071"/>
                        <a:gd name="T50" fmla="*/ 497 w 865"/>
                        <a:gd name="T51" fmla="*/ 1893 h 2071"/>
                        <a:gd name="T52" fmla="*/ 557 w 865"/>
                        <a:gd name="T53" fmla="*/ 1718 h 2071"/>
                        <a:gd name="T54" fmla="*/ 617 w 865"/>
                        <a:gd name="T55" fmla="*/ 1598 h 2071"/>
                        <a:gd name="T56" fmla="*/ 581 w 865"/>
                        <a:gd name="T57" fmla="*/ 1640 h 2071"/>
                        <a:gd name="T58" fmla="*/ 515 w 865"/>
                        <a:gd name="T59" fmla="*/ 1760 h 2071"/>
                        <a:gd name="T60" fmla="*/ 407 w 865"/>
                        <a:gd name="T61" fmla="*/ 1843 h 2071"/>
                        <a:gd name="T62" fmla="*/ 269 w 865"/>
                        <a:gd name="T63" fmla="*/ 1838 h 2071"/>
                        <a:gd name="T64" fmla="*/ 179 w 865"/>
                        <a:gd name="T65" fmla="*/ 1754 h 2071"/>
                        <a:gd name="T66" fmla="*/ 113 w 865"/>
                        <a:gd name="T67" fmla="*/ 1580 h 2071"/>
                        <a:gd name="T68" fmla="*/ 107 w 865"/>
                        <a:gd name="T69" fmla="*/ 1346 h 2071"/>
                        <a:gd name="T70" fmla="*/ 137 w 865"/>
                        <a:gd name="T71" fmla="*/ 1154 h 2071"/>
                        <a:gd name="T72" fmla="*/ 203 w 865"/>
                        <a:gd name="T73" fmla="*/ 1034 h 2071"/>
                        <a:gd name="T74" fmla="*/ 323 w 865"/>
                        <a:gd name="T75" fmla="*/ 986 h 2071"/>
                        <a:gd name="T76" fmla="*/ 509 w 865"/>
                        <a:gd name="T77" fmla="*/ 1040 h 2071"/>
                        <a:gd name="T78" fmla="*/ 611 w 865"/>
                        <a:gd name="T79" fmla="*/ 1088 h 2071"/>
                        <a:gd name="T80" fmla="*/ 665 w 865"/>
                        <a:gd name="T81" fmla="*/ 1064 h 2071"/>
                        <a:gd name="T82" fmla="*/ 659 w 865"/>
                        <a:gd name="T83" fmla="*/ 1010 h 2071"/>
                        <a:gd name="T84" fmla="*/ 611 w 865"/>
                        <a:gd name="T85" fmla="*/ 968 h 2071"/>
                        <a:gd name="T86" fmla="*/ 497 w 865"/>
                        <a:gd name="T87" fmla="*/ 944 h 2071"/>
                        <a:gd name="T88" fmla="*/ 323 w 865"/>
                        <a:gd name="T89" fmla="*/ 860 h 2071"/>
                        <a:gd name="T90" fmla="*/ 233 w 865"/>
                        <a:gd name="T91" fmla="*/ 656 h 2071"/>
                        <a:gd name="T92" fmla="*/ 209 w 865"/>
                        <a:gd name="T93" fmla="*/ 404 h 2071"/>
                        <a:gd name="T94" fmla="*/ 317 w 865"/>
                        <a:gd name="T95" fmla="*/ 170 h 2071"/>
                        <a:gd name="T96" fmla="*/ 485 w 865"/>
                        <a:gd name="T97" fmla="*/ 110 h 2071"/>
                        <a:gd name="T98" fmla="*/ 617 w 865"/>
                        <a:gd name="T99" fmla="*/ 164 h 2071"/>
                        <a:gd name="T100" fmla="*/ 707 w 865"/>
                        <a:gd name="T101" fmla="*/ 278 h 2071"/>
                        <a:gd name="T102" fmla="*/ 737 w 865"/>
                        <a:gd name="T103" fmla="*/ 416 h 2071"/>
                        <a:gd name="T104" fmla="*/ 773 w 865"/>
                        <a:gd name="T105" fmla="*/ 578 h 2071"/>
                        <a:gd name="T106" fmla="*/ 809 w 865"/>
                        <a:gd name="T107" fmla="*/ 560 h 2071"/>
                        <a:gd name="T108" fmla="*/ 785 w 865"/>
                        <a:gd name="T109" fmla="*/ 511 h 207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865" h="2071">
                          <a:moveTo>
                            <a:pt x="785" y="530"/>
                          </a:moveTo>
                          <a:cubicBezTo>
                            <a:pt x="783" y="491"/>
                            <a:pt x="784" y="404"/>
                            <a:pt x="797" y="350"/>
                          </a:cubicBezTo>
                          <a:cubicBezTo>
                            <a:pt x="810" y="296"/>
                            <a:pt x="861" y="228"/>
                            <a:pt x="863" y="206"/>
                          </a:cubicBezTo>
                          <a:cubicBezTo>
                            <a:pt x="865" y="184"/>
                            <a:pt x="828" y="216"/>
                            <a:pt x="809" y="218"/>
                          </a:cubicBezTo>
                          <a:cubicBezTo>
                            <a:pt x="790" y="220"/>
                            <a:pt x="770" y="235"/>
                            <a:pt x="749" y="218"/>
                          </a:cubicBezTo>
                          <a:cubicBezTo>
                            <a:pt x="728" y="201"/>
                            <a:pt x="706" y="147"/>
                            <a:pt x="683" y="116"/>
                          </a:cubicBezTo>
                          <a:cubicBezTo>
                            <a:pt x="660" y="85"/>
                            <a:pt x="640" y="51"/>
                            <a:pt x="611" y="32"/>
                          </a:cubicBezTo>
                          <a:cubicBezTo>
                            <a:pt x="582" y="13"/>
                            <a:pt x="543" y="4"/>
                            <a:pt x="509" y="2"/>
                          </a:cubicBezTo>
                          <a:cubicBezTo>
                            <a:pt x="475" y="0"/>
                            <a:pt x="445" y="8"/>
                            <a:pt x="407" y="20"/>
                          </a:cubicBezTo>
                          <a:cubicBezTo>
                            <a:pt x="369" y="32"/>
                            <a:pt x="320" y="43"/>
                            <a:pt x="281" y="74"/>
                          </a:cubicBezTo>
                          <a:cubicBezTo>
                            <a:pt x="242" y="105"/>
                            <a:pt x="200" y="151"/>
                            <a:pt x="173" y="206"/>
                          </a:cubicBezTo>
                          <a:cubicBezTo>
                            <a:pt x="146" y="261"/>
                            <a:pt x="126" y="340"/>
                            <a:pt x="119" y="404"/>
                          </a:cubicBezTo>
                          <a:cubicBezTo>
                            <a:pt x="112" y="468"/>
                            <a:pt x="122" y="527"/>
                            <a:pt x="131" y="590"/>
                          </a:cubicBezTo>
                          <a:cubicBezTo>
                            <a:pt x="140" y="653"/>
                            <a:pt x="162" y="733"/>
                            <a:pt x="173" y="782"/>
                          </a:cubicBezTo>
                          <a:cubicBezTo>
                            <a:pt x="184" y="831"/>
                            <a:pt x="198" y="850"/>
                            <a:pt x="197" y="884"/>
                          </a:cubicBezTo>
                          <a:cubicBezTo>
                            <a:pt x="196" y="918"/>
                            <a:pt x="189" y="946"/>
                            <a:pt x="167" y="986"/>
                          </a:cubicBezTo>
                          <a:cubicBezTo>
                            <a:pt x="145" y="1026"/>
                            <a:pt x="90" y="1072"/>
                            <a:pt x="65" y="1124"/>
                          </a:cubicBezTo>
                          <a:cubicBezTo>
                            <a:pt x="40" y="1176"/>
                            <a:pt x="27" y="1227"/>
                            <a:pt x="17" y="1298"/>
                          </a:cubicBezTo>
                          <a:cubicBezTo>
                            <a:pt x="7" y="1369"/>
                            <a:pt x="0" y="1475"/>
                            <a:pt x="5" y="1550"/>
                          </a:cubicBezTo>
                          <a:cubicBezTo>
                            <a:pt x="10" y="1625"/>
                            <a:pt x="26" y="1690"/>
                            <a:pt x="47" y="1748"/>
                          </a:cubicBezTo>
                          <a:cubicBezTo>
                            <a:pt x="68" y="1806"/>
                            <a:pt x="89" y="1858"/>
                            <a:pt x="131" y="1898"/>
                          </a:cubicBezTo>
                          <a:cubicBezTo>
                            <a:pt x="173" y="1938"/>
                            <a:pt x="250" y="1974"/>
                            <a:pt x="299" y="1988"/>
                          </a:cubicBezTo>
                          <a:cubicBezTo>
                            <a:pt x="348" y="2002"/>
                            <a:pt x="397" y="1981"/>
                            <a:pt x="425" y="1982"/>
                          </a:cubicBezTo>
                          <a:cubicBezTo>
                            <a:pt x="453" y="1983"/>
                            <a:pt x="455" y="1980"/>
                            <a:pt x="467" y="1994"/>
                          </a:cubicBezTo>
                          <a:cubicBezTo>
                            <a:pt x="479" y="2008"/>
                            <a:pt x="492" y="2071"/>
                            <a:pt x="497" y="2066"/>
                          </a:cubicBezTo>
                          <a:cubicBezTo>
                            <a:pt x="502" y="2061"/>
                            <a:pt x="487" y="2012"/>
                            <a:pt x="497" y="1964"/>
                          </a:cubicBezTo>
                          <a:cubicBezTo>
                            <a:pt x="507" y="1916"/>
                            <a:pt x="537" y="1829"/>
                            <a:pt x="557" y="1778"/>
                          </a:cubicBezTo>
                          <a:cubicBezTo>
                            <a:pt x="577" y="1727"/>
                            <a:pt x="613" y="1671"/>
                            <a:pt x="617" y="1658"/>
                          </a:cubicBezTo>
                          <a:cubicBezTo>
                            <a:pt x="621" y="1645"/>
                            <a:pt x="598" y="1673"/>
                            <a:pt x="581" y="1700"/>
                          </a:cubicBezTo>
                          <a:cubicBezTo>
                            <a:pt x="564" y="1727"/>
                            <a:pt x="544" y="1786"/>
                            <a:pt x="515" y="1820"/>
                          </a:cubicBezTo>
                          <a:cubicBezTo>
                            <a:pt x="486" y="1854"/>
                            <a:pt x="448" y="1891"/>
                            <a:pt x="407" y="1904"/>
                          </a:cubicBezTo>
                          <a:cubicBezTo>
                            <a:pt x="366" y="1917"/>
                            <a:pt x="307" y="1913"/>
                            <a:pt x="269" y="1898"/>
                          </a:cubicBezTo>
                          <a:cubicBezTo>
                            <a:pt x="231" y="1883"/>
                            <a:pt x="205" y="1857"/>
                            <a:pt x="179" y="1814"/>
                          </a:cubicBezTo>
                          <a:cubicBezTo>
                            <a:pt x="153" y="1771"/>
                            <a:pt x="125" y="1710"/>
                            <a:pt x="113" y="1640"/>
                          </a:cubicBezTo>
                          <a:cubicBezTo>
                            <a:pt x="101" y="1570"/>
                            <a:pt x="103" y="1469"/>
                            <a:pt x="107" y="1394"/>
                          </a:cubicBezTo>
                          <a:cubicBezTo>
                            <a:pt x="111" y="1319"/>
                            <a:pt x="121" y="1244"/>
                            <a:pt x="137" y="1190"/>
                          </a:cubicBezTo>
                          <a:cubicBezTo>
                            <a:pt x="153" y="1136"/>
                            <a:pt x="172" y="1098"/>
                            <a:pt x="203" y="1070"/>
                          </a:cubicBezTo>
                          <a:cubicBezTo>
                            <a:pt x="234" y="1042"/>
                            <a:pt x="272" y="1021"/>
                            <a:pt x="323" y="1022"/>
                          </a:cubicBezTo>
                          <a:cubicBezTo>
                            <a:pt x="374" y="1023"/>
                            <a:pt x="461" y="1059"/>
                            <a:pt x="509" y="1076"/>
                          </a:cubicBezTo>
                          <a:cubicBezTo>
                            <a:pt x="557" y="1093"/>
                            <a:pt x="585" y="1120"/>
                            <a:pt x="611" y="1124"/>
                          </a:cubicBezTo>
                          <a:cubicBezTo>
                            <a:pt x="637" y="1128"/>
                            <a:pt x="657" y="1113"/>
                            <a:pt x="665" y="1100"/>
                          </a:cubicBezTo>
                          <a:cubicBezTo>
                            <a:pt x="673" y="1087"/>
                            <a:pt x="668" y="1062"/>
                            <a:pt x="659" y="1046"/>
                          </a:cubicBezTo>
                          <a:cubicBezTo>
                            <a:pt x="650" y="1030"/>
                            <a:pt x="638" y="1015"/>
                            <a:pt x="611" y="1004"/>
                          </a:cubicBezTo>
                          <a:cubicBezTo>
                            <a:pt x="584" y="993"/>
                            <a:pt x="545" y="998"/>
                            <a:pt x="497" y="980"/>
                          </a:cubicBezTo>
                          <a:cubicBezTo>
                            <a:pt x="449" y="962"/>
                            <a:pt x="367" y="946"/>
                            <a:pt x="323" y="896"/>
                          </a:cubicBezTo>
                          <a:cubicBezTo>
                            <a:pt x="279" y="846"/>
                            <a:pt x="252" y="760"/>
                            <a:pt x="233" y="680"/>
                          </a:cubicBezTo>
                          <a:cubicBezTo>
                            <a:pt x="214" y="600"/>
                            <a:pt x="195" y="501"/>
                            <a:pt x="209" y="416"/>
                          </a:cubicBezTo>
                          <a:cubicBezTo>
                            <a:pt x="223" y="331"/>
                            <a:pt x="271" y="221"/>
                            <a:pt x="317" y="170"/>
                          </a:cubicBezTo>
                          <a:cubicBezTo>
                            <a:pt x="363" y="119"/>
                            <a:pt x="435" y="111"/>
                            <a:pt x="485" y="110"/>
                          </a:cubicBezTo>
                          <a:cubicBezTo>
                            <a:pt x="535" y="109"/>
                            <a:pt x="580" y="134"/>
                            <a:pt x="617" y="164"/>
                          </a:cubicBezTo>
                          <a:cubicBezTo>
                            <a:pt x="654" y="194"/>
                            <a:pt x="687" y="246"/>
                            <a:pt x="707" y="290"/>
                          </a:cubicBezTo>
                          <a:cubicBezTo>
                            <a:pt x="727" y="334"/>
                            <a:pt x="726" y="376"/>
                            <a:pt x="737" y="428"/>
                          </a:cubicBezTo>
                          <a:cubicBezTo>
                            <a:pt x="748" y="480"/>
                            <a:pt x="761" y="576"/>
                            <a:pt x="773" y="602"/>
                          </a:cubicBezTo>
                          <a:cubicBezTo>
                            <a:pt x="785" y="628"/>
                            <a:pt x="807" y="597"/>
                            <a:pt x="809" y="584"/>
                          </a:cubicBezTo>
                          <a:cubicBezTo>
                            <a:pt x="811" y="571"/>
                            <a:pt x="787" y="569"/>
                            <a:pt x="785" y="530"/>
                          </a:cubicBezTo>
                          <a:close/>
                        </a:path>
                      </a:pathLst>
                    </a:custGeom>
                    <a:solidFill>
                      <a:srgbClr val="E7D6B7"/>
                    </a:soli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sp>
                <p:nvSpPr>
                  <p:cNvPr id="15414" name="Oval 1036"/>
                  <p:cNvSpPr>
                    <a:spLocks noChangeArrowheads="1"/>
                  </p:cNvSpPr>
                  <p:nvPr/>
                </p:nvSpPr>
                <p:spPr bwMode="auto">
                  <a:xfrm>
                    <a:off x="2396" y="1210"/>
                    <a:ext cx="175" cy="247"/>
                  </a:xfrm>
                  <a:prstGeom prst="ellipse">
                    <a:avLst/>
                  </a:prstGeom>
                  <a:solidFill>
                    <a:srgbClr val="E7D6B7"/>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2F1311"/>
                      </a:solidFill>
                    </a:endParaRPr>
                  </a:p>
                </p:txBody>
              </p:sp>
              <p:sp>
                <p:nvSpPr>
                  <p:cNvPr id="15415" name="Freeform 1037"/>
                  <p:cNvSpPr>
                    <a:spLocks/>
                  </p:cNvSpPr>
                  <p:nvPr/>
                </p:nvSpPr>
                <p:spPr bwMode="auto">
                  <a:xfrm>
                    <a:off x="2891" y="527"/>
                    <a:ext cx="262" cy="524"/>
                  </a:xfrm>
                  <a:custGeom>
                    <a:avLst/>
                    <a:gdLst>
                      <a:gd name="T0" fmla="*/ 3 w 266"/>
                      <a:gd name="T1" fmla="*/ 519 h 521"/>
                      <a:gd name="T2" fmla="*/ 27 w 266"/>
                      <a:gd name="T3" fmla="*/ 297 h 521"/>
                      <a:gd name="T4" fmla="*/ 93 w 266"/>
                      <a:gd name="T5" fmla="*/ 45 h 521"/>
                      <a:gd name="T6" fmla="*/ 153 w 266"/>
                      <a:gd name="T7" fmla="*/ 3 h 521"/>
                      <a:gd name="T8" fmla="*/ 199 w 266"/>
                      <a:gd name="T9" fmla="*/ 39 h 521"/>
                      <a:gd name="T10" fmla="*/ 217 w 266"/>
                      <a:gd name="T11" fmla="*/ 141 h 521"/>
                      <a:gd name="T12" fmla="*/ 171 w 266"/>
                      <a:gd name="T13" fmla="*/ 297 h 521"/>
                      <a:gd name="T14" fmla="*/ 90 w 266"/>
                      <a:gd name="T15" fmla="*/ 513 h 521"/>
                      <a:gd name="T16" fmla="*/ 33 w 266"/>
                      <a:gd name="T17" fmla="*/ 537 h 521"/>
                      <a:gd name="T18" fmla="*/ 3 w 266"/>
                      <a:gd name="T19" fmla="*/ 519 h 5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66" h="521">
                        <a:moveTo>
                          <a:pt x="3" y="483"/>
                        </a:moveTo>
                        <a:cubicBezTo>
                          <a:pt x="0" y="445"/>
                          <a:pt x="9" y="346"/>
                          <a:pt x="27" y="273"/>
                        </a:cubicBezTo>
                        <a:cubicBezTo>
                          <a:pt x="45" y="200"/>
                          <a:pt x="85" y="90"/>
                          <a:pt x="111" y="45"/>
                        </a:cubicBezTo>
                        <a:cubicBezTo>
                          <a:pt x="137" y="0"/>
                          <a:pt x="162" y="4"/>
                          <a:pt x="183" y="3"/>
                        </a:cubicBezTo>
                        <a:cubicBezTo>
                          <a:pt x="204" y="2"/>
                          <a:pt x="224" y="18"/>
                          <a:pt x="237" y="39"/>
                        </a:cubicBezTo>
                        <a:cubicBezTo>
                          <a:pt x="250" y="60"/>
                          <a:pt x="266" y="90"/>
                          <a:pt x="261" y="129"/>
                        </a:cubicBezTo>
                        <a:cubicBezTo>
                          <a:pt x="256" y="168"/>
                          <a:pt x="233" y="215"/>
                          <a:pt x="207" y="273"/>
                        </a:cubicBezTo>
                        <a:cubicBezTo>
                          <a:pt x="181" y="331"/>
                          <a:pt x="132" y="439"/>
                          <a:pt x="105" y="477"/>
                        </a:cubicBezTo>
                        <a:cubicBezTo>
                          <a:pt x="78" y="515"/>
                          <a:pt x="61" y="501"/>
                          <a:pt x="45" y="501"/>
                        </a:cubicBezTo>
                        <a:cubicBezTo>
                          <a:pt x="29" y="501"/>
                          <a:pt x="6" y="521"/>
                          <a:pt x="3" y="483"/>
                        </a:cubicBezTo>
                        <a:close/>
                      </a:path>
                    </a:pathLst>
                  </a:custGeom>
                  <a:solidFill>
                    <a:srgbClr val="E7D6B7"/>
                  </a:soli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5416" name="Freeform 1038"/>
                  <p:cNvSpPr>
                    <a:spLocks/>
                  </p:cNvSpPr>
                  <p:nvPr/>
                </p:nvSpPr>
                <p:spPr bwMode="auto">
                  <a:xfrm>
                    <a:off x="2959" y="1588"/>
                    <a:ext cx="398" cy="349"/>
                  </a:xfrm>
                  <a:custGeom>
                    <a:avLst/>
                    <a:gdLst>
                      <a:gd name="T0" fmla="*/ 124 w 392"/>
                      <a:gd name="T1" fmla="*/ 275 h 340"/>
                      <a:gd name="T2" fmla="*/ 16 w 392"/>
                      <a:gd name="T3" fmla="*/ 119 h 340"/>
                      <a:gd name="T4" fmla="*/ 4 w 392"/>
                      <a:gd name="T5" fmla="*/ 57 h 340"/>
                      <a:gd name="T6" fmla="*/ 28 w 392"/>
                      <a:gd name="T7" fmla="*/ 3 h 340"/>
                      <a:gd name="T8" fmla="*/ 154 w 392"/>
                      <a:gd name="T9" fmla="*/ 39 h 340"/>
                      <a:gd name="T10" fmla="*/ 299 w 392"/>
                      <a:gd name="T11" fmla="*/ 101 h 340"/>
                      <a:gd name="T12" fmla="*/ 437 w 392"/>
                      <a:gd name="T13" fmla="*/ 217 h 340"/>
                      <a:gd name="T14" fmla="*/ 465 w 392"/>
                      <a:gd name="T15" fmla="*/ 373 h 340"/>
                      <a:gd name="T16" fmla="*/ 408 w 392"/>
                      <a:gd name="T17" fmla="*/ 456 h 340"/>
                      <a:gd name="T18" fmla="*/ 292 w 392"/>
                      <a:gd name="T19" fmla="*/ 432 h 340"/>
                      <a:gd name="T20" fmla="*/ 124 w 392"/>
                      <a:gd name="T21" fmla="*/ 275 h 34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92" h="340">
                        <a:moveTo>
                          <a:pt x="100" y="201"/>
                        </a:moveTo>
                        <a:cubicBezTo>
                          <a:pt x="62" y="163"/>
                          <a:pt x="32" y="113"/>
                          <a:pt x="16" y="87"/>
                        </a:cubicBezTo>
                        <a:cubicBezTo>
                          <a:pt x="0" y="61"/>
                          <a:pt x="2" y="59"/>
                          <a:pt x="4" y="45"/>
                        </a:cubicBezTo>
                        <a:cubicBezTo>
                          <a:pt x="6" y="31"/>
                          <a:pt x="7" y="6"/>
                          <a:pt x="28" y="3"/>
                        </a:cubicBezTo>
                        <a:cubicBezTo>
                          <a:pt x="49" y="0"/>
                          <a:pt x="93" y="15"/>
                          <a:pt x="130" y="27"/>
                        </a:cubicBezTo>
                        <a:cubicBezTo>
                          <a:pt x="167" y="39"/>
                          <a:pt x="211" y="53"/>
                          <a:pt x="250" y="75"/>
                        </a:cubicBezTo>
                        <a:cubicBezTo>
                          <a:pt x="289" y="97"/>
                          <a:pt x="341" y="126"/>
                          <a:pt x="364" y="159"/>
                        </a:cubicBezTo>
                        <a:cubicBezTo>
                          <a:pt x="387" y="192"/>
                          <a:pt x="392" y="244"/>
                          <a:pt x="388" y="273"/>
                        </a:cubicBezTo>
                        <a:cubicBezTo>
                          <a:pt x="384" y="302"/>
                          <a:pt x="364" y="326"/>
                          <a:pt x="340" y="333"/>
                        </a:cubicBezTo>
                        <a:cubicBezTo>
                          <a:pt x="316" y="340"/>
                          <a:pt x="282" y="336"/>
                          <a:pt x="244" y="315"/>
                        </a:cubicBezTo>
                        <a:cubicBezTo>
                          <a:pt x="206" y="294"/>
                          <a:pt x="138" y="239"/>
                          <a:pt x="100" y="201"/>
                        </a:cubicBezTo>
                        <a:close/>
                      </a:path>
                    </a:pathLst>
                  </a:custGeom>
                  <a:solidFill>
                    <a:srgbClr val="E7D6B7"/>
                  </a:soli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5417" name="Freeform 1039"/>
                  <p:cNvSpPr>
                    <a:spLocks/>
                  </p:cNvSpPr>
                  <p:nvPr/>
                </p:nvSpPr>
                <p:spPr bwMode="auto">
                  <a:xfrm>
                    <a:off x="2658" y="1923"/>
                    <a:ext cx="146" cy="567"/>
                  </a:xfrm>
                  <a:custGeom>
                    <a:avLst/>
                    <a:gdLst>
                      <a:gd name="T0" fmla="*/ 15 w 151"/>
                      <a:gd name="T1" fmla="*/ 201 h 558"/>
                      <a:gd name="T2" fmla="*/ 30 w 151"/>
                      <a:gd name="T3" fmla="*/ 51 h 558"/>
                      <a:gd name="T4" fmla="*/ 43 w 151"/>
                      <a:gd name="T5" fmla="*/ 3 h 558"/>
                      <a:gd name="T6" fmla="*/ 72 w 151"/>
                      <a:gd name="T7" fmla="*/ 27 h 558"/>
                      <a:gd name="T8" fmla="*/ 93 w 151"/>
                      <a:gd name="T9" fmla="*/ 201 h 558"/>
                      <a:gd name="T10" fmla="*/ 96 w 151"/>
                      <a:gd name="T11" fmla="*/ 513 h 558"/>
                      <a:gd name="T12" fmla="*/ 65 w 151"/>
                      <a:gd name="T13" fmla="*/ 657 h 558"/>
                      <a:gd name="T14" fmla="*/ 15 w 151"/>
                      <a:gd name="T15" fmla="*/ 622 h 558"/>
                      <a:gd name="T16" fmla="*/ 0 w 151"/>
                      <a:gd name="T17" fmla="*/ 381 h 558"/>
                      <a:gd name="T18" fmla="*/ 15 w 151"/>
                      <a:gd name="T19" fmla="*/ 201 h 55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51" h="558">
                        <a:moveTo>
                          <a:pt x="18" y="165"/>
                        </a:moveTo>
                        <a:cubicBezTo>
                          <a:pt x="25" y="119"/>
                          <a:pt x="34" y="66"/>
                          <a:pt x="42" y="39"/>
                        </a:cubicBezTo>
                        <a:cubicBezTo>
                          <a:pt x="50" y="12"/>
                          <a:pt x="55" y="5"/>
                          <a:pt x="66" y="3"/>
                        </a:cubicBezTo>
                        <a:cubicBezTo>
                          <a:pt x="77" y="1"/>
                          <a:pt x="96" y="0"/>
                          <a:pt x="108" y="27"/>
                        </a:cubicBezTo>
                        <a:cubicBezTo>
                          <a:pt x="120" y="54"/>
                          <a:pt x="132" y="99"/>
                          <a:pt x="138" y="165"/>
                        </a:cubicBezTo>
                        <a:cubicBezTo>
                          <a:pt x="144" y="231"/>
                          <a:pt x="151" y="360"/>
                          <a:pt x="144" y="423"/>
                        </a:cubicBezTo>
                        <a:cubicBezTo>
                          <a:pt x="137" y="486"/>
                          <a:pt x="116" y="528"/>
                          <a:pt x="96" y="543"/>
                        </a:cubicBezTo>
                        <a:cubicBezTo>
                          <a:pt x="76" y="558"/>
                          <a:pt x="40" y="551"/>
                          <a:pt x="24" y="513"/>
                        </a:cubicBezTo>
                        <a:cubicBezTo>
                          <a:pt x="8" y="475"/>
                          <a:pt x="0" y="372"/>
                          <a:pt x="0" y="315"/>
                        </a:cubicBezTo>
                        <a:cubicBezTo>
                          <a:pt x="0" y="258"/>
                          <a:pt x="11" y="211"/>
                          <a:pt x="18" y="165"/>
                        </a:cubicBezTo>
                        <a:close/>
                      </a:path>
                    </a:pathLst>
                  </a:custGeom>
                  <a:solidFill>
                    <a:srgbClr val="E7D6B7"/>
                  </a:soli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5418" name="Freeform 1040"/>
                  <p:cNvSpPr>
                    <a:spLocks/>
                  </p:cNvSpPr>
                  <p:nvPr/>
                </p:nvSpPr>
                <p:spPr bwMode="auto">
                  <a:xfrm>
                    <a:off x="1910" y="1588"/>
                    <a:ext cx="389" cy="247"/>
                  </a:xfrm>
                  <a:custGeom>
                    <a:avLst/>
                    <a:gdLst>
                      <a:gd name="T0" fmla="*/ 163 w 392"/>
                      <a:gd name="T1" fmla="*/ 49 h 253"/>
                      <a:gd name="T2" fmla="*/ 283 w 392"/>
                      <a:gd name="T3" fmla="*/ 19 h 253"/>
                      <a:gd name="T4" fmla="*/ 331 w 392"/>
                      <a:gd name="T5" fmla="*/ 7 h 253"/>
                      <a:gd name="T6" fmla="*/ 349 w 392"/>
                      <a:gd name="T7" fmla="*/ 49 h 253"/>
                      <a:gd name="T8" fmla="*/ 301 w 392"/>
                      <a:gd name="T9" fmla="*/ 99 h 253"/>
                      <a:gd name="T10" fmla="*/ 181 w 392"/>
                      <a:gd name="T11" fmla="*/ 168 h 253"/>
                      <a:gd name="T12" fmla="*/ 37 w 392"/>
                      <a:gd name="T13" fmla="*/ 185 h 253"/>
                      <a:gd name="T14" fmla="*/ 1 w 392"/>
                      <a:gd name="T15" fmla="*/ 141 h 253"/>
                      <a:gd name="T16" fmla="*/ 43 w 392"/>
                      <a:gd name="T17" fmla="*/ 87 h 253"/>
                      <a:gd name="T18" fmla="*/ 163 w 392"/>
                      <a:gd name="T19" fmla="*/ 49 h 25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92" h="253">
                        <a:moveTo>
                          <a:pt x="175" y="61"/>
                        </a:moveTo>
                        <a:cubicBezTo>
                          <a:pt x="219" y="45"/>
                          <a:pt x="275" y="28"/>
                          <a:pt x="307" y="19"/>
                        </a:cubicBezTo>
                        <a:cubicBezTo>
                          <a:pt x="339" y="10"/>
                          <a:pt x="354" y="0"/>
                          <a:pt x="367" y="7"/>
                        </a:cubicBezTo>
                        <a:cubicBezTo>
                          <a:pt x="380" y="14"/>
                          <a:pt x="392" y="40"/>
                          <a:pt x="385" y="61"/>
                        </a:cubicBezTo>
                        <a:cubicBezTo>
                          <a:pt x="378" y="82"/>
                          <a:pt x="357" y="106"/>
                          <a:pt x="325" y="133"/>
                        </a:cubicBezTo>
                        <a:cubicBezTo>
                          <a:pt x="293" y="160"/>
                          <a:pt x="241" y="204"/>
                          <a:pt x="193" y="223"/>
                        </a:cubicBezTo>
                        <a:cubicBezTo>
                          <a:pt x="145" y="242"/>
                          <a:pt x="69" y="253"/>
                          <a:pt x="37" y="247"/>
                        </a:cubicBezTo>
                        <a:cubicBezTo>
                          <a:pt x="5" y="241"/>
                          <a:pt x="0" y="209"/>
                          <a:pt x="1" y="187"/>
                        </a:cubicBezTo>
                        <a:cubicBezTo>
                          <a:pt x="2" y="165"/>
                          <a:pt x="15" y="136"/>
                          <a:pt x="43" y="115"/>
                        </a:cubicBezTo>
                        <a:cubicBezTo>
                          <a:pt x="71" y="94"/>
                          <a:pt x="131" y="77"/>
                          <a:pt x="175" y="61"/>
                        </a:cubicBezTo>
                        <a:close/>
                      </a:path>
                    </a:pathLst>
                  </a:custGeom>
                  <a:solidFill>
                    <a:srgbClr val="E7D6B7"/>
                  </a:soli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5419" name="Freeform 1041"/>
                  <p:cNvSpPr>
                    <a:spLocks/>
                  </p:cNvSpPr>
                  <p:nvPr/>
                </p:nvSpPr>
                <p:spPr bwMode="auto">
                  <a:xfrm>
                    <a:off x="2094" y="716"/>
                    <a:ext cx="233" cy="378"/>
                  </a:xfrm>
                  <a:custGeom>
                    <a:avLst/>
                    <a:gdLst>
                      <a:gd name="T0" fmla="*/ 62 w 238"/>
                      <a:gd name="T1" fmla="*/ 210 h 386"/>
                      <a:gd name="T2" fmla="*/ 23 w 238"/>
                      <a:gd name="T3" fmla="*/ 150 h 386"/>
                      <a:gd name="T4" fmla="*/ 0 w 238"/>
                      <a:gd name="T5" fmla="*/ 72 h 386"/>
                      <a:gd name="T6" fmla="*/ 23 w 238"/>
                      <a:gd name="T7" fmla="*/ 12 h 386"/>
                      <a:gd name="T8" fmla="*/ 95 w 238"/>
                      <a:gd name="T9" fmla="*/ 24 h 386"/>
                      <a:gd name="T10" fmla="*/ 140 w 238"/>
                      <a:gd name="T11" fmla="*/ 104 h 386"/>
                      <a:gd name="T12" fmla="*/ 182 w 238"/>
                      <a:gd name="T13" fmla="*/ 239 h 386"/>
                      <a:gd name="T14" fmla="*/ 158 w 238"/>
                      <a:gd name="T15" fmla="*/ 294 h 386"/>
                      <a:gd name="T16" fmla="*/ 131 w 238"/>
                      <a:gd name="T17" fmla="*/ 276 h 386"/>
                      <a:gd name="T18" fmla="*/ 62 w 238"/>
                      <a:gd name="T19" fmla="*/ 210 h 38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38" h="386">
                        <a:moveTo>
                          <a:pt x="78" y="270"/>
                        </a:moveTo>
                        <a:cubicBezTo>
                          <a:pt x="54" y="243"/>
                          <a:pt x="37" y="221"/>
                          <a:pt x="24" y="192"/>
                        </a:cubicBezTo>
                        <a:cubicBezTo>
                          <a:pt x="11" y="163"/>
                          <a:pt x="0" y="126"/>
                          <a:pt x="0" y="96"/>
                        </a:cubicBezTo>
                        <a:cubicBezTo>
                          <a:pt x="0" y="66"/>
                          <a:pt x="4" y="24"/>
                          <a:pt x="24" y="12"/>
                        </a:cubicBezTo>
                        <a:cubicBezTo>
                          <a:pt x="44" y="0"/>
                          <a:pt x="94" y="4"/>
                          <a:pt x="120" y="24"/>
                        </a:cubicBezTo>
                        <a:cubicBezTo>
                          <a:pt x="146" y="44"/>
                          <a:pt x="161" y="85"/>
                          <a:pt x="180" y="132"/>
                        </a:cubicBezTo>
                        <a:cubicBezTo>
                          <a:pt x="199" y="179"/>
                          <a:pt x="230" y="265"/>
                          <a:pt x="234" y="306"/>
                        </a:cubicBezTo>
                        <a:cubicBezTo>
                          <a:pt x="238" y="347"/>
                          <a:pt x="215" y="370"/>
                          <a:pt x="204" y="378"/>
                        </a:cubicBezTo>
                        <a:cubicBezTo>
                          <a:pt x="193" y="386"/>
                          <a:pt x="190" y="372"/>
                          <a:pt x="168" y="354"/>
                        </a:cubicBezTo>
                        <a:cubicBezTo>
                          <a:pt x="146" y="336"/>
                          <a:pt x="102" y="297"/>
                          <a:pt x="78" y="270"/>
                        </a:cubicBezTo>
                        <a:close/>
                      </a:path>
                    </a:pathLst>
                  </a:custGeom>
                  <a:solidFill>
                    <a:srgbClr val="E7D6B7"/>
                  </a:soli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pic>
              <p:nvPicPr>
                <p:cNvPr id="15405" name="Picture 1042"/>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5280" y="144"/>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406" name="Picture 1043"/>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5574" y="144"/>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407" name="Picture 1044"/>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5424" y="336"/>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408" name="Picture 1045"/>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5376" y="576"/>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409" name="Picture 1046"/>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5574" y="52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410" name="Picture 1047"/>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5472" y="76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411" name="Picture 1048"/>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5574" y="100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412" name="Picture 1049"/>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5574" y="124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5384" name="Group 1050"/>
              <p:cNvGrpSpPr>
                <a:grpSpLocks/>
              </p:cNvGrpSpPr>
              <p:nvPr userDrawn="1"/>
            </p:nvGrpSpPr>
            <p:grpSpPr bwMode="auto">
              <a:xfrm>
                <a:off x="4944" y="1008"/>
                <a:ext cx="522" cy="2967"/>
                <a:chOff x="4944" y="1008"/>
                <a:chExt cx="522" cy="2967"/>
              </a:xfrm>
            </p:grpSpPr>
            <p:pic>
              <p:nvPicPr>
                <p:cNvPr id="15385" name="Picture 1051"/>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5136" y="100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386" name="Picture 1052"/>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5184" y="1200"/>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387" name="Picture 1053"/>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5136" y="1584"/>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388" name="Picture 1054"/>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5280" y="172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389" name="Picture 1055"/>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5040" y="1824"/>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390" name="Picture 1056"/>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5088" y="2016"/>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391" name="Picture 1057"/>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5280" y="2064"/>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392" name="Picture 1058"/>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5232" y="235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393" name="Picture 1059"/>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4992" y="220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394" name="Picture 1060"/>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4992" y="244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395" name="Picture 1061"/>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5136" y="259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396" name="Picture 1062"/>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5232" y="139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397" name="Picture 1063"/>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4944" y="2736"/>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398" name="Picture 1064"/>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4992" y="307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399" name="Picture 1065"/>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5232" y="331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400" name="Picture 1066"/>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4992" y="340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401" name="Picture 1067"/>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5088" y="355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402" name="Picture 1068"/>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4992" y="379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403" name="Picture 1069"/>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5184" y="3696"/>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sp>
          <p:nvSpPr>
            <p:cNvPr id="15372" name="Freeform 1070"/>
            <p:cNvSpPr>
              <a:spLocks/>
            </p:cNvSpPr>
            <p:nvPr/>
          </p:nvSpPr>
          <p:spPr bwMode="auto">
            <a:xfrm>
              <a:off x="5010" y="3092"/>
              <a:ext cx="750" cy="1222"/>
            </a:xfrm>
            <a:custGeom>
              <a:avLst/>
              <a:gdLst>
                <a:gd name="T0" fmla="*/ 372 w 750"/>
                <a:gd name="T1" fmla="*/ 154 h 1222"/>
                <a:gd name="T2" fmla="*/ 378 w 750"/>
                <a:gd name="T3" fmla="*/ 412 h 1222"/>
                <a:gd name="T4" fmla="*/ 312 w 750"/>
                <a:gd name="T5" fmla="*/ 724 h 1222"/>
                <a:gd name="T6" fmla="*/ 138 w 750"/>
                <a:gd name="T7" fmla="*/ 928 h 1222"/>
                <a:gd name="T8" fmla="*/ 0 w 750"/>
                <a:gd name="T9" fmla="*/ 976 h 1222"/>
                <a:gd name="T10" fmla="*/ 0 w 750"/>
                <a:gd name="T11" fmla="*/ 1222 h 1222"/>
                <a:gd name="T12" fmla="*/ 750 w 750"/>
                <a:gd name="T13" fmla="*/ 1222 h 1222"/>
                <a:gd name="T14" fmla="*/ 750 w 750"/>
                <a:gd name="T15" fmla="*/ 178 h 1222"/>
                <a:gd name="T16" fmla="*/ 372 w 750"/>
                <a:gd name="T17" fmla="*/ 154 h 122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50" h="1222">
                  <a:moveTo>
                    <a:pt x="372" y="154"/>
                  </a:moveTo>
                  <a:cubicBezTo>
                    <a:pt x="309" y="193"/>
                    <a:pt x="388" y="317"/>
                    <a:pt x="378" y="412"/>
                  </a:cubicBezTo>
                  <a:cubicBezTo>
                    <a:pt x="368" y="507"/>
                    <a:pt x="352" y="638"/>
                    <a:pt x="312" y="724"/>
                  </a:cubicBezTo>
                  <a:cubicBezTo>
                    <a:pt x="272" y="810"/>
                    <a:pt x="190" y="886"/>
                    <a:pt x="138" y="928"/>
                  </a:cubicBezTo>
                  <a:cubicBezTo>
                    <a:pt x="86" y="970"/>
                    <a:pt x="23" y="927"/>
                    <a:pt x="0" y="976"/>
                  </a:cubicBezTo>
                  <a:lnTo>
                    <a:pt x="0" y="1222"/>
                  </a:lnTo>
                  <a:lnTo>
                    <a:pt x="750" y="1222"/>
                  </a:lnTo>
                  <a:lnTo>
                    <a:pt x="750" y="178"/>
                  </a:lnTo>
                  <a:cubicBezTo>
                    <a:pt x="687" y="0"/>
                    <a:pt x="451" y="159"/>
                    <a:pt x="372" y="154"/>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48527" name="Freeform 1071"/>
            <p:cNvSpPr>
              <a:spLocks/>
            </p:cNvSpPr>
            <p:nvPr/>
          </p:nvSpPr>
          <p:spPr bwMode="auto">
            <a:xfrm>
              <a:off x="5001" y="3060"/>
              <a:ext cx="768" cy="1260"/>
            </a:xfrm>
            <a:custGeom>
              <a:avLst/>
              <a:gdLst/>
              <a:ahLst/>
              <a:cxnLst>
                <a:cxn ang="0">
                  <a:pos x="0" y="1260"/>
                </a:cxn>
                <a:cxn ang="0">
                  <a:pos x="0" y="1134"/>
                </a:cxn>
                <a:cxn ang="0">
                  <a:pos x="210" y="1032"/>
                </a:cxn>
                <a:cxn ang="0">
                  <a:pos x="324" y="918"/>
                </a:cxn>
                <a:cxn ang="0">
                  <a:pos x="414" y="714"/>
                </a:cxn>
                <a:cxn ang="0">
                  <a:pos x="450" y="456"/>
                </a:cxn>
                <a:cxn ang="0">
                  <a:pos x="438" y="258"/>
                </a:cxn>
                <a:cxn ang="0">
                  <a:pos x="684" y="0"/>
                </a:cxn>
                <a:cxn ang="0">
                  <a:pos x="768" y="18"/>
                </a:cxn>
                <a:cxn ang="0">
                  <a:pos x="768" y="1254"/>
                </a:cxn>
                <a:cxn ang="0">
                  <a:pos x="0" y="1260"/>
                </a:cxn>
              </a:cxnLst>
              <a:rect l="0" t="0" r="r" b="b"/>
              <a:pathLst>
                <a:path w="768" h="1260">
                  <a:moveTo>
                    <a:pt x="0" y="1260"/>
                  </a:moveTo>
                  <a:lnTo>
                    <a:pt x="0" y="1134"/>
                  </a:lnTo>
                  <a:lnTo>
                    <a:pt x="210" y="1032"/>
                  </a:lnTo>
                  <a:lnTo>
                    <a:pt x="324" y="918"/>
                  </a:lnTo>
                  <a:lnTo>
                    <a:pt x="414" y="714"/>
                  </a:lnTo>
                  <a:lnTo>
                    <a:pt x="450" y="456"/>
                  </a:lnTo>
                  <a:lnTo>
                    <a:pt x="438" y="258"/>
                  </a:lnTo>
                  <a:lnTo>
                    <a:pt x="684" y="0"/>
                  </a:lnTo>
                  <a:lnTo>
                    <a:pt x="768" y="18"/>
                  </a:lnTo>
                  <a:lnTo>
                    <a:pt x="768" y="1254"/>
                  </a:lnTo>
                  <a:lnTo>
                    <a:pt x="0" y="1260"/>
                  </a:lnTo>
                  <a:close/>
                </a:path>
              </a:pathLst>
            </a:custGeom>
            <a:gradFill rotWithShape="0">
              <a:gsLst>
                <a:gs pos="0">
                  <a:schemeClr val="folHlink"/>
                </a:gs>
                <a:gs pos="50000">
                  <a:schemeClr val="hlink"/>
                </a:gs>
                <a:gs pos="100000">
                  <a:schemeClr val="folHlink"/>
                </a:gs>
              </a:gsLst>
              <a:lin ang="0" scaled="1"/>
            </a:gradFill>
            <a:ln w="9525" cap="flat" cmpd="sng">
              <a:noFill/>
              <a:prstDash val="solid"/>
              <a:round/>
              <a:headEnd type="none" w="med" len="med"/>
              <a:tailEnd type="none" w="med" len="med"/>
            </a:ln>
            <a:effectLst/>
          </p:spPr>
          <p:txBody>
            <a:bodyPr wrap="none" anchor="ctr"/>
            <a:lstStyle/>
            <a:p>
              <a:pPr>
                <a:defRPr/>
              </a:pPr>
              <a:endParaRPr lang="en-US">
                <a:solidFill>
                  <a:srgbClr val="2F1311"/>
                </a:solidFill>
                <a:latin typeface="Tahoma" pitchFamily="22" charset="-52"/>
                <a:ea typeface="+mn-ea"/>
                <a:cs typeface="+mn-cs"/>
              </a:endParaRPr>
            </a:p>
          </p:txBody>
        </p:sp>
        <p:sp>
          <p:nvSpPr>
            <p:cNvPr id="148528" name="Freeform 1072"/>
            <p:cNvSpPr>
              <a:spLocks/>
            </p:cNvSpPr>
            <p:nvPr/>
          </p:nvSpPr>
          <p:spPr bwMode="auto">
            <a:xfrm>
              <a:off x="4994" y="1775"/>
              <a:ext cx="776" cy="2543"/>
            </a:xfrm>
            <a:custGeom>
              <a:avLst/>
              <a:gdLst/>
              <a:ahLst/>
              <a:cxnLst>
                <a:cxn ang="0">
                  <a:pos x="550" y="115"/>
                </a:cxn>
                <a:cxn ang="0">
                  <a:pos x="460" y="529"/>
                </a:cxn>
                <a:cxn ang="0">
                  <a:pos x="298" y="925"/>
                </a:cxn>
                <a:cxn ang="0">
                  <a:pos x="76" y="1267"/>
                </a:cxn>
                <a:cxn ang="0">
                  <a:pos x="4" y="1339"/>
                </a:cxn>
                <a:cxn ang="0">
                  <a:pos x="100" y="1351"/>
                </a:cxn>
                <a:cxn ang="0">
                  <a:pos x="286" y="1399"/>
                </a:cxn>
                <a:cxn ang="0">
                  <a:pos x="394" y="1525"/>
                </a:cxn>
                <a:cxn ang="0">
                  <a:pos x="478" y="1705"/>
                </a:cxn>
                <a:cxn ang="0">
                  <a:pos x="478" y="1969"/>
                </a:cxn>
                <a:cxn ang="0">
                  <a:pos x="370" y="2263"/>
                </a:cxn>
                <a:cxn ang="0">
                  <a:pos x="124" y="2479"/>
                </a:cxn>
                <a:cxn ang="0">
                  <a:pos x="22" y="2515"/>
                </a:cxn>
                <a:cxn ang="0">
                  <a:pos x="196" y="2533"/>
                </a:cxn>
                <a:cxn ang="0">
                  <a:pos x="388" y="2455"/>
                </a:cxn>
                <a:cxn ang="0">
                  <a:pos x="502" y="2299"/>
                </a:cxn>
                <a:cxn ang="0">
                  <a:pos x="598" y="2197"/>
                </a:cxn>
                <a:cxn ang="0">
                  <a:pos x="694" y="2197"/>
                </a:cxn>
                <a:cxn ang="0">
                  <a:pos x="742" y="2230"/>
                </a:cxn>
                <a:cxn ang="0">
                  <a:pos x="712" y="2137"/>
                </a:cxn>
                <a:cxn ang="0">
                  <a:pos x="664" y="1807"/>
                </a:cxn>
                <a:cxn ang="0">
                  <a:pos x="670" y="1561"/>
                </a:cxn>
                <a:cxn ang="0">
                  <a:pos x="718" y="1393"/>
                </a:cxn>
                <a:cxn ang="0">
                  <a:pos x="748" y="1219"/>
                </a:cxn>
                <a:cxn ang="0">
                  <a:pos x="550" y="115"/>
                </a:cxn>
              </a:cxnLst>
              <a:rect l="0" t="0" r="r" b="b"/>
              <a:pathLst>
                <a:path w="776" h="2543">
                  <a:moveTo>
                    <a:pt x="550" y="115"/>
                  </a:moveTo>
                  <a:cubicBezTo>
                    <a:pt x="502" y="0"/>
                    <a:pt x="502" y="394"/>
                    <a:pt x="460" y="529"/>
                  </a:cubicBezTo>
                  <a:cubicBezTo>
                    <a:pt x="418" y="664"/>
                    <a:pt x="362" y="802"/>
                    <a:pt x="298" y="925"/>
                  </a:cubicBezTo>
                  <a:cubicBezTo>
                    <a:pt x="234" y="1048"/>
                    <a:pt x="125" y="1198"/>
                    <a:pt x="76" y="1267"/>
                  </a:cubicBezTo>
                  <a:cubicBezTo>
                    <a:pt x="27" y="1336"/>
                    <a:pt x="0" y="1325"/>
                    <a:pt x="4" y="1339"/>
                  </a:cubicBezTo>
                  <a:cubicBezTo>
                    <a:pt x="8" y="1353"/>
                    <a:pt x="53" y="1341"/>
                    <a:pt x="100" y="1351"/>
                  </a:cubicBezTo>
                  <a:cubicBezTo>
                    <a:pt x="147" y="1361"/>
                    <a:pt x="237" y="1370"/>
                    <a:pt x="286" y="1399"/>
                  </a:cubicBezTo>
                  <a:cubicBezTo>
                    <a:pt x="335" y="1428"/>
                    <a:pt x="362" y="1474"/>
                    <a:pt x="394" y="1525"/>
                  </a:cubicBezTo>
                  <a:cubicBezTo>
                    <a:pt x="426" y="1576"/>
                    <a:pt x="464" y="1631"/>
                    <a:pt x="478" y="1705"/>
                  </a:cubicBezTo>
                  <a:cubicBezTo>
                    <a:pt x="492" y="1779"/>
                    <a:pt x="496" y="1876"/>
                    <a:pt x="478" y="1969"/>
                  </a:cubicBezTo>
                  <a:cubicBezTo>
                    <a:pt x="460" y="2062"/>
                    <a:pt x="429" y="2178"/>
                    <a:pt x="370" y="2263"/>
                  </a:cubicBezTo>
                  <a:cubicBezTo>
                    <a:pt x="311" y="2348"/>
                    <a:pt x="238" y="2428"/>
                    <a:pt x="124" y="2479"/>
                  </a:cubicBezTo>
                  <a:cubicBezTo>
                    <a:pt x="66" y="2521"/>
                    <a:pt x="10" y="2506"/>
                    <a:pt x="22" y="2515"/>
                  </a:cubicBezTo>
                  <a:cubicBezTo>
                    <a:pt x="34" y="2524"/>
                    <a:pt x="135" y="2543"/>
                    <a:pt x="196" y="2533"/>
                  </a:cubicBezTo>
                  <a:cubicBezTo>
                    <a:pt x="257" y="2523"/>
                    <a:pt x="337" y="2494"/>
                    <a:pt x="388" y="2455"/>
                  </a:cubicBezTo>
                  <a:cubicBezTo>
                    <a:pt x="439" y="2416"/>
                    <a:pt x="467" y="2342"/>
                    <a:pt x="502" y="2299"/>
                  </a:cubicBezTo>
                  <a:cubicBezTo>
                    <a:pt x="537" y="2256"/>
                    <a:pt x="566" y="2214"/>
                    <a:pt x="598" y="2197"/>
                  </a:cubicBezTo>
                  <a:cubicBezTo>
                    <a:pt x="630" y="2180"/>
                    <a:pt x="670" y="2191"/>
                    <a:pt x="694" y="2197"/>
                  </a:cubicBezTo>
                  <a:cubicBezTo>
                    <a:pt x="718" y="2203"/>
                    <a:pt x="739" y="2240"/>
                    <a:pt x="742" y="2230"/>
                  </a:cubicBezTo>
                  <a:cubicBezTo>
                    <a:pt x="745" y="2220"/>
                    <a:pt x="725" y="2207"/>
                    <a:pt x="712" y="2137"/>
                  </a:cubicBezTo>
                  <a:cubicBezTo>
                    <a:pt x="699" y="2067"/>
                    <a:pt x="671" y="1903"/>
                    <a:pt x="664" y="1807"/>
                  </a:cubicBezTo>
                  <a:cubicBezTo>
                    <a:pt x="657" y="1711"/>
                    <a:pt x="661" y="1630"/>
                    <a:pt x="670" y="1561"/>
                  </a:cubicBezTo>
                  <a:cubicBezTo>
                    <a:pt x="679" y="1492"/>
                    <a:pt x="705" y="1450"/>
                    <a:pt x="718" y="1393"/>
                  </a:cubicBezTo>
                  <a:cubicBezTo>
                    <a:pt x="731" y="1336"/>
                    <a:pt x="776" y="1427"/>
                    <a:pt x="748" y="1219"/>
                  </a:cubicBezTo>
                  <a:cubicBezTo>
                    <a:pt x="720" y="1011"/>
                    <a:pt x="598" y="230"/>
                    <a:pt x="550" y="115"/>
                  </a:cubicBezTo>
                  <a:close/>
                </a:path>
              </a:pathLst>
            </a:custGeom>
            <a:gradFill rotWithShape="0">
              <a:gsLst>
                <a:gs pos="0">
                  <a:schemeClr val="accent2">
                    <a:gamma/>
                    <a:shade val="46275"/>
                    <a:invGamma/>
                  </a:schemeClr>
                </a:gs>
                <a:gs pos="50000">
                  <a:schemeClr val="accent2"/>
                </a:gs>
                <a:gs pos="100000">
                  <a:schemeClr val="accent2">
                    <a:gamma/>
                    <a:shade val="46275"/>
                    <a:invGamma/>
                  </a:schemeClr>
                </a:gs>
              </a:gsLst>
              <a:lin ang="0" scaled="1"/>
            </a:gradFill>
            <a:ln w="9525">
              <a:noFill/>
              <a:round/>
              <a:headEnd/>
              <a:tailEnd/>
            </a:ln>
            <a:effectLst/>
          </p:spPr>
          <p:txBody>
            <a:bodyPr wrap="none" anchor="ctr"/>
            <a:lstStyle/>
            <a:p>
              <a:pPr>
                <a:defRPr/>
              </a:pPr>
              <a:endParaRPr lang="en-US">
                <a:solidFill>
                  <a:srgbClr val="2F1311"/>
                </a:solidFill>
                <a:latin typeface="Tahoma" pitchFamily="22" charset="-52"/>
                <a:ea typeface="+mn-ea"/>
                <a:cs typeface="+mn-cs"/>
              </a:endParaRPr>
            </a:p>
          </p:txBody>
        </p:sp>
        <p:sp>
          <p:nvSpPr>
            <p:cNvPr id="15375" name="Freeform 1073" descr="kimonopat1"/>
            <p:cNvSpPr>
              <a:spLocks/>
            </p:cNvSpPr>
            <p:nvPr/>
          </p:nvSpPr>
          <p:spPr bwMode="auto">
            <a:xfrm>
              <a:off x="5046" y="2229"/>
              <a:ext cx="617" cy="1376"/>
            </a:xfrm>
            <a:custGeom>
              <a:avLst/>
              <a:gdLst>
                <a:gd name="T0" fmla="*/ 486 w 617"/>
                <a:gd name="T1" fmla="*/ 3 h 1376"/>
                <a:gd name="T2" fmla="*/ 402 w 617"/>
                <a:gd name="T3" fmla="*/ 381 h 1376"/>
                <a:gd name="T4" fmla="*/ 216 w 617"/>
                <a:gd name="T5" fmla="*/ 777 h 1376"/>
                <a:gd name="T6" fmla="*/ 0 w 617"/>
                <a:gd name="T7" fmla="*/ 1119 h 1376"/>
                <a:gd name="T8" fmla="*/ 102 w 617"/>
                <a:gd name="T9" fmla="*/ 1101 h 1376"/>
                <a:gd name="T10" fmla="*/ 282 w 617"/>
                <a:gd name="T11" fmla="*/ 1119 h 1376"/>
                <a:gd name="T12" fmla="*/ 378 w 617"/>
                <a:gd name="T13" fmla="*/ 1185 h 1376"/>
                <a:gd name="T14" fmla="*/ 432 w 617"/>
                <a:gd name="T15" fmla="*/ 1269 h 1376"/>
                <a:gd name="T16" fmla="*/ 444 w 617"/>
                <a:gd name="T17" fmla="*/ 1365 h 1376"/>
                <a:gd name="T18" fmla="*/ 498 w 617"/>
                <a:gd name="T19" fmla="*/ 1203 h 1376"/>
                <a:gd name="T20" fmla="*/ 564 w 617"/>
                <a:gd name="T21" fmla="*/ 825 h 1376"/>
                <a:gd name="T22" fmla="*/ 606 w 617"/>
                <a:gd name="T23" fmla="*/ 363 h 1376"/>
                <a:gd name="T24" fmla="*/ 486 w 617"/>
                <a:gd name="T25" fmla="*/ 3 h 137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17" h="1376">
                  <a:moveTo>
                    <a:pt x="486" y="3"/>
                  </a:moveTo>
                  <a:cubicBezTo>
                    <a:pt x="452" y="6"/>
                    <a:pt x="447" y="252"/>
                    <a:pt x="402" y="381"/>
                  </a:cubicBezTo>
                  <a:cubicBezTo>
                    <a:pt x="357" y="510"/>
                    <a:pt x="283" y="654"/>
                    <a:pt x="216" y="777"/>
                  </a:cubicBezTo>
                  <a:cubicBezTo>
                    <a:pt x="149" y="900"/>
                    <a:pt x="19" y="1065"/>
                    <a:pt x="0" y="1119"/>
                  </a:cubicBezTo>
                  <a:cubicBezTo>
                    <a:pt x="48" y="1119"/>
                    <a:pt x="55" y="1101"/>
                    <a:pt x="102" y="1101"/>
                  </a:cubicBezTo>
                  <a:cubicBezTo>
                    <a:pt x="149" y="1101"/>
                    <a:pt x="236" y="1105"/>
                    <a:pt x="282" y="1119"/>
                  </a:cubicBezTo>
                  <a:cubicBezTo>
                    <a:pt x="328" y="1133"/>
                    <a:pt x="353" y="1160"/>
                    <a:pt x="378" y="1185"/>
                  </a:cubicBezTo>
                  <a:cubicBezTo>
                    <a:pt x="403" y="1210"/>
                    <a:pt x="421" y="1239"/>
                    <a:pt x="432" y="1269"/>
                  </a:cubicBezTo>
                  <a:cubicBezTo>
                    <a:pt x="443" y="1299"/>
                    <a:pt x="433" y="1376"/>
                    <a:pt x="444" y="1365"/>
                  </a:cubicBezTo>
                  <a:cubicBezTo>
                    <a:pt x="455" y="1354"/>
                    <a:pt x="478" y="1293"/>
                    <a:pt x="498" y="1203"/>
                  </a:cubicBezTo>
                  <a:cubicBezTo>
                    <a:pt x="518" y="1113"/>
                    <a:pt x="546" y="965"/>
                    <a:pt x="564" y="825"/>
                  </a:cubicBezTo>
                  <a:cubicBezTo>
                    <a:pt x="582" y="685"/>
                    <a:pt x="617" y="496"/>
                    <a:pt x="606" y="363"/>
                  </a:cubicBezTo>
                  <a:cubicBezTo>
                    <a:pt x="595" y="230"/>
                    <a:pt x="520" y="0"/>
                    <a:pt x="486" y="3"/>
                  </a:cubicBezTo>
                  <a:close/>
                </a:path>
              </a:pathLst>
            </a:custGeom>
            <a:blipFill dpi="0" rotWithShape="0">
              <a:blip r:embed="rId4"/>
              <a:srcRect/>
              <a:tile tx="0" ty="0" sx="100000" sy="100000" flip="none" algn="tl"/>
            </a:blipFill>
            <a:ln>
              <a:noFill/>
            </a:ln>
            <a:extLst>
              <a:ext uri="{91240B29-F687-4f45-9708-019B960494DF}">
                <a14:hiddenLine xmlns="" xmlns:a14="http://schemas.microsoft.com/office/drawing/2010/main" w="9525" cap="flat" cmpd="sng">
                  <a:solidFill>
                    <a:srgbClr val="000000"/>
                  </a:solidFill>
                  <a:prstDash val="solid"/>
                  <a:round/>
                  <a:headEnd/>
                  <a:tailEnd/>
                </a14:hiddenLine>
              </a:ext>
            </a:extLst>
          </p:spPr>
          <p:txBody>
            <a:bodyPr wrap="none" anchor="ctr"/>
            <a:lstStyle/>
            <a:p>
              <a:endParaRPr lang="en-US"/>
            </a:p>
          </p:txBody>
        </p:sp>
        <p:sp>
          <p:nvSpPr>
            <p:cNvPr id="15376" name="Freeform 1074" descr="kimonopat1"/>
            <p:cNvSpPr>
              <a:spLocks/>
            </p:cNvSpPr>
            <p:nvPr/>
          </p:nvSpPr>
          <p:spPr bwMode="auto">
            <a:xfrm>
              <a:off x="5193" y="269"/>
              <a:ext cx="576" cy="3180"/>
            </a:xfrm>
            <a:custGeom>
              <a:avLst/>
              <a:gdLst>
                <a:gd name="T0" fmla="*/ 42 w 576"/>
                <a:gd name="T1" fmla="*/ 61 h 3180"/>
                <a:gd name="T2" fmla="*/ 156 w 576"/>
                <a:gd name="T3" fmla="*/ 517 h 3180"/>
                <a:gd name="T4" fmla="*/ 288 w 576"/>
                <a:gd name="T5" fmla="*/ 991 h 3180"/>
                <a:gd name="T6" fmla="*/ 414 w 576"/>
                <a:gd name="T7" fmla="*/ 1435 h 3180"/>
                <a:gd name="T8" fmla="*/ 576 w 576"/>
                <a:gd name="T9" fmla="*/ 1807 h 3180"/>
                <a:gd name="T10" fmla="*/ 576 w 576"/>
                <a:gd name="T11" fmla="*/ 3055 h 3180"/>
                <a:gd name="T12" fmla="*/ 414 w 576"/>
                <a:gd name="T13" fmla="*/ 2557 h 3180"/>
                <a:gd name="T14" fmla="*/ 252 w 576"/>
                <a:gd name="T15" fmla="*/ 1765 h 3180"/>
                <a:gd name="T16" fmla="*/ 126 w 576"/>
                <a:gd name="T17" fmla="*/ 961 h 3180"/>
                <a:gd name="T18" fmla="*/ 12 w 576"/>
                <a:gd name="T19" fmla="*/ 151 h 3180"/>
                <a:gd name="T20" fmla="*/ 42 w 576"/>
                <a:gd name="T21" fmla="*/ 61 h 318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76" h="3180">
                  <a:moveTo>
                    <a:pt x="42" y="61"/>
                  </a:moveTo>
                  <a:cubicBezTo>
                    <a:pt x="66" y="122"/>
                    <a:pt x="115" y="362"/>
                    <a:pt x="156" y="517"/>
                  </a:cubicBezTo>
                  <a:cubicBezTo>
                    <a:pt x="197" y="672"/>
                    <a:pt x="245" y="838"/>
                    <a:pt x="288" y="991"/>
                  </a:cubicBezTo>
                  <a:cubicBezTo>
                    <a:pt x="331" y="1144"/>
                    <a:pt x="366" y="1299"/>
                    <a:pt x="414" y="1435"/>
                  </a:cubicBezTo>
                  <a:cubicBezTo>
                    <a:pt x="462" y="1571"/>
                    <a:pt x="549" y="1537"/>
                    <a:pt x="576" y="1807"/>
                  </a:cubicBezTo>
                  <a:lnTo>
                    <a:pt x="576" y="3055"/>
                  </a:lnTo>
                  <a:cubicBezTo>
                    <a:pt x="549" y="3180"/>
                    <a:pt x="468" y="2772"/>
                    <a:pt x="414" y="2557"/>
                  </a:cubicBezTo>
                  <a:cubicBezTo>
                    <a:pt x="360" y="2342"/>
                    <a:pt x="300" y="2031"/>
                    <a:pt x="252" y="1765"/>
                  </a:cubicBezTo>
                  <a:cubicBezTo>
                    <a:pt x="204" y="1499"/>
                    <a:pt x="166" y="1230"/>
                    <a:pt x="126" y="961"/>
                  </a:cubicBezTo>
                  <a:cubicBezTo>
                    <a:pt x="86" y="692"/>
                    <a:pt x="24" y="299"/>
                    <a:pt x="12" y="151"/>
                  </a:cubicBezTo>
                  <a:cubicBezTo>
                    <a:pt x="0" y="3"/>
                    <a:pt x="18" y="0"/>
                    <a:pt x="42" y="61"/>
                  </a:cubicBezTo>
                  <a:close/>
                </a:path>
              </a:pathLst>
            </a:custGeom>
            <a:blipFill dpi="0" rotWithShape="0">
              <a:blip r:embed="rId4"/>
              <a:srcRect/>
              <a:tile tx="0" ty="0" sx="100000" sy="100000" flip="none" algn="tl"/>
            </a:blipFill>
            <a:ln>
              <a:noFill/>
            </a:ln>
            <a:extLst>
              <a:ext uri="{91240B29-F687-4f45-9708-019B960494DF}">
                <a14:hiddenLine xmlns="" xmlns:a14="http://schemas.microsoft.com/office/drawing/2010/main" w="9525" cap="flat" cmpd="sng">
                  <a:solidFill>
                    <a:srgbClr val="000000"/>
                  </a:solidFill>
                  <a:prstDash val="solid"/>
                  <a:round/>
                  <a:headEnd/>
                  <a:tailEnd/>
                </a14:hiddenLine>
              </a:ext>
            </a:extLst>
          </p:spPr>
          <p:txBody>
            <a:bodyPr wrap="none" anchor="ctr"/>
            <a:lstStyle/>
            <a:p>
              <a:endParaRPr lang="en-US"/>
            </a:p>
          </p:txBody>
        </p:sp>
        <p:sp>
          <p:nvSpPr>
            <p:cNvPr id="15377" name="Freeform 1075"/>
            <p:cNvSpPr>
              <a:spLocks/>
            </p:cNvSpPr>
            <p:nvPr/>
          </p:nvSpPr>
          <p:spPr bwMode="auto">
            <a:xfrm>
              <a:off x="5197" y="165"/>
              <a:ext cx="573" cy="1935"/>
            </a:xfrm>
            <a:custGeom>
              <a:avLst/>
              <a:gdLst>
                <a:gd name="T0" fmla="*/ 69 w 573"/>
                <a:gd name="T1" fmla="*/ 63 h 1935"/>
                <a:gd name="T2" fmla="*/ 207 w 573"/>
                <a:gd name="T3" fmla="*/ 549 h 1935"/>
                <a:gd name="T4" fmla="*/ 381 w 573"/>
                <a:gd name="T5" fmla="*/ 1101 h 1935"/>
                <a:gd name="T6" fmla="*/ 573 w 573"/>
                <a:gd name="T7" fmla="*/ 1575 h 1935"/>
                <a:gd name="T8" fmla="*/ 573 w 573"/>
                <a:gd name="T9" fmla="*/ 1935 h 1935"/>
                <a:gd name="T10" fmla="*/ 321 w 573"/>
                <a:gd name="T11" fmla="*/ 1449 h 1935"/>
                <a:gd name="T12" fmla="*/ 147 w 573"/>
                <a:gd name="T13" fmla="*/ 699 h 1935"/>
                <a:gd name="T14" fmla="*/ 15 w 573"/>
                <a:gd name="T15" fmla="*/ 171 h 1935"/>
                <a:gd name="T16" fmla="*/ 69 w 573"/>
                <a:gd name="T17" fmla="*/ 63 h 193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73" h="1935">
                  <a:moveTo>
                    <a:pt x="69" y="63"/>
                  </a:moveTo>
                  <a:cubicBezTo>
                    <a:pt x="101" y="126"/>
                    <a:pt x="155" y="376"/>
                    <a:pt x="207" y="549"/>
                  </a:cubicBezTo>
                  <a:cubicBezTo>
                    <a:pt x="259" y="722"/>
                    <a:pt x="320" y="930"/>
                    <a:pt x="381" y="1101"/>
                  </a:cubicBezTo>
                  <a:cubicBezTo>
                    <a:pt x="442" y="1272"/>
                    <a:pt x="541" y="1436"/>
                    <a:pt x="573" y="1575"/>
                  </a:cubicBezTo>
                  <a:lnTo>
                    <a:pt x="573" y="1935"/>
                  </a:lnTo>
                  <a:cubicBezTo>
                    <a:pt x="531" y="1914"/>
                    <a:pt x="392" y="1655"/>
                    <a:pt x="321" y="1449"/>
                  </a:cubicBezTo>
                  <a:cubicBezTo>
                    <a:pt x="250" y="1243"/>
                    <a:pt x="198" y="912"/>
                    <a:pt x="147" y="699"/>
                  </a:cubicBezTo>
                  <a:cubicBezTo>
                    <a:pt x="96" y="486"/>
                    <a:pt x="30" y="274"/>
                    <a:pt x="15" y="171"/>
                  </a:cubicBezTo>
                  <a:cubicBezTo>
                    <a:pt x="0" y="68"/>
                    <a:pt x="37" y="0"/>
                    <a:pt x="69" y="63"/>
                  </a:cubicBez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5378" name="Freeform 1076"/>
            <p:cNvSpPr>
              <a:spLocks/>
            </p:cNvSpPr>
            <p:nvPr/>
          </p:nvSpPr>
          <p:spPr bwMode="auto">
            <a:xfrm>
              <a:off x="5004" y="0"/>
              <a:ext cx="363" cy="2112"/>
            </a:xfrm>
            <a:custGeom>
              <a:avLst/>
              <a:gdLst>
                <a:gd name="T0" fmla="*/ 0 w 363"/>
                <a:gd name="T1" fmla="*/ 2094 h 2112"/>
                <a:gd name="T2" fmla="*/ 66 w 363"/>
                <a:gd name="T3" fmla="*/ 1992 h 2112"/>
                <a:gd name="T4" fmla="*/ 150 w 363"/>
                <a:gd name="T5" fmla="*/ 1464 h 2112"/>
                <a:gd name="T6" fmla="*/ 234 w 363"/>
                <a:gd name="T7" fmla="*/ 678 h 2112"/>
                <a:gd name="T8" fmla="*/ 324 w 363"/>
                <a:gd name="T9" fmla="*/ 0 h 2112"/>
                <a:gd name="T10" fmla="*/ 0 w 363"/>
                <a:gd name="T11" fmla="*/ 0 h 2112"/>
                <a:gd name="T12" fmla="*/ 0 w 363"/>
                <a:gd name="T13" fmla="*/ 2094 h 21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48533" name="Freeform 1077"/>
            <p:cNvSpPr>
              <a:spLocks/>
            </p:cNvSpPr>
            <p:nvPr/>
          </p:nvSpPr>
          <p:spPr bwMode="auto">
            <a:xfrm>
              <a:off x="5004" y="1"/>
              <a:ext cx="189" cy="2112"/>
            </a:xfrm>
            <a:custGeom>
              <a:avLst/>
              <a:gdLst/>
              <a:ahLst/>
              <a:cxnLst>
                <a:cxn ang="0">
                  <a:pos x="0" y="2094"/>
                </a:cxn>
                <a:cxn ang="0">
                  <a:pos x="66" y="1992"/>
                </a:cxn>
                <a:cxn ang="0">
                  <a:pos x="150" y="1464"/>
                </a:cxn>
                <a:cxn ang="0">
                  <a:pos x="234" y="678"/>
                </a:cxn>
                <a:cxn ang="0">
                  <a:pos x="324" y="0"/>
                </a:cxn>
                <a:cxn ang="0">
                  <a:pos x="0" y="0"/>
                </a:cxn>
                <a:cxn ang="0">
                  <a:pos x="0" y="2094"/>
                </a:cxn>
              </a:cxnLst>
              <a:rect l="0" t="0" r="r" b="b"/>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chemeClr val="folHlink"/>
                </a:gs>
                <a:gs pos="50000">
                  <a:schemeClr val="hlink"/>
                </a:gs>
                <a:gs pos="100000">
                  <a:schemeClr val="folHlink"/>
                </a:gs>
              </a:gsLst>
              <a:lin ang="0" scaled="1"/>
            </a:gradFill>
            <a:ln w="9525">
              <a:noFill/>
              <a:round/>
              <a:headEnd/>
              <a:tailEnd/>
            </a:ln>
            <a:effectLst/>
          </p:spPr>
          <p:txBody>
            <a:bodyPr wrap="none" anchor="ctr"/>
            <a:lstStyle/>
            <a:p>
              <a:pPr>
                <a:defRPr/>
              </a:pPr>
              <a:endParaRPr lang="en-US">
                <a:solidFill>
                  <a:srgbClr val="2F1311"/>
                </a:solidFill>
                <a:latin typeface="Tahoma" pitchFamily="22" charset="-52"/>
                <a:ea typeface="+mn-ea"/>
                <a:cs typeface="+mn-cs"/>
              </a:endParaRPr>
            </a:p>
          </p:txBody>
        </p:sp>
        <p:sp>
          <p:nvSpPr>
            <p:cNvPr id="15380" name="Rectangle 1078"/>
            <p:cNvSpPr>
              <a:spLocks noChangeArrowheads="1"/>
            </p:cNvSpPr>
            <p:nvPr/>
          </p:nvSpPr>
          <p:spPr bwMode="auto">
            <a:xfrm>
              <a:off x="4955" y="1"/>
              <a:ext cx="56" cy="4320"/>
            </a:xfrm>
            <a:prstGeom prst="rect">
              <a:avLst/>
            </a:pr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kumimoji="1" lang="en-US">
                <a:solidFill>
                  <a:srgbClr val="2F1311"/>
                </a:solidFill>
                <a:latin typeface="Arial" charset="0"/>
              </a:endParaRPr>
            </a:p>
          </p:txBody>
        </p:sp>
        <p:sp>
          <p:nvSpPr>
            <p:cNvPr id="148535" name="Freeform 1079"/>
            <p:cNvSpPr>
              <a:spLocks/>
            </p:cNvSpPr>
            <p:nvPr/>
          </p:nvSpPr>
          <p:spPr bwMode="auto">
            <a:xfrm>
              <a:off x="5013" y="3924"/>
              <a:ext cx="734" cy="390"/>
            </a:xfrm>
            <a:custGeom>
              <a:avLst/>
              <a:gdLst/>
              <a:ahLst/>
              <a:cxnLst>
                <a:cxn ang="0">
                  <a:pos x="1" y="357"/>
                </a:cxn>
                <a:cxn ang="0">
                  <a:pos x="109" y="341"/>
                </a:cxn>
                <a:cxn ang="0">
                  <a:pos x="241" y="305"/>
                </a:cxn>
                <a:cxn ang="0">
                  <a:pos x="353" y="209"/>
                </a:cxn>
                <a:cxn ang="0">
                  <a:pos x="429" y="89"/>
                </a:cxn>
                <a:cxn ang="0">
                  <a:pos x="493" y="17"/>
                </a:cxn>
                <a:cxn ang="0">
                  <a:pos x="577" y="1"/>
                </a:cxn>
                <a:cxn ang="0">
                  <a:pos x="629" y="21"/>
                </a:cxn>
                <a:cxn ang="0">
                  <a:pos x="673" y="65"/>
                </a:cxn>
                <a:cxn ang="0">
                  <a:pos x="673" y="137"/>
                </a:cxn>
                <a:cxn ang="0">
                  <a:pos x="561" y="225"/>
                </a:cxn>
                <a:cxn ang="0">
                  <a:pos x="425" y="297"/>
                </a:cxn>
                <a:cxn ang="0">
                  <a:pos x="245" y="357"/>
                </a:cxn>
                <a:cxn ang="0">
                  <a:pos x="113" y="377"/>
                </a:cxn>
                <a:cxn ang="0">
                  <a:pos x="1" y="357"/>
                </a:cxn>
              </a:cxnLst>
              <a:rect l="0" t="0" r="r" b="b"/>
              <a:pathLst>
                <a:path w="692" h="378">
                  <a:moveTo>
                    <a:pt x="1" y="357"/>
                  </a:moveTo>
                  <a:cubicBezTo>
                    <a:pt x="0" y="351"/>
                    <a:pt x="69" y="350"/>
                    <a:pt x="109" y="341"/>
                  </a:cubicBezTo>
                  <a:cubicBezTo>
                    <a:pt x="149" y="332"/>
                    <a:pt x="200" y="327"/>
                    <a:pt x="241" y="305"/>
                  </a:cubicBezTo>
                  <a:cubicBezTo>
                    <a:pt x="282" y="283"/>
                    <a:pt x="322" y="245"/>
                    <a:pt x="353" y="209"/>
                  </a:cubicBezTo>
                  <a:cubicBezTo>
                    <a:pt x="384" y="173"/>
                    <a:pt x="406" y="121"/>
                    <a:pt x="429" y="89"/>
                  </a:cubicBezTo>
                  <a:cubicBezTo>
                    <a:pt x="452" y="57"/>
                    <a:pt x="468" y="32"/>
                    <a:pt x="493" y="17"/>
                  </a:cubicBezTo>
                  <a:cubicBezTo>
                    <a:pt x="518" y="2"/>
                    <a:pt x="554" y="0"/>
                    <a:pt x="577" y="1"/>
                  </a:cubicBezTo>
                  <a:cubicBezTo>
                    <a:pt x="600" y="2"/>
                    <a:pt x="613" y="10"/>
                    <a:pt x="629" y="21"/>
                  </a:cubicBezTo>
                  <a:cubicBezTo>
                    <a:pt x="645" y="32"/>
                    <a:pt x="666" y="46"/>
                    <a:pt x="673" y="65"/>
                  </a:cubicBezTo>
                  <a:cubicBezTo>
                    <a:pt x="680" y="84"/>
                    <a:pt x="692" y="110"/>
                    <a:pt x="673" y="137"/>
                  </a:cubicBezTo>
                  <a:cubicBezTo>
                    <a:pt x="654" y="164"/>
                    <a:pt x="602" y="198"/>
                    <a:pt x="561" y="225"/>
                  </a:cubicBezTo>
                  <a:cubicBezTo>
                    <a:pt x="520" y="252"/>
                    <a:pt x="478" y="275"/>
                    <a:pt x="425" y="297"/>
                  </a:cubicBezTo>
                  <a:cubicBezTo>
                    <a:pt x="372" y="319"/>
                    <a:pt x="297" y="344"/>
                    <a:pt x="245" y="357"/>
                  </a:cubicBezTo>
                  <a:cubicBezTo>
                    <a:pt x="193" y="370"/>
                    <a:pt x="156" y="376"/>
                    <a:pt x="113" y="377"/>
                  </a:cubicBezTo>
                  <a:cubicBezTo>
                    <a:pt x="70" y="378"/>
                    <a:pt x="2" y="363"/>
                    <a:pt x="1" y="357"/>
                  </a:cubicBezTo>
                  <a:close/>
                </a:path>
              </a:pathLst>
            </a:custGeom>
            <a:gradFill rotWithShape="0">
              <a:gsLst>
                <a:gs pos="0">
                  <a:schemeClr val="bg1"/>
                </a:gs>
                <a:gs pos="50000">
                  <a:schemeClr val="folHlink"/>
                </a:gs>
                <a:gs pos="100000">
                  <a:schemeClr val="bg1"/>
                </a:gs>
              </a:gsLst>
              <a:lin ang="0" scaled="1"/>
            </a:gradFill>
            <a:ln w="9525" cap="flat" cmpd="sng">
              <a:noFill/>
              <a:prstDash val="solid"/>
              <a:round/>
              <a:headEnd type="none" w="med" len="med"/>
              <a:tailEnd type="none" w="med" len="med"/>
            </a:ln>
            <a:effectLst/>
          </p:spPr>
          <p:txBody>
            <a:bodyPr wrap="none" anchor="ctr"/>
            <a:lstStyle/>
            <a:p>
              <a:pPr>
                <a:defRPr/>
              </a:pPr>
              <a:endParaRPr lang="en-US">
                <a:solidFill>
                  <a:srgbClr val="2F1311"/>
                </a:solidFill>
                <a:latin typeface="Tahoma" pitchFamily="22" charset="-52"/>
                <a:ea typeface="+mn-ea"/>
                <a:cs typeface="+mn-cs"/>
              </a:endParaRPr>
            </a:p>
          </p:txBody>
        </p:sp>
        <p:sp>
          <p:nvSpPr>
            <p:cNvPr id="15382" name="AutoShape 1080"/>
            <p:cNvSpPr>
              <a:spLocks noChangeArrowheads="1"/>
            </p:cNvSpPr>
            <p:nvPr/>
          </p:nvSpPr>
          <p:spPr bwMode="hidden">
            <a:xfrm rot="5400000">
              <a:off x="2724" y="2089"/>
              <a:ext cx="4320" cy="14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2105 w 21600"/>
                <a:gd name="T13" fmla="*/ 2130 h 21600"/>
                <a:gd name="T14" fmla="*/ 19495 w 21600"/>
                <a:gd name="T15" fmla="*/ 19470 h 21600"/>
              </a:gdLst>
              <a:ahLst/>
              <a:cxnLst>
                <a:cxn ang="T8">
                  <a:pos x="T0" y="T1"/>
                </a:cxn>
                <a:cxn ang="T9">
                  <a:pos x="T2" y="T3"/>
                </a:cxn>
                <a:cxn ang="T10">
                  <a:pos x="T4" y="T5"/>
                </a:cxn>
                <a:cxn ang="T11">
                  <a:pos x="T6" y="T7"/>
                </a:cxn>
              </a:cxnLst>
              <a:rect l="T12" t="T13" r="T14" b="T15"/>
              <a:pathLst>
                <a:path w="21600" h="21600">
                  <a:moveTo>
                    <a:pt x="0" y="0"/>
                  </a:moveTo>
                  <a:lnTo>
                    <a:pt x="607" y="21600"/>
                  </a:lnTo>
                  <a:lnTo>
                    <a:pt x="20993" y="21600"/>
                  </a:lnTo>
                  <a:lnTo>
                    <a:pt x="21600" y="0"/>
                  </a:lnTo>
                  <a:lnTo>
                    <a:pt x="0" y="0"/>
                  </a:lnTo>
                  <a:close/>
                </a:path>
              </a:pathLst>
            </a:custGeom>
            <a:gradFill rotWithShape="0">
              <a:gsLst>
                <a:gs pos="0">
                  <a:schemeClr val="bg1"/>
                </a:gs>
                <a:gs pos="100000">
                  <a:schemeClr val="bg2"/>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rot="10800000" vert="eaVert" wrap="none" anchor="ctr"/>
            <a:lstStyle/>
            <a:p>
              <a:endParaRPr lang="en-US"/>
            </a:p>
          </p:txBody>
        </p:sp>
      </p:grpSp>
      <p:sp>
        <p:nvSpPr>
          <p:cNvPr id="15363" name="Rectangle 1081"/>
          <p:cNvSpPr>
            <a:spLocks noGrp="1" noChangeArrowheads="1"/>
          </p:cNvSpPr>
          <p:nvPr>
            <p:ph type="title"/>
          </p:nvPr>
        </p:nvSpPr>
        <p:spPr bwMode="auto">
          <a:xfrm>
            <a:off x="219075" y="227013"/>
            <a:ext cx="747712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4" name="Rectangle 1082"/>
          <p:cNvSpPr>
            <a:spLocks noGrp="1" noChangeArrowheads="1"/>
          </p:cNvSpPr>
          <p:nvPr>
            <p:ph type="body" idx="1"/>
          </p:nvPr>
        </p:nvSpPr>
        <p:spPr bwMode="auto">
          <a:xfrm>
            <a:off x="263525" y="1598613"/>
            <a:ext cx="7386638" cy="44973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8539" name="Rectangle 1083"/>
          <p:cNvSpPr>
            <a:spLocks noGrp="1" noChangeArrowheads="1"/>
          </p:cNvSpPr>
          <p:nvPr>
            <p:ph type="dt" sz="half" idx="2"/>
          </p:nvPr>
        </p:nvSpPr>
        <p:spPr bwMode="auto">
          <a:xfrm>
            <a:off x="301625" y="6242050"/>
            <a:ext cx="1782763" cy="4746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solidFill>
                  <a:srgbClr val="2F1311"/>
                </a:solidFill>
                <a:latin typeface="+mn-lt"/>
                <a:ea typeface="+mn-ea"/>
                <a:cs typeface="+mn-cs"/>
              </a:defRPr>
            </a:lvl1pPr>
          </a:lstStyle>
          <a:p>
            <a:pPr>
              <a:defRPr/>
            </a:pPr>
            <a:endParaRPr lang="en-US"/>
          </a:p>
        </p:txBody>
      </p:sp>
      <p:sp>
        <p:nvSpPr>
          <p:cNvPr id="148540" name="Rectangle 1084"/>
          <p:cNvSpPr>
            <a:spLocks noGrp="1" noChangeArrowheads="1"/>
          </p:cNvSpPr>
          <p:nvPr>
            <p:ph type="ftr" sz="quarter" idx="3"/>
          </p:nvPr>
        </p:nvSpPr>
        <p:spPr bwMode="auto">
          <a:xfrm>
            <a:off x="2257425" y="6248400"/>
            <a:ext cx="3455988" cy="4746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solidFill>
                  <a:srgbClr val="2F1311"/>
                </a:solidFill>
                <a:latin typeface="+mn-lt"/>
                <a:ea typeface="+mn-ea"/>
                <a:cs typeface="+mn-cs"/>
              </a:defRPr>
            </a:lvl1pPr>
          </a:lstStyle>
          <a:p>
            <a:pPr>
              <a:defRPr/>
            </a:pPr>
            <a:endParaRPr lang="en-US"/>
          </a:p>
        </p:txBody>
      </p:sp>
      <p:sp>
        <p:nvSpPr>
          <p:cNvPr id="148541" name="Rectangle 1085"/>
          <p:cNvSpPr>
            <a:spLocks noGrp="1" noChangeArrowheads="1"/>
          </p:cNvSpPr>
          <p:nvPr>
            <p:ph type="sldNum" sz="quarter" idx="4"/>
          </p:nvPr>
        </p:nvSpPr>
        <p:spPr bwMode="auto">
          <a:xfrm>
            <a:off x="5867400" y="6248400"/>
            <a:ext cx="1755775" cy="4746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solidFill>
                  <a:srgbClr val="2F1311"/>
                </a:solidFill>
                <a:latin typeface="Arial" charset="0"/>
              </a:defRPr>
            </a:lvl1pPr>
          </a:lstStyle>
          <a:p>
            <a:pPr>
              <a:defRPr/>
            </a:pPr>
            <a:fld id="{65951808-EB91-4044-B786-B925D7AECD03}"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776" r:id="rId1"/>
  </p:sldLayoutIdLst>
  <p:txStyles>
    <p:titleStyle>
      <a:lvl1pPr algn="l" rtl="0" eaLnBrk="0" fontAlgn="base" hangingPunct="0">
        <a:spcBef>
          <a:spcPct val="0"/>
        </a:spcBef>
        <a:spcAft>
          <a:spcPct val="0"/>
        </a:spcAft>
        <a:defRPr sz="40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000">
          <a:solidFill>
            <a:schemeClr val="tx2"/>
          </a:solidFill>
          <a:latin typeface="Arial" pitchFamily="22" charset="0"/>
          <a:ea typeface="ＭＳ Ｐゴシック" pitchFamily="-105" charset="-128"/>
          <a:cs typeface="ＭＳ Ｐゴシック" pitchFamily="-105" charset="-128"/>
        </a:defRPr>
      </a:lvl2pPr>
      <a:lvl3pPr algn="l" rtl="0" eaLnBrk="0" fontAlgn="base" hangingPunct="0">
        <a:spcBef>
          <a:spcPct val="0"/>
        </a:spcBef>
        <a:spcAft>
          <a:spcPct val="0"/>
        </a:spcAft>
        <a:defRPr sz="4000">
          <a:solidFill>
            <a:schemeClr val="tx2"/>
          </a:solidFill>
          <a:latin typeface="Arial" pitchFamily="22" charset="0"/>
          <a:ea typeface="ＭＳ Ｐゴシック" pitchFamily="-105" charset="-128"/>
          <a:cs typeface="ＭＳ Ｐゴシック" pitchFamily="-105" charset="-128"/>
        </a:defRPr>
      </a:lvl3pPr>
      <a:lvl4pPr algn="l" rtl="0" eaLnBrk="0" fontAlgn="base" hangingPunct="0">
        <a:spcBef>
          <a:spcPct val="0"/>
        </a:spcBef>
        <a:spcAft>
          <a:spcPct val="0"/>
        </a:spcAft>
        <a:defRPr sz="4000">
          <a:solidFill>
            <a:schemeClr val="tx2"/>
          </a:solidFill>
          <a:latin typeface="Arial" pitchFamily="22" charset="0"/>
          <a:ea typeface="ＭＳ Ｐゴシック" pitchFamily="-105" charset="-128"/>
          <a:cs typeface="ＭＳ Ｐゴシック" pitchFamily="-105" charset="-128"/>
        </a:defRPr>
      </a:lvl4pPr>
      <a:lvl5pPr algn="l" rtl="0" eaLnBrk="0" fontAlgn="base" hangingPunct="0">
        <a:spcBef>
          <a:spcPct val="0"/>
        </a:spcBef>
        <a:spcAft>
          <a:spcPct val="0"/>
        </a:spcAft>
        <a:defRPr sz="4000">
          <a:solidFill>
            <a:schemeClr val="tx2"/>
          </a:solidFill>
          <a:latin typeface="Arial" pitchFamily="22" charset="0"/>
          <a:ea typeface="ＭＳ Ｐゴシック" pitchFamily="-105" charset="-128"/>
          <a:cs typeface="ＭＳ Ｐゴシック" pitchFamily="-105" charset="-128"/>
        </a:defRPr>
      </a:lvl5pPr>
      <a:lvl6pPr marL="457200" algn="l" rtl="0" fontAlgn="base">
        <a:spcBef>
          <a:spcPct val="0"/>
        </a:spcBef>
        <a:spcAft>
          <a:spcPct val="0"/>
        </a:spcAft>
        <a:defRPr sz="4000">
          <a:solidFill>
            <a:schemeClr val="tx2"/>
          </a:solidFill>
          <a:latin typeface="Arial" pitchFamily="22" charset="0"/>
        </a:defRPr>
      </a:lvl6pPr>
      <a:lvl7pPr marL="914400" algn="l" rtl="0" fontAlgn="base">
        <a:spcBef>
          <a:spcPct val="0"/>
        </a:spcBef>
        <a:spcAft>
          <a:spcPct val="0"/>
        </a:spcAft>
        <a:defRPr sz="4000">
          <a:solidFill>
            <a:schemeClr val="tx2"/>
          </a:solidFill>
          <a:latin typeface="Arial" pitchFamily="22" charset="0"/>
        </a:defRPr>
      </a:lvl7pPr>
      <a:lvl8pPr marL="1371600" algn="l" rtl="0" fontAlgn="base">
        <a:spcBef>
          <a:spcPct val="0"/>
        </a:spcBef>
        <a:spcAft>
          <a:spcPct val="0"/>
        </a:spcAft>
        <a:defRPr sz="4000">
          <a:solidFill>
            <a:schemeClr val="tx2"/>
          </a:solidFill>
          <a:latin typeface="Arial" pitchFamily="22" charset="0"/>
        </a:defRPr>
      </a:lvl8pPr>
      <a:lvl9pPr marL="1828800" algn="l" rtl="0" fontAlgn="base">
        <a:spcBef>
          <a:spcPct val="0"/>
        </a:spcBef>
        <a:spcAft>
          <a:spcPct val="0"/>
        </a:spcAft>
        <a:defRPr sz="4000">
          <a:solidFill>
            <a:schemeClr val="tx2"/>
          </a:solidFill>
          <a:latin typeface="Arial" pitchFamily="22" charset="0"/>
        </a:defRPr>
      </a:lvl9pPr>
    </p:titleStyle>
    <p:bodyStyle>
      <a:lvl1pPr marL="342900" indent="-342900" algn="l" rtl="0" eaLnBrk="0" fontAlgn="base" hangingPunct="0">
        <a:spcBef>
          <a:spcPct val="20000"/>
        </a:spcBef>
        <a:spcAft>
          <a:spcPct val="0"/>
        </a:spcAft>
        <a:buBlip>
          <a:blip r:embed="rId5"/>
        </a:buBlip>
        <a:defRPr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SzPct val="80000"/>
        <a:buBlip>
          <a:blip r:embed="rId6"/>
        </a:buBlip>
        <a:defRPr sz="2800">
          <a:solidFill>
            <a:schemeClr val="tx1"/>
          </a:solidFill>
          <a:latin typeface="+mn-lt"/>
          <a:ea typeface="ＭＳ Ｐゴシック" pitchFamily="22" charset="-128"/>
        </a:defRPr>
      </a:lvl2pPr>
      <a:lvl3pPr marL="1143000" indent="-228600" algn="l" rtl="0" eaLnBrk="0" fontAlgn="base" hangingPunct="0">
        <a:spcBef>
          <a:spcPct val="20000"/>
        </a:spcBef>
        <a:spcAft>
          <a:spcPct val="0"/>
        </a:spcAft>
        <a:buSzPct val="70000"/>
        <a:buBlip>
          <a:blip r:embed="rId7"/>
        </a:buBlip>
        <a:defRPr sz="2400">
          <a:solidFill>
            <a:schemeClr val="tx1"/>
          </a:solidFill>
          <a:latin typeface="+mn-lt"/>
          <a:ea typeface="ＭＳ Ｐゴシック" charset="0"/>
          <a:cs typeface="Geneva" charset="-128"/>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2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2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2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2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stretch>
            <a:fillRect/>
          </a:stretch>
        </a:blipFill>
        <a:effectLst/>
      </p:bgPr>
    </p:bg>
    <p:spTree>
      <p:nvGrpSpPr>
        <p:cNvPr id="1" name=""/>
        <p:cNvGrpSpPr/>
        <p:nvPr/>
      </p:nvGrpSpPr>
      <p:grpSpPr>
        <a:xfrm>
          <a:off x="0" y="0"/>
          <a:ext cx="0" cy="0"/>
          <a:chOff x="0" y="0"/>
          <a:chExt cx="0" cy="0"/>
        </a:xfrm>
      </p:grpSpPr>
      <p:grpSp>
        <p:nvGrpSpPr>
          <p:cNvPr id="128002" name="Group 2"/>
          <p:cNvGrpSpPr>
            <a:grpSpLocks/>
          </p:cNvGrpSpPr>
          <p:nvPr/>
        </p:nvGrpSpPr>
        <p:grpSpPr bwMode="auto">
          <a:xfrm>
            <a:off x="3800475" y="1789113"/>
            <a:ext cx="5340350" cy="5056187"/>
            <a:chOff x="2394" y="1127"/>
            <a:chExt cx="3364" cy="3185"/>
          </a:xfrm>
        </p:grpSpPr>
        <p:sp>
          <p:nvSpPr>
            <p:cNvPr id="4099" name="Rectangle 3"/>
            <p:cNvSpPr>
              <a:spLocks noChangeArrowheads="1"/>
            </p:cNvSpPr>
            <p:nvPr userDrawn="1"/>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a:defRPr/>
              </a:pPr>
              <a:endParaRPr lang="en-US">
                <a:solidFill>
                  <a:srgbClr val="FFFFFF"/>
                </a:solidFill>
                <a:latin typeface="Tahoma" pitchFamily="-107" charset="-52"/>
              </a:endParaRPr>
            </a:p>
          </p:txBody>
        </p:sp>
        <p:sp>
          <p:nvSpPr>
            <p:cNvPr id="4100" name="Oval 4"/>
            <p:cNvSpPr>
              <a:spLocks noChangeArrowheads="1"/>
            </p:cNvSpPr>
            <p:nvPr userDrawn="1"/>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ndParaRPr>
            </a:p>
          </p:txBody>
        </p:sp>
        <p:sp>
          <p:nvSpPr>
            <p:cNvPr id="4101" name="Rectangle 5"/>
            <p:cNvSpPr>
              <a:spLocks noChangeArrowheads="1"/>
            </p:cNvSpPr>
            <p:nvPr userDrawn="1"/>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a:defRPr/>
              </a:pPr>
              <a:endParaRPr lang="en-US">
                <a:solidFill>
                  <a:srgbClr val="FFFFFF"/>
                </a:solidFill>
                <a:latin typeface="Tahoma" pitchFamily="-107" charset="-52"/>
              </a:endParaRPr>
            </a:p>
          </p:txBody>
        </p:sp>
        <p:sp>
          <p:nvSpPr>
            <p:cNvPr id="4102" name="Freeform 6"/>
            <p:cNvSpPr>
              <a:spLocks noEditPoints="1"/>
            </p:cNvSpPr>
            <p:nvPr userDrawn="1"/>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close/>
                  <a:moveTo>
                    <a:pt x="42" y="18"/>
                  </a:moveTo>
                  <a:lnTo>
                    <a:pt x="54" y="24"/>
                  </a:lnTo>
                  <a:lnTo>
                    <a:pt x="60" y="36"/>
                  </a:lnTo>
                  <a:lnTo>
                    <a:pt x="60" y="48"/>
                  </a:lnTo>
                  <a:lnTo>
                    <a:pt x="54" y="54"/>
                  </a:lnTo>
                  <a:lnTo>
                    <a:pt x="36" y="72"/>
                  </a:lnTo>
                  <a:lnTo>
                    <a:pt x="24" y="78"/>
                  </a:lnTo>
                  <a:lnTo>
                    <a:pt x="12" y="48"/>
                  </a:lnTo>
                  <a:lnTo>
                    <a:pt x="18" y="24"/>
                  </a:lnTo>
                  <a:lnTo>
                    <a:pt x="30"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ndParaRPr>
            </a:p>
          </p:txBody>
        </p:sp>
        <p:sp>
          <p:nvSpPr>
            <p:cNvPr id="4103" name="Rectangle 7"/>
            <p:cNvSpPr>
              <a:spLocks noChangeArrowheads="1"/>
            </p:cNvSpPr>
            <p:nvPr userDrawn="1"/>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a:defRPr/>
              </a:pPr>
              <a:endParaRPr lang="en-US">
                <a:solidFill>
                  <a:srgbClr val="FFFFFF"/>
                </a:solidFill>
                <a:latin typeface="Tahoma" pitchFamily="-107" charset="-52"/>
              </a:endParaRPr>
            </a:p>
          </p:txBody>
        </p:sp>
        <p:sp>
          <p:nvSpPr>
            <p:cNvPr id="4104" name="Rectangle 8"/>
            <p:cNvSpPr>
              <a:spLocks noChangeArrowheads="1"/>
            </p:cNvSpPr>
            <p:nvPr userDrawn="1"/>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a:defRPr/>
              </a:pPr>
              <a:endParaRPr lang="en-US">
                <a:solidFill>
                  <a:srgbClr val="FFFFFF"/>
                </a:solidFill>
                <a:latin typeface="Tahoma" pitchFamily="-107" charset="-52"/>
              </a:endParaRPr>
            </a:p>
          </p:txBody>
        </p:sp>
        <p:sp>
          <p:nvSpPr>
            <p:cNvPr id="4105" name="Rectangle 9"/>
            <p:cNvSpPr>
              <a:spLocks noChangeArrowheads="1"/>
            </p:cNvSpPr>
            <p:nvPr userDrawn="1"/>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a:defRPr/>
              </a:pPr>
              <a:endParaRPr lang="en-US">
                <a:solidFill>
                  <a:srgbClr val="FFFFFF"/>
                </a:solidFill>
                <a:latin typeface="Tahoma" pitchFamily="-107" charset="-52"/>
              </a:endParaRPr>
            </a:p>
          </p:txBody>
        </p:sp>
        <p:sp>
          <p:nvSpPr>
            <p:cNvPr id="4106" name="Rectangle 10"/>
            <p:cNvSpPr>
              <a:spLocks noChangeArrowheads="1"/>
            </p:cNvSpPr>
            <p:nvPr userDrawn="1"/>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a:defRPr/>
              </a:pPr>
              <a:endParaRPr lang="en-US">
                <a:solidFill>
                  <a:srgbClr val="FFFFFF"/>
                </a:solidFill>
                <a:latin typeface="Tahoma" pitchFamily="-107" charset="-52"/>
              </a:endParaRPr>
            </a:p>
          </p:txBody>
        </p:sp>
        <p:sp>
          <p:nvSpPr>
            <p:cNvPr id="4107" name="Rectangle 11"/>
            <p:cNvSpPr>
              <a:spLocks noChangeArrowheads="1"/>
            </p:cNvSpPr>
            <p:nvPr userDrawn="1"/>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a:defRPr/>
              </a:pPr>
              <a:endParaRPr lang="en-US">
                <a:solidFill>
                  <a:srgbClr val="FFFFFF"/>
                </a:solidFill>
                <a:latin typeface="Tahoma" pitchFamily="-107" charset="-52"/>
              </a:endParaRPr>
            </a:p>
          </p:txBody>
        </p:sp>
        <p:sp>
          <p:nvSpPr>
            <p:cNvPr id="4108" name="Freeform 12"/>
            <p:cNvSpPr>
              <a:spLocks/>
            </p:cNvSpPr>
            <p:nvPr userDrawn="1"/>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ndParaRPr>
            </a:p>
          </p:txBody>
        </p:sp>
        <p:sp>
          <p:nvSpPr>
            <p:cNvPr id="4109" name="Freeform 13"/>
            <p:cNvSpPr>
              <a:spLocks/>
            </p:cNvSpPr>
            <p:nvPr userDrawn="1"/>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ndParaRPr>
            </a:p>
          </p:txBody>
        </p:sp>
        <p:sp>
          <p:nvSpPr>
            <p:cNvPr id="4110" name="Freeform 14"/>
            <p:cNvSpPr>
              <a:spLocks/>
            </p:cNvSpPr>
            <p:nvPr userDrawn="1"/>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a:defRPr/>
              </a:pPr>
              <a:endParaRPr lang="en-US">
                <a:solidFill>
                  <a:srgbClr val="FFFFFF"/>
                </a:solidFill>
                <a:latin typeface="Tahoma" pitchFamily="-107" charset="-52"/>
              </a:endParaRPr>
            </a:p>
          </p:txBody>
        </p:sp>
        <p:sp>
          <p:nvSpPr>
            <p:cNvPr id="4111" name="Freeform 15"/>
            <p:cNvSpPr>
              <a:spLocks/>
            </p:cNvSpPr>
            <p:nvPr userDrawn="1"/>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solidFill>
                  <a:srgbClr val="FFFFFF"/>
                </a:solidFill>
                <a:latin typeface="Tahoma" pitchFamily="-107" charset="-52"/>
              </a:endParaRPr>
            </a:p>
          </p:txBody>
        </p:sp>
        <p:sp>
          <p:nvSpPr>
            <p:cNvPr id="4112" name="Freeform 16"/>
            <p:cNvSpPr>
              <a:spLocks/>
            </p:cNvSpPr>
            <p:nvPr userDrawn="1"/>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ndParaRPr>
            </a:p>
          </p:txBody>
        </p:sp>
        <p:sp>
          <p:nvSpPr>
            <p:cNvPr id="4113" name="Freeform 17"/>
            <p:cNvSpPr>
              <a:spLocks noEditPoints="1"/>
            </p:cNvSpPr>
            <p:nvPr userDrawn="1"/>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ndParaRPr>
            </a:p>
          </p:txBody>
        </p:sp>
        <p:sp>
          <p:nvSpPr>
            <p:cNvPr id="4114" name="Freeform 18"/>
            <p:cNvSpPr>
              <a:spLocks noEditPoints="1"/>
            </p:cNvSpPr>
            <p:nvPr userDrawn="1"/>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0"/>
                  </a:lnTo>
                  <a:lnTo>
                    <a:pt x="24" y="24"/>
                  </a:lnTo>
                  <a:lnTo>
                    <a:pt x="6" y="48"/>
                  </a:lnTo>
                  <a:lnTo>
                    <a:pt x="0" y="66"/>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ndParaRPr>
            </a:p>
          </p:txBody>
        </p:sp>
        <p:sp>
          <p:nvSpPr>
            <p:cNvPr id="4115" name="Freeform 19"/>
            <p:cNvSpPr>
              <a:spLocks/>
            </p:cNvSpPr>
            <p:nvPr userDrawn="1"/>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ndParaRPr>
            </a:p>
          </p:txBody>
        </p:sp>
        <p:sp>
          <p:nvSpPr>
            <p:cNvPr id="4116" name="Freeform 20"/>
            <p:cNvSpPr>
              <a:spLocks noEditPoints="1"/>
            </p:cNvSpPr>
            <p:nvPr userDrawn="1"/>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close/>
                  <a:moveTo>
                    <a:pt x="48" y="12"/>
                  </a:moveTo>
                  <a:lnTo>
                    <a:pt x="66" y="18"/>
                  </a:lnTo>
                  <a:lnTo>
                    <a:pt x="72" y="30"/>
                  </a:lnTo>
                  <a:lnTo>
                    <a:pt x="72" y="42"/>
                  </a:lnTo>
                  <a:lnTo>
                    <a:pt x="66" y="54"/>
                  </a:lnTo>
                  <a:lnTo>
                    <a:pt x="54" y="72"/>
                  </a:lnTo>
                  <a:lnTo>
                    <a:pt x="42" y="84"/>
                  </a:lnTo>
                  <a:lnTo>
                    <a:pt x="30" y="72"/>
                  </a:lnTo>
                  <a:lnTo>
                    <a:pt x="18" y="54"/>
                  </a:lnTo>
                  <a:lnTo>
                    <a:pt x="18" y="30"/>
                  </a:lnTo>
                  <a:lnTo>
                    <a:pt x="30" y="18"/>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ndParaRPr>
            </a:p>
          </p:txBody>
        </p:sp>
        <p:sp>
          <p:nvSpPr>
            <p:cNvPr id="4117" name="Freeform 21"/>
            <p:cNvSpPr>
              <a:spLocks noEditPoints="1"/>
            </p:cNvSpPr>
            <p:nvPr userDrawn="1"/>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48" y="0"/>
                  </a:lnTo>
                  <a:lnTo>
                    <a:pt x="24" y="24"/>
                  </a:lnTo>
                  <a:lnTo>
                    <a:pt x="12" y="48"/>
                  </a:lnTo>
                  <a:lnTo>
                    <a:pt x="0" y="66"/>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ndParaRPr>
            </a:p>
          </p:txBody>
        </p:sp>
        <p:sp>
          <p:nvSpPr>
            <p:cNvPr id="4118" name="Freeform 22"/>
            <p:cNvSpPr>
              <a:spLocks noEditPoints="1"/>
            </p:cNvSpPr>
            <p:nvPr userDrawn="1"/>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ndParaRPr>
            </a:p>
          </p:txBody>
        </p:sp>
        <p:sp>
          <p:nvSpPr>
            <p:cNvPr id="4119" name="Freeform 23"/>
            <p:cNvSpPr>
              <a:spLocks/>
            </p:cNvSpPr>
            <p:nvPr userDrawn="1"/>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solidFill>
                  <a:srgbClr val="FFFFFF"/>
                </a:solidFill>
                <a:latin typeface="Tahoma" pitchFamily="-107" charset="-52"/>
              </a:endParaRPr>
            </a:p>
          </p:txBody>
        </p:sp>
        <p:sp>
          <p:nvSpPr>
            <p:cNvPr id="4120" name="Freeform 24"/>
            <p:cNvSpPr>
              <a:spLocks noEditPoints="1"/>
            </p:cNvSpPr>
            <p:nvPr userDrawn="1"/>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ndParaRPr>
            </a:p>
          </p:txBody>
        </p:sp>
        <p:sp>
          <p:nvSpPr>
            <p:cNvPr id="4121" name="Freeform 25"/>
            <p:cNvSpPr>
              <a:spLocks noEditPoints="1"/>
            </p:cNvSpPr>
            <p:nvPr userDrawn="1"/>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24" y="0"/>
                  </a:lnTo>
                  <a:lnTo>
                    <a:pt x="12" y="30"/>
                  </a:lnTo>
                  <a:lnTo>
                    <a:pt x="0" y="54"/>
                  </a:lnTo>
                  <a:lnTo>
                    <a:pt x="0" y="78"/>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ndParaRPr>
            </a:p>
          </p:txBody>
        </p:sp>
        <p:sp>
          <p:nvSpPr>
            <p:cNvPr id="4122" name="Freeform 26"/>
            <p:cNvSpPr>
              <a:spLocks noEditPoints="1"/>
            </p:cNvSpPr>
            <p:nvPr userDrawn="1"/>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ndParaRPr>
            </a:p>
          </p:txBody>
        </p:sp>
        <p:sp>
          <p:nvSpPr>
            <p:cNvPr id="4123" name="Oval 27"/>
            <p:cNvSpPr>
              <a:spLocks noChangeArrowheads="1"/>
            </p:cNvSpPr>
            <p:nvPr userDrawn="1"/>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p:spPr>
          <p:txBody>
            <a:bodyPr/>
            <a:lstStyle/>
            <a:p>
              <a:pPr>
                <a:defRPr/>
              </a:pPr>
              <a:endParaRPr lang="en-US">
                <a:solidFill>
                  <a:srgbClr val="FFFFFF"/>
                </a:solidFill>
                <a:latin typeface="Tahoma" pitchFamily="-107" charset="-52"/>
              </a:endParaRPr>
            </a:p>
          </p:txBody>
        </p:sp>
        <p:sp>
          <p:nvSpPr>
            <p:cNvPr id="4124" name="Oval 28"/>
            <p:cNvSpPr>
              <a:spLocks noChangeArrowheads="1"/>
            </p:cNvSpPr>
            <p:nvPr userDrawn="1"/>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ndParaRPr>
            </a:p>
          </p:txBody>
        </p:sp>
        <p:sp>
          <p:nvSpPr>
            <p:cNvPr id="4125" name="Oval 29"/>
            <p:cNvSpPr>
              <a:spLocks noChangeArrowheads="1"/>
            </p:cNvSpPr>
            <p:nvPr userDrawn="1"/>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p:spPr>
          <p:txBody>
            <a:bodyPr/>
            <a:lstStyle/>
            <a:p>
              <a:pPr>
                <a:defRPr/>
              </a:pPr>
              <a:endParaRPr lang="en-US">
                <a:solidFill>
                  <a:srgbClr val="FFFFFF"/>
                </a:solidFill>
                <a:latin typeface="Tahoma" pitchFamily="-107" charset="-52"/>
              </a:endParaRPr>
            </a:p>
          </p:txBody>
        </p:sp>
        <p:sp>
          <p:nvSpPr>
            <p:cNvPr id="4126" name="Freeform 30"/>
            <p:cNvSpPr>
              <a:spLocks noEditPoints="1"/>
            </p:cNvSpPr>
            <p:nvPr userDrawn="1"/>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ndParaRPr>
            </a:p>
          </p:txBody>
        </p:sp>
        <p:sp>
          <p:nvSpPr>
            <p:cNvPr id="4127" name="Freeform 31"/>
            <p:cNvSpPr>
              <a:spLocks noEditPoints="1"/>
            </p:cNvSpPr>
            <p:nvPr userDrawn="1"/>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36" y="0"/>
                  </a:lnTo>
                  <a:lnTo>
                    <a:pt x="18" y="24"/>
                  </a:lnTo>
                  <a:lnTo>
                    <a:pt x="6" y="48"/>
                  </a:lnTo>
                  <a:lnTo>
                    <a:pt x="0" y="66"/>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ndParaRPr>
            </a:p>
          </p:txBody>
        </p:sp>
        <p:sp>
          <p:nvSpPr>
            <p:cNvPr id="4128" name="Rectangle 32"/>
            <p:cNvSpPr>
              <a:spLocks noChangeArrowheads="1"/>
            </p:cNvSpPr>
            <p:nvPr userDrawn="1"/>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p:spPr>
          <p:txBody>
            <a:bodyPr/>
            <a:lstStyle/>
            <a:p>
              <a:pPr>
                <a:defRPr/>
              </a:pPr>
              <a:endParaRPr lang="en-US">
                <a:solidFill>
                  <a:srgbClr val="FFFFFF"/>
                </a:solidFill>
                <a:latin typeface="Tahoma" pitchFamily="-107" charset="-52"/>
              </a:endParaRPr>
            </a:p>
          </p:txBody>
        </p:sp>
        <p:sp>
          <p:nvSpPr>
            <p:cNvPr id="4129" name="Rectangle 33"/>
            <p:cNvSpPr>
              <a:spLocks noChangeArrowheads="1"/>
            </p:cNvSpPr>
            <p:nvPr userDrawn="1"/>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a:defRPr/>
              </a:pPr>
              <a:endParaRPr lang="en-US">
                <a:solidFill>
                  <a:srgbClr val="FFFFFF"/>
                </a:solidFill>
                <a:latin typeface="Tahoma" pitchFamily="-107" charset="-52"/>
              </a:endParaRPr>
            </a:p>
          </p:txBody>
        </p:sp>
        <p:sp>
          <p:nvSpPr>
            <p:cNvPr id="4130" name="AutoShape 34"/>
            <p:cNvSpPr>
              <a:spLocks noChangeArrowheads="1"/>
            </p:cNvSpPr>
            <p:nvPr userDrawn="1"/>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ndParaRPr>
            </a:p>
          </p:txBody>
        </p:sp>
        <p:sp>
          <p:nvSpPr>
            <p:cNvPr id="4131" name="Freeform 35"/>
            <p:cNvSpPr>
              <a:spLocks/>
            </p:cNvSpPr>
            <p:nvPr userDrawn="1"/>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a:defRPr/>
              </a:pPr>
              <a:endParaRPr lang="en-US">
                <a:solidFill>
                  <a:srgbClr val="FFFFFF"/>
                </a:solidFill>
                <a:latin typeface="Tahoma" pitchFamily="-107" charset="-52"/>
              </a:endParaRPr>
            </a:p>
          </p:txBody>
        </p:sp>
        <p:sp>
          <p:nvSpPr>
            <p:cNvPr id="4132" name="Freeform 36"/>
            <p:cNvSpPr>
              <a:spLocks/>
            </p:cNvSpPr>
            <p:nvPr userDrawn="1"/>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solidFill>
                  <a:srgbClr val="FFFFFF"/>
                </a:solidFill>
                <a:latin typeface="Tahoma" pitchFamily="-107" charset="-52"/>
              </a:endParaRPr>
            </a:p>
          </p:txBody>
        </p:sp>
      </p:grpSp>
      <p:sp>
        <p:nvSpPr>
          <p:cNvPr id="4133" name="Rectangle 37"/>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134" name="Rectangle 38"/>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35" name="Rectangle 39"/>
          <p:cNvSpPr>
            <a:spLocks noGrp="1" noChangeArrowheads="1"/>
          </p:cNvSpPr>
          <p:nvPr>
            <p:ph type="dt" sz="half" idx="2"/>
          </p:nvPr>
        </p:nvSpPr>
        <p:spPr bwMode="auto">
          <a:xfrm>
            <a:off x="457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solidFill>
                  <a:srgbClr val="FFFFFF"/>
                </a:solidFill>
                <a:latin typeface="Tahoma" pitchFamily="-107" charset="-52"/>
                <a:ea typeface="+mn-ea"/>
                <a:cs typeface="+mn-cs"/>
              </a:defRPr>
            </a:lvl1pPr>
          </a:lstStyle>
          <a:p>
            <a:pPr>
              <a:defRPr/>
            </a:pPr>
            <a:endParaRPr lang="en-US"/>
          </a:p>
        </p:txBody>
      </p:sp>
      <p:sp>
        <p:nvSpPr>
          <p:cNvPr id="4136" name="Rectangle 40"/>
          <p:cNvSpPr>
            <a:spLocks noGrp="1" noChangeArrowheads="1"/>
          </p:cNvSpPr>
          <p:nvPr>
            <p:ph type="ftr" sz="quarter" idx="3"/>
          </p:nvPr>
        </p:nvSpPr>
        <p:spPr bwMode="auto">
          <a:xfrm>
            <a:off x="3124200" y="6278563"/>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FFFFFF"/>
                </a:solidFill>
                <a:latin typeface="Tahoma" pitchFamily="-107" charset="-52"/>
                <a:ea typeface="+mn-ea"/>
                <a:cs typeface="+mn-cs"/>
              </a:defRPr>
            </a:lvl1pPr>
          </a:lstStyle>
          <a:p>
            <a:pPr>
              <a:defRPr/>
            </a:pPr>
            <a:endParaRPr lang="en-US"/>
          </a:p>
        </p:txBody>
      </p:sp>
      <p:sp>
        <p:nvSpPr>
          <p:cNvPr id="4137" name="Rectangle 41"/>
          <p:cNvSpPr>
            <a:spLocks noGrp="1" noChangeArrowheads="1"/>
          </p:cNvSpPr>
          <p:nvPr>
            <p:ph type="sldNum" sz="quarter" idx="4"/>
          </p:nvPr>
        </p:nvSpPr>
        <p:spPr bwMode="auto">
          <a:xfrm>
            <a:off x="6553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solidFill>
                  <a:srgbClr val="FFFFFF"/>
                </a:solidFill>
                <a:ea typeface="MS PGothic" charset="0"/>
                <a:cs typeface="MS PGothic" charset="0"/>
              </a:defRPr>
            </a:lvl1pPr>
          </a:lstStyle>
          <a:p>
            <a:fld id="{E604BDCE-9C5E-7B44-B87A-5124551C777E}" type="slidenum">
              <a:rPr lang="zh-CN" altLang="en-US"/>
              <a:pPr/>
              <a:t>‹#›</a:t>
            </a:fld>
            <a:endParaRPr lang="en-US" altLang="zh-CN"/>
          </a:p>
        </p:txBody>
      </p:sp>
    </p:spTree>
  </p:cSld>
  <p:clrMap bg1="dk2" tx1="lt1" bg2="dk1" tx2="lt2" accent1="accent1" accent2="accent2" accent3="accent3" accent4="accent4" accent5="accent5" accent6="accent6" hlink="hlink" folHlink="folHlink"/>
  <p:sldLayoutIdLst>
    <p:sldLayoutId id="2147486872" r:id="rId1"/>
    <p:sldLayoutId id="2147486873" r:id="rId2"/>
    <p:sldLayoutId id="2147486874" r:id="rId3"/>
    <p:sldLayoutId id="2147486875" r:id="rId4"/>
    <p:sldLayoutId id="2147486876" r:id="rId5"/>
    <p:sldLayoutId id="2147486877" r:id="rId6"/>
    <p:sldLayoutId id="2147486878" r:id="rId7"/>
    <p:sldLayoutId id="2147486879" r:id="rId8"/>
    <p:sldLayoutId id="2147486880" r:id="rId9"/>
    <p:sldLayoutId id="2147486881" r:id="rId10"/>
    <p:sldLayoutId id="2147486882" r:id="rId11"/>
    <p:sldLayoutId id="2147486883" r:id="rId12"/>
    <p:sldLayoutId id="2147486884" r:id="rId13"/>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MS PGothic"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7" charset="0"/>
          <a:ea typeface="ＭＳ Ｐゴシック" charset="0"/>
          <a:cs typeface="MS PGothic"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7" charset="0"/>
          <a:ea typeface="ＭＳ Ｐゴシック" charset="0"/>
          <a:cs typeface="MS PGothic"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7" charset="0"/>
          <a:ea typeface="ＭＳ Ｐゴシック" charset="0"/>
          <a:cs typeface="MS PGothic"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7" charset="0"/>
          <a:ea typeface="ＭＳ Ｐゴシック" charset="0"/>
          <a:cs typeface="MS PGothic"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7"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7"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7"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7" charset="0"/>
        </a:defRPr>
      </a:lvl9pPr>
    </p:titleStyle>
    <p:bodyStyle>
      <a:lvl1pPr marL="342900" indent="-342900" algn="l" rtl="0" eaLnBrk="0" fontAlgn="base" hangingPunct="0">
        <a:spcBef>
          <a:spcPct val="20000"/>
        </a:spcBef>
        <a:spcAft>
          <a:spcPct val="0"/>
        </a:spcAft>
        <a:buClr>
          <a:schemeClr val="hlink"/>
        </a:buClr>
        <a:buSzPct val="65000"/>
        <a:buFont typeface="Wingdings" charset="0"/>
        <a:buChar char="n"/>
        <a:defRPr sz="3200">
          <a:solidFill>
            <a:schemeClr val="tx1"/>
          </a:solidFill>
          <a:effectLst>
            <a:outerShdw blurRad="38100" dist="38100" dir="2700000" algn="tl">
              <a:srgbClr val="000000"/>
            </a:outerShdw>
          </a:effectLst>
          <a:latin typeface="+mn-lt"/>
          <a:ea typeface="ＭＳ Ｐゴシック" charset="0"/>
          <a:cs typeface="MS PGothic" charset="0"/>
        </a:defRPr>
      </a:lvl1pPr>
      <a:lvl2pPr marL="742950" indent="-285750" algn="l" rtl="0" eaLnBrk="0" fontAlgn="base" hangingPunct="0">
        <a:spcBef>
          <a:spcPct val="20000"/>
        </a:spcBef>
        <a:spcAft>
          <a:spcPct val="0"/>
        </a:spcAft>
        <a:buClr>
          <a:schemeClr val="tx1"/>
        </a:buClr>
        <a:buSzPct val="65000"/>
        <a:buFont typeface="Wingdings" charset="0"/>
        <a:buChar char="n"/>
        <a:defRPr sz="2800">
          <a:solidFill>
            <a:schemeClr val="tx1"/>
          </a:solidFill>
          <a:effectLst>
            <a:outerShdw blurRad="38100" dist="38100" dir="2700000" algn="tl">
              <a:srgbClr val="000000"/>
            </a:outerShdw>
          </a:effectLst>
          <a:latin typeface="+mn-lt"/>
          <a:ea typeface="MS PGothic" charset="0"/>
          <a:cs typeface="MS PGothic" charset="0"/>
        </a:defRPr>
      </a:lvl2pPr>
      <a:lvl3pPr marL="1143000" indent="-228600" algn="l" rtl="0" eaLnBrk="0" fontAlgn="base" hangingPunct="0">
        <a:spcBef>
          <a:spcPct val="20000"/>
        </a:spcBef>
        <a:spcAft>
          <a:spcPct val="0"/>
        </a:spcAft>
        <a:buClr>
          <a:schemeClr val="accent2"/>
        </a:buClr>
        <a:buSzPct val="65000"/>
        <a:buFont typeface="Wingdings" charset="0"/>
        <a:buChar char="n"/>
        <a:defRPr sz="2400">
          <a:solidFill>
            <a:schemeClr val="tx1"/>
          </a:solidFill>
          <a:effectLst>
            <a:outerShdw blurRad="38100" dist="38100" dir="2700000" algn="tl">
              <a:srgbClr val="000000"/>
            </a:outerShdw>
          </a:effectLst>
          <a:latin typeface="+mn-lt"/>
          <a:ea typeface="MS PGothic" charset="0"/>
          <a:cs typeface="MS PGothic" charset="0"/>
        </a:defRPr>
      </a:lvl3pPr>
      <a:lvl4pPr marL="1600200" indent="-228600" algn="l" rtl="0" eaLnBrk="0" fontAlgn="base" hangingPunct="0">
        <a:spcBef>
          <a:spcPct val="20000"/>
        </a:spcBef>
        <a:spcAft>
          <a:spcPct val="0"/>
        </a:spcAft>
        <a:buClr>
          <a:schemeClr val="tx1"/>
        </a:buClr>
        <a:buSzPct val="65000"/>
        <a:buFont typeface="Wingdings" charset="0"/>
        <a:buChar char="n"/>
        <a:defRPr sz="2000">
          <a:solidFill>
            <a:schemeClr val="tx1"/>
          </a:solidFill>
          <a:effectLst>
            <a:outerShdw blurRad="38100" dist="38100" dir="2700000" algn="tl">
              <a:srgbClr val="000000"/>
            </a:outerShdw>
          </a:effectLst>
          <a:latin typeface="+mn-lt"/>
          <a:ea typeface="MS PGothic" charset="0"/>
          <a:cs typeface="MS PGothic" charset="0"/>
        </a:defRPr>
      </a:lvl4pPr>
      <a:lvl5pPr marL="2057400" indent="-228600" algn="l" rtl="0" eaLnBrk="0" fontAlgn="base" hangingPunct="0">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mn-lt"/>
          <a:ea typeface="MS PGothic" charset="0"/>
          <a:cs typeface="MS PGothic" charset="0"/>
        </a:defRPr>
      </a:lvl5pPr>
      <a:lvl6pPr marL="2514600" indent="-228600" algn="l" rtl="0" fontAlgn="base">
        <a:spcBef>
          <a:spcPct val="20000"/>
        </a:spcBef>
        <a:spcAft>
          <a:spcPct val="0"/>
        </a:spcAft>
        <a:buClr>
          <a:schemeClr val="folHlink"/>
        </a:buClr>
        <a:buSzPct val="65000"/>
        <a:buFont typeface="Wingdings" pitchFamily="-107" charset="2"/>
        <a:buChar char="n"/>
        <a:defRPr sz="2000">
          <a:solidFill>
            <a:schemeClr val="tx1"/>
          </a:solidFill>
          <a:effectLst>
            <a:outerShdw blurRad="38100" dist="38100" dir="2700000" algn="tl">
              <a:srgbClr val="000000"/>
            </a:outerShdw>
          </a:effectLst>
          <a:latin typeface="+mn-lt"/>
          <a:ea typeface="ＭＳ Ｐゴシック" pitchFamily="-107" charset="-128"/>
        </a:defRPr>
      </a:lvl6pPr>
      <a:lvl7pPr marL="2971800" indent="-228600" algn="l" rtl="0" fontAlgn="base">
        <a:spcBef>
          <a:spcPct val="20000"/>
        </a:spcBef>
        <a:spcAft>
          <a:spcPct val="0"/>
        </a:spcAft>
        <a:buClr>
          <a:schemeClr val="folHlink"/>
        </a:buClr>
        <a:buSzPct val="65000"/>
        <a:buFont typeface="Wingdings" pitchFamily="-107" charset="2"/>
        <a:buChar char="n"/>
        <a:defRPr sz="2000">
          <a:solidFill>
            <a:schemeClr val="tx1"/>
          </a:solidFill>
          <a:effectLst>
            <a:outerShdw blurRad="38100" dist="38100" dir="2700000" algn="tl">
              <a:srgbClr val="000000"/>
            </a:outerShdw>
          </a:effectLst>
          <a:latin typeface="+mn-lt"/>
          <a:ea typeface="ＭＳ Ｐゴシック" pitchFamily="-107" charset="-128"/>
        </a:defRPr>
      </a:lvl7pPr>
      <a:lvl8pPr marL="3429000" indent="-228600" algn="l" rtl="0" fontAlgn="base">
        <a:spcBef>
          <a:spcPct val="20000"/>
        </a:spcBef>
        <a:spcAft>
          <a:spcPct val="0"/>
        </a:spcAft>
        <a:buClr>
          <a:schemeClr val="folHlink"/>
        </a:buClr>
        <a:buSzPct val="65000"/>
        <a:buFont typeface="Wingdings" pitchFamily="-107" charset="2"/>
        <a:buChar char="n"/>
        <a:defRPr sz="2000">
          <a:solidFill>
            <a:schemeClr val="tx1"/>
          </a:solidFill>
          <a:effectLst>
            <a:outerShdw blurRad="38100" dist="38100" dir="2700000" algn="tl">
              <a:srgbClr val="000000"/>
            </a:outerShdw>
          </a:effectLst>
          <a:latin typeface="+mn-lt"/>
          <a:ea typeface="ＭＳ Ｐゴシック" pitchFamily="-107" charset="-128"/>
        </a:defRPr>
      </a:lvl8pPr>
      <a:lvl9pPr marL="3886200" indent="-228600" algn="l" rtl="0" fontAlgn="base">
        <a:spcBef>
          <a:spcPct val="20000"/>
        </a:spcBef>
        <a:spcAft>
          <a:spcPct val="0"/>
        </a:spcAft>
        <a:buClr>
          <a:schemeClr val="folHlink"/>
        </a:buClr>
        <a:buSzPct val="65000"/>
        <a:buFont typeface="Wingdings" pitchFamily="-107" charset="2"/>
        <a:buChar char="n"/>
        <a:defRPr sz="2000">
          <a:solidFill>
            <a:schemeClr val="tx1"/>
          </a:solidFill>
          <a:effectLst>
            <a:outerShdw blurRad="38100" dist="38100" dir="2700000" algn="tl">
              <a:srgbClr val="000000"/>
            </a:outerShdw>
          </a:effectLst>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bwMode="invGray">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42338" name="Rectangle 2"/>
          <p:cNvSpPr>
            <a:spLocks noGrp="1" noChangeArrowheads="1"/>
          </p:cNvSpPr>
          <p:nvPr>
            <p:ph type="title"/>
          </p:nvPr>
        </p:nvSpPr>
        <p:spPr bwMode="auto">
          <a:xfrm>
            <a:off x="838200" y="381000"/>
            <a:ext cx="7543800" cy="76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42339" name="Rectangle 3"/>
          <p:cNvSpPr>
            <a:spLocks noGrp="1" noChangeArrowheads="1"/>
          </p:cNvSpPr>
          <p:nvPr>
            <p:ph type="body" idx="1"/>
          </p:nvPr>
        </p:nvSpPr>
        <p:spPr bwMode="auto">
          <a:xfrm>
            <a:off x="838200" y="1371600"/>
            <a:ext cx="7543800" cy="472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610308"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solidFill>
                  <a:srgbClr val="FFFFFF"/>
                </a:solidFill>
                <a:latin typeface="Arial" pitchFamily="-112" charset="0"/>
                <a:ea typeface="+mn-ea"/>
                <a:cs typeface="+mn-cs"/>
              </a:defRPr>
            </a:lvl1pPr>
          </a:lstStyle>
          <a:p>
            <a:pPr>
              <a:defRPr/>
            </a:pPr>
            <a:endParaRPr lang="en-US"/>
          </a:p>
        </p:txBody>
      </p:sp>
      <p:sp>
        <p:nvSpPr>
          <p:cNvPr id="610309" name="Rectangle 5"/>
          <p:cNvSpPr>
            <a:spLocks noGrp="1" noChangeArrowheads="1"/>
          </p:cNvSpPr>
          <p:nvPr>
            <p:ph type="ftr" sz="quarter" idx="3"/>
          </p:nvPr>
        </p:nvSpPr>
        <p:spPr bwMode="auto">
          <a:xfrm>
            <a:off x="3124200" y="64008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solidFill>
                  <a:srgbClr val="FFFFFF"/>
                </a:solidFill>
                <a:latin typeface="Arial" pitchFamily="-112" charset="0"/>
                <a:ea typeface="+mn-ea"/>
                <a:cs typeface="+mn-cs"/>
              </a:defRPr>
            </a:lvl1pPr>
          </a:lstStyle>
          <a:p>
            <a:pPr>
              <a:defRPr/>
            </a:pPr>
            <a:endParaRPr lang="en-US"/>
          </a:p>
        </p:txBody>
      </p:sp>
      <p:sp>
        <p:nvSpPr>
          <p:cNvPr id="610310" name="Rectangle 6"/>
          <p:cNvSpPr>
            <a:spLocks noGrp="1" noChangeArrowheads="1"/>
          </p:cNvSpPr>
          <p:nvPr>
            <p:ph type="sldNum" sz="quarter" idx="4"/>
          </p:nvPr>
        </p:nvSpPr>
        <p:spPr bwMode="auto">
          <a:xfrm>
            <a:off x="6477000" y="64008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solidFill>
                  <a:srgbClr val="FFFFFF"/>
                </a:solidFill>
                <a:latin typeface="Arial" charset="0"/>
                <a:ea typeface="MS PGothic" charset="0"/>
                <a:cs typeface="MS PGothic" charset="0"/>
              </a:defRPr>
            </a:lvl1pPr>
          </a:lstStyle>
          <a:p>
            <a:fld id="{8CEA59C2-E2FE-F142-B505-7E65B16BAEC5}" type="slidenum">
              <a:rPr lang="zh-CN" altLang="en-US"/>
              <a:pPr/>
              <a:t>‹#›</a:t>
            </a:fld>
            <a:endParaRPr lang="en-US" altLang="zh-CN"/>
          </a:p>
        </p:txBody>
      </p:sp>
    </p:spTree>
  </p:cSld>
  <p:clrMap bg1="dk2" tx1="lt1" bg2="dk1" tx2="lt2" accent1="accent1" accent2="accent2" accent3="accent3" accent4="accent4" accent5="accent5" accent6="accent6" hlink="hlink" folHlink="folHlink"/>
  <p:sldLayoutIdLst>
    <p:sldLayoutId id="2147486885" r:id="rId1"/>
    <p:sldLayoutId id="2147486812" r:id="rId2"/>
    <p:sldLayoutId id="2147486813" r:id="rId3"/>
    <p:sldLayoutId id="2147486814" r:id="rId4"/>
    <p:sldLayoutId id="2147486815" r:id="rId5"/>
    <p:sldLayoutId id="2147486816" r:id="rId6"/>
    <p:sldLayoutId id="2147486817" r:id="rId7"/>
    <p:sldLayoutId id="2147486818" r:id="rId8"/>
    <p:sldLayoutId id="2147486819" r:id="rId9"/>
    <p:sldLayoutId id="2147486820" r:id="rId10"/>
    <p:sldLayoutId id="2147486821" r:id="rId11"/>
  </p:sldLayoutIdLst>
  <p:txStyles>
    <p:titleStyle>
      <a:lvl1pPr algn="l" rtl="0" eaLnBrk="0" fontAlgn="base" hangingPunct="0">
        <a:lnSpc>
          <a:spcPct val="90000"/>
        </a:lnSpc>
        <a:spcBef>
          <a:spcPct val="0"/>
        </a:spcBef>
        <a:spcAft>
          <a:spcPct val="0"/>
        </a:spcAft>
        <a:defRPr sz="4200">
          <a:solidFill>
            <a:schemeClr val="tx2"/>
          </a:solidFill>
          <a:latin typeface="+mj-lt"/>
          <a:ea typeface="ＭＳ Ｐゴシック" charset="0"/>
          <a:cs typeface="MS PGothic" charset="0"/>
        </a:defRPr>
      </a:lvl1pPr>
      <a:lvl2pPr algn="l" rtl="0" eaLnBrk="0" fontAlgn="base" hangingPunct="0">
        <a:lnSpc>
          <a:spcPct val="90000"/>
        </a:lnSpc>
        <a:spcBef>
          <a:spcPct val="0"/>
        </a:spcBef>
        <a:spcAft>
          <a:spcPct val="0"/>
        </a:spcAft>
        <a:defRPr sz="4200">
          <a:solidFill>
            <a:schemeClr val="tx2"/>
          </a:solidFill>
          <a:latin typeface="Arial" pitchFamily="-108" charset="0"/>
          <a:ea typeface="ＭＳ Ｐゴシック" charset="0"/>
          <a:cs typeface="MS PGothic" charset="0"/>
        </a:defRPr>
      </a:lvl2pPr>
      <a:lvl3pPr algn="l" rtl="0" eaLnBrk="0" fontAlgn="base" hangingPunct="0">
        <a:lnSpc>
          <a:spcPct val="90000"/>
        </a:lnSpc>
        <a:spcBef>
          <a:spcPct val="0"/>
        </a:spcBef>
        <a:spcAft>
          <a:spcPct val="0"/>
        </a:spcAft>
        <a:defRPr sz="4200">
          <a:solidFill>
            <a:schemeClr val="tx2"/>
          </a:solidFill>
          <a:latin typeface="Arial" pitchFamily="-108" charset="0"/>
          <a:ea typeface="ＭＳ Ｐゴシック" charset="0"/>
          <a:cs typeface="MS PGothic" charset="0"/>
        </a:defRPr>
      </a:lvl3pPr>
      <a:lvl4pPr algn="l" rtl="0" eaLnBrk="0" fontAlgn="base" hangingPunct="0">
        <a:lnSpc>
          <a:spcPct val="90000"/>
        </a:lnSpc>
        <a:spcBef>
          <a:spcPct val="0"/>
        </a:spcBef>
        <a:spcAft>
          <a:spcPct val="0"/>
        </a:spcAft>
        <a:defRPr sz="4200">
          <a:solidFill>
            <a:schemeClr val="tx2"/>
          </a:solidFill>
          <a:latin typeface="Arial" pitchFamily="-108" charset="0"/>
          <a:ea typeface="ＭＳ Ｐゴシック" charset="0"/>
          <a:cs typeface="MS PGothic" charset="0"/>
        </a:defRPr>
      </a:lvl4pPr>
      <a:lvl5pPr algn="l" rtl="0" eaLnBrk="0" fontAlgn="base" hangingPunct="0">
        <a:lnSpc>
          <a:spcPct val="90000"/>
        </a:lnSpc>
        <a:spcBef>
          <a:spcPct val="0"/>
        </a:spcBef>
        <a:spcAft>
          <a:spcPct val="0"/>
        </a:spcAft>
        <a:defRPr sz="4200">
          <a:solidFill>
            <a:schemeClr val="tx2"/>
          </a:solidFill>
          <a:latin typeface="Arial" pitchFamily="-108" charset="0"/>
          <a:ea typeface="ＭＳ Ｐゴシック" charset="0"/>
          <a:cs typeface="MS PGothic" charset="0"/>
        </a:defRPr>
      </a:lvl5pPr>
      <a:lvl6pPr marL="457200" algn="l" rtl="0" eaLnBrk="0" fontAlgn="base" hangingPunct="0">
        <a:lnSpc>
          <a:spcPct val="90000"/>
        </a:lnSpc>
        <a:spcBef>
          <a:spcPct val="0"/>
        </a:spcBef>
        <a:spcAft>
          <a:spcPct val="0"/>
        </a:spcAft>
        <a:defRPr sz="4200">
          <a:solidFill>
            <a:schemeClr val="tx2"/>
          </a:solidFill>
          <a:latin typeface="Arial" pitchFamily="-108" charset="0"/>
        </a:defRPr>
      </a:lvl6pPr>
      <a:lvl7pPr marL="914400" algn="l" rtl="0" eaLnBrk="0" fontAlgn="base" hangingPunct="0">
        <a:lnSpc>
          <a:spcPct val="90000"/>
        </a:lnSpc>
        <a:spcBef>
          <a:spcPct val="0"/>
        </a:spcBef>
        <a:spcAft>
          <a:spcPct val="0"/>
        </a:spcAft>
        <a:defRPr sz="4200">
          <a:solidFill>
            <a:schemeClr val="tx2"/>
          </a:solidFill>
          <a:latin typeface="Arial" pitchFamily="-108" charset="0"/>
        </a:defRPr>
      </a:lvl7pPr>
      <a:lvl8pPr marL="1371600" algn="l" rtl="0" eaLnBrk="0" fontAlgn="base" hangingPunct="0">
        <a:lnSpc>
          <a:spcPct val="90000"/>
        </a:lnSpc>
        <a:spcBef>
          <a:spcPct val="0"/>
        </a:spcBef>
        <a:spcAft>
          <a:spcPct val="0"/>
        </a:spcAft>
        <a:defRPr sz="4200">
          <a:solidFill>
            <a:schemeClr val="tx2"/>
          </a:solidFill>
          <a:latin typeface="Arial" pitchFamily="-108" charset="0"/>
        </a:defRPr>
      </a:lvl8pPr>
      <a:lvl9pPr marL="1828800" algn="l" rtl="0" eaLnBrk="0" fontAlgn="base" hangingPunct="0">
        <a:lnSpc>
          <a:spcPct val="90000"/>
        </a:lnSpc>
        <a:spcBef>
          <a:spcPct val="0"/>
        </a:spcBef>
        <a:spcAft>
          <a:spcPct val="0"/>
        </a:spcAft>
        <a:defRPr sz="4200">
          <a:solidFill>
            <a:schemeClr val="tx2"/>
          </a:solidFill>
          <a:latin typeface="Arial" pitchFamily="-108" charset="0"/>
        </a:defRPr>
      </a:lvl9pPr>
    </p:titleStyle>
    <p:bodyStyle>
      <a:lvl1pPr marL="342900" indent="-342900" algn="l" rtl="0" eaLnBrk="0" fontAlgn="base" hangingPunct="0">
        <a:lnSpc>
          <a:spcPct val="90000"/>
        </a:lnSpc>
        <a:spcBef>
          <a:spcPct val="20000"/>
        </a:spcBef>
        <a:spcAft>
          <a:spcPct val="0"/>
        </a:spcAft>
        <a:buSzPct val="80000"/>
        <a:buFont typeface="Wingdings" charset="0"/>
        <a:buChar char="l"/>
        <a:defRPr sz="3200">
          <a:solidFill>
            <a:schemeClr val="tx1"/>
          </a:solidFill>
          <a:latin typeface="+mn-lt"/>
          <a:ea typeface="MS PGothic" charset="0"/>
          <a:cs typeface="MS PGothic" charset="0"/>
        </a:defRPr>
      </a:lvl1pPr>
      <a:lvl2pPr marL="742950" indent="-285750" algn="l" rtl="0" eaLnBrk="0" fontAlgn="base" hangingPunct="0">
        <a:lnSpc>
          <a:spcPct val="90000"/>
        </a:lnSpc>
        <a:spcBef>
          <a:spcPct val="20000"/>
        </a:spcBef>
        <a:spcAft>
          <a:spcPct val="0"/>
        </a:spcAft>
        <a:buSzPct val="80000"/>
        <a:buFont typeface="Wingdings" charset="0"/>
        <a:buChar char="n"/>
        <a:defRPr sz="2800">
          <a:solidFill>
            <a:schemeClr val="tx1"/>
          </a:solidFill>
          <a:latin typeface="+mn-lt"/>
          <a:ea typeface="MS PGothic" charset="0"/>
          <a:cs typeface="MS PGothic" charset="0"/>
        </a:defRPr>
      </a:lvl2pPr>
      <a:lvl3pPr marL="1143000" indent="-228600" algn="l" rtl="0" eaLnBrk="0" fontAlgn="base" hangingPunct="0">
        <a:lnSpc>
          <a:spcPct val="90000"/>
        </a:lnSpc>
        <a:spcBef>
          <a:spcPct val="20000"/>
        </a:spcBef>
        <a:spcAft>
          <a:spcPct val="0"/>
        </a:spcAft>
        <a:buSzPct val="80000"/>
        <a:buFont typeface="Wingdings" charset="0"/>
        <a:buChar char="l"/>
        <a:defRPr sz="2400">
          <a:solidFill>
            <a:schemeClr val="tx1"/>
          </a:solidFill>
          <a:latin typeface="+mn-lt"/>
          <a:ea typeface="ＭＳ Ｐゴシック" charset="0"/>
          <a:cs typeface="Geneva" charset="-128"/>
        </a:defRPr>
      </a:lvl3pPr>
      <a:lvl4pPr marL="1600200" indent="-228600" algn="l" rtl="0" eaLnBrk="0" fontAlgn="base" hangingPunct="0">
        <a:lnSpc>
          <a:spcPct val="90000"/>
        </a:lnSpc>
        <a:spcBef>
          <a:spcPct val="20000"/>
        </a:spcBef>
        <a:spcAft>
          <a:spcPct val="0"/>
        </a:spcAft>
        <a:buSzPct val="80000"/>
        <a:buFont typeface="Wingdings" charset="0"/>
        <a:buChar char="n"/>
        <a:defRPr sz="2000">
          <a:solidFill>
            <a:schemeClr val="tx1"/>
          </a:solidFill>
          <a:latin typeface="+mn-lt"/>
          <a:ea typeface="Geneva" charset="-128"/>
          <a:cs typeface="Geneva" charset="0"/>
        </a:defRPr>
      </a:lvl4pPr>
      <a:lvl5pPr marL="2057400" indent="-228600" algn="l" rtl="0" eaLnBrk="0" fontAlgn="base" hangingPunct="0">
        <a:lnSpc>
          <a:spcPct val="90000"/>
        </a:lnSpc>
        <a:spcBef>
          <a:spcPct val="20000"/>
        </a:spcBef>
        <a:spcAft>
          <a:spcPct val="0"/>
        </a:spcAft>
        <a:buSzPct val="80000"/>
        <a:buFont typeface="Wingdings" charset="0"/>
        <a:buChar char="l"/>
        <a:defRPr sz="2000">
          <a:solidFill>
            <a:schemeClr val="tx1"/>
          </a:solidFill>
          <a:latin typeface="+mn-lt"/>
          <a:ea typeface="MS PGothic" charset="0"/>
          <a:cs typeface="MS PGothic" charset="0"/>
        </a:defRPr>
      </a:lvl5pPr>
      <a:lvl6pPr marL="2514600" indent="-228600" algn="l" rtl="0" eaLnBrk="0" fontAlgn="base" hangingPunct="0">
        <a:lnSpc>
          <a:spcPct val="90000"/>
        </a:lnSpc>
        <a:spcBef>
          <a:spcPct val="20000"/>
        </a:spcBef>
        <a:spcAft>
          <a:spcPct val="0"/>
        </a:spcAft>
        <a:buSzPct val="80000"/>
        <a:buFont typeface="Wingdings" pitchFamily="-108" charset="2"/>
        <a:buChar char="l"/>
        <a:defRPr sz="2000">
          <a:solidFill>
            <a:schemeClr val="tx1"/>
          </a:solidFill>
          <a:latin typeface="+mn-lt"/>
          <a:ea typeface="ＭＳ Ｐゴシック" pitchFamily="-108" charset="-128"/>
        </a:defRPr>
      </a:lvl6pPr>
      <a:lvl7pPr marL="2971800" indent="-228600" algn="l" rtl="0" eaLnBrk="0" fontAlgn="base" hangingPunct="0">
        <a:lnSpc>
          <a:spcPct val="90000"/>
        </a:lnSpc>
        <a:spcBef>
          <a:spcPct val="20000"/>
        </a:spcBef>
        <a:spcAft>
          <a:spcPct val="0"/>
        </a:spcAft>
        <a:buSzPct val="80000"/>
        <a:buFont typeface="Wingdings" pitchFamily="-108" charset="2"/>
        <a:buChar char="l"/>
        <a:defRPr sz="2000">
          <a:solidFill>
            <a:schemeClr val="tx1"/>
          </a:solidFill>
          <a:latin typeface="+mn-lt"/>
          <a:ea typeface="ＭＳ Ｐゴシック" pitchFamily="-108" charset="-128"/>
        </a:defRPr>
      </a:lvl7pPr>
      <a:lvl8pPr marL="3429000" indent="-228600" algn="l" rtl="0" eaLnBrk="0" fontAlgn="base" hangingPunct="0">
        <a:lnSpc>
          <a:spcPct val="90000"/>
        </a:lnSpc>
        <a:spcBef>
          <a:spcPct val="20000"/>
        </a:spcBef>
        <a:spcAft>
          <a:spcPct val="0"/>
        </a:spcAft>
        <a:buSzPct val="80000"/>
        <a:buFont typeface="Wingdings" pitchFamily="-108" charset="2"/>
        <a:buChar char="l"/>
        <a:defRPr sz="2000">
          <a:solidFill>
            <a:schemeClr val="tx1"/>
          </a:solidFill>
          <a:latin typeface="+mn-lt"/>
          <a:ea typeface="ＭＳ Ｐゴシック" pitchFamily="-108" charset="-128"/>
        </a:defRPr>
      </a:lvl8pPr>
      <a:lvl9pPr marL="3886200" indent="-228600" algn="l" rtl="0" eaLnBrk="0" fontAlgn="base" hangingPunct="0">
        <a:lnSpc>
          <a:spcPct val="90000"/>
        </a:lnSpc>
        <a:spcBef>
          <a:spcPct val="20000"/>
        </a:spcBef>
        <a:spcAft>
          <a:spcPct val="0"/>
        </a:spcAft>
        <a:buSzPct val="80000"/>
        <a:buFont typeface="Wingdings" pitchFamily="-108" charset="2"/>
        <a:buChar char="l"/>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stretch>
            <a:fillRect/>
          </a:stretch>
        </a:blipFill>
        <a:effectLst/>
      </p:bgPr>
    </p:bg>
    <p:spTree>
      <p:nvGrpSpPr>
        <p:cNvPr id="1" name=""/>
        <p:cNvGrpSpPr/>
        <p:nvPr/>
      </p:nvGrpSpPr>
      <p:grpSpPr>
        <a:xfrm>
          <a:off x="0" y="0"/>
          <a:ext cx="0" cy="0"/>
          <a:chOff x="0" y="0"/>
          <a:chExt cx="0" cy="0"/>
        </a:xfrm>
      </p:grpSpPr>
      <p:grpSp>
        <p:nvGrpSpPr>
          <p:cNvPr id="154626" name="Group 2"/>
          <p:cNvGrpSpPr>
            <a:grpSpLocks/>
          </p:cNvGrpSpPr>
          <p:nvPr/>
        </p:nvGrpSpPr>
        <p:grpSpPr bwMode="auto">
          <a:xfrm>
            <a:off x="3800475" y="1789113"/>
            <a:ext cx="5340350" cy="5056187"/>
            <a:chOff x="2394" y="1127"/>
            <a:chExt cx="3364" cy="3185"/>
          </a:xfrm>
        </p:grpSpPr>
        <p:sp>
          <p:nvSpPr>
            <p:cNvPr id="4099" name="Rectangle 3"/>
            <p:cNvSpPr>
              <a:spLocks noChangeArrowheads="1"/>
            </p:cNvSpPr>
            <p:nvPr userDrawn="1"/>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a:defRPr/>
              </a:pPr>
              <a:endParaRPr lang="en-US">
                <a:solidFill>
                  <a:srgbClr val="FFFFFF"/>
                </a:solidFill>
                <a:latin typeface="Tahoma" pitchFamily="-107" charset="-52"/>
              </a:endParaRPr>
            </a:p>
          </p:txBody>
        </p:sp>
        <p:sp>
          <p:nvSpPr>
            <p:cNvPr id="4100" name="Oval 4"/>
            <p:cNvSpPr>
              <a:spLocks noChangeArrowheads="1"/>
            </p:cNvSpPr>
            <p:nvPr userDrawn="1"/>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ndParaRPr>
            </a:p>
          </p:txBody>
        </p:sp>
        <p:sp>
          <p:nvSpPr>
            <p:cNvPr id="4101" name="Rectangle 5"/>
            <p:cNvSpPr>
              <a:spLocks noChangeArrowheads="1"/>
            </p:cNvSpPr>
            <p:nvPr userDrawn="1"/>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a:defRPr/>
              </a:pPr>
              <a:endParaRPr lang="en-US">
                <a:solidFill>
                  <a:srgbClr val="FFFFFF"/>
                </a:solidFill>
                <a:latin typeface="Tahoma" pitchFamily="-107" charset="-52"/>
              </a:endParaRPr>
            </a:p>
          </p:txBody>
        </p:sp>
        <p:sp>
          <p:nvSpPr>
            <p:cNvPr id="4102" name="Freeform 6"/>
            <p:cNvSpPr>
              <a:spLocks noEditPoints="1"/>
            </p:cNvSpPr>
            <p:nvPr userDrawn="1"/>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close/>
                  <a:moveTo>
                    <a:pt x="42" y="18"/>
                  </a:moveTo>
                  <a:lnTo>
                    <a:pt x="54" y="24"/>
                  </a:lnTo>
                  <a:lnTo>
                    <a:pt x="60" y="36"/>
                  </a:lnTo>
                  <a:lnTo>
                    <a:pt x="60" y="48"/>
                  </a:lnTo>
                  <a:lnTo>
                    <a:pt x="54" y="54"/>
                  </a:lnTo>
                  <a:lnTo>
                    <a:pt x="36" y="72"/>
                  </a:lnTo>
                  <a:lnTo>
                    <a:pt x="24" y="78"/>
                  </a:lnTo>
                  <a:lnTo>
                    <a:pt x="12" y="48"/>
                  </a:lnTo>
                  <a:lnTo>
                    <a:pt x="18" y="24"/>
                  </a:lnTo>
                  <a:lnTo>
                    <a:pt x="30"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ndParaRPr>
            </a:p>
          </p:txBody>
        </p:sp>
        <p:sp>
          <p:nvSpPr>
            <p:cNvPr id="4103" name="Rectangle 7"/>
            <p:cNvSpPr>
              <a:spLocks noChangeArrowheads="1"/>
            </p:cNvSpPr>
            <p:nvPr userDrawn="1"/>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a:defRPr/>
              </a:pPr>
              <a:endParaRPr lang="en-US">
                <a:solidFill>
                  <a:srgbClr val="FFFFFF"/>
                </a:solidFill>
                <a:latin typeface="Tahoma" pitchFamily="-107" charset="-52"/>
              </a:endParaRPr>
            </a:p>
          </p:txBody>
        </p:sp>
        <p:sp>
          <p:nvSpPr>
            <p:cNvPr id="4104" name="Rectangle 8"/>
            <p:cNvSpPr>
              <a:spLocks noChangeArrowheads="1"/>
            </p:cNvSpPr>
            <p:nvPr userDrawn="1"/>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a:defRPr/>
              </a:pPr>
              <a:endParaRPr lang="en-US">
                <a:solidFill>
                  <a:srgbClr val="FFFFFF"/>
                </a:solidFill>
                <a:latin typeface="Tahoma" pitchFamily="-107" charset="-52"/>
              </a:endParaRPr>
            </a:p>
          </p:txBody>
        </p:sp>
        <p:sp>
          <p:nvSpPr>
            <p:cNvPr id="4105" name="Rectangle 9"/>
            <p:cNvSpPr>
              <a:spLocks noChangeArrowheads="1"/>
            </p:cNvSpPr>
            <p:nvPr userDrawn="1"/>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a:defRPr/>
              </a:pPr>
              <a:endParaRPr lang="en-US">
                <a:solidFill>
                  <a:srgbClr val="FFFFFF"/>
                </a:solidFill>
                <a:latin typeface="Tahoma" pitchFamily="-107" charset="-52"/>
              </a:endParaRPr>
            </a:p>
          </p:txBody>
        </p:sp>
        <p:sp>
          <p:nvSpPr>
            <p:cNvPr id="4106" name="Rectangle 10"/>
            <p:cNvSpPr>
              <a:spLocks noChangeArrowheads="1"/>
            </p:cNvSpPr>
            <p:nvPr userDrawn="1"/>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a:defRPr/>
              </a:pPr>
              <a:endParaRPr lang="en-US">
                <a:solidFill>
                  <a:srgbClr val="FFFFFF"/>
                </a:solidFill>
                <a:latin typeface="Tahoma" pitchFamily="-107" charset="-52"/>
              </a:endParaRPr>
            </a:p>
          </p:txBody>
        </p:sp>
        <p:sp>
          <p:nvSpPr>
            <p:cNvPr id="4107" name="Rectangle 11"/>
            <p:cNvSpPr>
              <a:spLocks noChangeArrowheads="1"/>
            </p:cNvSpPr>
            <p:nvPr userDrawn="1"/>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a:defRPr/>
              </a:pPr>
              <a:endParaRPr lang="en-US">
                <a:solidFill>
                  <a:srgbClr val="FFFFFF"/>
                </a:solidFill>
                <a:latin typeface="Tahoma" pitchFamily="-107" charset="-52"/>
              </a:endParaRPr>
            </a:p>
          </p:txBody>
        </p:sp>
        <p:sp>
          <p:nvSpPr>
            <p:cNvPr id="4108" name="Freeform 12"/>
            <p:cNvSpPr>
              <a:spLocks/>
            </p:cNvSpPr>
            <p:nvPr userDrawn="1"/>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ndParaRPr>
            </a:p>
          </p:txBody>
        </p:sp>
        <p:sp>
          <p:nvSpPr>
            <p:cNvPr id="4109" name="Freeform 13"/>
            <p:cNvSpPr>
              <a:spLocks/>
            </p:cNvSpPr>
            <p:nvPr userDrawn="1"/>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ndParaRPr>
            </a:p>
          </p:txBody>
        </p:sp>
        <p:sp>
          <p:nvSpPr>
            <p:cNvPr id="4110" name="Freeform 14"/>
            <p:cNvSpPr>
              <a:spLocks/>
            </p:cNvSpPr>
            <p:nvPr userDrawn="1"/>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a:defRPr/>
              </a:pPr>
              <a:endParaRPr lang="en-US">
                <a:solidFill>
                  <a:srgbClr val="FFFFFF"/>
                </a:solidFill>
                <a:latin typeface="Tahoma" pitchFamily="-107" charset="-52"/>
              </a:endParaRPr>
            </a:p>
          </p:txBody>
        </p:sp>
        <p:sp>
          <p:nvSpPr>
            <p:cNvPr id="4111" name="Freeform 15"/>
            <p:cNvSpPr>
              <a:spLocks/>
            </p:cNvSpPr>
            <p:nvPr userDrawn="1"/>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solidFill>
                  <a:srgbClr val="FFFFFF"/>
                </a:solidFill>
                <a:latin typeface="Tahoma" pitchFamily="-107" charset="-52"/>
              </a:endParaRPr>
            </a:p>
          </p:txBody>
        </p:sp>
        <p:sp>
          <p:nvSpPr>
            <p:cNvPr id="4112" name="Freeform 16"/>
            <p:cNvSpPr>
              <a:spLocks/>
            </p:cNvSpPr>
            <p:nvPr userDrawn="1"/>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ndParaRPr>
            </a:p>
          </p:txBody>
        </p:sp>
        <p:sp>
          <p:nvSpPr>
            <p:cNvPr id="4113" name="Freeform 17"/>
            <p:cNvSpPr>
              <a:spLocks noEditPoints="1"/>
            </p:cNvSpPr>
            <p:nvPr userDrawn="1"/>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ndParaRPr>
            </a:p>
          </p:txBody>
        </p:sp>
        <p:sp>
          <p:nvSpPr>
            <p:cNvPr id="4114" name="Freeform 18"/>
            <p:cNvSpPr>
              <a:spLocks noEditPoints="1"/>
            </p:cNvSpPr>
            <p:nvPr userDrawn="1"/>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0"/>
                  </a:lnTo>
                  <a:lnTo>
                    <a:pt x="24" y="24"/>
                  </a:lnTo>
                  <a:lnTo>
                    <a:pt x="6" y="48"/>
                  </a:lnTo>
                  <a:lnTo>
                    <a:pt x="0" y="66"/>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ndParaRPr>
            </a:p>
          </p:txBody>
        </p:sp>
        <p:sp>
          <p:nvSpPr>
            <p:cNvPr id="4115" name="Freeform 19"/>
            <p:cNvSpPr>
              <a:spLocks/>
            </p:cNvSpPr>
            <p:nvPr userDrawn="1"/>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ndParaRPr>
            </a:p>
          </p:txBody>
        </p:sp>
        <p:sp>
          <p:nvSpPr>
            <p:cNvPr id="4116" name="Freeform 20"/>
            <p:cNvSpPr>
              <a:spLocks noEditPoints="1"/>
            </p:cNvSpPr>
            <p:nvPr userDrawn="1"/>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close/>
                  <a:moveTo>
                    <a:pt x="48" y="12"/>
                  </a:moveTo>
                  <a:lnTo>
                    <a:pt x="66" y="18"/>
                  </a:lnTo>
                  <a:lnTo>
                    <a:pt x="72" y="30"/>
                  </a:lnTo>
                  <a:lnTo>
                    <a:pt x="72" y="42"/>
                  </a:lnTo>
                  <a:lnTo>
                    <a:pt x="66" y="54"/>
                  </a:lnTo>
                  <a:lnTo>
                    <a:pt x="54" y="72"/>
                  </a:lnTo>
                  <a:lnTo>
                    <a:pt x="42" y="84"/>
                  </a:lnTo>
                  <a:lnTo>
                    <a:pt x="30" y="72"/>
                  </a:lnTo>
                  <a:lnTo>
                    <a:pt x="18" y="54"/>
                  </a:lnTo>
                  <a:lnTo>
                    <a:pt x="18" y="30"/>
                  </a:lnTo>
                  <a:lnTo>
                    <a:pt x="30" y="18"/>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ndParaRPr>
            </a:p>
          </p:txBody>
        </p:sp>
        <p:sp>
          <p:nvSpPr>
            <p:cNvPr id="4117" name="Freeform 21"/>
            <p:cNvSpPr>
              <a:spLocks noEditPoints="1"/>
            </p:cNvSpPr>
            <p:nvPr userDrawn="1"/>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48" y="0"/>
                  </a:lnTo>
                  <a:lnTo>
                    <a:pt x="24" y="24"/>
                  </a:lnTo>
                  <a:lnTo>
                    <a:pt x="12" y="48"/>
                  </a:lnTo>
                  <a:lnTo>
                    <a:pt x="0" y="66"/>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ndParaRPr>
            </a:p>
          </p:txBody>
        </p:sp>
        <p:sp>
          <p:nvSpPr>
            <p:cNvPr id="4118" name="Freeform 22"/>
            <p:cNvSpPr>
              <a:spLocks noEditPoints="1"/>
            </p:cNvSpPr>
            <p:nvPr userDrawn="1"/>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ndParaRPr>
            </a:p>
          </p:txBody>
        </p:sp>
        <p:sp>
          <p:nvSpPr>
            <p:cNvPr id="4119" name="Freeform 23"/>
            <p:cNvSpPr>
              <a:spLocks/>
            </p:cNvSpPr>
            <p:nvPr userDrawn="1"/>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solidFill>
                  <a:srgbClr val="FFFFFF"/>
                </a:solidFill>
                <a:latin typeface="Tahoma" pitchFamily="-107" charset="-52"/>
              </a:endParaRPr>
            </a:p>
          </p:txBody>
        </p:sp>
        <p:sp>
          <p:nvSpPr>
            <p:cNvPr id="4120" name="Freeform 24"/>
            <p:cNvSpPr>
              <a:spLocks noEditPoints="1"/>
            </p:cNvSpPr>
            <p:nvPr userDrawn="1"/>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ndParaRPr>
            </a:p>
          </p:txBody>
        </p:sp>
        <p:sp>
          <p:nvSpPr>
            <p:cNvPr id="4121" name="Freeform 25"/>
            <p:cNvSpPr>
              <a:spLocks noEditPoints="1"/>
            </p:cNvSpPr>
            <p:nvPr userDrawn="1"/>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24" y="0"/>
                  </a:lnTo>
                  <a:lnTo>
                    <a:pt x="12" y="30"/>
                  </a:lnTo>
                  <a:lnTo>
                    <a:pt x="0" y="54"/>
                  </a:lnTo>
                  <a:lnTo>
                    <a:pt x="0" y="78"/>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ndParaRPr>
            </a:p>
          </p:txBody>
        </p:sp>
        <p:sp>
          <p:nvSpPr>
            <p:cNvPr id="4122" name="Freeform 26"/>
            <p:cNvSpPr>
              <a:spLocks noEditPoints="1"/>
            </p:cNvSpPr>
            <p:nvPr userDrawn="1"/>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ndParaRPr>
            </a:p>
          </p:txBody>
        </p:sp>
        <p:sp>
          <p:nvSpPr>
            <p:cNvPr id="4123" name="Oval 27"/>
            <p:cNvSpPr>
              <a:spLocks noChangeArrowheads="1"/>
            </p:cNvSpPr>
            <p:nvPr userDrawn="1"/>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p:spPr>
          <p:txBody>
            <a:bodyPr/>
            <a:lstStyle/>
            <a:p>
              <a:pPr>
                <a:defRPr/>
              </a:pPr>
              <a:endParaRPr lang="en-US">
                <a:solidFill>
                  <a:srgbClr val="FFFFFF"/>
                </a:solidFill>
                <a:latin typeface="Tahoma" pitchFamily="-107" charset="-52"/>
              </a:endParaRPr>
            </a:p>
          </p:txBody>
        </p:sp>
        <p:sp>
          <p:nvSpPr>
            <p:cNvPr id="4124" name="Oval 28"/>
            <p:cNvSpPr>
              <a:spLocks noChangeArrowheads="1"/>
            </p:cNvSpPr>
            <p:nvPr userDrawn="1"/>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ndParaRPr>
            </a:p>
          </p:txBody>
        </p:sp>
        <p:sp>
          <p:nvSpPr>
            <p:cNvPr id="4125" name="Oval 29"/>
            <p:cNvSpPr>
              <a:spLocks noChangeArrowheads="1"/>
            </p:cNvSpPr>
            <p:nvPr userDrawn="1"/>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p:spPr>
          <p:txBody>
            <a:bodyPr/>
            <a:lstStyle/>
            <a:p>
              <a:pPr>
                <a:defRPr/>
              </a:pPr>
              <a:endParaRPr lang="en-US">
                <a:solidFill>
                  <a:srgbClr val="FFFFFF"/>
                </a:solidFill>
                <a:latin typeface="Tahoma" pitchFamily="-107" charset="-52"/>
              </a:endParaRPr>
            </a:p>
          </p:txBody>
        </p:sp>
        <p:sp>
          <p:nvSpPr>
            <p:cNvPr id="4126" name="Freeform 30"/>
            <p:cNvSpPr>
              <a:spLocks noEditPoints="1"/>
            </p:cNvSpPr>
            <p:nvPr userDrawn="1"/>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ndParaRPr>
            </a:p>
          </p:txBody>
        </p:sp>
        <p:sp>
          <p:nvSpPr>
            <p:cNvPr id="4127" name="Freeform 31"/>
            <p:cNvSpPr>
              <a:spLocks noEditPoints="1"/>
            </p:cNvSpPr>
            <p:nvPr userDrawn="1"/>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36" y="0"/>
                  </a:lnTo>
                  <a:lnTo>
                    <a:pt x="18" y="24"/>
                  </a:lnTo>
                  <a:lnTo>
                    <a:pt x="6" y="48"/>
                  </a:lnTo>
                  <a:lnTo>
                    <a:pt x="0" y="66"/>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ndParaRPr>
            </a:p>
          </p:txBody>
        </p:sp>
        <p:sp>
          <p:nvSpPr>
            <p:cNvPr id="4128" name="Rectangle 32"/>
            <p:cNvSpPr>
              <a:spLocks noChangeArrowheads="1"/>
            </p:cNvSpPr>
            <p:nvPr userDrawn="1"/>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p:spPr>
          <p:txBody>
            <a:bodyPr/>
            <a:lstStyle/>
            <a:p>
              <a:pPr>
                <a:defRPr/>
              </a:pPr>
              <a:endParaRPr lang="en-US">
                <a:solidFill>
                  <a:srgbClr val="FFFFFF"/>
                </a:solidFill>
                <a:latin typeface="Tahoma" pitchFamily="-107" charset="-52"/>
              </a:endParaRPr>
            </a:p>
          </p:txBody>
        </p:sp>
        <p:sp>
          <p:nvSpPr>
            <p:cNvPr id="4129" name="Rectangle 33"/>
            <p:cNvSpPr>
              <a:spLocks noChangeArrowheads="1"/>
            </p:cNvSpPr>
            <p:nvPr userDrawn="1"/>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a:defRPr/>
              </a:pPr>
              <a:endParaRPr lang="en-US">
                <a:solidFill>
                  <a:srgbClr val="FFFFFF"/>
                </a:solidFill>
                <a:latin typeface="Tahoma" pitchFamily="-107" charset="-52"/>
              </a:endParaRPr>
            </a:p>
          </p:txBody>
        </p:sp>
        <p:sp>
          <p:nvSpPr>
            <p:cNvPr id="4130" name="AutoShape 34"/>
            <p:cNvSpPr>
              <a:spLocks noChangeArrowheads="1"/>
            </p:cNvSpPr>
            <p:nvPr userDrawn="1"/>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ndParaRPr>
            </a:p>
          </p:txBody>
        </p:sp>
        <p:sp>
          <p:nvSpPr>
            <p:cNvPr id="4131" name="Freeform 35"/>
            <p:cNvSpPr>
              <a:spLocks/>
            </p:cNvSpPr>
            <p:nvPr userDrawn="1"/>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a:defRPr/>
              </a:pPr>
              <a:endParaRPr lang="en-US">
                <a:solidFill>
                  <a:srgbClr val="FFFFFF"/>
                </a:solidFill>
                <a:latin typeface="Tahoma" pitchFamily="-107" charset="-52"/>
              </a:endParaRPr>
            </a:p>
          </p:txBody>
        </p:sp>
        <p:sp>
          <p:nvSpPr>
            <p:cNvPr id="4132" name="Freeform 36"/>
            <p:cNvSpPr>
              <a:spLocks/>
            </p:cNvSpPr>
            <p:nvPr userDrawn="1"/>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solidFill>
                  <a:srgbClr val="FFFFFF"/>
                </a:solidFill>
                <a:latin typeface="Tahoma" pitchFamily="-107" charset="-52"/>
              </a:endParaRPr>
            </a:p>
          </p:txBody>
        </p:sp>
      </p:grpSp>
      <p:sp>
        <p:nvSpPr>
          <p:cNvPr id="4133" name="Rectangle 37"/>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134" name="Rectangle 38"/>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35" name="Rectangle 39"/>
          <p:cNvSpPr>
            <a:spLocks noGrp="1" noChangeArrowheads="1"/>
          </p:cNvSpPr>
          <p:nvPr>
            <p:ph type="dt" sz="half" idx="2"/>
          </p:nvPr>
        </p:nvSpPr>
        <p:spPr bwMode="auto">
          <a:xfrm>
            <a:off x="457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solidFill>
                  <a:srgbClr val="FFFFFF"/>
                </a:solidFill>
                <a:latin typeface="Tahoma" pitchFamily="-107" charset="-52"/>
                <a:ea typeface="+mn-ea"/>
                <a:cs typeface="+mn-cs"/>
              </a:defRPr>
            </a:lvl1pPr>
          </a:lstStyle>
          <a:p>
            <a:pPr>
              <a:defRPr/>
            </a:pPr>
            <a:endParaRPr lang="en-US"/>
          </a:p>
        </p:txBody>
      </p:sp>
      <p:sp>
        <p:nvSpPr>
          <p:cNvPr id="4136" name="Rectangle 40"/>
          <p:cNvSpPr>
            <a:spLocks noGrp="1" noChangeArrowheads="1"/>
          </p:cNvSpPr>
          <p:nvPr>
            <p:ph type="ftr" sz="quarter" idx="3"/>
          </p:nvPr>
        </p:nvSpPr>
        <p:spPr bwMode="auto">
          <a:xfrm>
            <a:off x="3124200" y="6278563"/>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FFFFFF"/>
                </a:solidFill>
                <a:latin typeface="Tahoma" pitchFamily="-107" charset="-52"/>
                <a:ea typeface="+mn-ea"/>
                <a:cs typeface="+mn-cs"/>
              </a:defRPr>
            </a:lvl1pPr>
          </a:lstStyle>
          <a:p>
            <a:pPr>
              <a:defRPr/>
            </a:pPr>
            <a:endParaRPr lang="en-US"/>
          </a:p>
        </p:txBody>
      </p:sp>
      <p:sp>
        <p:nvSpPr>
          <p:cNvPr id="4137" name="Rectangle 41"/>
          <p:cNvSpPr>
            <a:spLocks noGrp="1" noChangeArrowheads="1"/>
          </p:cNvSpPr>
          <p:nvPr>
            <p:ph type="sldNum" sz="quarter" idx="4"/>
          </p:nvPr>
        </p:nvSpPr>
        <p:spPr bwMode="auto">
          <a:xfrm>
            <a:off x="6553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solidFill>
                  <a:srgbClr val="FFFFFF"/>
                </a:solidFill>
                <a:ea typeface="MS PGothic" charset="0"/>
                <a:cs typeface="MS PGothic" charset="0"/>
              </a:defRPr>
            </a:lvl1pPr>
          </a:lstStyle>
          <a:p>
            <a:fld id="{55B1CDE9-51ED-4F48-A1E5-D1F6C7336ED1}" type="slidenum">
              <a:rPr lang="zh-CN" altLang="en-US"/>
              <a:pPr/>
              <a:t>‹#›</a:t>
            </a:fld>
            <a:endParaRPr lang="en-US" altLang="zh-CN"/>
          </a:p>
        </p:txBody>
      </p:sp>
    </p:spTree>
  </p:cSld>
  <p:clrMap bg1="dk2" tx1="lt1" bg2="dk1" tx2="lt2" accent1="accent1" accent2="accent2" accent3="accent3" accent4="accent4" accent5="accent5" accent6="accent6" hlink="hlink" folHlink="folHlink"/>
  <p:sldLayoutIdLst>
    <p:sldLayoutId id="2147486886" r:id="rId1"/>
    <p:sldLayoutId id="2147486887" r:id="rId2"/>
    <p:sldLayoutId id="2147486888" r:id="rId3"/>
    <p:sldLayoutId id="2147486889" r:id="rId4"/>
    <p:sldLayoutId id="2147486890" r:id="rId5"/>
    <p:sldLayoutId id="2147486891" r:id="rId6"/>
    <p:sldLayoutId id="2147486892" r:id="rId7"/>
    <p:sldLayoutId id="2147486893" r:id="rId8"/>
    <p:sldLayoutId id="2147486894" r:id="rId9"/>
    <p:sldLayoutId id="2147486895" r:id="rId10"/>
    <p:sldLayoutId id="2147486896" r:id="rId11"/>
    <p:sldLayoutId id="2147486897" r:id="rId12"/>
    <p:sldLayoutId id="2147486898" r:id="rId13"/>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MS PGothic"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7" charset="0"/>
          <a:ea typeface="ＭＳ Ｐゴシック" charset="0"/>
          <a:cs typeface="MS PGothic"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7" charset="0"/>
          <a:ea typeface="ＭＳ Ｐゴシック" charset="0"/>
          <a:cs typeface="MS PGothic"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7" charset="0"/>
          <a:ea typeface="ＭＳ Ｐゴシック" charset="0"/>
          <a:cs typeface="MS PGothic"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7" charset="0"/>
          <a:ea typeface="ＭＳ Ｐゴシック" charset="0"/>
          <a:cs typeface="MS PGothic"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7"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7"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7"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7" charset="0"/>
        </a:defRPr>
      </a:lvl9pPr>
    </p:titleStyle>
    <p:bodyStyle>
      <a:lvl1pPr marL="342900" indent="-342900" algn="l" rtl="0" eaLnBrk="0" fontAlgn="base" hangingPunct="0">
        <a:spcBef>
          <a:spcPct val="20000"/>
        </a:spcBef>
        <a:spcAft>
          <a:spcPct val="0"/>
        </a:spcAft>
        <a:buClr>
          <a:schemeClr val="hlink"/>
        </a:buClr>
        <a:buSzPct val="65000"/>
        <a:buFont typeface="Wingdings" charset="0"/>
        <a:buChar char="n"/>
        <a:defRPr sz="3200">
          <a:solidFill>
            <a:schemeClr val="tx1"/>
          </a:solidFill>
          <a:effectLst>
            <a:outerShdw blurRad="38100" dist="38100" dir="2700000" algn="tl">
              <a:srgbClr val="000000"/>
            </a:outerShdw>
          </a:effectLst>
          <a:latin typeface="+mn-lt"/>
          <a:ea typeface="ＭＳ Ｐゴシック" charset="0"/>
          <a:cs typeface="MS PGothic" charset="0"/>
        </a:defRPr>
      </a:lvl1pPr>
      <a:lvl2pPr marL="742950" indent="-285750" algn="l" rtl="0" eaLnBrk="0" fontAlgn="base" hangingPunct="0">
        <a:spcBef>
          <a:spcPct val="20000"/>
        </a:spcBef>
        <a:spcAft>
          <a:spcPct val="0"/>
        </a:spcAft>
        <a:buClr>
          <a:schemeClr val="tx1"/>
        </a:buClr>
        <a:buSzPct val="65000"/>
        <a:buFont typeface="Wingdings" charset="0"/>
        <a:buChar char="n"/>
        <a:defRPr sz="2800">
          <a:solidFill>
            <a:schemeClr val="tx1"/>
          </a:solidFill>
          <a:effectLst>
            <a:outerShdw blurRad="38100" dist="38100" dir="2700000" algn="tl">
              <a:srgbClr val="000000"/>
            </a:outerShdw>
          </a:effectLst>
          <a:latin typeface="+mn-lt"/>
          <a:ea typeface="MS PGothic" charset="0"/>
          <a:cs typeface="MS PGothic" charset="0"/>
        </a:defRPr>
      </a:lvl2pPr>
      <a:lvl3pPr marL="1143000" indent="-228600" algn="l" rtl="0" eaLnBrk="0" fontAlgn="base" hangingPunct="0">
        <a:spcBef>
          <a:spcPct val="20000"/>
        </a:spcBef>
        <a:spcAft>
          <a:spcPct val="0"/>
        </a:spcAft>
        <a:buClr>
          <a:schemeClr val="accent2"/>
        </a:buClr>
        <a:buSzPct val="65000"/>
        <a:buFont typeface="Wingdings" charset="0"/>
        <a:buChar char="n"/>
        <a:defRPr sz="2400">
          <a:solidFill>
            <a:schemeClr val="tx1"/>
          </a:solidFill>
          <a:effectLst>
            <a:outerShdw blurRad="38100" dist="38100" dir="2700000" algn="tl">
              <a:srgbClr val="000000"/>
            </a:outerShdw>
          </a:effectLst>
          <a:latin typeface="+mn-lt"/>
          <a:ea typeface="MS PGothic" charset="0"/>
          <a:cs typeface="MS PGothic" charset="0"/>
        </a:defRPr>
      </a:lvl3pPr>
      <a:lvl4pPr marL="1600200" indent="-228600" algn="l" rtl="0" eaLnBrk="0" fontAlgn="base" hangingPunct="0">
        <a:spcBef>
          <a:spcPct val="20000"/>
        </a:spcBef>
        <a:spcAft>
          <a:spcPct val="0"/>
        </a:spcAft>
        <a:buClr>
          <a:schemeClr val="tx1"/>
        </a:buClr>
        <a:buSzPct val="65000"/>
        <a:buFont typeface="Wingdings" charset="0"/>
        <a:buChar char="n"/>
        <a:defRPr sz="2000">
          <a:solidFill>
            <a:schemeClr val="tx1"/>
          </a:solidFill>
          <a:effectLst>
            <a:outerShdw blurRad="38100" dist="38100" dir="2700000" algn="tl">
              <a:srgbClr val="000000"/>
            </a:outerShdw>
          </a:effectLst>
          <a:latin typeface="+mn-lt"/>
          <a:ea typeface="MS PGothic" charset="0"/>
          <a:cs typeface="MS PGothic" charset="0"/>
        </a:defRPr>
      </a:lvl4pPr>
      <a:lvl5pPr marL="2057400" indent="-228600" algn="l" rtl="0" eaLnBrk="0" fontAlgn="base" hangingPunct="0">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mn-lt"/>
          <a:ea typeface="MS PGothic" charset="0"/>
          <a:cs typeface="MS PGothic" charset="0"/>
        </a:defRPr>
      </a:lvl5pPr>
      <a:lvl6pPr marL="2514600" indent="-228600" algn="l" rtl="0" fontAlgn="base">
        <a:spcBef>
          <a:spcPct val="20000"/>
        </a:spcBef>
        <a:spcAft>
          <a:spcPct val="0"/>
        </a:spcAft>
        <a:buClr>
          <a:schemeClr val="folHlink"/>
        </a:buClr>
        <a:buSzPct val="65000"/>
        <a:buFont typeface="Wingdings" pitchFamily="-107" charset="2"/>
        <a:buChar char="n"/>
        <a:defRPr sz="2000">
          <a:solidFill>
            <a:schemeClr val="tx1"/>
          </a:solidFill>
          <a:effectLst>
            <a:outerShdw blurRad="38100" dist="38100" dir="2700000" algn="tl">
              <a:srgbClr val="000000"/>
            </a:outerShdw>
          </a:effectLst>
          <a:latin typeface="+mn-lt"/>
          <a:ea typeface="ＭＳ Ｐゴシック" pitchFamily="-107" charset="-128"/>
        </a:defRPr>
      </a:lvl6pPr>
      <a:lvl7pPr marL="2971800" indent="-228600" algn="l" rtl="0" fontAlgn="base">
        <a:spcBef>
          <a:spcPct val="20000"/>
        </a:spcBef>
        <a:spcAft>
          <a:spcPct val="0"/>
        </a:spcAft>
        <a:buClr>
          <a:schemeClr val="folHlink"/>
        </a:buClr>
        <a:buSzPct val="65000"/>
        <a:buFont typeface="Wingdings" pitchFamily="-107" charset="2"/>
        <a:buChar char="n"/>
        <a:defRPr sz="2000">
          <a:solidFill>
            <a:schemeClr val="tx1"/>
          </a:solidFill>
          <a:effectLst>
            <a:outerShdw blurRad="38100" dist="38100" dir="2700000" algn="tl">
              <a:srgbClr val="000000"/>
            </a:outerShdw>
          </a:effectLst>
          <a:latin typeface="+mn-lt"/>
          <a:ea typeface="ＭＳ Ｐゴシック" pitchFamily="-107" charset="-128"/>
        </a:defRPr>
      </a:lvl7pPr>
      <a:lvl8pPr marL="3429000" indent="-228600" algn="l" rtl="0" fontAlgn="base">
        <a:spcBef>
          <a:spcPct val="20000"/>
        </a:spcBef>
        <a:spcAft>
          <a:spcPct val="0"/>
        </a:spcAft>
        <a:buClr>
          <a:schemeClr val="folHlink"/>
        </a:buClr>
        <a:buSzPct val="65000"/>
        <a:buFont typeface="Wingdings" pitchFamily="-107" charset="2"/>
        <a:buChar char="n"/>
        <a:defRPr sz="2000">
          <a:solidFill>
            <a:schemeClr val="tx1"/>
          </a:solidFill>
          <a:effectLst>
            <a:outerShdw blurRad="38100" dist="38100" dir="2700000" algn="tl">
              <a:srgbClr val="000000"/>
            </a:outerShdw>
          </a:effectLst>
          <a:latin typeface="+mn-lt"/>
          <a:ea typeface="ＭＳ Ｐゴシック" pitchFamily="-107" charset="-128"/>
        </a:defRPr>
      </a:lvl8pPr>
      <a:lvl9pPr marL="3886200" indent="-228600" algn="l" rtl="0" fontAlgn="base">
        <a:spcBef>
          <a:spcPct val="20000"/>
        </a:spcBef>
        <a:spcAft>
          <a:spcPct val="0"/>
        </a:spcAft>
        <a:buClr>
          <a:schemeClr val="folHlink"/>
        </a:buClr>
        <a:buSzPct val="65000"/>
        <a:buFont typeface="Wingdings" pitchFamily="-107" charset="2"/>
        <a:buChar char="n"/>
        <a:defRPr sz="2000">
          <a:solidFill>
            <a:schemeClr val="tx1"/>
          </a:solidFill>
          <a:effectLst>
            <a:outerShdw blurRad="38100" dist="38100" dir="2700000" algn="tl">
              <a:srgbClr val="000000"/>
            </a:outerShdw>
          </a:effectLst>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6896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689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24986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12" charset="0"/>
                <a:ea typeface="+mn-ea"/>
                <a:cs typeface="+mn-cs"/>
              </a:defRPr>
            </a:lvl1pPr>
          </a:lstStyle>
          <a:p>
            <a:pPr>
              <a:defRPr/>
            </a:pPr>
            <a:endParaRPr lang="en-US"/>
          </a:p>
        </p:txBody>
      </p:sp>
      <p:sp>
        <p:nvSpPr>
          <p:cNvPr id="24986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mn-ea"/>
                <a:cs typeface="+mn-cs"/>
              </a:defRPr>
            </a:lvl1pPr>
          </a:lstStyle>
          <a:p>
            <a:pPr>
              <a:defRPr/>
            </a:pPr>
            <a:endParaRPr lang="en-US"/>
          </a:p>
        </p:txBody>
      </p:sp>
      <p:sp>
        <p:nvSpPr>
          <p:cNvPr id="24986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ea typeface="MS PGothic" charset="0"/>
                <a:cs typeface="MS PGothic" charset="0"/>
              </a:defRPr>
            </a:lvl1pPr>
          </a:lstStyle>
          <a:p>
            <a:fld id="{4AD012BA-8D9B-F843-88C7-CFEA221D3BE6}" type="slidenum">
              <a:rPr lang="zh-CN" altLang="en-US"/>
              <a:pPr/>
              <a:t>‹#›</a:t>
            </a:fld>
            <a:endParaRPr lang="en-US" altLang="zh-CN"/>
          </a:p>
        </p:txBody>
      </p:sp>
    </p:spTree>
  </p:cSld>
  <p:clrMap bg1="lt1" tx1="dk1" bg2="lt2" tx2="dk2" accent1="accent1" accent2="accent2" accent3="accent3" accent4="accent4" accent5="accent5" accent6="accent6" hlink="hlink" folHlink="folHlink"/>
  <p:sldLayoutIdLst>
    <p:sldLayoutId id="2147486899" r:id="rId1"/>
    <p:sldLayoutId id="2147486900" r:id="rId2"/>
    <p:sldLayoutId id="2147486901" r:id="rId3"/>
    <p:sldLayoutId id="2147486902" r:id="rId4"/>
    <p:sldLayoutId id="2147486903" r:id="rId5"/>
    <p:sldLayoutId id="2147486904" r:id="rId6"/>
    <p:sldLayoutId id="2147486905" r:id="rId7"/>
    <p:sldLayoutId id="2147486906" r:id="rId8"/>
    <p:sldLayoutId id="2147486907" r:id="rId9"/>
    <p:sldLayoutId id="2147486908" r:id="rId10"/>
    <p:sldLayoutId id="2147486909" r:id="rId11"/>
    <p:sldLayoutId id="2147486910" r:id="rId12"/>
  </p:sldLayoutIdLst>
  <p:transition spd="med">
    <p:randomBar dir="vert"/>
  </p:transition>
  <p:txStyles>
    <p:titleStyle>
      <a:lvl1pPr algn="ctr" rtl="0" eaLnBrk="0" fontAlgn="base" hangingPunct="0">
        <a:spcBef>
          <a:spcPct val="0"/>
        </a:spcBef>
        <a:spcAft>
          <a:spcPct val="0"/>
        </a:spcAft>
        <a:defRPr sz="4400">
          <a:solidFill>
            <a:schemeClr val="tx2"/>
          </a:solidFill>
          <a:latin typeface="Arial"/>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MS PGothic" charset="0"/>
          <a:cs typeface="MS PGothic" charset="0"/>
        </a:defRPr>
      </a:lvl1pPr>
      <a:lvl2pPr marL="742950" indent="-285750" algn="l" rtl="0" eaLnBrk="0" fontAlgn="base" hangingPunct="0">
        <a:spcBef>
          <a:spcPct val="20000"/>
        </a:spcBef>
        <a:spcAft>
          <a:spcPct val="0"/>
        </a:spcAft>
        <a:buChar char="–"/>
        <a:defRPr sz="2800">
          <a:solidFill>
            <a:schemeClr val="tx1"/>
          </a:solidFill>
          <a:latin typeface="Arial"/>
          <a:ea typeface="MS PGothic" charset="0"/>
          <a:cs typeface="MS PGothic" charset="0"/>
        </a:defRPr>
      </a:lvl2pPr>
      <a:lvl3pPr marL="1143000" indent="-228600" algn="l" rtl="0" eaLnBrk="0" fontAlgn="base" hangingPunct="0">
        <a:spcBef>
          <a:spcPct val="20000"/>
        </a:spcBef>
        <a:spcAft>
          <a:spcPct val="0"/>
        </a:spcAft>
        <a:buChar char="•"/>
        <a:defRPr sz="2400">
          <a:solidFill>
            <a:schemeClr val="tx1"/>
          </a:solidFill>
          <a:latin typeface="Arial"/>
          <a:ea typeface="MS PGothic" charset="0"/>
          <a:cs typeface="MS PGothic" charset="0"/>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charset="0"/>
          <a:cs typeface="Geneva" charset="0"/>
        </a:defRPr>
      </a:lvl4pPr>
      <a:lvl5pPr marL="2057400" indent="-228600" algn="l" rtl="0" eaLnBrk="0" fontAlgn="base" hangingPunct="0">
        <a:spcBef>
          <a:spcPct val="20000"/>
        </a:spcBef>
        <a:spcAft>
          <a:spcPct val="0"/>
        </a:spcAft>
        <a:buChar char="»"/>
        <a:defRPr sz="2000">
          <a:solidFill>
            <a:schemeClr val="tx1"/>
          </a:solidFill>
          <a:latin typeface="Arial"/>
          <a:ea typeface="MS PGothic" charset="0"/>
          <a:cs typeface="MS PGothic"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stretch>
            <a:fillRect/>
          </a:stretch>
        </a:blipFill>
        <a:effectLst/>
      </p:bgPr>
    </p:bg>
    <p:spTree>
      <p:nvGrpSpPr>
        <p:cNvPr id="1" name=""/>
        <p:cNvGrpSpPr/>
        <p:nvPr/>
      </p:nvGrpSpPr>
      <p:grpSpPr>
        <a:xfrm>
          <a:off x="0" y="0"/>
          <a:ext cx="0" cy="0"/>
          <a:chOff x="0" y="0"/>
          <a:chExt cx="0" cy="0"/>
        </a:xfrm>
      </p:grpSpPr>
      <p:grpSp>
        <p:nvGrpSpPr>
          <p:cNvPr id="182274" name="Group 2"/>
          <p:cNvGrpSpPr>
            <a:grpSpLocks/>
          </p:cNvGrpSpPr>
          <p:nvPr/>
        </p:nvGrpSpPr>
        <p:grpSpPr bwMode="auto">
          <a:xfrm>
            <a:off x="3800475" y="1789113"/>
            <a:ext cx="5340350" cy="5056187"/>
            <a:chOff x="2394" y="1127"/>
            <a:chExt cx="3364" cy="3185"/>
          </a:xfrm>
        </p:grpSpPr>
        <p:sp>
          <p:nvSpPr>
            <p:cNvPr id="4099" name="Rectangle 3"/>
            <p:cNvSpPr>
              <a:spLocks noChangeArrowheads="1"/>
            </p:cNvSpPr>
            <p:nvPr userDrawn="1"/>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a:defRPr/>
              </a:pPr>
              <a:endParaRPr lang="en-US">
                <a:solidFill>
                  <a:srgbClr val="FFFFFF"/>
                </a:solidFill>
                <a:latin typeface="Tahoma" pitchFamily="-107" charset="-52"/>
              </a:endParaRPr>
            </a:p>
          </p:txBody>
        </p:sp>
        <p:sp>
          <p:nvSpPr>
            <p:cNvPr id="4100" name="Oval 4"/>
            <p:cNvSpPr>
              <a:spLocks noChangeArrowheads="1"/>
            </p:cNvSpPr>
            <p:nvPr userDrawn="1"/>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ndParaRPr>
            </a:p>
          </p:txBody>
        </p:sp>
        <p:sp>
          <p:nvSpPr>
            <p:cNvPr id="4101" name="Rectangle 5"/>
            <p:cNvSpPr>
              <a:spLocks noChangeArrowheads="1"/>
            </p:cNvSpPr>
            <p:nvPr userDrawn="1"/>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a:defRPr/>
              </a:pPr>
              <a:endParaRPr lang="en-US">
                <a:solidFill>
                  <a:srgbClr val="FFFFFF"/>
                </a:solidFill>
                <a:latin typeface="Tahoma" pitchFamily="-107" charset="-52"/>
              </a:endParaRPr>
            </a:p>
          </p:txBody>
        </p:sp>
        <p:sp>
          <p:nvSpPr>
            <p:cNvPr id="4102" name="Freeform 6"/>
            <p:cNvSpPr>
              <a:spLocks noEditPoints="1"/>
            </p:cNvSpPr>
            <p:nvPr userDrawn="1"/>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close/>
                  <a:moveTo>
                    <a:pt x="42" y="18"/>
                  </a:moveTo>
                  <a:lnTo>
                    <a:pt x="54" y="24"/>
                  </a:lnTo>
                  <a:lnTo>
                    <a:pt x="60" y="36"/>
                  </a:lnTo>
                  <a:lnTo>
                    <a:pt x="60" y="48"/>
                  </a:lnTo>
                  <a:lnTo>
                    <a:pt x="54" y="54"/>
                  </a:lnTo>
                  <a:lnTo>
                    <a:pt x="36" y="72"/>
                  </a:lnTo>
                  <a:lnTo>
                    <a:pt x="24" y="78"/>
                  </a:lnTo>
                  <a:lnTo>
                    <a:pt x="12" y="48"/>
                  </a:lnTo>
                  <a:lnTo>
                    <a:pt x="18" y="24"/>
                  </a:lnTo>
                  <a:lnTo>
                    <a:pt x="30"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ndParaRPr>
            </a:p>
          </p:txBody>
        </p:sp>
        <p:sp>
          <p:nvSpPr>
            <p:cNvPr id="4103" name="Rectangle 7"/>
            <p:cNvSpPr>
              <a:spLocks noChangeArrowheads="1"/>
            </p:cNvSpPr>
            <p:nvPr userDrawn="1"/>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a:defRPr/>
              </a:pPr>
              <a:endParaRPr lang="en-US">
                <a:solidFill>
                  <a:srgbClr val="FFFFFF"/>
                </a:solidFill>
                <a:latin typeface="Tahoma" pitchFamily="-107" charset="-52"/>
              </a:endParaRPr>
            </a:p>
          </p:txBody>
        </p:sp>
        <p:sp>
          <p:nvSpPr>
            <p:cNvPr id="4104" name="Rectangle 8"/>
            <p:cNvSpPr>
              <a:spLocks noChangeArrowheads="1"/>
            </p:cNvSpPr>
            <p:nvPr userDrawn="1"/>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a:defRPr/>
              </a:pPr>
              <a:endParaRPr lang="en-US">
                <a:solidFill>
                  <a:srgbClr val="FFFFFF"/>
                </a:solidFill>
                <a:latin typeface="Tahoma" pitchFamily="-107" charset="-52"/>
              </a:endParaRPr>
            </a:p>
          </p:txBody>
        </p:sp>
        <p:sp>
          <p:nvSpPr>
            <p:cNvPr id="4105" name="Rectangle 9"/>
            <p:cNvSpPr>
              <a:spLocks noChangeArrowheads="1"/>
            </p:cNvSpPr>
            <p:nvPr userDrawn="1"/>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a:defRPr/>
              </a:pPr>
              <a:endParaRPr lang="en-US">
                <a:solidFill>
                  <a:srgbClr val="FFFFFF"/>
                </a:solidFill>
                <a:latin typeface="Tahoma" pitchFamily="-107" charset="-52"/>
              </a:endParaRPr>
            </a:p>
          </p:txBody>
        </p:sp>
        <p:sp>
          <p:nvSpPr>
            <p:cNvPr id="4106" name="Rectangle 10"/>
            <p:cNvSpPr>
              <a:spLocks noChangeArrowheads="1"/>
            </p:cNvSpPr>
            <p:nvPr userDrawn="1"/>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a:defRPr/>
              </a:pPr>
              <a:endParaRPr lang="en-US">
                <a:solidFill>
                  <a:srgbClr val="FFFFFF"/>
                </a:solidFill>
                <a:latin typeface="Tahoma" pitchFamily="-107" charset="-52"/>
              </a:endParaRPr>
            </a:p>
          </p:txBody>
        </p:sp>
        <p:sp>
          <p:nvSpPr>
            <p:cNvPr id="4107" name="Rectangle 11"/>
            <p:cNvSpPr>
              <a:spLocks noChangeArrowheads="1"/>
            </p:cNvSpPr>
            <p:nvPr userDrawn="1"/>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a:defRPr/>
              </a:pPr>
              <a:endParaRPr lang="en-US">
                <a:solidFill>
                  <a:srgbClr val="FFFFFF"/>
                </a:solidFill>
                <a:latin typeface="Tahoma" pitchFamily="-107" charset="-52"/>
              </a:endParaRPr>
            </a:p>
          </p:txBody>
        </p:sp>
        <p:sp>
          <p:nvSpPr>
            <p:cNvPr id="4108" name="Freeform 12"/>
            <p:cNvSpPr>
              <a:spLocks/>
            </p:cNvSpPr>
            <p:nvPr userDrawn="1"/>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ndParaRPr>
            </a:p>
          </p:txBody>
        </p:sp>
        <p:sp>
          <p:nvSpPr>
            <p:cNvPr id="4109" name="Freeform 13"/>
            <p:cNvSpPr>
              <a:spLocks/>
            </p:cNvSpPr>
            <p:nvPr userDrawn="1"/>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ndParaRPr>
            </a:p>
          </p:txBody>
        </p:sp>
        <p:sp>
          <p:nvSpPr>
            <p:cNvPr id="4110" name="Freeform 14"/>
            <p:cNvSpPr>
              <a:spLocks/>
            </p:cNvSpPr>
            <p:nvPr userDrawn="1"/>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a:defRPr/>
              </a:pPr>
              <a:endParaRPr lang="en-US">
                <a:solidFill>
                  <a:srgbClr val="FFFFFF"/>
                </a:solidFill>
                <a:latin typeface="Tahoma" pitchFamily="-107" charset="-52"/>
              </a:endParaRPr>
            </a:p>
          </p:txBody>
        </p:sp>
        <p:sp>
          <p:nvSpPr>
            <p:cNvPr id="4111" name="Freeform 15"/>
            <p:cNvSpPr>
              <a:spLocks/>
            </p:cNvSpPr>
            <p:nvPr userDrawn="1"/>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solidFill>
                  <a:srgbClr val="FFFFFF"/>
                </a:solidFill>
                <a:latin typeface="Tahoma" pitchFamily="-107" charset="-52"/>
              </a:endParaRPr>
            </a:p>
          </p:txBody>
        </p:sp>
        <p:sp>
          <p:nvSpPr>
            <p:cNvPr id="4112" name="Freeform 16"/>
            <p:cNvSpPr>
              <a:spLocks/>
            </p:cNvSpPr>
            <p:nvPr userDrawn="1"/>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ndParaRPr>
            </a:p>
          </p:txBody>
        </p:sp>
        <p:sp>
          <p:nvSpPr>
            <p:cNvPr id="4113" name="Freeform 17"/>
            <p:cNvSpPr>
              <a:spLocks noEditPoints="1"/>
            </p:cNvSpPr>
            <p:nvPr userDrawn="1"/>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ndParaRPr>
            </a:p>
          </p:txBody>
        </p:sp>
        <p:sp>
          <p:nvSpPr>
            <p:cNvPr id="4114" name="Freeform 18"/>
            <p:cNvSpPr>
              <a:spLocks noEditPoints="1"/>
            </p:cNvSpPr>
            <p:nvPr userDrawn="1"/>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0"/>
                  </a:lnTo>
                  <a:lnTo>
                    <a:pt x="24" y="24"/>
                  </a:lnTo>
                  <a:lnTo>
                    <a:pt x="6" y="48"/>
                  </a:lnTo>
                  <a:lnTo>
                    <a:pt x="0" y="66"/>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ndParaRPr>
            </a:p>
          </p:txBody>
        </p:sp>
        <p:sp>
          <p:nvSpPr>
            <p:cNvPr id="4115" name="Freeform 19"/>
            <p:cNvSpPr>
              <a:spLocks/>
            </p:cNvSpPr>
            <p:nvPr userDrawn="1"/>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ndParaRPr>
            </a:p>
          </p:txBody>
        </p:sp>
        <p:sp>
          <p:nvSpPr>
            <p:cNvPr id="4116" name="Freeform 20"/>
            <p:cNvSpPr>
              <a:spLocks noEditPoints="1"/>
            </p:cNvSpPr>
            <p:nvPr userDrawn="1"/>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close/>
                  <a:moveTo>
                    <a:pt x="48" y="12"/>
                  </a:moveTo>
                  <a:lnTo>
                    <a:pt x="66" y="18"/>
                  </a:lnTo>
                  <a:lnTo>
                    <a:pt x="72" y="30"/>
                  </a:lnTo>
                  <a:lnTo>
                    <a:pt x="72" y="42"/>
                  </a:lnTo>
                  <a:lnTo>
                    <a:pt x="66" y="54"/>
                  </a:lnTo>
                  <a:lnTo>
                    <a:pt x="54" y="72"/>
                  </a:lnTo>
                  <a:lnTo>
                    <a:pt x="42" y="84"/>
                  </a:lnTo>
                  <a:lnTo>
                    <a:pt x="30" y="72"/>
                  </a:lnTo>
                  <a:lnTo>
                    <a:pt x="18" y="54"/>
                  </a:lnTo>
                  <a:lnTo>
                    <a:pt x="18" y="30"/>
                  </a:lnTo>
                  <a:lnTo>
                    <a:pt x="30" y="18"/>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ndParaRPr>
            </a:p>
          </p:txBody>
        </p:sp>
        <p:sp>
          <p:nvSpPr>
            <p:cNvPr id="4117" name="Freeform 21"/>
            <p:cNvSpPr>
              <a:spLocks noEditPoints="1"/>
            </p:cNvSpPr>
            <p:nvPr userDrawn="1"/>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48" y="0"/>
                  </a:lnTo>
                  <a:lnTo>
                    <a:pt x="24" y="24"/>
                  </a:lnTo>
                  <a:lnTo>
                    <a:pt x="12" y="48"/>
                  </a:lnTo>
                  <a:lnTo>
                    <a:pt x="0" y="66"/>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ndParaRPr>
            </a:p>
          </p:txBody>
        </p:sp>
        <p:sp>
          <p:nvSpPr>
            <p:cNvPr id="4118" name="Freeform 22"/>
            <p:cNvSpPr>
              <a:spLocks noEditPoints="1"/>
            </p:cNvSpPr>
            <p:nvPr userDrawn="1"/>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ndParaRPr>
            </a:p>
          </p:txBody>
        </p:sp>
        <p:sp>
          <p:nvSpPr>
            <p:cNvPr id="4119" name="Freeform 23"/>
            <p:cNvSpPr>
              <a:spLocks/>
            </p:cNvSpPr>
            <p:nvPr userDrawn="1"/>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solidFill>
                  <a:srgbClr val="FFFFFF"/>
                </a:solidFill>
                <a:latin typeface="Tahoma" pitchFamily="-107" charset="-52"/>
              </a:endParaRPr>
            </a:p>
          </p:txBody>
        </p:sp>
        <p:sp>
          <p:nvSpPr>
            <p:cNvPr id="4120" name="Freeform 24"/>
            <p:cNvSpPr>
              <a:spLocks noEditPoints="1"/>
            </p:cNvSpPr>
            <p:nvPr userDrawn="1"/>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ndParaRPr>
            </a:p>
          </p:txBody>
        </p:sp>
        <p:sp>
          <p:nvSpPr>
            <p:cNvPr id="4121" name="Freeform 25"/>
            <p:cNvSpPr>
              <a:spLocks noEditPoints="1"/>
            </p:cNvSpPr>
            <p:nvPr userDrawn="1"/>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24" y="0"/>
                  </a:lnTo>
                  <a:lnTo>
                    <a:pt x="12" y="30"/>
                  </a:lnTo>
                  <a:lnTo>
                    <a:pt x="0" y="54"/>
                  </a:lnTo>
                  <a:lnTo>
                    <a:pt x="0" y="78"/>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ndParaRPr>
            </a:p>
          </p:txBody>
        </p:sp>
        <p:sp>
          <p:nvSpPr>
            <p:cNvPr id="4122" name="Freeform 26"/>
            <p:cNvSpPr>
              <a:spLocks noEditPoints="1"/>
            </p:cNvSpPr>
            <p:nvPr userDrawn="1"/>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ndParaRPr>
            </a:p>
          </p:txBody>
        </p:sp>
        <p:sp>
          <p:nvSpPr>
            <p:cNvPr id="4123" name="Oval 27"/>
            <p:cNvSpPr>
              <a:spLocks noChangeArrowheads="1"/>
            </p:cNvSpPr>
            <p:nvPr userDrawn="1"/>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p:spPr>
          <p:txBody>
            <a:bodyPr/>
            <a:lstStyle/>
            <a:p>
              <a:pPr>
                <a:defRPr/>
              </a:pPr>
              <a:endParaRPr lang="en-US">
                <a:solidFill>
                  <a:srgbClr val="FFFFFF"/>
                </a:solidFill>
                <a:latin typeface="Tahoma" pitchFamily="-107" charset="-52"/>
              </a:endParaRPr>
            </a:p>
          </p:txBody>
        </p:sp>
        <p:sp>
          <p:nvSpPr>
            <p:cNvPr id="4124" name="Oval 28"/>
            <p:cNvSpPr>
              <a:spLocks noChangeArrowheads="1"/>
            </p:cNvSpPr>
            <p:nvPr userDrawn="1"/>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ndParaRPr>
            </a:p>
          </p:txBody>
        </p:sp>
        <p:sp>
          <p:nvSpPr>
            <p:cNvPr id="4125" name="Oval 29"/>
            <p:cNvSpPr>
              <a:spLocks noChangeArrowheads="1"/>
            </p:cNvSpPr>
            <p:nvPr userDrawn="1"/>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p:spPr>
          <p:txBody>
            <a:bodyPr/>
            <a:lstStyle/>
            <a:p>
              <a:pPr>
                <a:defRPr/>
              </a:pPr>
              <a:endParaRPr lang="en-US">
                <a:solidFill>
                  <a:srgbClr val="FFFFFF"/>
                </a:solidFill>
                <a:latin typeface="Tahoma" pitchFamily="-107" charset="-52"/>
              </a:endParaRPr>
            </a:p>
          </p:txBody>
        </p:sp>
        <p:sp>
          <p:nvSpPr>
            <p:cNvPr id="4126" name="Freeform 30"/>
            <p:cNvSpPr>
              <a:spLocks noEditPoints="1"/>
            </p:cNvSpPr>
            <p:nvPr userDrawn="1"/>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ndParaRPr>
            </a:p>
          </p:txBody>
        </p:sp>
        <p:sp>
          <p:nvSpPr>
            <p:cNvPr id="4127" name="Freeform 31"/>
            <p:cNvSpPr>
              <a:spLocks noEditPoints="1"/>
            </p:cNvSpPr>
            <p:nvPr userDrawn="1"/>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36" y="0"/>
                  </a:lnTo>
                  <a:lnTo>
                    <a:pt x="18" y="24"/>
                  </a:lnTo>
                  <a:lnTo>
                    <a:pt x="6" y="48"/>
                  </a:lnTo>
                  <a:lnTo>
                    <a:pt x="0" y="66"/>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ndParaRPr>
            </a:p>
          </p:txBody>
        </p:sp>
        <p:sp>
          <p:nvSpPr>
            <p:cNvPr id="4128" name="Rectangle 32"/>
            <p:cNvSpPr>
              <a:spLocks noChangeArrowheads="1"/>
            </p:cNvSpPr>
            <p:nvPr userDrawn="1"/>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p:spPr>
          <p:txBody>
            <a:bodyPr/>
            <a:lstStyle/>
            <a:p>
              <a:pPr>
                <a:defRPr/>
              </a:pPr>
              <a:endParaRPr lang="en-US">
                <a:solidFill>
                  <a:srgbClr val="FFFFFF"/>
                </a:solidFill>
                <a:latin typeface="Tahoma" pitchFamily="-107" charset="-52"/>
              </a:endParaRPr>
            </a:p>
          </p:txBody>
        </p:sp>
        <p:sp>
          <p:nvSpPr>
            <p:cNvPr id="4129" name="Rectangle 33"/>
            <p:cNvSpPr>
              <a:spLocks noChangeArrowheads="1"/>
            </p:cNvSpPr>
            <p:nvPr userDrawn="1"/>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a:defRPr/>
              </a:pPr>
              <a:endParaRPr lang="en-US">
                <a:solidFill>
                  <a:srgbClr val="FFFFFF"/>
                </a:solidFill>
                <a:latin typeface="Tahoma" pitchFamily="-107" charset="-52"/>
              </a:endParaRPr>
            </a:p>
          </p:txBody>
        </p:sp>
        <p:sp>
          <p:nvSpPr>
            <p:cNvPr id="4130" name="AutoShape 34"/>
            <p:cNvSpPr>
              <a:spLocks noChangeArrowheads="1"/>
            </p:cNvSpPr>
            <p:nvPr userDrawn="1"/>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ndParaRPr>
            </a:p>
          </p:txBody>
        </p:sp>
        <p:sp>
          <p:nvSpPr>
            <p:cNvPr id="4131" name="Freeform 35"/>
            <p:cNvSpPr>
              <a:spLocks/>
            </p:cNvSpPr>
            <p:nvPr userDrawn="1"/>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a:defRPr/>
              </a:pPr>
              <a:endParaRPr lang="en-US">
                <a:solidFill>
                  <a:srgbClr val="FFFFFF"/>
                </a:solidFill>
                <a:latin typeface="Tahoma" pitchFamily="-107" charset="-52"/>
              </a:endParaRPr>
            </a:p>
          </p:txBody>
        </p:sp>
        <p:sp>
          <p:nvSpPr>
            <p:cNvPr id="4132" name="Freeform 36"/>
            <p:cNvSpPr>
              <a:spLocks/>
            </p:cNvSpPr>
            <p:nvPr userDrawn="1"/>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solidFill>
                  <a:srgbClr val="FFFFFF"/>
                </a:solidFill>
                <a:latin typeface="Tahoma" pitchFamily="-107" charset="-52"/>
              </a:endParaRPr>
            </a:p>
          </p:txBody>
        </p:sp>
      </p:grpSp>
      <p:sp>
        <p:nvSpPr>
          <p:cNvPr id="4133" name="Rectangle 37"/>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134" name="Rectangle 38"/>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35" name="Rectangle 39"/>
          <p:cNvSpPr>
            <a:spLocks noGrp="1" noChangeArrowheads="1"/>
          </p:cNvSpPr>
          <p:nvPr>
            <p:ph type="dt" sz="half" idx="2"/>
          </p:nvPr>
        </p:nvSpPr>
        <p:spPr bwMode="auto">
          <a:xfrm>
            <a:off x="457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solidFill>
                  <a:srgbClr val="FFFFFF"/>
                </a:solidFill>
                <a:latin typeface="Tahoma" pitchFamily="-107" charset="-52"/>
                <a:ea typeface="+mn-ea"/>
                <a:cs typeface="+mn-cs"/>
              </a:defRPr>
            </a:lvl1pPr>
          </a:lstStyle>
          <a:p>
            <a:pPr>
              <a:defRPr/>
            </a:pPr>
            <a:endParaRPr lang="en-US"/>
          </a:p>
        </p:txBody>
      </p:sp>
      <p:sp>
        <p:nvSpPr>
          <p:cNvPr id="4136" name="Rectangle 40"/>
          <p:cNvSpPr>
            <a:spLocks noGrp="1" noChangeArrowheads="1"/>
          </p:cNvSpPr>
          <p:nvPr>
            <p:ph type="ftr" sz="quarter" idx="3"/>
          </p:nvPr>
        </p:nvSpPr>
        <p:spPr bwMode="auto">
          <a:xfrm>
            <a:off x="3124200" y="6278563"/>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FFFFFF"/>
                </a:solidFill>
                <a:latin typeface="Tahoma" pitchFamily="-107" charset="-52"/>
                <a:ea typeface="+mn-ea"/>
                <a:cs typeface="+mn-cs"/>
              </a:defRPr>
            </a:lvl1pPr>
          </a:lstStyle>
          <a:p>
            <a:pPr>
              <a:defRPr/>
            </a:pPr>
            <a:endParaRPr lang="en-US"/>
          </a:p>
        </p:txBody>
      </p:sp>
      <p:sp>
        <p:nvSpPr>
          <p:cNvPr id="4137" name="Rectangle 41"/>
          <p:cNvSpPr>
            <a:spLocks noGrp="1" noChangeArrowheads="1"/>
          </p:cNvSpPr>
          <p:nvPr>
            <p:ph type="sldNum" sz="quarter" idx="4"/>
          </p:nvPr>
        </p:nvSpPr>
        <p:spPr bwMode="auto">
          <a:xfrm>
            <a:off x="6553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solidFill>
                  <a:srgbClr val="FFFFFF"/>
                </a:solidFill>
              </a:defRPr>
            </a:lvl1pPr>
          </a:lstStyle>
          <a:p>
            <a:pPr>
              <a:defRPr/>
            </a:pPr>
            <a:fld id="{25090A24-54E1-7A42-A6DD-A5DA9A50DFEA}"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6911" r:id="rId1"/>
    <p:sldLayoutId id="2147486912" r:id="rId2"/>
    <p:sldLayoutId id="2147486913" r:id="rId3"/>
    <p:sldLayoutId id="2147486914" r:id="rId4"/>
    <p:sldLayoutId id="2147486915" r:id="rId5"/>
    <p:sldLayoutId id="2147486916" r:id="rId6"/>
    <p:sldLayoutId id="2147486917" r:id="rId7"/>
    <p:sldLayoutId id="2147486918" r:id="rId8"/>
    <p:sldLayoutId id="2147486919" r:id="rId9"/>
    <p:sldLayoutId id="2147486920" r:id="rId10"/>
    <p:sldLayoutId id="2147486921" r:id="rId11"/>
    <p:sldLayoutId id="2147486922" r:id="rId12"/>
    <p:sldLayoutId id="2147486923" r:id="rId13"/>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7"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7"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7"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7"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7"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7"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7"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7" charset="0"/>
        </a:defRPr>
      </a:lvl9pPr>
    </p:titleStyle>
    <p:bodyStyle>
      <a:lvl1pPr marL="342900" indent="-342900" algn="l" rtl="0" eaLnBrk="0" fontAlgn="base" hangingPunct="0">
        <a:spcBef>
          <a:spcPct val="20000"/>
        </a:spcBef>
        <a:spcAft>
          <a:spcPct val="0"/>
        </a:spcAft>
        <a:buClr>
          <a:schemeClr val="hlink"/>
        </a:buClr>
        <a:buSzPct val="65000"/>
        <a:buFont typeface="Wingdings" charset="0"/>
        <a:buChar char="n"/>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1"/>
        </a:buClr>
        <a:buSzPct val="65000"/>
        <a:buFont typeface="Wingdings" charset="0"/>
        <a:buChar char="n"/>
        <a:defRPr sz="2800">
          <a:solidFill>
            <a:schemeClr val="tx1"/>
          </a:solidFill>
          <a:effectLst>
            <a:outerShdw blurRad="38100" dist="38100" dir="2700000" algn="tl">
              <a:srgbClr val="000000"/>
            </a:outerShdw>
          </a:effectLst>
          <a:latin typeface="+mn-lt"/>
          <a:ea typeface="ＭＳ Ｐゴシック" pitchFamily="-107" charset="-128"/>
        </a:defRPr>
      </a:lvl2pPr>
      <a:lvl3pPr marL="1143000" indent="-228600" algn="l" rtl="0" eaLnBrk="0" fontAlgn="base" hangingPunct="0">
        <a:spcBef>
          <a:spcPct val="20000"/>
        </a:spcBef>
        <a:spcAft>
          <a:spcPct val="0"/>
        </a:spcAft>
        <a:buClr>
          <a:schemeClr val="accent2"/>
        </a:buClr>
        <a:buSzPct val="65000"/>
        <a:buFont typeface="Wingdings" charset="0"/>
        <a:buChar char="n"/>
        <a:defRPr sz="2400">
          <a:solidFill>
            <a:schemeClr val="tx1"/>
          </a:solidFill>
          <a:effectLst>
            <a:outerShdw blurRad="38100" dist="38100" dir="2700000" algn="tl">
              <a:srgbClr val="000000"/>
            </a:outerShdw>
          </a:effectLst>
          <a:latin typeface="+mn-lt"/>
          <a:ea typeface="ＭＳ Ｐゴシック" pitchFamily="-107" charset="-128"/>
        </a:defRPr>
      </a:lvl3pPr>
      <a:lvl4pPr marL="1600200" indent="-228600" algn="l" rtl="0" eaLnBrk="0" fontAlgn="base" hangingPunct="0">
        <a:spcBef>
          <a:spcPct val="20000"/>
        </a:spcBef>
        <a:spcAft>
          <a:spcPct val="0"/>
        </a:spcAft>
        <a:buClr>
          <a:schemeClr val="tx1"/>
        </a:buClr>
        <a:buSzPct val="65000"/>
        <a:buFont typeface="Wingdings" charset="0"/>
        <a:buChar char="n"/>
        <a:defRPr sz="2000">
          <a:solidFill>
            <a:schemeClr val="tx1"/>
          </a:solidFill>
          <a:effectLst>
            <a:outerShdw blurRad="38100" dist="38100" dir="2700000" algn="tl">
              <a:srgbClr val="000000"/>
            </a:outerShdw>
          </a:effectLst>
          <a:latin typeface="+mn-lt"/>
          <a:ea typeface="ＭＳ Ｐゴシック" pitchFamily="-107" charset="-128"/>
        </a:defRPr>
      </a:lvl4pPr>
      <a:lvl5pPr marL="2057400" indent="-228600" algn="l" rtl="0" eaLnBrk="0" fontAlgn="base" hangingPunct="0">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mn-lt"/>
          <a:ea typeface="ＭＳ Ｐゴシック" pitchFamily="-107" charset="-128"/>
        </a:defRPr>
      </a:lvl5pPr>
      <a:lvl6pPr marL="2514600" indent="-228600" algn="l" rtl="0" fontAlgn="base">
        <a:spcBef>
          <a:spcPct val="20000"/>
        </a:spcBef>
        <a:spcAft>
          <a:spcPct val="0"/>
        </a:spcAft>
        <a:buClr>
          <a:schemeClr val="folHlink"/>
        </a:buClr>
        <a:buSzPct val="65000"/>
        <a:buFont typeface="Wingdings" pitchFamily="-107" charset="2"/>
        <a:buChar char="n"/>
        <a:defRPr sz="2000">
          <a:solidFill>
            <a:schemeClr val="tx1"/>
          </a:solidFill>
          <a:effectLst>
            <a:outerShdw blurRad="38100" dist="38100" dir="2700000" algn="tl">
              <a:srgbClr val="000000"/>
            </a:outerShdw>
          </a:effectLst>
          <a:latin typeface="+mn-lt"/>
          <a:ea typeface="ＭＳ Ｐゴシック" pitchFamily="-107" charset="-128"/>
        </a:defRPr>
      </a:lvl6pPr>
      <a:lvl7pPr marL="2971800" indent="-228600" algn="l" rtl="0" fontAlgn="base">
        <a:spcBef>
          <a:spcPct val="20000"/>
        </a:spcBef>
        <a:spcAft>
          <a:spcPct val="0"/>
        </a:spcAft>
        <a:buClr>
          <a:schemeClr val="folHlink"/>
        </a:buClr>
        <a:buSzPct val="65000"/>
        <a:buFont typeface="Wingdings" pitchFamily="-107" charset="2"/>
        <a:buChar char="n"/>
        <a:defRPr sz="2000">
          <a:solidFill>
            <a:schemeClr val="tx1"/>
          </a:solidFill>
          <a:effectLst>
            <a:outerShdw blurRad="38100" dist="38100" dir="2700000" algn="tl">
              <a:srgbClr val="000000"/>
            </a:outerShdw>
          </a:effectLst>
          <a:latin typeface="+mn-lt"/>
          <a:ea typeface="ＭＳ Ｐゴシック" pitchFamily="-107" charset="-128"/>
        </a:defRPr>
      </a:lvl7pPr>
      <a:lvl8pPr marL="3429000" indent="-228600" algn="l" rtl="0" fontAlgn="base">
        <a:spcBef>
          <a:spcPct val="20000"/>
        </a:spcBef>
        <a:spcAft>
          <a:spcPct val="0"/>
        </a:spcAft>
        <a:buClr>
          <a:schemeClr val="folHlink"/>
        </a:buClr>
        <a:buSzPct val="65000"/>
        <a:buFont typeface="Wingdings" pitchFamily="-107" charset="2"/>
        <a:buChar char="n"/>
        <a:defRPr sz="2000">
          <a:solidFill>
            <a:schemeClr val="tx1"/>
          </a:solidFill>
          <a:effectLst>
            <a:outerShdw blurRad="38100" dist="38100" dir="2700000" algn="tl">
              <a:srgbClr val="000000"/>
            </a:outerShdw>
          </a:effectLst>
          <a:latin typeface="+mn-lt"/>
          <a:ea typeface="ＭＳ Ｐゴシック" pitchFamily="-107" charset="-128"/>
        </a:defRPr>
      </a:lvl8pPr>
      <a:lvl9pPr marL="3886200" indent="-228600" algn="l" rtl="0" fontAlgn="base">
        <a:spcBef>
          <a:spcPct val="20000"/>
        </a:spcBef>
        <a:spcAft>
          <a:spcPct val="0"/>
        </a:spcAft>
        <a:buClr>
          <a:schemeClr val="folHlink"/>
        </a:buClr>
        <a:buSzPct val="65000"/>
        <a:buFont typeface="Wingdings" pitchFamily="-107" charset="2"/>
        <a:buChar char="n"/>
        <a:defRPr sz="2000">
          <a:solidFill>
            <a:schemeClr val="tx1"/>
          </a:solidFill>
          <a:effectLst>
            <a:outerShdw blurRad="38100" dist="38100" dir="2700000" algn="tl">
              <a:srgbClr val="000000"/>
            </a:outerShdw>
          </a:effectLst>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9661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9661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264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a:solidFill>
                  <a:srgbClr val="000000"/>
                </a:solidFill>
                <a:latin typeface="Times New Roman" charset="0"/>
                <a:ea typeface="Times New Roman" charset="0"/>
                <a:cs typeface="Times New Roman" charset="0"/>
              </a:defRPr>
            </a:lvl1pPr>
          </a:lstStyle>
          <a:p>
            <a:pPr>
              <a:defRPr/>
            </a:pPr>
            <a:endParaRPr lang="en-US"/>
          </a:p>
        </p:txBody>
      </p:sp>
      <p:sp>
        <p:nvSpPr>
          <p:cNvPr id="11264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charset="0"/>
                <a:ea typeface="Times New Roman" charset="0"/>
                <a:cs typeface="Times New Roman" charset="0"/>
              </a:defRPr>
            </a:lvl1pPr>
          </a:lstStyle>
          <a:p>
            <a:pPr>
              <a:defRPr/>
            </a:pPr>
            <a:endParaRPr lang="en-US"/>
          </a:p>
        </p:txBody>
      </p:sp>
      <p:sp>
        <p:nvSpPr>
          <p:cNvPr id="11264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cs typeface="Times New Roman" charset="0"/>
              </a:defRPr>
            </a:lvl1pPr>
          </a:lstStyle>
          <a:p>
            <a:pPr>
              <a:defRPr/>
            </a:pPr>
            <a:fld id="{89871ED1-C244-4748-8FAB-FE193626D643}"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924" r:id="rId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8"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80000"/>
                <a:invGamma/>
              </a:schemeClr>
            </a:gs>
            <a:gs pos="100000">
              <a:schemeClr val="bg1"/>
            </a:gs>
          </a:gsLst>
          <a:lin ang="5400000" scaled="1"/>
        </a:gradFill>
        <a:effectLst/>
      </p:bgPr>
    </p:bg>
    <p:spTree>
      <p:nvGrpSpPr>
        <p:cNvPr id="1" name=""/>
        <p:cNvGrpSpPr/>
        <p:nvPr/>
      </p:nvGrpSpPr>
      <p:grpSpPr>
        <a:xfrm>
          <a:off x="0" y="0"/>
          <a:ext cx="0" cy="0"/>
          <a:chOff x="0" y="0"/>
          <a:chExt cx="0" cy="0"/>
        </a:xfrm>
      </p:grpSpPr>
      <p:grpSp>
        <p:nvGrpSpPr>
          <p:cNvPr id="198658" name="Group 2"/>
          <p:cNvGrpSpPr>
            <a:grpSpLocks/>
          </p:cNvGrpSpPr>
          <p:nvPr/>
        </p:nvGrpSpPr>
        <p:grpSpPr bwMode="auto">
          <a:xfrm>
            <a:off x="0" y="0"/>
            <a:ext cx="9145588" cy="6845300"/>
            <a:chOff x="0" y="0"/>
            <a:chExt cx="5761" cy="4312"/>
          </a:xfrm>
        </p:grpSpPr>
        <p:sp>
          <p:nvSpPr>
            <p:cNvPr id="198661" name="Rectangle 3"/>
            <p:cNvSpPr>
              <a:spLocks noChangeArrowheads="1"/>
            </p:cNvSpPr>
            <p:nvPr/>
          </p:nvSpPr>
          <p:spPr bwMode="auto">
            <a:xfrm>
              <a:off x="0" y="0"/>
              <a:ext cx="5753" cy="4312"/>
            </a:xfrm>
            <a:prstGeom prst="rect">
              <a:avLst/>
            </a:prstGeom>
            <a:gradFill rotWithShape="0">
              <a:gsLst>
                <a:gs pos="0">
                  <a:srgbClr val="000080"/>
                </a:gs>
                <a:gs pos="100000">
                  <a:srgbClr val="000026"/>
                </a:gs>
              </a:gsLst>
              <a:lin ang="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1" hangingPunct="1"/>
              <a:endParaRPr lang="en-US" sz="2400">
                <a:solidFill>
                  <a:srgbClr val="FFFFFF"/>
                </a:solidFill>
                <a:latin typeface="Times New Roman" charset="0"/>
              </a:endParaRPr>
            </a:p>
          </p:txBody>
        </p:sp>
        <p:sp useBgFill="1">
          <p:nvSpPr>
            <p:cNvPr id="198662" name="Freeform 4"/>
            <p:cNvSpPr>
              <a:spLocks/>
            </p:cNvSpPr>
            <p:nvPr/>
          </p:nvSpPr>
          <p:spPr bwMode="auto">
            <a:xfrm>
              <a:off x="0" y="73"/>
              <a:ext cx="5761" cy="4166"/>
            </a:xfrm>
            <a:custGeom>
              <a:avLst/>
              <a:gdLst>
                <a:gd name="T0" fmla="*/ 1 w 5761"/>
                <a:gd name="T1" fmla="*/ 3948 h 4166"/>
                <a:gd name="T2" fmla="*/ 1 w 5761"/>
                <a:gd name="T3" fmla="*/ 3997 h 4166"/>
                <a:gd name="T4" fmla="*/ 5760 w 5761"/>
                <a:gd name="T5" fmla="*/ 4105 h 4166"/>
                <a:gd name="T6" fmla="*/ 5760 w 5761"/>
                <a:gd name="T7" fmla="*/ 4165 h 4166"/>
                <a:gd name="T8" fmla="*/ 1 w 5761"/>
                <a:gd name="T9" fmla="*/ 61 h 4166"/>
                <a:gd name="T10" fmla="*/ 1 w 5761"/>
                <a:gd name="T11" fmla="*/ 108 h 4166"/>
                <a:gd name="T12" fmla="*/ 5760 w 5761"/>
                <a:gd name="T13" fmla="*/ 216 h 4166"/>
                <a:gd name="T14" fmla="*/ 5760 w 5761"/>
                <a:gd name="T15" fmla="*/ 277 h 4166"/>
                <a:gd name="T16" fmla="*/ 1 w 5761"/>
                <a:gd name="T17" fmla="*/ 384 h 4166"/>
                <a:gd name="T18" fmla="*/ 1 w 5761"/>
                <a:gd name="T19" fmla="*/ 432 h 4166"/>
                <a:gd name="T20" fmla="*/ 5760 w 5761"/>
                <a:gd name="T21" fmla="*/ 540 h 4166"/>
                <a:gd name="T22" fmla="*/ 5760 w 5761"/>
                <a:gd name="T23" fmla="*/ 600 h 4166"/>
                <a:gd name="T24" fmla="*/ 1 w 5761"/>
                <a:gd name="T25" fmla="*/ 708 h 4166"/>
                <a:gd name="T26" fmla="*/ 1 w 5761"/>
                <a:gd name="T27" fmla="*/ 756 h 4166"/>
                <a:gd name="T28" fmla="*/ 5760 w 5761"/>
                <a:gd name="T29" fmla="*/ 865 h 4166"/>
                <a:gd name="T30" fmla="*/ 5760 w 5761"/>
                <a:gd name="T31" fmla="*/ 925 h 4166"/>
                <a:gd name="T32" fmla="*/ 1 w 5761"/>
                <a:gd name="T33" fmla="*/ 1032 h 4166"/>
                <a:gd name="T34" fmla="*/ 1 w 5761"/>
                <a:gd name="T35" fmla="*/ 1080 h 4166"/>
                <a:gd name="T36" fmla="*/ 5760 w 5761"/>
                <a:gd name="T37" fmla="*/ 1188 h 4166"/>
                <a:gd name="T38" fmla="*/ 5760 w 5761"/>
                <a:gd name="T39" fmla="*/ 1248 h 4166"/>
                <a:gd name="T40" fmla="*/ 1 w 5761"/>
                <a:gd name="T41" fmla="*/ 1357 h 4166"/>
                <a:gd name="T42" fmla="*/ 1 w 5761"/>
                <a:gd name="T43" fmla="*/ 1404 h 4166"/>
                <a:gd name="T44" fmla="*/ 5760 w 5761"/>
                <a:gd name="T45" fmla="*/ 1512 h 4166"/>
                <a:gd name="T46" fmla="*/ 5760 w 5761"/>
                <a:gd name="T47" fmla="*/ 1572 h 4166"/>
                <a:gd name="T48" fmla="*/ 1 w 5761"/>
                <a:gd name="T49" fmla="*/ 1680 h 4166"/>
                <a:gd name="T50" fmla="*/ 1 w 5761"/>
                <a:gd name="T51" fmla="*/ 1728 h 4166"/>
                <a:gd name="T52" fmla="*/ 5760 w 5761"/>
                <a:gd name="T53" fmla="*/ 1836 h 4166"/>
                <a:gd name="T54" fmla="*/ 5760 w 5761"/>
                <a:gd name="T55" fmla="*/ 1896 h 4166"/>
                <a:gd name="T56" fmla="*/ 1 w 5761"/>
                <a:gd name="T57" fmla="*/ 2005 h 4166"/>
                <a:gd name="T58" fmla="*/ 1 w 5761"/>
                <a:gd name="T59" fmla="*/ 2052 h 4166"/>
                <a:gd name="T60" fmla="*/ 5760 w 5761"/>
                <a:gd name="T61" fmla="*/ 2161 h 4166"/>
                <a:gd name="T62" fmla="*/ 5760 w 5761"/>
                <a:gd name="T63" fmla="*/ 2220 h 4166"/>
                <a:gd name="T64" fmla="*/ 1 w 5761"/>
                <a:gd name="T65" fmla="*/ 2328 h 4166"/>
                <a:gd name="T66" fmla="*/ 1 w 5761"/>
                <a:gd name="T67" fmla="*/ 2376 h 4166"/>
                <a:gd name="T68" fmla="*/ 5760 w 5761"/>
                <a:gd name="T69" fmla="*/ 2484 h 4166"/>
                <a:gd name="T70" fmla="*/ 5760 w 5761"/>
                <a:gd name="T71" fmla="*/ 2545 h 4166"/>
                <a:gd name="T72" fmla="*/ 1 w 5761"/>
                <a:gd name="T73" fmla="*/ 2652 h 4166"/>
                <a:gd name="T74" fmla="*/ 1 w 5761"/>
                <a:gd name="T75" fmla="*/ 2700 h 4166"/>
                <a:gd name="T76" fmla="*/ 5760 w 5761"/>
                <a:gd name="T77" fmla="*/ 2808 h 4166"/>
                <a:gd name="T78" fmla="*/ 5760 w 5761"/>
                <a:gd name="T79" fmla="*/ 2868 h 4166"/>
                <a:gd name="T80" fmla="*/ 1 w 5761"/>
                <a:gd name="T81" fmla="*/ 2977 h 4166"/>
                <a:gd name="T82" fmla="*/ 1 w 5761"/>
                <a:gd name="T83" fmla="*/ 3024 h 4166"/>
                <a:gd name="T84" fmla="*/ 5760 w 5761"/>
                <a:gd name="T85" fmla="*/ 3132 h 4166"/>
                <a:gd name="T86" fmla="*/ 5760 w 5761"/>
                <a:gd name="T87" fmla="*/ 3192 h 4166"/>
                <a:gd name="T88" fmla="*/ 1 w 5761"/>
                <a:gd name="T89" fmla="*/ 3301 h 4166"/>
                <a:gd name="T90" fmla="*/ 1 w 5761"/>
                <a:gd name="T91" fmla="*/ 3348 h 4166"/>
                <a:gd name="T92" fmla="*/ 5760 w 5761"/>
                <a:gd name="T93" fmla="*/ 3457 h 4166"/>
                <a:gd name="T94" fmla="*/ 5760 w 5761"/>
                <a:gd name="T95" fmla="*/ 3516 h 4166"/>
                <a:gd name="T96" fmla="*/ 1 w 5761"/>
                <a:gd name="T97" fmla="*/ 3624 h 4166"/>
                <a:gd name="T98" fmla="*/ 1 w 5761"/>
                <a:gd name="T99" fmla="*/ 3672 h 4166"/>
                <a:gd name="T100" fmla="*/ 5760 w 5761"/>
                <a:gd name="T101" fmla="*/ 3781 h 4166"/>
                <a:gd name="T102" fmla="*/ 5760 w 5761"/>
                <a:gd name="T103" fmla="*/ 3841 h 416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761" h="4166">
                  <a:moveTo>
                    <a:pt x="5760" y="3889"/>
                  </a:moveTo>
                  <a:lnTo>
                    <a:pt x="1" y="3888"/>
                  </a:lnTo>
                  <a:lnTo>
                    <a:pt x="1" y="3948"/>
                  </a:lnTo>
                  <a:lnTo>
                    <a:pt x="5760" y="3948"/>
                  </a:lnTo>
                  <a:lnTo>
                    <a:pt x="5760" y="3996"/>
                  </a:lnTo>
                  <a:lnTo>
                    <a:pt x="1" y="3997"/>
                  </a:lnTo>
                  <a:lnTo>
                    <a:pt x="1" y="4056"/>
                  </a:lnTo>
                  <a:lnTo>
                    <a:pt x="5760" y="4056"/>
                  </a:lnTo>
                  <a:lnTo>
                    <a:pt x="5760" y="4105"/>
                  </a:lnTo>
                  <a:lnTo>
                    <a:pt x="1" y="4104"/>
                  </a:lnTo>
                  <a:lnTo>
                    <a:pt x="1" y="4165"/>
                  </a:lnTo>
                  <a:lnTo>
                    <a:pt x="5760" y="4165"/>
                  </a:lnTo>
                  <a:lnTo>
                    <a:pt x="5760" y="0"/>
                  </a:lnTo>
                  <a:lnTo>
                    <a:pt x="1" y="0"/>
                  </a:lnTo>
                  <a:lnTo>
                    <a:pt x="1" y="61"/>
                  </a:lnTo>
                  <a:lnTo>
                    <a:pt x="5760" y="60"/>
                  </a:lnTo>
                  <a:lnTo>
                    <a:pt x="5760" y="108"/>
                  </a:lnTo>
                  <a:lnTo>
                    <a:pt x="1" y="108"/>
                  </a:lnTo>
                  <a:lnTo>
                    <a:pt x="1" y="168"/>
                  </a:lnTo>
                  <a:lnTo>
                    <a:pt x="5760" y="169"/>
                  </a:lnTo>
                  <a:lnTo>
                    <a:pt x="5760" y="216"/>
                  </a:lnTo>
                  <a:lnTo>
                    <a:pt x="1" y="216"/>
                  </a:lnTo>
                  <a:lnTo>
                    <a:pt x="1" y="276"/>
                  </a:lnTo>
                  <a:lnTo>
                    <a:pt x="5760" y="277"/>
                  </a:lnTo>
                  <a:lnTo>
                    <a:pt x="5760" y="324"/>
                  </a:lnTo>
                  <a:lnTo>
                    <a:pt x="1" y="324"/>
                  </a:lnTo>
                  <a:lnTo>
                    <a:pt x="1" y="384"/>
                  </a:lnTo>
                  <a:lnTo>
                    <a:pt x="5760" y="384"/>
                  </a:lnTo>
                  <a:lnTo>
                    <a:pt x="5760" y="432"/>
                  </a:lnTo>
                  <a:lnTo>
                    <a:pt x="1" y="432"/>
                  </a:lnTo>
                  <a:lnTo>
                    <a:pt x="1" y="492"/>
                  </a:lnTo>
                  <a:lnTo>
                    <a:pt x="5760" y="493"/>
                  </a:lnTo>
                  <a:lnTo>
                    <a:pt x="5760" y="540"/>
                  </a:lnTo>
                  <a:lnTo>
                    <a:pt x="1" y="540"/>
                  </a:lnTo>
                  <a:lnTo>
                    <a:pt x="1" y="600"/>
                  </a:lnTo>
                  <a:lnTo>
                    <a:pt x="5760" y="600"/>
                  </a:lnTo>
                  <a:lnTo>
                    <a:pt x="5760" y="648"/>
                  </a:lnTo>
                  <a:lnTo>
                    <a:pt x="1" y="648"/>
                  </a:lnTo>
                  <a:lnTo>
                    <a:pt x="1" y="708"/>
                  </a:lnTo>
                  <a:lnTo>
                    <a:pt x="5760" y="709"/>
                  </a:lnTo>
                  <a:lnTo>
                    <a:pt x="5760" y="756"/>
                  </a:lnTo>
                  <a:lnTo>
                    <a:pt x="1" y="756"/>
                  </a:lnTo>
                  <a:lnTo>
                    <a:pt x="1" y="816"/>
                  </a:lnTo>
                  <a:lnTo>
                    <a:pt x="5760" y="817"/>
                  </a:lnTo>
                  <a:lnTo>
                    <a:pt x="5760" y="865"/>
                  </a:lnTo>
                  <a:lnTo>
                    <a:pt x="1" y="864"/>
                  </a:lnTo>
                  <a:lnTo>
                    <a:pt x="1" y="925"/>
                  </a:lnTo>
                  <a:lnTo>
                    <a:pt x="5760" y="925"/>
                  </a:lnTo>
                  <a:lnTo>
                    <a:pt x="5760" y="973"/>
                  </a:lnTo>
                  <a:lnTo>
                    <a:pt x="1" y="972"/>
                  </a:lnTo>
                  <a:lnTo>
                    <a:pt x="1" y="1032"/>
                  </a:lnTo>
                  <a:lnTo>
                    <a:pt x="5760" y="1033"/>
                  </a:lnTo>
                  <a:lnTo>
                    <a:pt x="5760" y="1080"/>
                  </a:lnTo>
                  <a:lnTo>
                    <a:pt x="1" y="1080"/>
                  </a:lnTo>
                  <a:lnTo>
                    <a:pt x="1" y="1140"/>
                  </a:lnTo>
                  <a:lnTo>
                    <a:pt x="5760" y="1140"/>
                  </a:lnTo>
                  <a:lnTo>
                    <a:pt x="5760" y="1188"/>
                  </a:lnTo>
                  <a:lnTo>
                    <a:pt x="1" y="1188"/>
                  </a:lnTo>
                  <a:lnTo>
                    <a:pt x="1" y="1248"/>
                  </a:lnTo>
                  <a:lnTo>
                    <a:pt x="5760" y="1248"/>
                  </a:lnTo>
                  <a:lnTo>
                    <a:pt x="5760" y="1296"/>
                  </a:lnTo>
                  <a:lnTo>
                    <a:pt x="1" y="1297"/>
                  </a:lnTo>
                  <a:lnTo>
                    <a:pt x="1" y="1357"/>
                  </a:lnTo>
                  <a:lnTo>
                    <a:pt x="5760" y="1356"/>
                  </a:lnTo>
                  <a:lnTo>
                    <a:pt x="5760" y="1404"/>
                  </a:lnTo>
                  <a:lnTo>
                    <a:pt x="1" y="1404"/>
                  </a:lnTo>
                  <a:lnTo>
                    <a:pt x="1" y="1465"/>
                  </a:lnTo>
                  <a:lnTo>
                    <a:pt x="5760" y="1464"/>
                  </a:lnTo>
                  <a:lnTo>
                    <a:pt x="5760" y="1512"/>
                  </a:lnTo>
                  <a:lnTo>
                    <a:pt x="1" y="1512"/>
                  </a:lnTo>
                  <a:lnTo>
                    <a:pt x="1" y="1572"/>
                  </a:lnTo>
                  <a:lnTo>
                    <a:pt x="5760" y="1572"/>
                  </a:lnTo>
                  <a:lnTo>
                    <a:pt x="5760" y="1620"/>
                  </a:lnTo>
                  <a:lnTo>
                    <a:pt x="1" y="1620"/>
                  </a:lnTo>
                  <a:lnTo>
                    <a:pt x="1" y="1680"/>
                  </a:lnTo>
                  <a:lnTo>
                    <a:pt x="5760" y="1681"/>
                  </a:lnTo>
                  <a:lnTo>
                    <a:pt x="5760" y="1728"/>
                  </a:lnTo>
                  <a:lnTo>
                    <a:pt x="1" y="1728"/>
                  </a:lnTo>
                  <a:lnTo>
                    <a:pt x="1" y="1789"/>
                  </a:lnTo>
                  <a:lnTo>
                    <a:pt x="5760" y="1789"/>
                  </a:lnTo>
                  <a:lnTo>
                    <a:pt x="5760" y="1836"/>
                  </a:lnTo>
                  <a:lnTo>
                    <a:pt x="1" y="1836"/>
                  </a:lnTo>
                  <a:lnTo>
                    <a:pt x="1" y="1896"/>
                  </a:lnTo>
                  <a:lnTo>
                    <a:pt x="5760" y="1896"/>
                  </a:lnTo>
                  <a:lnTo>
                    <a:pt x="5760" y="1944"/>
                  </a:lnTo>
                  <a:lnTo>
                    <a:pt x="1" y="1944"/>
                  </a:lnTo>
                  <a:lnTo>
                    <a:pt x="1" y="2005"/>
                  </a:lnTo>
                  <a:lnTo>
                    <a:pt x="5760" y="2004"/>
                  </a:lnTo>
                  <a:lnTo>
                    <a:pt x="5760" y="2052"/>
                  </a:lnTo>
                  <a:lnTo>
                    <a:pt x="1" y="2052"/>
                  </a:lnTo>
                  <a:lnTo>
                    <a:pt x="1" y="2113"/>
                  </a:lnTo>
                  <a:lnTo>
                    <a:pt x="5760" y="2112"/>
                  </a:lnTo>
                  <a:lnTo>
                    <a:pt x="5760" y="2161"/>
                  </a:lnTo>
                  <a:lnTo>
                    <a:pt x="1" y="2160"/>
                  </a:lnTo>
                  <a:lnTo>
                    <a:pt x="1" y="2220"/>
                  </a:lnTo>
                  <a:lnTo>
                    <a:pt x="5760" y="2220"/>
                  </a:lnTo>
                  <a:lnTo>
                    <a:pt x="5760" y="2268"/>
                  </a:lnTo>
                  <a:lnTo>
                    <a:pt x="1" y="2268"/>
                  </a:lnTo>
                  <a:lnTo>
                    <a:pt x="1" y="2328"/>
                  </a:lnTo>
                  <a:lnTo>
                    <a:pt x="5760" y="2328"/>
                  </a:lnTo>
                  <a:lnTo>
                    <a:pt x="5760" y="2376"/>
                  </a:lnTo>
                  <a:lnTo>
                    <a:pt x="1" y="2376"/>
                  </a:lnTo>
                  <a:lnTo>
                    <a:pt x="1" y="2437"/>
                  </a:lnTo>
                  <a:lnTo>
                    <a:pt x="5760" y="2436"/>
                  </a:lnTo>
                  <a:lnTo>
                    <a:pt x="5760" y="2484"/>
                  </a:lnTo>
                  <a:lnTo>
                    <a:pt x="1" y="2484"/>
                  </a:lnTo>
                  <a:lnTo>
                    <a:pt x="1" y="2545"/>
                  </a:lnTo>
                  <a:lnTo>
                    <a:pt x="5760" y="2545"/>
                  </a:lnTo>
                  <a:lnTo>
                    <a:pt x="5760" y="2592"/>
                  </a:lnTo>
                  <a:lnTo>
                    <a:pt x="1" y="2592"/>
                  </a:lnTo>
                  <a:lnTo>
                    <a:pt x="1" y="2652"/>
                  </a:lnTo>
                  <a:lnTo>
                    <a:pt x="5760" y="2652"/>
                  </a:lnTo>
                  <a:lnTo>
                    <a:pt x="5760" y="2700"/>
                  </a:lnTo>
                  <a:lnTo>
                    <a:pt x="1" y="2700"/>
                  </a:lnTo>
                  <a:lnTo>
                    <a:pt x="1" y="2761"/>
                  </a:lnTo>
                  <a:lnTo>
                    <a:pt x="5760" y="2760"/>
                  </a:lnTo>
                  <a:lnTo>
                    <a:pt x="5760" y="2808"/>
                  </a:lnTo>
                  <a:lnTo>
                    <a:pt x="1" y="2808"/>
                  </a:lnTo>
                  <a:lnTo>
                    <a:pt x="1" y="2868"/>
                  </a:lnTo>
                  <a:lnTo>
                    <a:pt x="5760" y="2868"/>
                  </a:lnTo>
                  <a:lnTo>
                    <a:pt x="5760" y="2917"/>
                  </a:lnTo>
                  <a:lnTo>
                    <a:pt x="0" y="2917"/>
                  </a:lnTo>
                  <a:lnTo>
                    <a:pt x="1" y="2977"/>
                  </a:lnTo>
                  <a:lnTo>
                    <a:pt x="5760" y="2976"/>
                  </a:lnTo>
                  <a:lnTo>
                    <a:pt x="5760" y="3024"/>
                  </a:lnTo>
                  <a:lnTo>
                    <a:pt x="1" y="3024"/>
                  </a:lnTo>
                  <a:lnTo>
                    <a:pt x="1" y="3084"/>
                  </a:lnTo>
                  <a:lnTo>
                    <a:pt x="5760" y="3084"/>
                  </a:lnTo>
                  <a:lnTo>
                    <a:pt x="5760" y="3132"/>
                  </a:lnTo>
                  <a:lnTo>
                    <a:pt x="1" y="3132"/>
                  </a:lnTo>
                  <a:lnTo>
                    <a:pt x="1" y="3192"/>
                  </a:lnTo>
                  <a:lnTo>
                    <a:pt x="5760" y="3192"/>
                  </a:lnTo>
                  <a:lnTo>
                    <a:pt x="5760" y="3240"/>
                  </a:lnTo>
                  <a:lnTo>
                    <a:pt x="1" y="3240"/>
                  </a:lnTo>
                  <a:lnTo>
                    <a:pt x="1" y="3301"/>
                  </a:lnTo>
                  <a:lnTo>
                    <a:pt x="5760" y="3300"/>
                  </a:lnTo>
                  <a:lnTo>
                    <a:pt x="5760" y="3348"/>
                  </a:lnTo>
                  <a:lnTo>
                    <a:pt x="1" y="3348"/>
                  </a:lnTo>
                  <a:lnTo>
                    <a:pt x="1" y="3408"/>
                  </a:lnTo>
                  <a:lnTo>
                    <a:pt x="5760" y="3409"/>
                  </a:lnTo>
                  <a:lnTo>
                    <a:pt x="5760" y="3457"/>
                  </a:lnTo>
                  <a:lnTo>
                    <a:pt x="1" y="3456"/>
                  </a:lnTo>
                  <a:lnTo>
                    <a:pt x="1" y="3517"/>
                  </a:lnTo>
                  <a:lnTo>
                    <a:pt x="5760" y="3516"/>
                  </a:lnTo>
                  <a:lnTo>
                    <a:pt x="5760" y="3565"/>
                  </a:lnTo>
                  <a:lnTo>
                    <a:pt x="1" y="3565"/>
                  </a:lnTo>
                  <a:lnTo>
                    <a:pt x="1" y="3624"/>
                  </a:lnTo>
                  <a:lnTo>
                    <a:pt x="5760" y="3625"/>
                  </a:lnTo>
                  <a:lnTo>
                    <a:pt x="5760" y="3673"/>
                  </a:lnTo>
                  <a:lnTo>
                    <a:pt x="1" y="3672"/>
                  </a:lnTo>
                  <a:lnTo>
                    <a:pt x="1" y="3733"/>
                  </a:lnTo>
                  <a:lnTo>
                    <a:pt x="5760" y="3733"/>
                  </a:lnTo>
                  <a:lnTo>
                    <a:pt x="5760" y="3781"/>
                  </a:lnTo>
                  <a:lnTo>
                    <a:pt x="1" y="3781"/>
                  </a:lnTo>
                  <a:lnTo>
                    <a:pt x="1" y="3841"/>
                  </a:lnTo>
                  <a:lnTo>
                    <a:pt x="5760" y="3841"/>
                  </a:lnTo>
                  <a:lnTo>
                    <a:pt x="5760" y="3889"/>
                  </a:lnTo>
                </a:path>
              </a:pathLst>
            </a:custGeom>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grpSp>
      <p:sp>
        <p:nvSpPr>
          <p:cNvPr id="198659" name="Rectangle 5"/>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488" tIns="44450" rIns="90488" bIns="44450" numCol="1" anchor="ctr" anchorCtr="0" compatLnSpc="1">
            <a:prstTxWarp prst="textNoShape">
              <a:avLst/>
            </a:prstTxWarp>
          </a:bodyPr>
          <a:lstStyle/>
          <a:p>
            <a:pPr lvl="0"/>
            <a:r>
              <a:rPr lang="en-US"/>
              <a:t>Click to edit Master title style</a:t>
            </a:r>
          </a:p>
        </p:txBody>
      </p:sp>
      <p:sp>
        <p:nvSpPr>
          <p:cNvPr id="198660" name="Rectangle 6"/>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488" tIns="44450" rIns="90488" bIns="4445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6822"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24" charset="-128"/>
          <a:cs typeface="ＭＳ Ｐゴシック" pitchFamily="24" charset="-128"/>
        </a:defRPr>
      </a:lvl1pPr>
      <a:lvl2pPr algn="ctr" rtl="0" eaLnBrk="0" fontAlgn="base" hangingPunct="0">
        <a:spcBef>
          <a:spcPct val="0"/>
        </a:spcBef>
        <a:spcAft>
          <a:spcPct val="0"/>
        </a:spcAft>
        <a:defRPr sz="4400">
          <a:solidFill>
            <a:schemeClr val="tx2"/>
          </a:solidFill>
          <a:latin typeface="Arial" pitchFamily="-112" charset="0"/>
          <a:ea typeface="ＭＳ Ｐゴシック" pitchFamily="24" charset="-128"/>
          <a:cs typeface="ＭＳ Ｐゴシック" pitchFamily="24"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pitchFamily="24" charset="-128"/>
          <a:cs typeface="ＭＳ Ｐゴシック" pitchFamily="24"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pitchFamily="24" charset="-128"/>
          <a:cs typeface="ＭＳ Ｐゴシック" pitchFamily="24"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pitchFamily="24" charset="-128"/>
          <a:cs typeface="ＭＳ Ｐゴシック" pitchFamily="24" charset="-128"/>
        </a:defRPr>
      </a:lvl5pPr>
      <a:lvl6pPr marL="457200" algn="ctr" rtl="0" eaLnBrk="0" fontAlgn="base" hangingPunct="0">
        <a:spcBef>
          <a:spcPct val="0"/>
        </a:spcBef>
        <a:spcAft>
          <a:spcPct val="0"/>
        </a:spcAft>
        <a:defRPr sz="4400">
          <a:solidFill>
            <a:schemeClr val="tx2"/>
          </a:solidFill>
          <a:latin typeface="Arial" pitchFamily="-112" charset="0"/>
        </a:defRPr>
      </a:lvl6pPr>
      <a:lvl7pPr marL="914400" algn="ctr" rtl="0" eaLnBrk="0" fontAlgn="base" hangingPunct="0">
        <a:spcBef>
          <a:spcPct val="0"/>
        </a:spcBef>
        <a:spcAft>
          <a:spcPct val="0"/>
        </a:spcAft>
        <a:defRPr sz="4400">
          <a:solidFill>
            <a:schemeClr val="tx2"/>
          </a:solidFill>
          <a:latin typeface="Arial" pitchFamily="-112" charset="0"/>
        </a:defRPr>
      </a:lvl7pPr>
      <a:lvl8pPr marL="1371600" algn="ctr" rtl="0" eaLnBrk="0" fontAlgn="base" hangingPunct="0">
        <a:spcBef>
          <a:spcPct val="0"/>
        </a:spcBef>
        <a:spcAft>
          <a:spcPct val="0"/>
        </a:spcAft>
        <a:defRPr sz="4400">
          <a:solidFill>
            <a:schemeClr val="tx2"/>
          </a:solidFill>
          <a:latin typeface="Arial" pitchFamily="-112" charset="0"/>
        </a:defRPr>
      </a:lvl8pPr>
      <a:lvl9pPr marL="1828800" algn="ctr" rtl="0" eaLnBrk="0" fontAlgn="base" hangingPunct="0">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lr>
          <a:schemeClr val="tx2"/>
        </a:buClr>
        <a:buSzPct val="75000"/>
        <a:buFont typeface="Monotype Sorts" charset="0"/>
        <a:buChar char="n"/>
        <a:defRPr sz="3200">
          <a:solidFill>
            <a:schemeClr val="tx1"/>
          </a:solidFill>
          <a:latin typeface="+mn-lt"/>
          <a:ea typeface="ＭＳ Ｐゴシック" pitchFamily="24" charset="-128"/>
          <a:cs typeface="ＭＳ Ｐゴシック" pitchFamily="24"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latin typeface="+mn-lt"/>
          <a:ea typeface="Geneva" charset="-128"/>
          <a:cs typeface="Geneva" charset="0"/>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089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pPr>
              <a:defRPr/>
            </a:pPr>
            <a:fld id="{6883372E-E1F9-2148-BE6B-AE8F30AAF39D}" type="slidenum">
              <a:rPr lang="en-US"/>
              <a:pPr>
                <a:defRPr/>
              </a:pPr>
              <a:t>‹#›</a:t>
            </a:fld>
            <a:endParaRPr lang="en-US"/>
          </a:p>
        </p:txBody>
      </p:sp>
    </p:spTree>
    <p:extLst>
      <p:ext uri="{BB962C8B-B14F-4D97-AF65-F5344CB8AC3E}">
        <p14:creationId xmlns:p14="http://schemas.microsoft.com/office/powerpoint/2010/main" val="3234835429"/>
      </p:ext>
    </p:extLst>
  </p:cSld>
  <p:clrMap bg1="lt1" tx1="dk1" bg2="lt2" tx2="dk2" accent1="accent1" accent2="accent2" accent3="accent3" accent4="accent4" accent5="accent5" accent6="accent6" hlink="hlink" folHlink="folHlink"/>
  <p:sldLayoutIdLst>
    <p:sldLayoutId id="2147486926" r:id="rId1"/>
    <p:sldLayoutId id="2147486927" r:id="rId2"/>
    <p:sldLayoutId id="2147486928" r:id="rId3"/>
    <p:sldLayoutId id="2147486929" r:id="rId4"/>
    <p:sldLayoutId id="2147486930" r:id="rId5"/>
    <p:sldLayoutId id="2147486931" r:id="rId6"/>
    <p:sldLayoutId id="2147486932" r:id="rId7"/>
    <p:sldLayoutId id="2147486933" r:id="rId8"/>
    <p:sldLayoutId id="2147486934" r:id="rId9"/>
    <p:sldLayoutId id="2147486935" r:id="rId10"/>
    <p:sldLayoutId id="2147486936" r:id="rId11"/>
    <p:sldLayoutId id="2147486937" r:id="rId12"/>
    <p:sldLayoutId id="2147486938"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546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46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Calibri" charset="0"/>
              </a:defRPr>
            </a:lvl1pPr>
          </a:lstStyle>
          <a:p>
            <a:pPr>
              <a:defRPr/>
            </a:pPr>
            <a:fld id="{EA11FE1F-FB86-EF4F-843C-5651AE6DE9A6}" type="datetime1">
              <a:rPr lang="en-US"/>
              <a:pPr>
                <a:defRPr/>
              </a:pPr>
              <a:t>8/31/22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rgbClr val="000000">
                    <a:tint val="75000"/>
                  </a:srgbClr>
                </a:solidFill>
                <a:latin typeface="Calibri"/>
                <a:ea typeface="+mn-ea"/>
                <a:cs typeface="+mn-cs"/>
              </a:defRPr>
            </a:lvl1pPr>
          </a:lstStyle>
          <a:p>
            <a:pPr>
              <a:defRPr/>
            </a:pPr>
            <a:endParaRPr lang="en-SG"/>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charset="0"/>
              </a:defRPr>
            </a:lvl1pPr>
          </a:lstStyle>
          <a:p>
            <a:pPr>
              <a:defRPr/>
            </a:pPr>
            <a:fld id="{67C56859-F7F0-4C47-AD9D-D76EC717B9CF}" type="slidenum">
              <a:rPr lang="en-US"/>
              <a:pPr>
                <a:defRPr/>
              </a:pPr>
              <a:t>‹#›</a:t>
            </a:fld>
            <a:endParaRPr lang="en-US"/>
          </a:p>
        </p:txBody>
      </p:sp>
    </p:spTree>
    <p:extLst>
      <p:ext uri="{BB962C8B-B14F-4D97-AF65-F5344CB8AC3E}">
        <p14:creationId xmlns:p14="http://schemas.microsoft.com/office/powerpoint/2010/main" val="1978750995"/>
      </p:ext>
    </p:extLst>
  </p:cSld>
  <p:clrMap bg1="lt1" tx1="dk1" bg2="lt2" tx2="dk2" accent1="accent1" accent2="accent2" accent3="accent3" accent4="accent4" accent5="accent5" accent6="accent6" hlink="hlink" folHlink="folHlink"/>
  <p:sldLayoutIdLst>
    <p:sldLayoutId id="2147486940" r:id="rId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1026"/>
          <p:cNvGrpSpPr>
            <a:grpSpLocks/>
          </p:cNvGrpSpPr>
          <p:nvPr/>
        </p:nvGrpSpPr>
        <p:grpSpPr bwMode="auto">
          <a:xfrm>
            <a:off x="0" y="0"/>
            <a:ext cx="9159875" cy="6870700"/>
            <a:chOff x="0" y="0"/>
            <a:chExt cx="5770" cy="4328"/>
          </a:xfrm>
        </p:grpSpPr>
        <p:sp>
          <p:nvSpPr>
            <p:cNvPr id="1032" name="Rectangle 1027"/>
            <p:cNvSpPr>
              <a:spLocks noChangeArrowheads="1"/>
            </p:cNvSpPr>
            <p:nvPr/>
          </p:nvSpPr>
          <p:spPr bwMode="hidden">
            <a:xfrm>
              <a:off x="0" y="4186"/>
              <a:ext cx="5089" cy="142"/>
            </a:xfrm>
            <a:prstGeom prst="rect">
              <a:avLst/>
            </a:prstGeom>
            <a:gradFill rotWithShape="0">
              <a:gsLst>
                <a:gs pos="0">
                  <a:schemeClr val="bg1"/>
                </a:gs>
                <a:gs pos="100000">
                  <a:schemeClr val="bg2"/>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kumimoji="1" lang="en-US">
                <a:solidFill>
                  <a:srgbClr val="2F1311"/>
                </a:solidFill>
                <a:latin typeface="Arial" charset="0"/>
              </a:endParaRPr>
            </a:p>
          </p:txBody>
        </p:sp>
        <p:sp>
          <p:nvSpPr>
            <p:cNvPr id="1033" name="Rectangle 1028"/>
            <p:cNvSpPr>
              <a:spLocks noChangeArrowheads="1"/>
            </p:cNvSpPr>
            <p:nvPr/>
          </p:nvSpPr>
          <p:spPr bwMode="hidden">
            <a:xfrm>
              <a:off x="0" y="0"/>
              <a:ext cx="5089" cy="126"/>
            </a:xfrm>
            <a:prstGeom prst="rect">
              <a:avLst/>
            </a:pr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kumimoji="1" lang="en-US">
                <a:solidFill>
                  <a:srgbClr val="2F1311"/>
                </a:solidFill>
                <a:latin typeface="Arial" charset="0"/>
              </a:endParaRPr>
            </a:p>
          </p:txBody>
        </p:sp>
        <p:sp>
          <p:nvSpPr>
            <p:cNvPr id="148485" name="Rectangle 1029"/>
            <p:cNvSpPr>
              <a:spLocks noChangeArrowheads="1"/>
            </p:cNvSpPr>
            <p:nvPr/>
          </p:nvSpPr>
          <p:spPr bwMode="auto">
            <a:xfrm>
              <a:off x="5010" y="0"/>
              <a:ext cx="758" cy="4320"/>
            </a:xfrm>
            <a:prstGeom prst="rect">
              <a:avLst/>
            </a:prstGeom>
            <a:gradFill rotWithShape="0">
              <a:gsLst>
                <a:gs pos="0">
                  <a:schemeClr val="accent1">
                    <a:gamma/>
                    <a:shade val="84706"/>
                    <a:invGamma/>
                  </a:schemeClr>
                </a:gs>
                <a:gs pos="50000">
                  <a:schemeClr val="accent1"/>
                </a:gs>
                <a:gs pos="100000">
                  <a:schemeClr val="accent1">
                    <a:gamma/>
                    <a:shade val="84706"/>
                    <a:invGamma/>
                  </a:schemeClr>
                </a:gs>
              </a:gsLst>
              <a:lin ang="5400000" scaled="1"/>
            </a:gradFill>
            <a:ln w="9525">
              <a:noFill/>
              <a:miter lim="800000"/>
              <a:headEnd/>
              <a:tailEnd/>
            </a:ln>
            <a:effectLst/>
          </p:spPr>
          <p:txBody>
            <a:bodyPr wrap="none" anchor="ctr"/>
            <a:lstStyle/>
            <a:p>
              <a:pPr algn="ctr" eaLnBrk="1" hangingPunct="1">
                <a:defRPr/>
              </a:pPr>
              <a:endParaRPr kumimoji="1" lang="en-US">
                <a:solidFill>
                  <a:srgbClr val="2F1311"/>
                </a:solidFill>
                <a:latin typeface="Arial" pitchFamily="22" charset="0"/>
              </a:endParaRPr>
            </a:p>
          </p:txBody>
        </p:sp>
        <p:grpSp>
          <p:nvGrpSpPr>
            <p:cNvPr id="1035" name="Group 1030"/>
            <p:cNvGrpSpPr>
              <a:grpSpLocks/>
            </p:cNvGrpSpPr>
            <p:nvPr/>
          </p:nvGrpSpPr>
          <p:grpSpPr bwMode="auto">
            <a:xfrm>
              <a:off x="4944" y="1"/>
              <a:ext cx="816" cy="3974"/>
              <a:chOff x="4944" y="1"/>
              <a:chExt cx="816" cy="3974"/>
            </a:xfrm>
          </p:grpSpPr>
          <p:grpSp>
            <p:nvGrpSpPr>
              <p:cNvPr id="1047" name="Group 1031"/>
              <p:cNvGrpSpPr>
                <a:grpSpLocks/>
              </p:cNvGrpSpPr>
              <p:nvPr userDrawn="1"/>
            </p:nvGrpSpPr>
            <p:grpSpPr bwMode="auto">
              <a:xfrm>
                <a:off x="5280" y="1"/>
                <a:ext cx="480" cy="1430"/>
                <a:chOff x="5280" y="1"/>
                <a:chExt cx="480" cy="1430"/>
              </a:xfrm>
            </p:grpSpPr>
            <p:grpSp>
              <p:nvGrpSpPr>
                <p:cNvPr id="1068" name="Group 1032"/>
                <p:cNvGrpSpPr>
                  <a:grpSpLocks/>
                </p:cNvGrpSpPr>
                <p:nvPr userDrawn="1"/>
              </p:nvGrpSpPr>
              <p:grpSpPr bwMode="auto">
                <a:xfrm rot="-5400000">
                  <a:off x="5484" y="0"/>
                  <a:ext cx="174" cy="176"/>
                  <a:chOff x="1657" y="323"/>
                  <a:chExt cx="1691" cy="2560"/>
                </a:xfrm>
              </p:grpSpPr>
              <p:grpSp>
                <p:nvGrpSpPr>
                  <p:cNvPr id="1077" name="Group 1033"/>
                  <p:cNvGrpSpPr>
                    <a:grpSpLocks/>
                  </p:cNvGrpSpPr>
                  <p:nvPr/>
                </p:nvGrpSpPr>
                <p:grpSpPr bwMode="auto">
                  <a:xfrm>
                    <a:off x="1657" y="323"/>
                    <a:ext cx="1691" cy="2560"/>
                    <a:chOff x="1657" y="323"/>
                    <a:chExt cx="1691" cy="2560"/>
                  </a:xfrm>
                </p:grpSpPr>
                <p:sp>
                  <p:nvSpPr>
                    <p:cNvPr id="1084" name="Freeform 1034"/>
                    <p:cNvSpPr>
                      <a:spLocks/>
                    </p:cNvSpPr>
                    <p:nvPr/>
                  </p:nvSpPr>
                  <p:spPr bwMode="auto">
                    <a:xfrm>
                      <a:off x="2347" y="323"/>
                      <a:ext cx="1234" cy="2560"/>
                    </a:xfrm>
                    <a:custGeom>
                      <a:avLst/>
                      <a:gdLst>
                        <a:gd name="T0" fmla="*/ 349 w 1231"/>
                        <a:gd name="T1" fmla="*/ 283 h 2560"/>
                        <a:gd name="T2" fmla="*/ 427 w 1231"/>
                        <a:gd name="T3" fmla="*/ 115 h 2560"/>
                        <a:gd name="T4" fmla="*/ 595 w 1231"/>
                        <a:gd name="T5" fmla="*/ 7 h 2560"/>
                        <a:gd name="T6" fmla="*/ 919 w 1231"/>
                        <a:gd name="T7" fmla="*/ 61 h 2560"/>
                        <a:gd name="T8" fmla="*/ 1087 w 1231"/>
                        <a:gd name="T9" fmla="*/ 349 h 2560"/>
                        <a:gd name="T10" fmla="*/ 1003 w 1231"/>
                        <a:gd name="T11" fmla="*/ 769 h 2560"/>
                        <a:gd name="T12" fmla="*/ 967 w 1231"/>
                        <a:gd name="T13" fmla="*/ 943 h 2560"/>
                        <a:gd name="T14" fmla="*/ 1141 w 1231"/>
                        <a:gd name="T15" fmla="*/ 1075 h 2560"/>
                        <a:gd name="T16" fmla="*/ 1267 w 1231"/>
                        <a:gd name="T17" fmla="*/ 1525 h 2560"/>
                        <a:gd name="T18" fmla="*/ 1159 w 1231"/>
                        <a:gd name="T19" fmla="*/ 1969 h 2560"/>
                        <a:gd name="T20" fmla="*/ 931 w 1231"/>
                        <a:gd name="T21" fmla="*/ 2077 h 2560"/>
                        <a:gd name="T22" fmla="*/ 745 w 1231"/>
                        <a:gd name="T23" fmla="*/ 2059 h 2560"/>
                        <a:gd name="T24" fmla="*/ 679 w 1231"/>
                        <a:gd name="T25" fmla="*/ 2251 h 2560"/>
                        <a:gd name="T26" fmla="*/ 541 w 1231"/>
                        <a:gd name="T27" fmla="*/ 2527 h 2560"/>
                        <a:gd name="T28" fmla="*/ 223 w 1231"/>
                        <a:gd name="T29" fmla="*/ 2509 h 2560"/>
                        <a:gd name="T30" fmla="*/ 31 w 1231"/>
                        <a:gd name="T31" fmla="*/ 2227 h 2560"/>
                        <a:gd name="T32" fmla="*/ 25 w 1231"/>
                        <a:gd name="T33" fmla="*/ 1969 h 2560"/>
                        <a:gd name="T34" fmla="*/ 145 w 1231"/>
                        <a:gd name="T35" fmla="*/ 1651 h 2560"/>
                        <a:gd name="T36" fmla="*/ 271 w 1231"/>
                        <a:gd name="T37" fmla="*/ 1513 h 2560"/>
                        <a:gd name="T38" fmla="*/ 229 w 1231"/>
                        <a:gd name="T39" fmla="*/ 1729 h 2560"/>
                        <a:gd name="T40" fmla="*/ 73 w 1231"/>
                        <a:gd name="T41" fmla="*/ 2023 h 2560"/>
                        <a:gd name="T42" fmla="*/ 169 w 1231"/>
                        <a:gd name="T43" fmla="*/ 2323 h 2560"/>
                        <a:gd name="T44" fmla="*/ 451 w 1231"/>
                        <a:gd name="T45" fmla="*/ 2431 h 2560"/>
                        <a:gd name="T46" fmla="*/ 607 w 1231"/>
                        <a:gd name="T47" fmla="*/ 2227 h 2560"/>
                        <a:gd name="T48" fmla="*/ 589 w 1231"/>
                        <a:gd name="T49" fmla="*/ 1807 h 2560"/>
                        <a:gd name="T50" fmla="*/ 505 w 1231"/>
                        <a:gd name="T51" fmla="*/ 1531 h 2560"/>
                        <a:gd name="T52" fmla="*/ 547 w 1231"/>
                        <a:gd name="T53" fmla="*/ 1459 h 2560"/>
                        <a:gd name="T54" fmla="*/ 649 w 1231"/>
                        <a:gd name="T55" fmla="*/ 1633 h 2560"/>
                        <a:gd name="T56" fmla="*/ 745 w 1231"/>
                        <a:gd name="T57" fmla="*/ 1933 h 2560"/>
                        <a:gd name="T58" fmla="*/ 991 w 1231"/>
                        <a:gd name="T59" fmla="*/ 1963 h 2560"/>
                        <a:gd name="T60" fmla="*/ 1171 w 1231"/>
                        <a:gd name="T61" fmla="*/ 1687 h 2560"/>
                        <a:gd name="T62" fmla="*/ 1153 w 1231"/>
                        <a:gd name="T63" fmla="*/ 1273 h 2560"/>
                        <a:gd name="T64" fmla="*/ 907 w 1231"/>
                        <a:gd name="T65" fmla="*/ 1057 h 2560"/>
                        <a:gd name="T66" fmla="*/ 703 w 1231"/>
                        <a:gd name="T67" fmla="*/ 1129 h 2560"/>
                        <a:gd name="T68" fmla="*/ 589 w 1231"/>
                        <a:gd name="T69" fmla="*/ 1117 h 2560"/>
                        <a:gd name="T70" fmla="*/ 643 w 1231"/>
                        <a:gd name="T71" fmla="*/ 1033 h 2560"/>
                        <a:gd name="T72" fmla="*/ 835 w 1231"/>
                        <a:gd name="T73" fmla="*/ 937 h 2560"/>
                        <a:gd name="T74" fmla="*/ 973 w 1231"/>
                        <a:gd name="T75" fmla="*/ 613 h 2560"/>
                        <a:gd name="T76" fmla="*/ 907 w 1231"/>
                        <a:gd name="T77" fmla="*/ 175 h 2560"/>
                        <a:gd name="T78" fmla="*/ 643 w 1231"/>
                        <a:gd name="T79" fmla="*/ 103 h 2560"/>
                        <a:gd name="T80" fmla="*/ 403 w 1231"/>
                        <a:gd name="T81" fmla="*/ 355 h 2560"/>
                        <a:gd name="T82" fmla="*/ 415 w 1231"/>
                        <a:gd name="T83" fmla="*/ 763 h 2560"/>
                        <a:gd name="T84" fmla="*/ 355 w 1231"/>
                        <a:gd name="T85" fmla="*/ 949 h 2560"/>
                        <a:gd name="T86" fmla="*/ 301 w 1231"/>
                        <a:gd name="T87" fmla="*/ 685 h 2560"/>
                        <a:gd name="T88" fmla="*/ 319 w 1231"/>
                        <a:gd name="T89" fmla="*/ 367 h 256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231" h="2560">
                          <a:moveTo>
                            <a:pt x="307" y="367"/>
                          </a:moveTo>
                          <a:cubicBezTo>
                            <a:pt x="317" y="336"/>
                            <a:pt x="326" y="303"/>
                            <a:pt x="337" y="283"/>
                          </a:cubicBezTo>
                          <a:cubicBezTo>
                            <a:pt x="348" y="263"/>
                            <a:pt x="360" y="275"/>
                            <a:pt x="373" y="247"/>
                          </a:cubicBezTo>
                          <a:cubicBezTo>
                            <a:pt x="386" y="219"/>
                            <a:pt x="400" y="147"/>
                            <a:pt x="415" y="115"/>
                          </a:cubicBezTo>
                          <a:cubicBezTo>
                            <a:pt x="430" y="83"/>
                            <a:pt x="435" y="73"/>
                            <a:pt x="463" y="55"/>
                          </a:cubicBezTo>
                          <a:cubicBezTo>
                            <a:pt x="491" y="37"/>
                            <a:pt x="536" y="14"/>
                            <a:pt x="583" y="7"/>
                          </a:cubicBezTo>
                          <a:cubicBezTo>
                            <a:pt x="630" y="0"/>
                            <a:pt x="693" y="4"/>
                            <a:pt x="745" y="13"/>
                          </a:cubicBezTo>
                          <a:cubicBezTo>
                            <a:pt x="797" y="22"/>
                            <a:pt x="852" y="34"/>
                            <a:pt x="895" y="61"/>
                          </a:cubicBezTo>
                          <a:cubicBezTo>
                            <a:pt x="938" y="88"/>
                            <a:pt x="977" y="127"/>
                            <a:pt x="1003" y="175"/>
                          </a:cubicBezTo>
                          <a:cubicBezTo>
                            <a:pt x="1029" y="223"/>
                            <a:pt x="1044" y="287"/>
                            <a:pt x="1051" y="349"/>
                          </a:cubicBezTo>
                          <a:cubicBezTo>
                            <a:pt x="1058" y="411"/>
                            <a:pt x="1057" y="477"/>
                            <a:pt x="1045" y="547"/>
                          </a:cubicBezTo>
                          <a:cubicBezTo>
                            <a:pt x="1033" y="617"/>
                            <a:pt x="995" y="712"/>
                            <a:pt x="979" y="769"/>
                          </a:cubicBezTo>
                          <a:cubicBezTo>
                            <a:pt x="963" y="826"/>
                            <a:pt x="955" y="860"/>
                            <a:pt x="949" y="889"/>
                          </a:cubicBezTo>
                          <a:cubicBezTo>
                            <a:pt x="943" y="918"/>
                            <a:pt x="936" y="925"/>
                            <a:pt x="943" y="943"/>
                          </a:cubicBezTo>
                          <a:cubicBezTo>
                            <a:pt x="950" y="961"/>
                            <a:pt x="964" y="975"/>
                            <a:pt x="991" y="997"/>
                          </a:cubicBezTo>
                          <a:cubicBezTo>
                            <a:pt x="1018" y="1019"/>
                            <a:pt x="1069" y="1033"/>
                            <a:pt x="1105" y="1075"/>
                          </a:cubicBezTo>
                          <a:cubicBezTo>
                            <a:pt x="1141" y="1117"/>
                            <a:pt x="1186" y="1174"/>
                            <a:pt x="1207" y="1249"/>
                          </a:cubicBezTo>
                          <a:cubicBezTo>
                            <a:pt x="1228" y="1324"/>
                            <a:pt x="1231" y="1441"/>
                            <a:pt x="1231" y="1525"/>
                          </a:cubicBezTo>
                          <a:cubicBezTo>
                            <a:pt x="1231" y="1609"/>
                            <a:pt x="1225" y="1679"/>
                            <a:pt x="1207" y="1753"/>
                          </a:cubicBezTo>
                          <a:cubicBezTo>
                            <a:pt x="1189" y="1827"/>
                            <a:pt x="1153" y="1917"/>
                            <a:pt x="1123" y="1969"/>
                          </a:cubicBezTo>
                          <a:cubicBezTo>
                            <a:pt x="1093" y="2021"/>
                            <a:pt x="1063" y="2047"/>
                            <a:pt x="1027" y="2065"/>
                          </a:cubicBezTo>
                          <a:cubicBezTo>
                            <a:pt x="991" y="2083"/>
                            <a:pt x="951" y="2079"/>
                            <a:pt x="907" y="2077"/>
                          </a:cubicBezTo>
                          <a:cubicBezTo>
                            <a:pt x="863" y="2075"/>
                            <a:pt x="794" y="2056"/>
                            <a:pt x="763" y="2053"/>
                          </a:cubicBezTo>
                          <a:cubicBezTo>
                            <a:pt x="732" y="2050"/>
                            <a:pt x="733" y="2050"/>
                            <a:pt x="721" y="2059"/>
                          </a:cubicBezTo>
                          <a:cubicBezTo>
                            <a:pt x="709" y="2068"/>
                            <a:pt x="702" y="2075"/>
                            <a:pt x="691" y="2107"/>
                          </a:cubicBezTo>
                          <a:cubicBezTo>
                            <a:pt x="680" y="2139"/>
                            <a:pt x="665" y="2205"/>
                            <a:pt x="655" y="2251"/>
                          </a:cubicBezTo>
                          <a:cubicBezTo>
                            <a:pt x="645" y="2297"/>
                            <a:pt x="652" y="2337"/>
                            <a:pt x="631" y="2383"/>
                          </a:cubicBezTo>
                          <a:cubicBezTo>
                            <a:pt x="610" y="2429"/>
                            <a:pt x="574" y="2498"/>
                            <a:pt x="529" y="2527"/>
                          </a:cubicBezTo>
                          <a:cubicBezTo>
                            <a:pt x="484" y="2556"/>
                            <a:pt x="414" y="2560"/>
                            <a:pt x="361" y="2557"/>
                          </a:cubicBezTo>
                          <a:cubicBezTo>
                            <a:pt x="308" y="2554"/>
                            <a:pt x="256" y="2537"/>
                            <a:pt x="211" y="2509"/>
                          </a:cubicBezTo>
                          <a:cubicBezTo>
                            <a:pt x="166" y="2481"/>
                            <a:pt x="121" y="2436"/>
                            <a:pt x="91" y="2389"/>
                          </a:cubicBezTo>
                          <a:cubicBezTo>
                            <a:pt x="61" y="2342"/>
                            <a:pt x="46" y="2275"/>
                            <a:pt x="31" y="2227"/>
                          </a:cubicBezTo>
                          <a:cubicBezTo>
                            <a:pt x="16" y="2179"/>
                            <a:pt x="2" y="2144"/>
                            <a:pt x="1" y="2101"/>
                          </a:cubicBezTo>
                          <a:cubicBezTo>
                            <a:pt x="0" y="2058"/>
                            <a:pt x="13" y="2018"/>
                            <a:pt x="25" y="1969"/>
                          </a:cubicBezTo>
                          <a:cubicBezTo>
                            <a:pt x="37" y="1920"/>
                            <a:pt x="53" y="1860"/>
                            <a:pt x="73" y="1807"/>
                          </a:cubicBezTo>
                          <a:cubicBezTo>
                            <a:pt x="93" y="1754"/>
                            <a:pt x="122" y="1698"/>
                            <a:pt x="145" y="1651"/>
                          </a:cubicBezTo>
                          <a:cubicBezTo>
                            <a:pt x="168" y="1604"/>
                            <a:pt x="192" y="1548"/>
                            <a:pt x="211" y="1525"/>
                          </a:cubicBezTo>
                          <a:cubicBezTo>
                            <a:pt x="230" y="1502"/>
                            <a:pt x="249" y="1502"/>
                            <a:pt x="259" y="1513"/>
                          </a:cubicBezTo>
                          <a:cubicBezTo>
                            <a:pt x="269" y="1524"/>
                            <a:pt x="278" y="1555"/>
                            <a:pt x="271" y="1591"/>
                          </a:cubicBezTo>
                          <a:cubicBezTo>
                            <a:pt x="264" y="1627"/>
                            <a:pt x="242" y="1682"/>
                            <a:pt x="217" y="1729"/>
                          </a:cubicBezTo>
                          <a:cubicBezTo>
                            <a:pt x="192" y="1776"/>
                            <a:pt x="145" y="1824"/>
                            <a:pt x="121" y="1873"/>
                          </a:cubicBezTo>
                          <a:cubicBezTo>
                            <a:pt x="97" y="1922"/>
                            <a:pt x="76" y="1970"/>
                            <a:pt x="73" y="2023"/>
                          </a:cubicBezTo>
                          <a:cubicBezTo>
                            <a:pt x="70" y="2076"/>
                            <a:pt x="87" y="2141"/>
                            <a:pt x="103" y="2191"/>
                          </a:cubicBezTo>
                          <a:cubicBezTo>
                            <a:pt x="119" y="2241"/>
                            <a:pt x="140" y="2285"/>
                            <a:pt x="169" y="2323"/>
                          </a:cubicBezTo>
                          <a:cubicBezTo>
                            <a:pt x="198" y="2361"/>
                            <a:pt x="232" y="2401"/>
                            <a:pt x="277" y="2419"/>
                          </a:cubicBezTo>
                          <a:cubicBezTo>
                            <a:pt x="322" y="2437"/>
                            <a:pt x="395" y="2440"/>
                            <a:pt x="439" y="2431"/>
                          </a:cubicBezTo>
                          <a:cubicBezTo>
                            <a:pt x="483" y="2422"/>
                            <a:pt x="515" y="2399"/>
                            <a:pt x="541" y="2365"/>
                          </a:cubicBezTo>
                          <a:cubicBezTo>
                            <a:pt x="567" y="2331"/>
                            <a:pt x="583" y="2280"/>
                            <a:pt x="595" y="2227"/>
                          </a:cubicBezTo>
                          <a:cubicBezTo>
                            <a:pt x="607" y="2174"/>
                            <a:pt x="616" y="2117"/>
                            <a:pt x="613" y="2047"/>
                          </a:cubicBezTo>
                          <a:cubicBezTo>
                            <a:pt x="610" y="1977"/>
                            <a:pt x="589" y="1871"/>
                            <a:pt x="577" y="1807"/>
                          </a:cubicBezTo>
                          <a:cubicBezTo>
                            <a:pt x="565" y="1743"/>
                            <a:pt x="555" y="1709"/>
                            <a:pt x="541" y="1663"/>
                          </a:cubicBezTo>
                          <a:cubicBezTo>
                            <a:pt x="527" y="1617"/>
                            <a:pt x="502" y="1561"/>
                            <a:pt x="493" y="1531"/>
                          </a:cubicBezTo>
                          <a:cubicBezTo>
                            <a:pt x="484" y="1501"/>
                            <a:pt x="480" y="1495"/>
                            <a:pt x="487" y="1483"/>
                          </a:cubicBezTo>
                          <a:cubicBezTo>
                            <a:pt x="494" y="1471"/>
                            <a:pt x="519" y="1455"/>
                            <a:pt x="535" y="1459"/>
                          </a:cubicBezTo>
                          <a:cubicBezTo>
                            <a:pt x="551" y="1463"/>
                            <a:pt x="568" y="1478"/>
                            <a:pt x="583" y="1507"/>
                          </a:cubicBezTo>
                          <a:cubicBezTo>
                            <a:pt x="598" y="1536"/>
                            <a:pt x="610" y="1583"/>
                            <a:pt x="625" y="1633"/>
                          </a:cubicBezTo>
                          <a:cubicBezTo>
                            <a:pt x="640" y="1683"/>
                            <a:pt x="657" y="1757"/>
                            <a:pt x="673" y="1807"/>
                          </a:cubicBezTo>
                          <a:cubicBezTo>
                            <a:pt x="689" y="1857"/>
                            <a:pt x="697" y="1905"/>
                            <a:pt x="721" y="1933"/>
                          </a:cubicBezTo>
                          <a:cubicBezTo>
                            <a:pt x="745" y="1961"/>
                            <a:pt x="776" y="1970"/>
                            <a:pt x="817" y="1975"/>
                          </a:cubicBezTo>
                          <a:cubicBezTo>
                            <a:pt x="858" y="1980"/>
                            <a:pt x="926" y="1980"/>
                            <a:pt x="967" y="1963"/>
                          </a:cubicBezTo>
                          <a:cubicBezTo>
                            <a:pt x="1008" y="1946"/>
                            <a:pt x="1035" y="1919"/>
                            <a:pt x="1063" y="1873"/>
                          </a:cubicBezTo>
                          <a:cubicBezTo>
                            <a:pt x="1091" y="1827"/>
                            <a:pt x="1122" y="1761"/>
                            <a:pt x="1135" y="1687"/>
                          </a:cubicBezTo>
                          <a:cubicBezTo>
                            <a:pt x="1148" y="1613"/>
                            <a:pt x="1144" y="1498"/>
                            <a:pt x="1141" y="1429"/>
                          </a:cubicBezTo>
                          <a:cubicBezTo>
                            <a:pt x="1138" y="1360"/>
                            <a:pt x="1140" y="1325"/>
                            <a:pt x="1117" y="1273"/>
                          </a:cubicBezTo>
                          <a:cubicBezTo>
                            <a:pt x="1094" y="1221"/>
                            <a:pt x="1042" y="1153"/>
                            <a:pt x="1003" y="1117"/>
                          </a:cubicBezTo>
                          <a:cubicBezTo>
                            <a:pt x="964" y="1081"/>
                            <a:pt x="919" y="1064"/>
                            <a:pt x="883" y="1057"/>
                          </a:cubicBezTo>
                          <a:cubicBezTo>
                            <a:pt x="847" y="1050"/>
                            <a:pt x="821" y="1063"/>
                            <a:pt x="787" y="1075"/>
                          </a:cubicBezTo>
                          <a:cubicBezTo>
                            <a:pt x="753" y="1087"/>
                            <a:pt x="706" y="1117"/>
                            <a:pt x="679" y="1129"/>
                          </a:cubicBezTo>
                          <a:cubicBezTo>
                            <a:pt x="652" y="1141"/>
                            <a:pt x="642" y="1149"/>
                            <a:pt x="625" y="1147"/>
                          </a:cubicBezTo>
                          <a:cubicBezTo>
                            <a:pt x="608" y="1145"/>
                            <a:pt x="584" y="1130"/>
                            <a:pt x="577" y="1117"/>
                          </a:cubicBezTo>
                          <a:cubicBezTo>
                            <a:pt x="570" y="1104"/>
                            <a:pt x="576" y="1083"/>
                            <a:pt x="583" y="1069"/>
                          </a:cubicBezTo>
                          <a:cubicBezTo>
                            <a:pt x="590" y="1055"/>
                            <a:pt x="599" y="1043"/>
                            <a:pt x="619" y="1033"/>
                          </a:cubicBezTo>
                          <a:cubicBezTo>
                            <a:pt x="639" y="1023"/>
                            <a:pt x="671" y="1025"/>
                            <a:pt x="703" y="1009"/>
                          </a:cubicBezTo>
                          <a:cubicBezTo>
                            <a:pt x="735" y="993"/>
                            <a:pt x="780" y="965"/>
                            <a:pt x="811" y="937"/>
                          </a:cubicBezTo>
                          <a:cubicBezTo>
                            <a:pt x="842" y="909"/>
                            <a:pt x="866" y="895"/>
                            <a:pt x="889" y="841"/>
                          </a:cubicBezTo>
                          <a:cubicBezTo>
                            <a:pt x="912" y="787"/>
                            <a:pt x="939" y="696"/>
                            <a:pt x="949" y="613"/>
                          </a:cubicBezTo>
                          <a:cubicBezTo>
                            <a:pt x="959" y="530"/>
                            <a:pt x="960" y="416"/>
                            <a:pt x="949" y="343"/>
                          </a:cubicBezTo>
                          <a:cubicBezTo>
                            <a:pt x="938" y="270"/>
                            <a:pt x="914" y="215"/>
                            <a:pt x="883" y="175"/>
                          </a:cubicBezTo>
                          <a:cubicBezTo>
                            <a:pt x="852" y="135"/>
                            <a:pt x="807" y="115"/>
                            <a:pt x="763" y="103"/>
                          </a:cubicBezTo>
                          <a:cubicBezTo>
                            <a:pt x="719" y="91"/>
                            <a:pt x="665" y="90"/>
                            <a:pt x="619" y="103"/>
                          </a:cubicBezTo>
                          <a:cubicBezTo>
                            <a:pt x="573" y="116"/>
                            <a:pt x="525" y="139"/>
                            <a:pt x="487" y="181"/>
                          </a:cubicBezTo>
                          <a:cubicBezTo>
                            <a:pt x="449" y="223"/>
                            <a:pt x="412" y="301"/>
                            <a:pt x="391" y="355"/>
                          </a:cubicBezTo>
                          <a:cubicBezTo>
                            <a:pt x="370" y="409"/>
                            <a:pt x="359" y="437"/>
                            <a:pt x="361" y="505"/>
                          </a:cubicBezTo>
                          <a:cubicBezTo>
                            <a:pt x="363" y="573"/>
                            <a:pt x="399" y="691"/>
                            <a:pt x="403" y="763"/>
                          </a:cubicBezTo>
                          <a:cubicBezTo>
                            <a:pt x="407" y="835"/>
                            <a:pt x="395" y="906"/>
                            <a:pt x="385" y="937"/>
                          </a:cubicBezTo>
                          <a:cubicBezTo>
                            <a:pt x="375" y="968"/>
                            <a:pt x="356" y="957"/>
                            <a:pt x="343" y="949"/>
                          </a:cubicBezTo>
                          <a:cubicBezTo>
                            <a:pt x="330" y="941"/>
                            <a:pt x="316" y="933"/>
                            <a:pt x="307" y="889"/>
                          </a:cubicBezTo>
                          <a:cubicBezTo>
                            <a:pt x="298" y="845"/>
                            <a:pt x="294" y="755"/>
                            <a:pt x="289" y="685"/>
                          </a:cubicBezTo>
                          <a:cubicBezTo>
                            <a:pt x="284" y="615"/>
                            <a:pt x="273" y="523"/>
                            <a:pt x="277" y="469"/>
                          </a:cubicBezTo>
                          <a:cubicBezTo>
                            <a:pt x="281" y="415"/>
                            <a:pt x="297" y="398"/>
                            <a:pt x="307" y="367"/>
                          </a:cubicBezTo>
                          <a:close/>
                        </a:path>
                      </a:pathLst>
                    </a:custGeom>
                    <a:solidFill>
                      <a:srgbClr val="E7D6B7"/>
                    </a:soli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solidFill>
                          <a:srgbClr val="2F1311"/>
                        </a:solidFill>
                      </a:endParaRPr>
                    </a:p>
                  </p:txBody>
                </p:sp>
                <p:sp>
                  <p:nvSpPr>
                    <p:cNvPr id="1085" name="Freeform 1035"/>
                    <p:cNvSpPr>
                      <a:spLocks/>
                    </p:cNvSpPr>
                    <p:nvPr/>
                  </p:nvSpPr>
                  <p:spPr bwMode="auto">
                    <a:xfrm>
                      <a:off x="1774" y="207"/>
                      <a:ext cx="865" cy="2065"/>
                    </a:xfrm>
                    <a:custGeom>
                      <a:avLst/>
                      <a:gdLst>
                        <a:gd name="T0" fmla="*/ 785 w 865"/>
                        <a:gd name="T1" fmla="*/ 511 h 2071"/>
                        <a:gd name="T2" fmla="*/ 797 w 865"/>
                        <a:gd name="T3" fmla="*/ 338 h 2071"/>
                        <a:gd name="T4" fmla="*/ 863 w 865"/>
                        <a:gd name="T5" fmla="*/ 194 h 2071"/>
                        <a:gd name="T6" fmla="*/ 809 w 865"/>
                        <a:gd name="T7" fmla="*/ 206 h 2071"/>
                        <a:gd name="T8" fmla="*/ 749 w 865"/>
                        <a:gd name="T9" fmla="*/ 206 h 2071"/>
                        <a:gd name="T10" fmla="*/ 683 w 865"/>
                        <a:gd name="T11" fmla="*/ 116 h 2071"/>
                        <a:gd name="T12" fmla="*/ 611 w 865"/>
                        <a:gd name="T13" fmla="*/ 32 h 2071"/>
                        <a:gd name="T14" fmla="*/ 509 w 865"/>
                        <a:gd name="T15" fmla="*/ 2 h 2071"/>
                        <a:gd name="T16" fmla="*/ 407 w 865"/>
                        <a:gd name="T17" fmla="*/ 20 h 2071"/>
                        <a:gd name="T18" fmla="*/ 281 w 865"/>
                        <a:gd name="T19" fmla="*/ 74 h 2071"/>
                        <a:gd name="T20" fmla="*/ 173 w 865"/>
                        <a:gd name="T21" fmla="*/ 194 h 2071"/>
                        <a:gd name="T22" fmla="*/ 119 w 865"/>
                        <a:gd name="T23" fmla="*/ 392 h 2071"/>
                        <a:gd name="T24" fmla="*/ 131 w 865"/>
                        <a:gd name="T25" fmla="*/ 566 h 2071"/>
                        <a:gd name="T26" fmla="*/ 173 w 865"/>
                        <a:gd name="T27" fmla="*/ 758 h 2071"/>
                        <a:gd name="T28" fmla="*/ 197 w 865"/>
                        <a:gd name="T29" fmla="*/ 852 h 2071"/>
                        <a:gd name="T30" fmla="*/ 167 w 865"/>
                        <a:gd name="T31" fmla="*/ 950 h 2071"/>
                        <a:gd name="T32" fmla="*/ 65 w 865"/>
                        <a:gd name="T33" fmla="*/ 1088 h 2071"/>
                        <a:gd name="T34" fmla="*/ 17 w 865"/>
                        <a:gd name="T35" fmla="*/ 1250 h 2071"/>
                        <a:gd name="T36" fmla="*/ 5 w 865"/>
                        <a:gd name="T37" fmla="*/ 1502 h 2071"/>
                        <a:gd name="T38" fmla="*/ 47 w 865"/>
                        <a:gd name="T39" fmla="*/ 1688 h 2071"/>
                        <a:gd name="T40" fmla="*/ 131 w 865"/>
                        <a:gd name="T41" fmla="*/ 1838 h 2071"/>
                        <a:gd name="T42" fmla="*/ 299 w 865"/>
                        <a:gd name="T43" fmla="*/ 1916 h 2071"/>
                        <a:gd name="T44" fmla="*/ 425 w 865"/>
                        <a:gd name="T45" fmla="*/ 1910 h 2071"/>
                        <a:gd name="T46" fmla="*/ 467 w 865"/>
                        <a:gd name="T47" fmla="*/ 1922 h 2071"/>
                        <a:gd name="T48" fmla="*/ 497 w 865"/>
                        <a:gd name="T49" fmla="*/ 1994 h 2071"/>
                        <a:gd name="T50" fmla="*/ 497 w 865"/>
                        <a:gd name="T51" fmla="*/ 1893 h 2071"/>
                        <a:gd name="T52" fmla="*/ 557 w 865"/>
                        <a:gd name="T53" fmla="*/ 1718 h 2071"/>
                        <a:gd name="T54" fmla="*/ 617 w 865"/>
                        <a:gd name="T55" fmla="*/ 1598 h 2071"/>
                        <a:gd name="T56" fmla="*/ 581 w 865"/>
                        <a:gd name="T57" fmla="*/ 1640 h 2071"/>
                        <a:gd name="T58" fmla="*/ 515 w 865"/>
                        <a:gd name="T59" fmla="*/ 1760 h 2071"/>
                        <a:gd name="T60" fmla="*/ 407 w 865"/>
                        <a:gd name="T61" fmla="*/ 1843 h 2071"/>
                        <a:gd name="T62" fmla="*/ 269 w 865"/>
                        <a:gd name="T63" fmla="*/ 1838 h 2071"/>
                        <a:gd name="T64" fmla="*/ 179 w 865"/>
                        <a:gd name="T65" fmla="*/ 1754 h 2071"/>
                        <a:gd name="T66" fmla="*/ 113 w 865"/>
                        <a:gd name="T67" fmla="*/ 1580 h 2071"/>
                        <a:gd name="T68" fmla="*/ 107 w 865"/>
                        <a:gd name="T69" fmla="*/ 1346 h 2071"/>
                        <a:gd name="T70" fmla="*/ 137 w 865"/>
                        <a:gd name="T71" fmla="*/ 1154 h 2071"/>
                        <a:gd name="T72" fmla="*/ 203 w 865"/>
                        <a:gd name="T73" fmla="*/ 1034 h 2071"/>
                        <a:gd name="T74" fmla="*/ 323 w 865"/>
                        <a:gd name="T75" fmla="*/ 986 h 2071"/>
                        <a:gd name="T76" fmla="*/ 509 w 865"/>
                        <a:gd name="T77" fmla="*/ 1040 h 2071"/>
                        <a:gd name="T78" fmla="*/ 611 w 865"/>
                        <a:gd name="T79" fmla="*/ 1088 h 2071"/>
                        <a:gd name="T80" fmla="*/ 665 w 865"/>
                        <a:gd name="T81" fmla="*/ 1064 h 2071"/>
                        <a:gd name="T82" fmla="*/ 659 w 865"/>
                        <a:gd name="T83" fmla="*/ 1010 h 2071"/>
                        <a:gd name="T84" fmla="*/ 611 w 865"/>
                        <a:gd name="T85" fmla="*/ 968 h 2071"/>
                        <a:gd name="T86" fmla="*/ 497 w 865"/>
                        <a:gd name="T87" fmla="*/ 944 h 2071"/>
                        <a:gd name="T88" fmla="*/ 323 w 865"/>
                        <a:gd name="T89" fmla="*/ 860 h 2071"/>
                        <a:gd name="T90" fmla="*/ 233 w 865"/>
                        <a:gd name="T91" fmla="*/ 656 h 2071"/>
                        <a:gd name="T92" fmla="*/ 209 w 865"/>
                        <a:gd name="T93" fmla="*/ 404 h 2071"/>
                        <a:gd name="T94" fmla="*/ 317 w 865"/>
                        <a:gd name="T95" fmla="*/ 170 h 2071"/>
                        <a:gd name="T96" fmla="*/ 485 w 865"/>
                        <a:gd name="T97" fmla="*/ 110 h 2071"/>
                        <a:gd name="T98" fmla="*/ 617 w 865"/>
                        <a:gd name="T99" fmla="*/ 164 h 2071"/>
                        <a:gd name="T100" fmla="*/ 707 w 865"/>
                        <a:gd name="T101" fmla="*/ 278 h 2071"/>
                        <a:gd name="T102" fmla="*/ 737 w 865"/>
                        <a:gd name="T103" fmla="*/ 416 h 2071"/>
                        <a:gd name="T104" fmla="*/ 773 w 865"/>
                        <a:gd name="T105" fmla="*/ 578 h 2071"/>
                        <a:gd name="T106" fmla="*/ 809 w 865"/>
                        <a:gd name="T107" fmla="*/ 560 h 2071"/>
                        <a:gd name="T108" fmla="*/ 785 w 865"/>
                        <a:gd name="T109" fmla="*/ 511 h 207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865" h="2071">
                          <a:moveTo>
                            <a:pt x="785" y="530"/>
                          </a:moveTo>
                          <a:cubicBezTo>
                            <a:pt x="783" y="491"/>
                            <a:pt x="784" y="404"/>
                            <a:pt x="797" y="350"/>
                          </a:cubicBezTo>
                          <a:cubicBezTo>
                            <a:pt x="810" y="296"/>
                            <a:pt x="861" y="228"/>
                            <a:pt x="863" y="206"/>
                          </a:cubicBezTo>
                          <a:cubicBezTo>
                            <a:pt x="865" y="184"/>
                            <a:pt x="828" y="216"/>
                            <a:pt x="809" y="218"/>
                          </a:cubicBezTo>
                          <a:cubicBezTo>
                            <a:pt x="790" y="220"/>
                            <a:pt x="770" y="235"/>
                            <a:pt x="749" y="218"/>
                          </a:cubicBezTo>
                          <a:cubicBezTo>
                            <a:pt x="728" y="201"/>
                            <a:pt x="706" y="147"/>
                            <a:pt x="683" y="116"/>
                          </a:cubicBezTo>
                          <a:cubicBezTo>
                            <a:pt x="660" y="85"/>
                            <a:pt x="640" y="51"/>
                            <a:pt x="611" y="32"/>
                          </a:cubicBezTo>
                          <a:cubicBezTo>
                            <a:pt x="582" y="13"/>
                            <a:pt x="543" y="4"/>
                            <a:pt x="509" y="2"/>
                          </a:cubicBezTo>
                          <a:cubicBezTo>
                            <a:pt x="475" y="0"/>
                            <a:pt x="445" y="8"/>
                            <a:pt x="407" y="20"/>
                          </a:cubicBezTo>
                          <a:cubicBezTo>
                            <a:pt x="369" y="32"/>
                            <a:pt x="320" y="43"/>
                            <a:pt x="281" y="74"/>
                          </a:cubicBezTo>
                          <a:cubicBezTo>
                            <a:pt x="242" y="105"/>
                            <a:pt x="200" y="151"/>
                            <a:pt x="173" y="206"/>
                          </a:cubicBezTo>
                          <a:cubicBezTo>
                            <a:pt x="146" y="261"/>
                            <a:pt x="126" y="340"/>
                            <a:pt x="119" y="404"/>
                          </a:cubicBezTo>
                          <a:cubicBezTo>
                            <a:pt x="112" y="468"/>
                            <a:pt x="122" y="527"/>
                            <a:pt x="131" y="590"/>
                          </a:cubicBezTo>
                          <a:cubicBezTo>
                            <a:pt x="140" y="653"/>
                            <a:pt x="162" y="733"/>
                            <a:pt x="173" y="782"/>
                          </a:cubicBezTo>
                          <a:cubicBezTo>
                            <a:pt x="184" y="831"/>
                            <a:pt x="198" y="850"/>
                            <a:pt x="197" y="884"/>
                          </a:cubicBezTo>
                          <a:cubicBezTo>
                            <a:pt x="196" y="918"/>
                            <a:pt x="189" y="946"/>
                            <a:pt x="167" y="986"/>
                          </a:cubicBezTo>
                          <a:cubicBezTo>
                            <a:pt x="145" y="1026"/>
                            <a:pt x="90" y="1072"/>
                            <a:pt x="65" y="1124"/>
                          </a:cubicBezTo>
                          <a:cubicBezTo>
                            <a:pt x="40" y="1176"/>
                            <a:pt x="27" y="1227"/>
                            <a:pt x="17" y="1298"/>
                          </a:cubicBezTo>
                          <a:cubicBezTo>
                            <a:pt x="7" y="1369"/>
                            <a:pt x="0" y="1475"/>
                            <a:pt x="5" y="1550"/>
                          </a:cubicBezTo>
                          <a:cubicBezTo>
                            <a:pt x="10" y="1625"/>
                            <a:pt x="26" y="1690"/>
                            <a:pt x="47" y="1748"/>
                          </a:cubicBezTo>
                          <a:cubicBezTo>
                            <a:pt x="68" y="1806"/>
                            <a:pt x="89" y="1858"/>
                            <a:pt x="131" y="1898"/>
                          </a:cubicBezTo>
                          <a:cubicBezTo>
                            <a:pt x="173" y="1938"/>
                            <a:pt x="250" y="1974"/>
                            <a:pt x="299" y="1988"/>
                          </a:cubicBezTo>
                          <a:cubicBezTo>
                            <a:pt x="348" y="2002"/>
                            <a:pt x="397" y="1981"/>
                            <a:pt x="425" y="1982"/>
                          </a:cubicBezTo>
                          <a:cubicBezTo>
                            <a:pt x="453" y="1983"/>
                            <a:pt x="455" y="1980"/>
                            <a:pt x="467" y="1994"/>
                          </a:cubicBezTo>
                          <a:cubicBezTo>
                            <a:pt x="479" y="2008"/>
                            <a:pt x="492" y="2071"/>
                            <a:pt x="497" y="2066"/>
                          </a:cubicBezTo>
                          <a:cubicBezTo>
                            <a:pt x="502" y="2061"/>
                            <a:pt x="487" y="2012"/>
                            <a:pt x="497" y="1964"/>
                          </a:cubicBezTo>
                          <a:cubicBezTo>
                            <a:pt x="507" y="1916"/>
                            <a:pt x="537" y="1829"/>
                            <a:pt x="557" y="1778"/>
                          </a:cubicBezTo>
                          <a:cubicBezTo>
                            <a:pt x="577" y="1727"/>
                            <a:pt x="613" y="1671"/>
                            <a:pt x="617" y="1658"/>
                          </a:cubicBezTo>
                          <a:cubicBezTo>
                            <a:pt x="621" y="1645"/>
                            <a:pt x="598" y="1673"/>
                            <a:pt x="581" y="1700"/>
                          </a:cubicBezTo>
                          <a:cubicBezTo>
                            <a:pt x="564" y="1727"/>
                            <a:pt x="544" y="1786"/>
                            <a:pt x="515" y="1820"/>
                          </a:cubicBezTo>
                          <a:cubicBezTo>
                            <a:pt x="486" y="1854"/>
                            <a:pt x="448" y="1891"/>
                            <a:pt x="407" y="1904"/>
                          </a:cubicBezTo>
                          <a:cubicBezTo>
                            <a:pt x="366" y="1917"/>
                            <a:pt x="307" y="1913"/>
                            <a:pt x="269" y="1898"/>
                          </a:cubicBezTo>
                          <a:cubicBezTo>
                            <a:pt x="231" y="1883"/>
                            <a:pt x="205" y="1857"/>
                            <a:pt x="179" y="1814"/>
                          </a:cubicBezTo>
                          <a:cubicBezTo>
                            <a:pt x="153" y="1771"/>
                            <a:pt x="125" y="1710"/>
                            <a:pt x="113" y="1640"/>
                          </a:cubicBezTo>
                          <a:cubicBezTo>
                            <a:pt x="101" y="1570"/>
                            <a:pt x="103" y="1469"/>
                            <a:pt x="107" y="1394"/>
                          </a:cubicBezTo>
                          <a:cubicBezTo>
                            <a:pt x="111" y="1319"/>
                            <a:pt x="121" y="1244"/>
                            <a:pt x="137" y="1190"/>
                          </a:cubicBezTo>
                          <a:cubicBezTo>
                            <a:pt x="153" y="1136"/>
                            <a:pt x="172" y="1098"/>
                            <a:pt x="203" y="1070"/>
                          </a:cubicBezTo>
                          <a:cubicBezTo>
                            <a:pt x="234" y="1042"/>
                            <a:pt x="272" y="1021"/>
                            <a:pt x="323" y="1022"/>
                          </a:cubicBezTo>
                          <a:cubicBezTo>
                            <a:pt x="374" y="1023"/>
                            <a:pt x="461" y="1059"/>
                            <a:pt x="509" y="1076"/>
                          </a:cubicBezTo>
                          <a:cubicBezTo>
                            <a:pt x="557" y="1093"/>
                            <a:pt x="585" y="1120"/>
                            <a:pt x="611" y="1124"/>
                          </a:cubicBezTo>
                          <a:cubicBezTo>
                            <a:pt x="637" y="1128"/>
                            <a:pt x="657" y="1113"/>
                            <a:pt x="665" y="1100"/>
                          </a:cubicBezTo>
                          <a:cubicBezTo>
                            <a:pt x="673" y="1087"/>
                            <a:pt x="668" y="1062"/>
                            <a:pt x="659" y="1046"/>
                          </a:cubicBezTo>
                          <a:cubicBezTo>
                            <a:pt x="650" y="1030"/>
                            <a:pt x="638" y="1015"/>
                            <a:pt x="611" y="1004"/>
                          </a:cubicBezTo>
                          <a:cubicBezTo>
                            <a:pt x="584" y="993"/>
                            <a:pt x="545" y="998"/>
                            <a:pt x="497" y="980"/>
                          </a:cubicBezTo>
                          <a:cubicBezTo>
                            <a:pt x="449" y="962"/>
                            <a:pt x="367" y="946"/>
                            <a:pt x="323" y="896"/>
                          </a:cubicBezTo>
                          <a:cubicBezTo>
                            <a:pt x="279" y="846"/>
                            <a:pt x="252" y="760"/>
                            <a:pt x="233" y="680"/>
                          </a:cubicBezTo>
                          <a:cubicBezTo>
                            <a:pt x="214" y="600"/>
                            <a:pt x="195" y="501"/>
                            <a:pt x="209" y="416"/>
                          </a:cubicBezTo>
                          <a:cubicBezTo>
                            <a:pt x="223" y="331"/>
                            <a:pt x="271" y="221"/>
                            <a:pt x="317" y="170"/>
                          </a:cubicBezTo>
                          <a:cubicBezTo>
                            <a:pt x="363" y="119"/>
                            <a:pt x="435" y="111"/>
                            <a:pt x="485" y="110"/>
                          </a:cubicBezTo>
                          <a:cubicBezTo>
                            <a:pt x="535" y="109"/>
                            <a:pt x="580" y="134"/>
                            <a:pt x="617" y="164"/>
                          </a:cubicBezTo>
                          <a:cubicBezTo>
                            <a:pt x="654" y="194"/>
                            <a:pt x="687" y="246"/>
                            <a:pt x="707" y="290"/>
                          </a:cubicBezTo>
                          <a:cubicBezTo>
                            <a:pt x="727" y="334"/>
                            <a:pt x="726" y="376"/>
                            <a:pt x="737" y="428"/>
                          </a:cubicBezTo>
                          <a:cubicBezTo>
                            <a:pt x="748" y="480"/>
                            <a:pt x="761" y="576"/>
                            <a:pt x="773" y="602"/>
                          </a:cubicBezTo>
                          <a:cubicBezTo>
                            <a:pt x="785" y="628"/>
                            <a:pt x="807" y="597"/>
                            <a:pt x="809" y="584"/>
                          </a:cubicBezTo>
                          <a:cubicBezTo>
                            <a:pt x="811" y="571"/>
                            <a:pt x="787" y="569"/>
                            <a:pt x="785" y="530"/>
                          </a:cubicBezTo>
                          <a:close/>
                        </a:path>
                      </a:pathLst>
                    </a:custGeom>
                    <a:solidFill>
                      <a:srgbClr val="E7D6B7"/>
                    </a:soli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solidFill>
                          <a:srgbClr val="2F1311"/>
                        </a:solidFill>
                      </a:endParaRPr>
                    </a:p>
                  </p:txBody>
                </p:sp>
              </p:grpSp>
              <p:sp>
                <p:nvSpPr>
                  <p:cNvPr id="1078" name="Oval 1036"/>
                  <p:cNvSpPr>
                    <a:spLocks noChangeArrowheads="1"/>
                  </p:cNvSpPr>
                  <p:nvPr/>
                </p:nvSpPr>
                <p:spPr bwMode="auto">
                  <a:xfrm>
                    <a:off x="2396" y="1254"/>
                    <a:ext cx="175" cy="247"/>
                  </a:xfrm>
                  <a:prstGeom prst="ellipse">
                    <a:avLst/>
                  </a:prstGeom>
                  <a:solidFill>
                    <a:srgbClr val="E7D6B7"/>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2F1311"/>
                      </a:solidFill>
                    </a:endParaRPr>
                  </a:p>
                </p:txBody>
              </p:sp>
              <p:sp>
                <p:nvSpPr>
                  <p:cNvPr id="1079" name="Freeform 1037"/>
                  <p:cNvSpPr>
                    <a:spLocks/>
                  </p:cNvSpPr>
                  <p:nvPr/>
                </p:nvSpPr>
                <p:spPr bwMode="auto">
                  <a:xfrm>
                    <a:off x="2833" y="570"/>
                    <a:ext cx="262" cy="524"/>
                  </a:xfrm>
                  <a:custGeom>
                    <a:avLst/>
                    <a:gdLst>
                      <a:gd name="T0" fmla="*/ 3 w 266"/>
                      <a:gd name="T1" fmla="*/ 519 h 521"/>
                      <a:gd name="T2" fmla="*/ 27 w 266"/>
                      <a:gd name="T3" fmla="*/ 297 h 521"/>
                      <a:gd name="T4" fmla="*/ 93 w 266"/>
                      <a:gd name="T5" fmla="*/ 45 h 521"/>
                      <a:gd name="T6" fmla="*/ 153 w 266"/>
                      <a:gd name="T7" fmla="*/ 3 h 521"/>
                      <a:gd name="T8" fmla="*/ 199 w 266"/>
                      <a:gd name="T9" fmla="*/ 39 h 521"/>
                      <a:gd name="T10" fmla="*/ 217 w 266"/>
                      <a:gd name="T11" fmla="*/ 141 h 521"/>
                      <a:gd name="T12" fmla="*/ 171 w 266"/>
                      <a:gd name="T13" fmla="*/ 297 h 521"/>
                      <a:gd name="T14" fmla="*/ 90 w 266"/>
                      <a:gd name="T15" fmla="*/ 513 h 521"/>
                      <a:gd name="T16" fmla="*/ 33 w 266"/>
                      <a:gd name="T17" fmla="*/ 537 h 521"/>
                      <a:gd name="T18" fmla="*/ 3 w 266"/>
                      <a:gd name="T19" fmla="*/ 519 h 5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66" h="521">
                        <a:moveTo>
                          <a:pt x="3" y="483"/>
                        </a:moveTo>
                        <a:cubicBezTo>
                          <a:pt x="0" y="445"/>
                          <a:pt x="9" y="346"/>
                          <a:pt x="27" y="273"/>
                        </a:cubicBezTo>
                        <a:cubicBezTo>
                          <a:pt x="45" y="200"/>
                          <a:pt x="85" y="90"/>
                          <a:pt x="111" y="45"/>
                        </a:cubicBezTo>
                        <a:cubicBezTo>
                          <a:pt x="137" y="0"/>
                          <a:pt x="162" y="4"/>
                          <a:pt x="183" y="3"/>
                        </a:cubicBezTo>
                        <a:cubicBezTo>
                          <a:pt x="204" y="2"/>
                          <a:pt x="224" y="18"/>
                          <a:pt x="237" y="39"/>
                        </a:cubicBezTo>
                        <a:cubicBezTo>
                          <a:pt x="250" y="60"/>
                          <a:pt x="266" y="90"/>
                          <a:pt x="261" y="129"/>
                        </a:cubicBezTo>
                        <a:cubicBezTo>
                          <a:pt x="256" y="168"/>
                          <a:pt x="233" y="215"/>
                          <a:pt x="207" y="273"/>
                        </a:cubicBezTo>
                        <a:cubicBezTo>
                          <a:pt x="181" y="331"/>
                          <a:pt x="132" y="439"/>
                          <a:pt x="105" y="477"/>
                        </a:cubicBezTo>
                        <a:cubicBezTo>
                          <a:pt x="78" y="515"/>
                          <a:pt x="61" y="501"/>
                          <a:pt x="45" y="501"/>
                        </a:cubicBezTo>
                        <a:cubicBezTo>
                          <a:pt x="29" y="501"/>
                          <a:pt x="6" y="521"/>
                          <a:pt x="3" y="483"/>
                        </a:cubicBezTo>
                        <a:close/>
                      </a:path>
                    </a:pathLst>
                  </a:custGeom>
                  <a:solidFill>
                    <a:srgbClr val="E7D6B7"/>
                  </a:soli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solidFill>
                        <a:srgbClr val="2F1311"/>
                      </a:solidFill>
                    </a:endParaRPr>
                  </a:p>
                </p:txBody>
              </p:sp>
              <p:sp>
                <p:nvSpPr>
                  <p:cNvPr id="1080" name="Freeform 1038"/>
                  <p:cNvSpPr>
                    <a:spLocks/>
                  </p:cNvSpPr>
                  <p:nvPr/>
                </p:nvSpPr>
                <p:spPr bwMode="auto">
                  <a:xfrm>
                    <a:off x="2901" y="1588"/>
                    <a:ext cx="398" cy="349"/>
                  </a:xfrm>
                  <a:custGeom>
                    <a:avLst/>
                    <a:gdLst>
                      <a:gd name="T0" fmla="*/ 124 w 392"/>
                      <a:gd name="T1" fmla="*/ 275 h 340"/>
                      <a:gd name="T2" fmla="*/ 16 w 392"/>
                      <a:gd name="T3" fmla="*/ 119 h 340"/>
                      <a:gd name="T4" fmla="*/ 4 w 392"/>
                      <a:gd name="T5" fmla="*/ 57 h 340"/>
                      <a:gd name="T6" fmla="*/ 28 w 392"/>
                      <a:gd name="T7" fmla="*/ 3 h 340"/>
                      <a:gd name="T8" fmla="*/ 154 w 392"/>
                      <a:gd name="T9" fmla="*/ 39 h 340"/>
                      <a:gd name="T10" fmla="*/ 299 w 392"/>
                      <a:gd name="T11" fmla="*/ 101 h 340"/>
                      <a:gd name="T12" fmla="*/ 437 w 392"/>
                      <a:gd name="T13" fmla="*/ 217 h 340"/>
                      <a:gd name="T14" fmla="*/ 465 w 392"/>
                      <a:gd name="T15" fmla="*/ 373 h 340"/>
                      <a:gd name="T16" fmla="*/ 408 w 392"/>
                      <a:gd name="T17" fmla="*/ 456 h 340"/>
                      <a:gd name="T18" fmla="*/ 292 w 392"/>
                      <a:gd name="T19" fmla="*/ 432 h 340"/>
                      <a:gd name="T20" fmla="*/ 124 w 392"/>
                      <a:gd name="T21" fmla="*/ 275 h 34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92" h="340">
                        <a:moveTo>
                          <a:pt x="100" y="201"/>
                        </a:moveTo>
                        <a:cubicBezTo>
                          <a:pt x="62" y="163"/>
                          <a:pt x="32" y="113"/>
                          <a:pt x="16" y="87"/>
                        </a:cubicBezTo>
                        <a:cubicBezTo>
                          <a:pt x="0" y="61"/>
                          <a:pt x="2" y="59"/>
                          <a:pt x="4" y="45"/>
                        </a:cubicBezTo>
                        <a:cubicBezTo>
                          <a:pt x="6" y="31"/>
                          <a:pt x="7" y="6"/>
                          <a:pt x="28" y="3"/>
                        </a:cubicBezTo>
                        <a:cubicBezTo>
                          <a:pt x="49" y="0"/>
                          <a:pt x="93" y="15"/>
                          <a:pt x="130" y="27"/>
                        </a:cubicBezTo>
                        <a:cubicBezTo>
                          <a:pt x="167" y="39"/>
                          <a:pt x="211" y="53"/>
                          <a:pt x="250" y="75"/>
                        </a:cubicBezTo>
                        <a:cubicBezTo>
                          <a:pt x="289" y="97"/>
                          <a:pt x="341" y="126"/>
                          <a:pt x="364" y="159"/>
                        </a:cubicBezTo>
                        <a:cubicBezTo>
                          <a:pt x="387" y="192"/>
                          <a:pt x="392" y="244"/>
                          <a:pt x="388" y="273"/>
                        </a:cubicBezTo>
                        <a:cubicBezTo>
                          <a:pt x="384" y="302"/>
                          <a:pt x="364" y="326"/>
                          <a:pt x="340" y="333"/>
                        </a:cubicBezTo>
                        <a:cubicBezTo>
                          <a:pt x="316" y="340"/>
                          <a:pt x="282" y="336"/>
                          <a:pt x="244" y="315"/>
                        </a:cubicBezTo>
                        <a:cubicBezTo>
                          <a:pt x="206" y="294"/>
                          <a:pt x="138" y="239"/>
                          <a:pt x="100" y="201"/>
                        </a:cubicBezTo>
                        <a:close/>
                      </a:path>
                    </a:pathLst>
                  </a:custGeom>
                  <a:solidFill>
                    <a:srgbClr val="E7D6B7"/>
                  </a:soli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solidFill>
                        <a:srgbClr val="2F1311"/>
                      </a:solidFill>
                    </a:endParaRPr>
                  </a:p>
                </p:txBody>
              </p:sp>
              <p:sp>
                <p:nvSpPr>
                  <p:cNvPr id="1081" name="Freeform 1039"/>
                  <p:cNvSpPr>
                    <a:spLocks/>
                  </p:cNvSpPr>
                  <p:nvPr/>
                </p:nvSpPr>
                <p:spPr bwMode="auto">
                  <a:xfrm>
                    <a:off x="2600" y="1923"/>
                    <a:ext cx="146" cy="567"/>
                  </a:xfrm>
                  <a:custGeom>
                    <a:avLst/>
                    <a:gdLst>
                      <a:gd name="T0" fmla="*/ 15 w 151"/>
                      <a:gd name="T1" fmla="*/ 201 h 558"/>
                      <a:gd name="T2" fmla="*/ 30 w 151"/>
                      <a:gd name="T3" fmla="*/ 51 h 558"/>
                      <a:gd name="T4" fmla="*/ 43 w 151"/>
                      <a:gd name="T5" fmla="*/ 3 h 558"/>
                      <a:gd name="T6" fmla="*/ 72 w 151"/>
                      <a:gd name="T7" fmla="*/ 27 h 558"/>
                      <a:gd name="T8" fmla="*/ 93 w 151"/>
                      <a:gd name="T9" fmla="*/ 201 h 558"/>
                      <a:gd name="T10" fmla="*/ 96 w 151"/>
                      <a:gd name="T11" fmla="*/ 513 h 558"/>
                      <a:gd name="T12" fmla="*/ 65 w 151"/>
                      <a:gd name="T13" fmla="*/ 657 h 558"/>
                      <a:gd name="T14" fmla="*/ 15 w 151"/>
                      <a:gd name="T15" fmla="*/ 622 h 558"/>
                      <a:gd name="T16" fmla="*/ 0 w 151"/>
                      <a:gd name="T17" fmla="*/ 381 h 558"/>
                      <a:gd name="T18" fmla="*/ 15 w 151"/>
                      <a:gd name="T19" fmla="*/ 201 h 55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51" h="558">
                        <a:moveTo>
                          <a:pt x="18" y="165"/>
                        </a:moveTo>
                        <a:cubicBezTo>
                          <a:pt x="25" y="119"/>
                          <a:pt x="34" y="66"/>
                          <a:pt x="42" y="39"/>
                        </a:cubicBezTo>
                        <a:cubicBezTo>
                          <a:pt x="50" y="12"/>
                          <a:pt x="55" y="5"/>
                          <a:pt x="66" y="3"/>
                        </a:cubicBezTo>
                        <a:cubicBezTo>
                          <a:pt x="77" y="1"/>
                          <a:pt x="96" y="0"/>
                          <a:pt x="108" y="27"/>
                        </a:cubicBezTo>
                        <a:cubicBezTo>
                          <a:pt x="120" y="54"/>
                          <a:pt x="132" y="99"/>
                          <a:pt x="138" y="165"/>
                        </a:cubicBezTo>
                        <a:cubicBezTo>
                          <a:pt x="144" y="231"/>
                          <a:pt x="151" y="360"/>
                          <a:pt x="144" y="423"/>
                        </a:cubicBezTo>
                        <a:cubicBezTo>
                          <a:pt x="137" y="486"/>
                          <a:pt x="116" y="528"/>
                          <a:pt x="96" y="543"/>
                        </a:cubicBezTo>
                        <a:cubicBezTo>
                          <a:pt x="76" y="558"/>
                          <a:pt x="40" y="551"/>
                          <a:pt x="24" y="513"/>
                        </a:cubicBezTo>
                        <a:cubicBezTo>
                          <a:pt x="8" y="475"/>
                          <a:pt x="0" y="372"/>
                          <a:pt x="0" y="315"/>
                        </a:cubicBezTo>
                        <a:cubicBezTo>
                          <a:pt x="0" y="258"/>
                          <a:pt x="11" y="211"/>
                          <a:pt x="18" y="165"/>
                        </a:cubicBezTo>
                        <a:close/>
                      </a:path>
                    </a:pathLst>
                  </a:custGeom>
                  <a:solidFill>
                    <a:srgbClr val="E7D6B7"/>
                  </a:soli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solidFill>
                        <a:srgbClr val="2F1311"/>
                      </a:solidFill>
                    </a:endParaRPr>
                  </a:p>
                </p:txBody>
              </p:sp>
              <p:sp>
                <p:nvSpPr>
                  <p:cNvPr id="1082" name="Freeform 1040"/>
                  <p:cNvSpPr>
                    <a:spLocks/>
                  </p:cNvSpPr>
                  <p:nvPr/>
                </p:nvSpPr>
                <p:spPr bwMode="auto">
                  <a:xfrm>
                    <a:off x="1910" y="1588"/>
                    <a:ext cx="389" cy="247"/>
                  </a:xfrm>
                  <a:custGeom>
                    <a:avLst/>
                    <a:gdLst>
                      <a:gd name="T0" fmla="*/ 163 w 392"/>
                      <a:gd name="T1" fmla="*/ 49 h 253"/>
                      <a:gd name="T2" fmla="*/ 283 w 392"/>
                      <a:gd name="T3" fmla="*/ 19 h 253"/>
                      <a:gd name="T4" fmla="*/ 331 w 392"/>
                      <a:gd name="T5" fmla="*/ 7 h 253"/>
                      <a:gd name="T6" fmla="*/ 349 w 392"/>
                      <a:gd name="T7" fmla="*/ 49 h 253"/>
                      <a:gd name="T8" fmla="*/ 301 w 392"/>
                      <a:gd name="T9" fmla="*/ 99 h 253"/>
                      <a:gd name="T10" fmla="*/ 181 w 392"/>
                      <a:gd name="T11" fmla="*/ 168 h 253"/>
                      <a:gd name="T12" fmla="*/ 37 w 392"/>
                      <a:gd name="T13" fmla="*/ 185 h 253"/>
                      <a:gd name="T14" fmla="*/ 1 w 392"/>
                      <a:gd name="T15" fmla="*/ 141 h 253"/>
                      <a:gd name="T16" fmla="*/ 43 w 392"/>
                      <a:gd name="T17" fmla="*/ 87 h 253"/>
                      <a:gd name="T18" fmla="*/ 163 w 392"/>
                      <a:gd name="T19" fmla="*/ 49 h 25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92" h="253">
                        <a:moveTo>
                          <a:pt x="175" y="61"/>
                        </a:moveTo>
                        <a:cubicBezTo>
                          <a:pt x="219" y="45"/>
                          <a:pt x="275" y="28"/>
                          <a:pt x="307" y="19"/>
                        </a:cubicBezTo>
                        <a:cubicBezTo>
                          <a:pt x="339" y="10"/>
                          <a:pt x="354" y="0"/>
                          <a:pt x="367" y="7"/>
                        </a:cubicBezTo>
                        <a:cubicBezTo>
                          <a:pt x="380" y="14"/>
                          <a:pt x="392" y="40"/>
                          <a:pt x="385" y="61"/>
                        </a:cubicBezTo>
                        <a:cubicBezTo>
                          <a:pt x="378" y="82"/>
                          <a:pt x="357" y="106"/>
                          <a:pt x="325" y="133"/>
                        </a:cubicBezTo>
                        <a:cubicBezTo>
                          <a:pt x="293" y="160"/>
                          <a:pt x="241" y="204"/>
                          <a:pt x="193" y="223"/>
                        </a:cubicBezTo>
                        <a:cubicBezTo>
                          <a:pt x="145" y="242"/>
                          <a:pt x="69" y="253"/>
                          <a:pt x="37" y="247"/>
                        </a:cubicBezTo>
                        <a:cubicBezTo>
                          <a:pt x="5" y="241"/>
                          <a:pt x="0" y="209"/>
                          <a:pt x="1" y="187"/>
                        </a:cubicBezTo>
                        <a:cubicBezTo>
                          <a:pt x="2" y="165"/>
                          <a:pt x="15" y="136"/>
                          <a:pt x="43" y="115"/>
                        </a:cubicBezTo>
                        <a:cubicBezTo>
                          <a:pt x="71" y="94"/>
                          <a:pt x="131" y="77"/>
                          <a:pt x="175" y="61"/>
                        </a:cubicBezTo>
                        <a:close/>
                      </a:path>
                    </a:pathLst>
                  </a:custGeom>
                  <a:solidFill>
                    <a:srgbClr val="E7D6B7"/>
                  </a:soli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solidFill>
                        <a:srgbClr val="2F1311"/>
                      </a:solidFill>
                    </a:endParaRPr>
                  </a:p>
                </p:txBody>
              </p:sp>
              <p:sp>
                <p:nvSpPr>
                  <p:cNvPr id="1083" name="Freeform 1041"/>
                  <p:cNvSpPr>
                    <a:spLocks/>
                  </p:cNvSpPr>
                  <p:nvPr/>
                </p:nvSpPr>
                <p:spPr bwMode="auto">
                  <a:xfrm>
                    <a:off x="2094" y="759"/>
                    <a:ext cx="233" cy="378"/>
                  </a:xfrm>
                  <a:custGeom>
                    <a:avLst/>
                    <a:gdLst>
                      <a:gd name="T0" fmla="*/ 62 w 238"/>
                      <a:gd name="T1" fmla="*/ 210 h 386"/>
                      <a:gd name="T2" fmla="*/ 23 w 238"/>
                      <a:gd name="T3" fmla="*/ 150 h 386"/>
                      <a:gd name="T4" fmla="*/ 0 w 238"/>
                      <a:gd name="T5" fmla="*/ 72 h 386"/>
                      <a:gd name="T6" fmla="*/ 23 w 238"/>
                      <a:gd name="T7" fmla="*/ 12 h 386"/>
                      <a:gd name="T8" fmla="*/ 95 w 238"/>
                      <a:gd name="T9" fmla="*/ 24 h 386"/>
                      <a:gd name="T10" fmla="*/ 140 w 238"/>
                      <a:gd name="T11" fmla="*/ 104 h 386"/>
                      <a:gd name="T12" fmla="*/ 182 w 238"/>
                      <a:gd name="T13" fmla="*/ 239 h 386"/>
                      <a:gd name="T14" fmla="*/ 158 w 238"/>
                      <a:gd name="T15" fmla="*/ 294 h 386"/>
                      <a:gd name="T16" fmla="*/ 131 w 238"/>
                      <a:gd name="T17" fmla="*/ 276 h 386"/>
                      <a:gd name="T18" fmla="*/ 62 w 238"/>
                      <a:gd name="T19" fmla="*/ 210 h 38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38" h="386">
                        <a:moveTo>
                          <a:pt x="78" y="270"/>
                        </a:moveTo>
                        <a:cubicBezTo>
                          <a:pt x="54" y="243"/>
                          <a:pt x="37" y="221"/>
                          <a:pt x="24" y="192"/>
                        </a:cubicBezTo>
                        <a:cubicBezTo>
                          <a:pt x="11" y="163"/>
                          <a:pt x="0" y="126"/>
                          <a:pt x="0" y="96"/>
                        </a:cubicBezTo>
                        <a:cubicBezTo>
                          <a:pt x="0" y="66"/>
                          <a:pt x="4" y="24"/>
                          <a:pt x="24" y="12"/>
                        </a:cubicBezTo>
                        <a:cubicBezTo>
                          <a:pt x="44" y="0"/>
                          <a:pt x="94" y="4"/>
                          <a:pt x="120" y="24"/>
                        </a:cubicBezTo>
                        <a:cubicBezTo>
                          <a:pt x="146" y="44"/>
                          <a:pt x="161" y="85"/>
                          <a:pt x="180" y="132"/>
                        </a:cubicBezTo>
                        <a:cubicBezTo>
                          <a:pt x="199" y="179"/>
                          <a:pt x="230" y="265"/>
                          <a:pt x="234" y="306"/>
                        </a:cubicBezTo>
                        <a:cubicBezTo>
                          <a:pt x="238" y="347"/>
                          <a:pt x="215" y="370"/>
                          <a:pt x="204" y="378"/>
                        </a:cubicBezTo>
                        <a:cubicBezTo>
                          <a:pt x="193" y="386"/>
                          <a:pt x="190" y="372"/>
                          <a:pt x="168" y="354"/>
                        </a:cubicBezTo>
                        <a:cubicBezTo>
                          <a:pt x="146" y="336"/>
                          <a:pt x="102" y="297"/>
                          <a:pt x="78" y="270"/>
                        </a:cubicBezTo>
                        <a:close/>
                      </a:path>
                    </a:pathLst>
                  </a:custGeom>
                  <a:solidFill>
                    <a:srgbClr val="E7D6B7"/>
                  </a:soli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solidFill>
                        <a:srgbClr val="2F1311"/>
                      </a:solidFill>
                    </a:endParaRPr>
                  </a:p>
                </p:txBody>
              </p:sp>
            </p:grpSp>
            <p:pic>
              <p:nvPicPr>
                <p:cNvPr id="1069" name="Picture 1042"/>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280" y="144"/>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70" name="Picture 1043"/>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574" y="144"/>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71" name="Picture 1044"/>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424" y="336"/>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72" name="Picture 1045"/>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376" y="576"/>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73" name="Picture 1046"/>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574" y="52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74" name="Picture 1047"/>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472" y="76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75" name="Picture 1048"/>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574" y="100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76" name="Picture 1049"/>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574" y="124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048" name="Group 1050"/>
              <p:cNvGrpSpPr>
                <a:grpSpLocks/>
              </p:cNvGrpSpPr>
              <p:nvPr userDrawn="1"/>
            </p:nvGrpSpPr>
            <p:grpSpPr bwMode="auto">
              <a:xfrm>
                <a:off x="4944" y="1008"/>
                <a:ext cx="522" cy="2967"/>
                <a:chOff x="4944" y="1008"/>
                <a:chExt cx="522" cy="2967"/>
              </a:xfrm>
            </p:grpSpPr>
            <p:pic>
              <p:nvPicPr>
                <p:cNvPr id="1049" name="Picture 1051"/>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136" y="100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50" name="Picture 1052"/>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184" y="1200"/>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51" name="Picture 1053"/>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136" y="1584"/>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52" name="Picture 1054"/>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280" y="172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53" name="Picture 1055"/>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040" y="1824"/>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54" name="Picture 1056"/>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088" y="2016"/>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55" name="Picture 1057"/>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280" y="2064"/>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56" name="Picture 1058"/>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232" y="235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57" name="Picture 1059"/>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4992" y="220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58" name="Picture 1060"/>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4992" y="244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59" name="Picture 1061"/>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136" y="259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60" name="Picture 1062"/>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232" y="139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61" name="Picture 1063"/>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4944" y="2736"/>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62" name="Picture 1064"/>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4992" y="307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63" name="Picture 1065"/>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232" y="331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64" name="Picture 1066"/>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4992" y="340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65" name="Picture 1067"/>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088" y="355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66" name="Picture 1068"/>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4992" y="379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67" name="Picture 1069"/>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184" y="3696"/>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sp>
          <p:nvSpPr>
            <p:cNvPr id="1036" name="Freeform 1070"/>
            <p:cNvSpPr>
              <a:spLocks/>
            </p:cNvSpPr>
            <p:nvPr/>
          </p:nvSpPr>
          <p:spPr bwMode="auto">
            <a:xfrm>
              <a:off x="5010" y="3092"/>
              <a:ext cx="750" cy="1222"/>
            </a:xfrm>
            <a:custGeom>
              <a:avLst/>
              <a:gdLst>
                <a:gd name="T0" fmla="*/ 372 w 750"/>
                <a:gd name="T1" fmla="*/ 154 h 1222"/>
                <a:gd name="T2" fmla="*/ 378 w 750"/>
                <a:gd name="T3" fmla="*/ 412 h 1222"/>
                <a:gd name="T4" fmla="*/ 312 w 750"/>
                <a:gd name="T5" fmla="*/ 724 h 1222"/>
                <a:gd name="T6" fmla="*/ 138 w 750"/>
                <a:gd name="T7" fmla="*/ 928 h 1222"/>
                <a:gd name="T8" fmla="*/ 0 w 750"/>
                <a:gd name="T9" fmla="*/ 976 h 1222"/>
                <a:gd name="T10" fmla="*/ 0 w 750"/>
                <a:gd name="T11" fmla="*/ 1222 h 1222"/>
                <a:gd name="T12" fmla="*/ 750 w 750"/>
                <a:gd name="T13" fmla="*/ 1222 h 1222"/>
                <a:gd name="T14" fmla="*/ 750 w 750"/>
                <a:gd name="T15" fmla="*/ 178 h 1222"/>
                <a:gd name="T16" fmla="*/ 372 w 750"/>
                <a:gd name="T17" fmla="*/ 154 h 122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50" h="1222">
                  <a:moveTo>
                    <a:pt x="372" y="154"/>
                  </a:moveTo>
                  <a:cubicBezTo>
                    <a:pt x="309" y="193"/>
                    <a:pt x="388" y="317"/>
                    <a:pt x="378" y="412"/>
                  </a:cubicBezTo>
                  <a:cubicBezTo>
                    <a:pt x="368" y="507"/>
                    <a:pt x="352" y="638"/>
                    <a:pt x="312" y="724"/>
                  </a:cubicBezTo>
                  <a:cubicBezTo>
                    <a:pt x="272" y="810"/>
                    <a:pt x="190" y="886"/>
                    <a:pt x="138" y="928"/>
                  </a:cubicBezTo>
                  <a:cubicBezTo>
                    <a:pt x="86" y="970"/>
                    <a:pt x="23" y="927"/>
                    <a:pt x="0" y="976"/>
                  </a:cubicBezTo>
                  <a:lnTo>
                    <a:pt x="0" y="1222"/>
                  </a:lnTo>
                  <a:lnTo>
                    <a:pt x="750" y="1222"/>
                  </a:lnTo>
                  <a:lnTo>
                    <a:pt x="750" y="178"/>
                  </a:lnTo>
                  <a:cubicBezTo>
                    <a:pt x="687" y="0"/>
                    <a:pt x="451" y="159"/>
                    <a:pt x="372" y="154"/>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solidFill>
                  <a:srgbClr val="2F1311"/>
                </a:solidFill>
              </a:endParaRPr>
            </a:p>
          </p:txBody>
        </p:sp>
        <p:sp>
          <p:nvSpPr>
            <p:cNvPr id="148527" name="Freeform 1071"/>
            <p:cNvSpPr>
              <a:spLocks/>
            </p:cNvSpPr>
            <p:nvPr/>
          </p:nvSpPr>
          <p:spPr bwMode="auto">
            <a:xfrm>
              <a:off x="5001" y="3060"/>
              <a:ext cx="768" cy="1260"/>
            </a:xfrm>
            <a:custGeom>
              <a:avLst/>
              <a:gdLst/>
              <a:ahLst/>
              <a:cxnLst>
                <a:cxn ang="0">
                  <a:pos x="0" y="1260"/>
                </a:cxn>
                <a:cxn ang="0">
                  <a:pos x="0" y="1134"/>
                </a:cxn>
                <a:cxn ang="0">
                  <a:pos x="210" y="1032"/>
                </a:cxn>
                <a:cxn ang="0">
                  <a:pos x="324" y="918"/>
                </a:cxn>
                <a:cxn ang="0">
                  <a:pos x="414" y="714"/>
                </a:cxn>
                <a:cxn ang="0">
                  <a:pos x="450" y="456"/>
                </a:cxn>
                <a:cxn ang="0">
                  <a:pos x="438" y="258"/>
                </a:cxn>
                <a:cxn ang="0">
                  <a:pos x="684" y="0"/>
                </a:cxn>
                <a:cxn ang="0">
                  <a:pos x="768" y="18"/>
                </a:cxn>
                <a:cxn ang="0">
                  <a:pos x="768" y="1254"/>
                </a:cxn>
                <a:cxn ang="0">
                  <a:pos x="0" y="1260"/>
                </a:cxn>
              </a:cxnLst>
              <a:rect l="0" t="0" r="r" b="b"/>
              <a:pathLst>
                <a:path w="768" h="1260">
                  <a:moveTo>
                    <a:pt x="0" y="1260"/>
                  </a:moveTo>
                  <a:lnTo>
                    <a:pt x="0" y="1134"/>
                  </a:lnTo>
                  <a:lnTo>
                    <a:pt x="210" y="1032"/>
                  </a:lnTo>
                  <a:lnTo>
                    <a:pt x="324" y="918"/>
                  </a:lnTo>
                  <a:lnTo>
                    <a:pt x="414" y="714"/>
                  </a:lnTo>
                  <a:lnTo>
                    <a:pt x="450" y="456"/>
                  </a:lnTo>
                  <a:lnTo>
                    <a:pt x="438" y="258"/>
                  </a:lnTo>
                  <a:lnTo>
                    <a:pt x="684" y="0"/>
                  </a:lnTo>
                  <a:lnTo>
                    <a:pt x="768" y="18"/>
                  </a:lnTo>
                  <a:lnTo>
                    <a:pt x="768" y="1254"/>
                  </a:lnTo>
                  <a:lnTo>
                    <a:pt x="0" y="1260"/>
                  </a:lnTo>
                  <a:close/>
                </a:path>
              </a:pathLst>
            </a:custGeom>
            <a:gradFill rotWithShape="0">
              <a:gsLst>
                <a:gs pos="0">
                  <a:schemeClr val="folHlink"/>
                </a:gs>
                <a:gs pos="50000">
                  <a:schemeClr val="hlink"/>
                </a:gs>
                <a:gs pos="100000">
                  <a:schemeClr val="folHlink"/>
                </a:gs>
              </a:gsLst>
              <a:lin ang="0" scaled="1"/>
            </a:gradFill>
            <a:ln w="9525" cap="flat" cmpd="sng">
              <a:noFill/>
              <a:prstDash val="solid"/>
              <a:round/>
              <a:headEnd type="none" w="med" len="med"/>
              <a:tailEnd type="none" w="med" len="med"/>
            </a:ln>
            <a:effectLst/>
          </p:spPr>
          <p:txBody>
            <a:bodyPr wrap="none" anchor="ctr"/>
            <a:lstStyle/>
            <a:p>
              <a:pPr>
                <a:defRPr/>
              </a:pPr>
              <a:endParaRPr lang="en-US">
                <a:solidFill>
                  <a:srgbClr val="2F1311"/>
                </a:solidFill>
                <a:latin typeface="Tahoma" pitchFamily="22" charset="-52"/>
              </a:endParaRPr>
            </a:p>
          </p:txBody>
        </p:sp>
        <p:sp>
          <p:nvSpPr>
            <p:cNvPr id="148528" name="Freeform 1072"/>
            <p:cNvSpPr>
              <a:spLocks/>
            </p:cNvSpPr>
            <p:nvPr/>
          </p:nvSpPr>
          <p:spPr bwMode="auto">
            <a:xfrm>
              <a:off x="4994" y="1775"/>
              <a:ext cx="776" cy="2543"/>
            </a:xfrm>
            <a:custGeom>
              <a:avLst/>
              <a:gdLst/>
              <a:ahLst/>
              <a:cxnLst>
                <a:cxn ang="0">
                  <a:pos x="550" y="115"/>
                </a:cxn>
                <a:cxn ang="0">
                  <a:pos x="460" y="529"/>
                </a:cxn>
                <a:cxn ang="0">
                  <a:pos x="298" y="925"/>
                </a:cxn>
                <a:cxn ang="0">
                  <a:pos x="76" y="1267"/>
                </a:cxn>
                <a:cxn ang="0">
                  <a:pos x="4" y="1339"/>
                </a:cxn>
                <a:cxn ang="0">
                  <a:pos x="100" y="1351"/>
                </a:cxn>
                <a:cxn ang="0">
                  <a:pos x="286" y="1399"/>
                </a:cxn>
                <a:cxn ang="0">
                  <a:pos x="394" y="1525"/>
                </a:cxn>
                <a:cxn ang="0">
                  <a:pos x="478" y="1705"/>
                </a:cxn>
                <a:cxn ang="0">
                  <a:pos x="478" y="1969"/>
                </a:cxn>
                <a:cxn ang="0">
                  <a:pos x="370" y="2263"/>
                </a:cxn>
                <a:cxn ang="0">
                  <a:pos x="124" y="2479"/>
                </a:cxn>
                <a:cxn ang="0">
                  <a:pos x="22" y="2515"/>
                </a:cxn>
                <a:cxn ang="0">
                  <a:pos x="196" y="2533"/>
                </a:cxn>
                <a:cxn ang="0">
                  <a:pos x="388" y="2455"/>
                </a:cxn>
                <a:cxn ang="0">
                  <a:pos x="502" y="2299"/>
                </a:cxn>
                <a:cxn ang="0">
                  <a:pos x="598" y="2197"/>
                </a:cxn>
                <a:cxn ang="0">
                  <a:pos x="694" y="2197"/>
                </a:cxn>
                <a:cxn ang="0">
                  <a:pos x="742" y="2230"/>
                </a:cxn>
                <a:cxn ang="0">
                  <a:pos x="712" y="2137"/>
                </a:cxn>
                <a:cxn ang="0">
                  <a:pos x="664" y="1807"/>
                </a:cxn>
                <a:cxn ang="0">
                  <a:pos x="670" y="1561"/>
                </a:cxn>
                <a:cxn ang="0">
                  <a:pos x="718" y="1393"/>
                </a:cxn>
                <a:cxn ang="0">
                  <a:pos x="748" y="1219"/>
                </a:cxn>
                <a:cxn ang="0">
                  <a:pos x="550" y="115"/>
                </a:cxn>
              </a:cxnLst>
              <a:rect l="0" t="0" r="r" b="b"/>
              <a:pathLst>
                <a:path w="776" h="2543">
                  <a:moveTo>
                    <a:pt x="550" y="115"/>
                  </a:moveTo>
                  <a:cubicBezTo>
                    <a:pt x="502" y="0"/>
                    <a:pt x="502" y="394"/>
                    <a:pt x="460" y="529"/>
                  </a:cubicBezTo>
                  <a:cubicBezTo>
                    <a:pt x="418" y="664"/>
                    <a:pt x="362" y="802"/>
                    <a:pt x="298" y="925"/>
                  </a:cubicBezTo>
                  <a:cubicBezTo>
                    <a:pt x="234" y="1048"/>
                    <a:pt x="125" y="1198"/>
                    <a:pt x="76" y="1267"/>
                  </a:cubicBezTo>
                  <a:cubicBezTo>
                    <a:pt x="27" y="1336"/>
                    <a:pt x="0" y="1325"/>
                    <a:pt x="4" y="1339"/>
                  </a:cubicBezTo>
                  <a:cubicBezTo>
                    <a:pt x="8" y="1353"/>
                    <a:pt x="53" y="1341"/>
                    <a:pt x="100" y="1351"/>
                  </a:cubicBezTo>
                  <a:cubicBezTo>
                    <a:pt x="147" y="1361"/>
                    <a:pt x="237" y="1370"/>
                    <a:pt x="286" y="1399"/>
                  </a:cubicBezTo>
                  <a:cubicBezTo>
                    <a:pt x="335" y="1428"/>
                    <a:pt x="362" y="1474"/>
                    <a:pt x="394" y="1525"/>
                  </a:cubicBezTo>
                  <a:cubicBezTo>
                    <a:pt x="426" y="1576"/>
                    <a:pt x="464" y="1631"/>
                    <a:pt x="478" y="1705"/>
                  </a:cubicBezTo>
                  <a:cubicBezTo>
                    <a:pt x="492" y="1779"/>
                    <a:pt x="496" y="1876"/>
                    <a:pt x="478" y="1969"/>
                  </a:cubicBezTo>
                  <a:cubicBezTo>
                    <a:pt x="460" y="2062"/>
                    <a:pt x="429" y="2178"/>
                    <a:pt x="370" y="2263"/>
                  </a:cubicBezTo>
                  <a:cubicBezTo>
                    <a:pt x="311" y="2348"/>
                    <a:pt x="238" y="2428"/>
                    <a:pt x="124" y="2479"/>
                  </a:cubicBezTo>
                  <a:cubicBezTo>
                    <a:pt x="66" y="2521"/>
                    <a:pt x="10" y="2506"/>
                    <a:pt x="22" y="2515"/>
                  </a:cubicBezTo>
                  <a:cubicBezTo>
                    <a:pt x="34" y="2524"/>
                    <a:pt x="135" y="2543"/>
                    <a:pt x="196" y="2533"/>
                  </a:cubicBezTo>
                  <a:cubicBezTo>
                    <a:pt x="257" y="2523"/>
                    <a:pt x="337" y="2494"/>
                    <a:pt x="388" y="2455"/>
                  </a:cubicBezTo>
                  <a:cubicBezTo>
                    <a:pt x="439" y="2416"/>
                    <a:pt x="467" y="2342"/>
                    <a:pt x="502" y="2299"/>
                  </a:cubicBezTo>
                  <a:cubicBezTo>
                    <a:pt x="537" y="2256"/>
                    <a:pt x="566" y="2214"/>
                    <a:pt x="598" y="2197"/>
                  </a:cubicBezTo>
                  <a:cubicBezTo>
                    <a:pt x="630" y="2180"/>
                    <a:pt x="670" y="2191"/>
                    <a:pt x="694" y="2197"/>
                  </a:cubicBezTo>
                  <a:cubicBezTo>
                    <a:pt x="718" y="2203"/>
                    <a:pt x="739" y="2240"/>
                    <a:pt x="742" y="2230"/>
                  </a:cubicBezTo>
                  <a:cubicBezTo>
                    <a:pt x="745" y="2220"/>
                    <a:pt x="725" y="2207"/>
                    <a:pt x="712" y="2137"/>
                  </a:cubicBezTo>
                  <a:cubicBezTo>
                    <a:pt x="699" y="2067"/>
                    <a:pt x="671" y="1903"/>
                    <a:pt x="664" y="1807"/>
                  </a:cubicBezTo>
                  <a:cubicBezTo>
                    <a:pt x="657" y="1711"/>
                    <a:pt x="661" y="1630"/>
                    <a:pt x="670" y="1561"/>
                  </a:cubicBezTo>
                  <a:cubicBezTo>
                    <a:pt x="679" y="1492"/>
                    <a:pt x="705" y="1450"/>
                    <a:pt x="718" y="1393"/>
                  </a:cubicBezTo>
                  <a:cubicBezTo>
                    <a:pt x="731" y="1336"/>
                    <a:pt x="776" y="1427"/>
                    <a:pt x="748" y="1219"/>
                  </a:cubicBezTo>
                  <a:cubicBezTo>
                    <a:pt x="720" y="1011"/>
                    <a:pt x="598" y="230"/>
                    <a:pt x="550" y="115"/>
                  </a:cubicBezTo>
                  <a:close/>
                </a:path>
              </a:pathLst>
            </a:custGeom>
            <a:gradFill rotWithShape="0">
              <a:gsLst>
                <a:gs pos="0">
                  <a:schemeClr val="accent2">
                    <a:gamma/>
                    <a:shade val="46275"/>
                    <a:invGamma/>
                  </a:schemeClr>
                </a:gs>
                <a:gs pos="50000">
                  <a:schemeClr val="accent2"/>
                </a:gs>
                <a:gs pos="100000">
                  <a:schemeClr val="accent2">
                    <a:gamma/>
                    <a:shade val="46275"/>
                    <a:invGamma/>
                  </a:schemeClr>
                </a:gs>
              </a:gsLst>
              <a:lin ang="0" scaled="1"/>
            </a:gradFill>
            <a:ln w="9525">
              <a:noFill/>
              <a:round/>
              <a:headEnd/>
              <a:tailEnd/>
            </a:ln>
            <a:effectLst/>
          </p:spPr>
          <p:txBody>
            <a:bodyPr wrap="none" anchor="ctr"/>
            <a:lstStyle/>
            <a:p>
              <a:pPr>
                <a:defRPr/>
              </a:pPr>
              <a:endParaRPr lang="en-US">
                <a:solidFill>
                  <a:srgbClr val="2F1311"/>
                </a:solidFill>
                <a:latin typeface="Tahoma" pitchFamily="22" charset="-52"/>
              </a:endParaRPr>
            </a:p>
          </p:txBody>
        </p:sp>
        <p:sp>
          <p:nvSpPr>
            <p:cNvPr id="1039" name="Freeform 1073" descr="kimonopat1"/>
            <p:cNvSpPr>
              <a:spLocks/>
            </p:cNvSpPr>
            <p:nvPr/>
          </p:nvSpPr>
          <p:spPr bwMode="auto">
            <a:xfrm>
              <a:off x="5046" y="2229"/>
              <a:ext cx="617" cy="1376"/>
            </a:xfrm>
            <a:custGeom>
              <a:avLst/>
              <a:gdLst>
                <a:gd name="T0" fmla="*/ 486 w 617"/>
                <a:gd name="T1" fmla="*/ 3 h 1376"/>
                <a:gd name="T2" fmla="*/ 402 w 617"/>
                <a:gd name="T3" fmla="*/ 381 h 1376"/>
                <a:gd name="T4" fmla="*/ 216 w 617"/>
                <a:gd name="T5" fmla="*/ 777 h 1376"/>
                <a:gd name="T6" fmla="*/ 0 w 617"/>
                <a:gd name="T7" fmla="*/ 1119 h 1376"/>
                <a:gd name="T8" fmla="*/ 102 w 617"/>
                <a:gd name="T9" fmla="*/ 1101 h 1376"/>
                <a:gd name="T10" fmla="*/ 282 w 617"/>
                <a:gd name="T11" fmla="*/ 1119 h 1376"/>
                <a:gd name="T12" fmla="*/ 378 w 617"/>
                <a:gd name="T13" fmla="*/ 1185 h 1376"/>
                <a:gd name="T14" fmla="*/ 432 w 617"/>
                <a:gd name="T15" fmla="*/ 1269 h 1376"/>
                <a:gd name="T16" fmla="*/ 444 w 617"/>
                <a:gd name="T17" fmla="*/ 1365 h 1376"/>
                <a:gd name="T18" fmla="*/ 498 w 617"/>
                <a:gd name="T19" fmla="*/ 1203 h 1376"/>
                <a:gd name="T20" fmla="*/ 564 w 617"/>
                <a:gd name="T21" fmla="*/ 825 h 1376"/>
                <a:gd name="T22" fmla="*/ 606 w 617"/>
                <a:gd name="T23" fmla="*/ 363 h 1376"/>
                <a:gd name="T24" fmla="*/ 486 w 617"/>
                <a:gd name="T25" fmla="*/ 3 h 137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17" h="1376">
                  <a:moveTo>
                    <a:pt x="486" y="3"/>
                  </a:moveTo>
                  <a:cubicBezTo>
                    <a:pt x="452" y="6"/>
                    <a:pt x="447" y="252"/>
                    <a:pt x="402" y="381"/>
                  </a:cubicBezTo>
                  <a:cubicBezTo>
                    <a:pt x="357" y="510"/>
                    <a:pt x="283" y="654"/>
                    <a:pt x="216" y="777"/>
                  </a:cubicBezTo>
                  <a:cubicBezTo>
                    <a:pt x="149" y="900"/>
                    <a:pt x="19" y="1065"/>
                    <a:pt x="0" y="1119"/>
                  </a:cubicBezTo>
                  <a:cubicBezTo>
                    <a:pt x="48" y="1119"/>
                    <a:pt x="55" y="1101"/>
                    <a:pt x="102" y="1101"/>
                  </a:cubicBezTo>
                  <a:cubicBezTo>
                    <a:pt x="149" y="1101"/>
                    <a:pt x="236" y="1105"/>
                    <a:pt x="282" y="1119"/>
                  </a:cubicBezTo>
                  <a:cubicBezTo>
                    <a:pt x="328" y="1133"/>
                    <a:pt x="353" y="1160"/>
                    <a:pt x="378" y="1185"/>
                  </a:cubicBezTo>
                  <a:cubicBezTo>
                    <a:pt x="403" y="1210"/>
                    <a:pt x="421" y="1239"/>
                    <a:pt x="432" y="1269"/>
                  </a:cubicBezTo>
                  <a:cubicBezTo>
                    <a:pt x="443" y="1299"/>
                    <a:pt x="433" y="1376"/>
                    <a:pt x="444" y="1365"/>
                  </a:cubicBezTo>
                  <a:cubicBezTo>
                    <a:pt x="455" y="1354"/>
                    <a:pt x="478" y="1293"/>
                    <a:pt x="498" y="1203"/>
                  </a:cubicBezTo>
                  <a:cubicBezTo>
                    <a:pt x="518" y="1113"/>
                    <a:pt x="546" y="965"/>
                    <a:pt x="564" y="825"/>
                  </a:cubicBezTo>
                  <a:cubicBezTo>
                    <a:pt x="582" y="685"/>
                    <a:pt x="617" y="496"/>
                    <a:pt x="606" y="363"/>
                  </a:cubicBezTo>
                  <a:cubicBezTo>
                    <a:pt x="595" y="230"/>
                    <a:pt x="520" y="0"/>
                    <a:pt x="486" y="3"/>
                  </a:cubicBezTo>
                  <a:close/>
                </a:path>
              </a:pathLst>
            </a:custGeom>
            <a:blipFill dpi="0" rotWithShape="0">
              <a:blip r:embed="rId14"/>
              <a:srcRect/>
              <a:tile tx="0" ty="0" sx="100000" sy="100000" flip="none" algn="tl"/>
            </a:blipFill>
            <a:ln>
              <a:noFill/>
            </a:ln>
            <a:extLst>
              <a:ext uri="{91240B29-F687-4f45-9708-019B960494DF}">
                <a14:hiddenLine xmlns="" xmlns:a14="http://schemas.microsoft.com/office/drawing/2010/main" w="9525" cap="flat" cmpd="sng">
                  <a:solidFill>
                    <a:srgbClr val="000000"/>
                  </a:solidFill>
                  <a:prstDash val="solid"/>
                  <a:round/>
                  <a:headEnd/>
                  <a:tailEnd/>
                </a14:hiddenLine>
              </a:ext>
            </a:extLst>
          </p:spPr>
          <p:txBody>
            <a:bodyPr wrap="none" anchor="ctr"/>
            <a:lstStyle/>
            <a:p>
              <a:endParaRPr lang="en-US">
                <a:solidFill>
                  <a:srgbClr val="2F1311"/>
                </a:solidFill>
              </a:endParaRPr>
            </a:p>
          </p:txBody>
        </p:sp>
        <p:sp>
          <p:nvSpPr>
            <p:cNvPr id="1040" name="Freeform 1074" descr="kimonopat1"/>
            <p:cNvSpPr>
              <a:spLocks/>
            </p:cNvSpPr>
            <p:nvPr/>
          </p:nvSpPr>
          <p:spPr bwMode="auto">
            <a:xfrm>
              <a:off x="5193" y="269"/>
              <a:ext cx="576" cy="3180"/>
            </a:xfrm>
            <a:custGeom>
              <a:avLst/>
              <a:gdLst>
                <a:gd name="T0" fmla="*/ 42 w 576"/>
                <a:gd name="T1" fmla="*/ 61 h 3180"/>
                <a:gd name="T2" fmla="*/ 156 w 576"/>
                <a:gd name="T3" fmla="*/ 517 h 3180"/>
                <a:gd name="T4" fmla="*/ 288 w 576"/>
                <a:gd name="T5" fmla="*/ 991 h 3180"/>
                <a:gd name="T6" fmla="*/ 414 w 576"/>
                <a:gd name="T7" fmla="*/ 1435 h 3180"/>
                <a:gd name="T8" fmla="*/ 576 w 576"/>
                <a:gd name="T9" fmla="*/ 1807 h 3180"/>
                <a:gd name="T10" fmla="*/ 576 w 576"/>
                <a:gd name="T11" fmla="*/ 3055 h 3180"/>
                <a:gd name="T12" fmla="*/ 414 w 576"/>
                <a:gd name="T13" fmla="*/ 2557 h 3180"/>
                <a:gd name="T14" fmla="*/ 252 w 576"/>
                <a:gd name="T15" fmla="*/ 1765 h 3180"/>
                <a:gd name="T16" fmla="*/ 126 w 576"/>
                <a:gd name="T17" fmla="*/ 961 h 3180"/>
                <a:gd name="T18" fmla="*/ 12 w 576"/>
                <a:gd name="T19" fmla="*/ 151 h 3180"/>
                <a:gd name="T20" fmla="*/ 42 w 576"/>
                <a:gd name="T21" fmla="*/ 61 h 318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76" h="3180">
                  <a:moveTo>
                    <a:pt x="42" y="61"/>
                  </a:moveTo>
                  <a:cubicBezTo>
                    <a:pt x="66" y="122"/>
                    <a:pt x="115" y="362"/>
                    <a:pt x="156" y="517"/>
                  </a:cubicBezTo>
                  <a:cubicBezTo>
                    <a:pt x="197" y="672"/>
                    <a:pt x="245" y="838"/>
                    <a:pt x="288" y="991"/>
                  </a:cubicBezTo>
                  <a:cubicBezTo>
                    <a:pt x="331" y="1144"/>
                    <a:pt x="366" y="1299"/>
                    <a:pt x="414" y="1435"/>
                  </a:cubicBezTo>
                  <a:cubicBezTo>
                    <a:pt x="462" y="1571"/>
                    <a:pt x="549" y="1537"/>
                    <a:pt x="576" y="1807"/>
                  </a:cubicBezTo>
                  <a:lnTo>
                    <a:pt x="576" y="3055"/>
                  </a:lnTo>
                  <a:cubicBezTo>
                    <a:pt x="549" y="3180"/>
                    <a:pt x="468" y="2772"/>
                    <a:pt x="414" y="2557"/>
                  </a:cubicBezTo>
                  <a:cubicBezTo>
                    <a:pt x="360" y="2342"/>
                    <a:pt x="300" y="2031"/>
                    <a:pt x="252" y="1765"/>
                  </a:cubicBezTo>
                  <a:cubicBezTo>
                    <a:pt x="204" y="1499"/>
                    <a:pt x="166" y="1230"/>
                    <a:pt x="126" y="961"/>
                  </a:cubicBezTo>
                  <a:cubicBezTo>
                    <a:pt x="86" y="692"/>
                    <a:pt x="24" y="299"/>
                    <a:pt x="12" y="151"/>
                  </a:cubicBezTo>
                  <a:cubicBezTo>
                    <a:pt x="0" y="3"/>
                    <a:pt x="18" y="0"/>
                    <a:pt x="42" y="61"/>
                  </a:cubicBezTo>
                  <a:close/>
                </a:path>
              </a:pathLst>
            </a:custGeom>
            <a:blipFill dpi="0" rotWithShape="0">
              <a:blip r:embed="rId14"/>
              <a:srcRect/>
              <a:tile tx="0" ty="0" sx="100000" sy="100000" flip="none" algn="tl"/>
            </a:blipFill>
            <a:ln>
              <a:noFill/>
            </a:ln>
            <a:extLst>
              <a:ext uri="{91240B29-F687-4f45-9708-019B960494DF}">
                <a14:hiddenLine xmlns="" xmlns:a14="http://schemas.microsoft.com/office/drawing/2010/main" w="9525" cap="flat" cmpd="sng">
                  <a:solidFill>
                    <a:srgbClr val="000000"/>
                  </a:solidFill>
                  <a:prstDash val="solid"/>
                  <a:round/>
                  <a:headEnd/>
                  <a:tailEnd/>
                </a14:hiddenLine>
              </a:ext>
            </a:extLst>
          </p:spPr>
          <p:txBody>
            <a:bodyPr wrap="none" anchor="ctr"/>
            <a:lstStyle/>
            <a:p>
              <a:endParaRPr lang="en-US">
                <a:solidFill>
                  <a:srgbClr val="2F1311"/>
                </a:solidFill>
              </a:endParaRPr>
            </a:p>
          </p:txBody>
        </p:sp>
        <p:sp>
          <p:nvSpPr>
            <p:cNvPr id="1041" name="Freeform 1075"/>
            <p:cNvSpPr>
              <a:spLocks/>
            </p:cNvSpPr>
            <p:nvPr/>
          </p:nvSpPr>
          <p:spPr bwMode="auto">
            <a:xfrm>
              <a:off x="5197" y="165"/>
              <a:ext cx="573" cy="1935"/>
            </a:xfrm>
            <a:custGeom>
              <a:avLst/>
              <a:gdLst>
                <a:gd name="T0" fmla="*/ 69 w 573"/>
                <a:gd name="T1" fmla="*/ 63 h 1935"/>
                <a:gd name="T2" fmla="*/ 207 w 573"/>
                <a:gd name="T3" fmla="*/ 549 h 1935"/>
                <a:gd name="T4" fmla="*/ 381 w 573"/>
                <a:gd name="T5" fmla="*/ 1101 h 1935"/>
                <a:gd name="T6" fmla="*/ 573 w 573"/>
                <a:gd name="T7" fmla="*/ 1575 h 1935"/>
                <a:gd name="T8" fmla="*/ 573 w 573"/>
                <a:gd name="T9" fmla="*/ 1935 h 1935"/>
                <a:gd name="T10" fmla="*/ 321 w 573"/>
                <a:gd name="T11" fmla="*/ 1449 h 1935"/>
                <a:gd name="T12" fmla="*/ 147 w 573"/>
                <a:gd name="T13" fmla="*/ 699 h 1935"/>
                <a:gd name="T14" fmla="*/ 15 w 573"/>
                <a:gd name="T15" fmla="*/ 171 h 1935"/>
                <a:gd name="T16" fmla="*/ 69 w 573"/>
                <a:gd name="T17" fmla="*/ 63 h 193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73" h="1935">
                  <a:moveTo>
                    <a:pt x="69" y="63"/>
                  </a:moveTo>
                  <a:cubicBezTo>
                    <a:pt x="101" y="126"/>
                    <a:pt x="155" y="376"/>
                    <a:pt x="207" y="549"/>
                  </a:cubicBezTo>
                  <a:cubicBezTo>
                    <a:pt x="259" y="722"/>
                    <a:pt x="320" y="930"/>
                    <a:pt x="381" y="1101"/>
                  </a:cubicBezTo>
                  <a:cubicBezTo>
                    <a:pt x="442" y="1272"/>
                    <a:pt x="541" y="1436"/>
                    <a:pt x="573" y="1575"/>
                  </a:cubicBezTo>
                  <a:lnTo>
                    <a:pt x="573" y="1935"/>
                  </a:lnTo>
                  <a:cubicBezTo>
                    <a:pt x="531" y="1914"/>
                    <a:pt x="392" y="1655"/>
                    <a:pt x="321" y="1449"/>
                  </a:cubicBezTo>
                  <a:cubicBezTo>
                    <a:pt x="250" y="1243"/>
                    <a:pt x="198" y="912"/>
                    <a:pt x="147" y="699"/>
                  </a:cubicBezTo>
                  <a:cubicBezTo>
                    <a:pt x="96" y="486"/>
                    <a:pt x="30" y="274"/>
                    <a:pt x="15" y="171"/>
                  </a:cubicBezTo>
                  <a:cubicBezTo>
                    <a:pt x="0" y="68"/>
                    <a:pt x="37" y="0"/>
                    <a:pt x="69" y="63"/>
                  </a:cubicBez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solidFill>
                  <a:srgbClr val="2F1311"/>
                </a:solidFill>
              </a:endParaRPr>
            </a:p>
          </p:txBody>
        </p:sp>
        <p:sp>
          <p:nvSpPr>
            <p:cNvPr id="1042" name="Freeform 1076"/>
            <p:cNvSpPr>
              <a:spLocks/>
            </p:cNvSpPr>
            <p:nvPr/>
          </p:nvSpPr>
          <p:spPr bwMode="auto">
            <a:xfrm>
              <a:off x="5004" y="0"/>
              <a:ext cx="363" cy="2112"/>
            </a:xfrm>
            <a:custGeom>
              <a:avLst/>
              <a:gdLst>
                <a:gd name="T0" fmla="*/ 0 w 363"/>
                <a:gd name="T1" fmla="*/ 2094 h 2112"/>
                <a:gd name="T2" fmla="*/ 66 w 363"/>
                <a:gd name="T3" fmla="*/ 1992 h 2112"/>
                <a:gd name="T4" fmla="*/ 150 w 363"/>
                <a:gd name="T5" fmla="*/ 1464 h 2112"/>
                <a:gd name="T6" fmla="*/ 234 w 363"/>
                <a:gd name="T7" fmla="*/ 678 h 2112"/>
                <a:gd name="T8" fmla="*/ 324 w 363"/>
                <a:gd name="T9" fmla="*/ 0 h 2112"/>
                <a:gd name="T10" fmla="*/ 0 w 363"/>
                <a:gd name="T11" fmla="*/ 0 h 2112"/>
                <a:gd name="T12" fmla="*/ 0 w 363"/>
                <a:gd name="T13" fmla="*/ 2094 h 21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2F1311"/>
                </a:solidFill>
              </a:endParaRPr>
            </a:p>
          </p:txBody>
        </p:sp>
        <p:sp>
          <p:nvSpPr>
            <p:cNvPr id="148533" name="Freeform 1077"/>
            <p:cNvSpPr>
              <a:spLocks/>
            </p:cNvSpPr>
            <p:nvPr/>
          </p:nvSpPr>
          <p:spPr bwMode="auto">
            <a:xfrm>
              <a:off x="5004" y="1"/>
              <a:ext cx="189" cy="2112"/>
            </a:xfrm>
            <a:custGeom>
              <a:avLst/>
              <a:gdLst/>
              <a:ahLst/>
              <a:cxnLst>
                <a:cxn ang="0">
                  <a:pos x="0" y="2094"/>
                </a:cxn>
                <a:cxn ang="0">
                  <a:pos x="66" y="1992"/>
                </a:cxn>
                <a:cxn ang="0">
                  <a:pos x="150" y="1464"/>
                </a:cxn>
                <a:cxn ang="0">
                  <a:pos x="234" y="678"/>
                </a:cxn>
                <a:cxn ang="0">
                  <a:pos x="324" y="0"/>
                </a:cxn>
                <a:cxn ang="0">
                  <a:pos x="0" y="0"/>
                </a:cxn>
                <a:cxn ang="0">
                  <a:pos x="0" y="2094"/>
                </a:cxn>
              </a:cxnLst>
              <a:rect l="0" t="0" r="r" b="b"/>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chemeClr val="folHlink"/>
                </a:gs>
                <a:gs pos="50000">
                  <a:schemeClr val="hlink"/>
                </a:gs>
                <a:gs pos="100000">
                  <a:schemeClr val="folHlink"/>
                </a:gs>
              </a:gsLst>
              <a:lin ang="0" scaled="1"/>
            </a:gradFill>
            <a:ln w="9525">
              <a:noFill/>
              <a:round/>
              <a:headEnd/>
              <a:tailEnd/>
            </a:ln>
            <a:effectLst/>
          </p:spPr>
          <p:txBody>
            <a:bodyPr wrap="none" anchor="ctr"/>
            <a:lstStyle/>
            <a:p>
              <a:pPr>
                <a:defRPr/>
              </a:pPr>
              <a:endParaRPr lang="en-US">
                <a:solidFill>
                  <a:srgbClr val="2F1311"/>
                </a:solidFill>
                <a:latin typeface="Tahoma" pitchFamily="22" charset="-52"/>
              </a:endParaRPr>
            </a:p>
          </p:txBody>
        </p:sp>
        <p:sp>
          <p:nvSpPr>
            <p:cNvPr id="1044" name="Rectangle 1078"/>
            <p:cNvSpPr>
              <a:spLocks noChangeArrowheads="1"/>
            </p:cNvSpPr>
            <p:nvPr/>
          </p:nvSpPr>
          <p:spPr bwMode="auto">
            <a:xfrm>
              <a:off x="4955" y="1"/>
              <a:ext cx="56" cy="4320"/>
            </a:xfrm>
            <a:prstGeom prst="rect">
              <a:avLst/>
            </a:pr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kumimoji="1" lang="en-US">
                <a:solidFill>
                  <a:srgbClr val="2F1311"/>
                </a:solidFill>
                <a:latin typeface="Arial" charset="0"/>
              </a:endParaRPr>
            </a:p>
          </p:txBody>
        </p:sp>
        <p:sp>
          <p:nvSpPr>
            <p:cNvPr id="148535" name="Freeform 1079"/>
            <p:cNvSpPr>
              <a:spLocks/>
            </p:cNvSpPr>
            <p:nvPr/>
          </p:nvSpPr>
          <p:spPr bwMode="auto">
            <a:xfrm>
              <a:off x="5013" y="3924"/>
              <a:ext cx="734" cy="390"/>
            </a:xfrm>
            <a:custGeom>
              <a:avLst/>
              <a:gdLst/>
              <a:ahLst/>
              <a:cxnLst>
                <a:cxn ang="0">
                  <a:pos x="1" y="357"/>
                </a:cxn>
                <a:cxn ang="0">
                  <a:pos x="109" y="341"/>
                </a:cxn>
                <a:cxn ang="0">
                  <a:pos x="241" y="305"/>
                </a:cxn>
                <a:cxn ang="0">
                  <a:pos x="353" y="209"/>
                </a:cxn>
                <a:cxn ang="0">
                  <a:pos x="429" y="89"/>
                </a:cxn>
                <a:cxn ang="0">
                  <a:pos x="493" y="17"/>
                </a:cxn>
                <a:cxn ang="0">
                  <a:pos x="577" y="1"/>
                </a:cxn>
                <a:cxn ang="0">
                  <a:pos x="629" y="21"/>
                </a:cxn>
                <a:cxn ang="0">
                  <a:pos x="673" y="65"/>
                </a:cxn>
                <a:cxn ang="0">
                  <a:pos x="673" y="137"/>
                </a:cxn>
                <a:cxn ang="0">
                  <a:pos x="561" y="225"/>
                </a:cxn>
                <a:cxn ang="0">
                  <a:pos x="425" y="297"/>
                </a:cxn>
                <a:cxn ang="0">
                  <a:pos x="245" y="357"/>
                </a:cxn>
                <a:cxn ang="0">
                  <a:pos x="113" y="377"/>
                </a:cxn>
                <a:cxn ang="0">
                  <a:pos x="1" y="357"/>
                </a:cxn>
              </a:cxnLst>
              <a:rect l="0" t="0" r="r" b="b"/>
              <a:pathLst>
                <a:path w="692" h="378">
                  <a:moveTo>
                    <a:pt x="1" y="357"/>
                  </a:moveTo>
                  <a:cubicBezTo>
                    <a:pt x="0" y="351"/>
                    <a:pt x="69" y="350"/>
                    <a:pt x="109" y="341"/>
                  </a:cubicBezTo>
                  <a:cubicBezTo>
                    <a:pt x="149" y="332"/>
                    <a:pt x="200" y="327"/>
                    <a:pt x="241" y="305"/>
                  </a:cubicBezTo>
                  <a:cubicBezTo>
                    <a:pt x="282" y="283"/>
                    <a:pt x="322" y="245"/>
                    <a:pt x="353" y="209"/>
                  </a:cubicBezTo>
                  <a:cubicBezTo>
                    <a:pt x="384" y="173"/>
                    <a:pt x="406" y="121"/>
                    <a:pt x="429" y="89"/>
                  </a:cubicBezTo>
                  <a:cubicBezTo>
                    <a:pt x="452" y="57"/>
                    <a:pt x="468" y="32"/>
                    <a:pt x="493" y="17"/>
                  </a:cubicBezTo>
                  <a:cubicBezTo>
                    <a:pt x="518" y="2"/>
                    <a:pt x="554" y="0"/>
                    <a:pt x="577" y="1"/>
                  </a:cubicBezTo>
                  <a:cubicBezTo>
                    <a:pt x="600" y="2"/>
                    <a:pt x="613" y="10"/>
                    <a:pt x="629" y="21"/>
                  </a:cubicBezTo>
                  <a:cubicBezTo>
                    <a:pt x="645" y="32"/>
                    <a:pt x="666" y="46"/>
                    <a:pt x="673" y="65"/>
                  </a:cubicBezTo>
                  <a:cubicBezTo>
                    <a:pt x="680" y="84"/>
                    <a:pt x="692" y="110"/>
                    <a:pt x="673" y="137"/>
                  </a:cubicBezTo>
                  <a:cubicBezTo>
                    <a:pt x="654" y="164"/>
                    <a:pt x="602" y="198"/>
                    <a:pt x="561" y="225"/>
                  </a:cubicBezTo>
                  <a:cubicBezTo>
                    <a:pt x="520" y="252"/>
                    <a:pt x="478" y="275"/>
                    <a:pt x="425" y="297"/>
                  </a:cubicBezTo>
                  <a:cubicBezTo>
                    <a:pt x="372" y="319"/>
                    <a:pt x="297" y="344"/>
                    <a:pt x="245" y="357"/>
                  </a:cubicBezTo>
                  <a:cubicBezTo>
                    <a:pt x="193" y="370"/>
                    <a:pt x="156" y="376"/>
                    <a:pt x="113" y="377"/>
                  </a:cubicBezTo>
                  <a:cubicBezTo>
                    <a:pt x="70" y="378"/>
                    <a:pt x="2" y="363"/>
                    <a:pt x="1" y="357"/>
                  </a:cubicBezTo>
                  <a:close/>
                </a:path>
              </a:pathLst>
            </a:custGeom>
            <a:gradFill rotWithShape="0">
              <a:gsLst>
                <a:gs pos="0">
                  <a:schemeClr val="bg1"/>
                </a:gs>
                <a:gs pos="50000">
                  <a:schemeClr val="folHlink"/>
                </a:gs>
                <a:gs pos="100000">
                  <a:schemeClr val="bg1"/>
                </a:gs>
              </a:gsLst>
              <a:lin ang="0" scaled="1"/>
            </a:gradFill>
            <a:ln w="9525" cap="flat" cmpd="sng">
              <a:noFill/>
              <a:prstDash val="solid"/>
              <a:round/>
              <a:headEnd type="none" w="med" len="med"/>
              <a:tailEnd type="none" w="med" len="med"/>
            </a:ln>
            <a:effectLst/>
          </p:spPr>
          <p:txBody>
            <a:bodyPr wrap="none" anchor="ctr"/>
            <a:lstStyle/>
            <a:p>
              <a:pPr>
                <a:defRPr/>
              </a:pPr>
              <a:endParaRPr lang="en-US">
                <a:solidFill>
                  <a:srgbClr val="2F1311"/>
                </a:solidFill>
                <a:latin typeface="Tahoma" pitchFamily="22" charset="-52"/>
              </a:endParaRPr>
            </a:p>
          </p:txBody>
        </p:sp>
        <p:sp>
          <p:nvSpPr>
            <p:cNvPr id="1046" name="AutoShape 1080"/>
            <p:cNvSpPr>
              <a:spLocks noChangeArrowheads="1"/>
            </p:cNvSpPr>
            <p:nvPr/>
          </p:nvSpPr>
          <p:spPr bwMode="hidden">
            <a:xfrm rot="5400000">
              <a:off x="2724" y="2089"/>
              <a:ext cx="4320" cy="14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2105 w 21600"/>
                <a:gd name="T13" fmla="*/ 2130 h 21600"/>
                <a:gd name="T14" fmla="*/ 19495 w 21600"/>
                <a:gd name="T15" fmla="*/ 19470 h 21600"/>
              </a:gdLst>
              <a:ahLst/>
              <a:cxnLst>
                <a:cxn ang="T8">
                  <a:pos x="T0" y="T1"/>
                </a:cxn>
                <a:cxn ang="T9">
                  <a:pos x="T2" y="T3"/>
                </a:cxn>
                <a:cxn ang="T10">
                  <a:pos x="T4" y="T5"/>
                </a:cxn>
                <a:cxn ang="T11">
                  <a:pos x="T6" y="T7"/>
                </a:cxn>
              </a:cxnLst>
              <a:rect l="T12" t="T13" r="T14" b="T15"/>
              <a:pathLst>
                <a:path w="21600" h="21600">
                  <a:moveTo>
                    <a:pt x="0" y="0"/>
                  </a:moveTo>
                  <a:lnTo>
                    <a:pt x="607" y="21600"/>
                  </a:lnTo>
                  <a:lnTo>
                    <a:pt x="20993" y="21600"/>
                  </a:lnTo>
                  <a:lnTo>
                    <a:pt x="21600" y="0"/>
                  </a:lnTo>
                  <a:lnTo>
                    <a:pt x="0" y="0"/>
                  </a:lnTo>
                  <a:close/>
                </a:path>
              </a:pathLst>
            </a:custGeom>
            <a:gradFill rotWithShape="0">
              <a:gsLst>
                <a:gs pos="0">
                  <a:schemeClr val="bg1"/>
                </a:gs>
                <a:gs pos="100000">
                  <a:schemeClr val="bg2"/>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rot="10800000" vert="eaVert" wrap="none" anchor="ctr"/>
            <a:lstStyle/>
            <a:p>
              <a:endParaRPr lang="en-US">
                <a:solidFill>
                  <a:srgbClr val="2F1311"/>
                </a:solidFill>
              </a:endParaRPr>
            </a:p>
          </p:txBody>
        </p:sp>
      </p:grpSp>
      <p:sp>
        <p:nvSpPr>
          <p:cNvPr id="1027" name="Rectangle 1081"/>
          <p:cNvSpPr>
            <a:spLocks noGrp="1" noChangeArrowheads="1"/>
          </p:cNvSpPr>
          <p:nvPr>
            <p:ph type="title"/>
          </p:nvPr>
        </p:nvSpPr>
        <p:spPr bwMode="auto">
          <a:xfrm>
            <a:off x="219075" y="227013"/>
            <a:ext cx="747712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8" name="Rectangle 1082"/>
          <p:cNvSpPr>
            <a:spLocks noGrp="1" noChangeArrowheads="1"/>
          </p:cNvSpPr>
          <p:nvPr>
            <p:ph type="body" idx="1"/>
          </p:nvPr>
        </p:nvSpPr>
        <p:spPr bwMode="auto">
          <a:xfrm>
            <a:off x="263525" y="1598613"/>
            <a:ext cx="7386638" cy="44973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8539" name="Rectangle 1083"/>
          <p:cNvSpPr>
            <a:spLocks noGrp="1" noChangeArrowheads="1"/>
          </p:cNvSpPr>
          <p:nvPr>
            <p:ph type="dt" sz="half" idx="2"/>
          </p:nvPr>
        </p:nvSpPr>
        <p:spPr bwMode="auto">
          <a:xfrm>
            <a:off x="301625" y="6242050"/>
            <a:ext cx="1782763" cy="4746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latin typeface="+mn-lt"/>
                <a:ea typeface="+mn-ea"/>
                <a:cs typeface="+mn-cs"/>
              </a:defRPr>
            </a:lvl1pPr>
          </a:lstStyle>
          <a:p>
            <a:pPr>
              <a:defRPr/>
            </a:pPr>
            <a:endParaRPr lang="en-US">
              <a:solidFill>
                <a:srgbClr val="2F1311"/>
              </a:solidFill>
              <a:latin typeface="Arial"/>
            </a:endParaRPr>
          </a:p>
        </p:txBody>
      </p:sp>
      <p:sp>
        <p:nvSpPr>
          <p:cNvPr id="148540" name="Rectangle 1084"/>
          <p:cNvSpPr>
            <a:spLocks noGrp="1" noChangeArrowheads="1"/>
          </p:cNvSpPr>
          <p:nvPr>
            <p:ph type="ftr" sz="quarter" idx="3"/>
          </p:nvPr>
        </p:nvSpPr>
        <p:spPr bwMode="auto">
          <a:xfrm>
            <a:off x="2257425" y="6248400"/>
            <a:ext cx="3455988" cy="4746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latin typeface="+mn-lt"/>
                <a:ea typeface="+mn-ea"/>
                <a:cs typeface="+mn-cs"/>
              </a:defRPr>
            </a:lvl1pPr>
          </a:lstStyle>
          <a:p>
            <a:pPr>
              <a:defRPr/>
            </a:pPr>
            <a:endParaRPr lang="en-US">
              <a:solidFill>
                <a:srgbClr val="2F1311"/>
              </a:solidFill>
              <a:latin typeface="Arial"/>
            </a:endParaRPr>
          </a:p>
        </p:txBody>
      </p:sp>
      <p:sp>
        <p:nvSpPr>
          <p:cNvPr id="148541" name="Rectangle 1085"/>
          <p:cNvSpPr>
            <a:spLocks noGrp="1" noChangeArrowheads="1"/>
          </p:cNvSpPr>
          <p:nvPr>
            <p:ph type="sldNum" sz="quarter" idx="4"/>
          </p:nvPr>
        </p:nvSpPr>
        <p:spPr bwMode="auto">
          <a:xfrm>
            <a:off x="5867400" y="6248400"/>
            <a:ext cx="1755775" cy="4746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latin typeface="Arial" charset="0"/>
              </a:defRPr>
            </a:lvl1pPr>
          </a:lstStyle>
          <a:p>
            <a:pPr>
              <a:defRPr/>
            </a:pPr>
            <a:fld id="{15ABFF16-757E-8D47-845A-D90681BE1E71}" type="slidenum">
              <a:rPr lang="en-US">
                <a:solidFill>
                  <a:srgbClr val="2F1311"/>
                </a:solidFill>
              </a:rPr>
              <a:pPr>
                <a:defRPr/>
              </a:pPr>
              <a:t>‹#›</a:t>
            </a:fld>
            <a:endParaRPr lang="en-US">
              <a:solidFill>
                <a:srgbClr val="2F1311"/>
              </a:solidFill>
            </a:endParaRPr>
          </a:p>
        </p:txBody>
      </p:sp>
    </p:spTree>
    <p:extLst>
      <p:ext uri="{BB962C8B-B14F-4D97-AF65-F5344CB8AC3E}">
        <p14:creationId xmlns:p14="http://schemas.microsoft.com/office/powerpoint/2010/main" val="2235577844"/>
      </p:ext>
    </p:extLst>
  </p:cSld>
  <p:clrMap bg1="lt1" tx1="dk1" bg2="lt2" tx2="dk2" accent1="accent1" accent2="accent2" accent3="accent3" accent4="accent4" accent5="accent5" accent6="accent6" hlink="hlink" folHlink="folHlink"/>
  <p:sldLayoutIdLst>
    <p:sldLayoutId id="2147486942" r:id="rId1"/>
    <p:sldLayoutId id="2147486943" r:id="rId2"/>
    <p:sldLayoutId id="2147486944" r:id="rId3"/>
    <p:sldLayoutId id="2147486945" r:id="rId4"/>
    <p:sldLayoutId id="2147486946" r:id="rId5"/>
    <p:sldLayoutId id="2147486947" r:id="rId6"/>
    <p:sldLayoutId id="2147486948" r:id="rId7"/>
    <p:sldLayoutId id="2147486949" r:id="rId8"/>
    <p:sldLayoutId id="2147486950" r:id="rId9"/>
    <p:sldLayoutId id="2147486951" r:id="rId10"/>
    <p:sldLayoutId id="2147486952" r:id="rId11"/>
  </p:sldLayoutIdLst>
  <p:txStyles>
    <p:titleStyle>
      <a:lvl1pPr algn="l" rtl="0" eaLnBrk="0" fontAlgn="base" hangingPunct="0">
        <a:spcBef>
          <a:spcPct val="0"/>
        </a:spcBef>
        <a:spcAft>
          <a:spcPct val="0"/>
        </a:spcAft>
        <a:defRPr sz="40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000">
          <a:solidFill>
            <a:schemeClr val="tx2"/>
          </a:solidFill>
          <a:latin typeface="Arial" pitchFamily="22" charset="0"/>
          <a:ea typeface="ＭＳ Ｐゴシック" pitchFamily="-105" charset="-128"/>
          <a:cs typeface="ＭＳ Ｐゴシック" pitchFamily="-105" charset="-128"/>
        </a:defRPr>
      </a:lvl2pPr>
      <a:lvl3pPr algn="l" rtl="0" eaLnBrk="0" fontAlgn="base" hangingPunct="0">
        <a:spcBef>
          <a:spcPct val="0"/>
        </a:spcBef>
        <a:spcAft>
          <a:spcPct val="0"/>
        </a:spcAft>
        <a:defRPr sz="4000">
          <a:solidFill>
            <a:schemeClr val="tx2"/>
          </a:solidFill>
          <a:latin typeface="Arial" pitchFamily="22" charset="0"/>
          <a:ea typeface="ＭＳ Ｐゴシック" pitchFamily="-105" charset="-128"/>
          <a:cs typeface="ＭＳ Ｐゴシック" pitchFamily="-105" charset="-128"/>
        </a:defRPr>
      </a:lvl3pPr>
      <a:lvl4pPr algn="l" rtl="0" eaLnBrk="0" fontAlgn="base" hangingPunct="0">
        <a:spcBef>
          <a:spcPct val="0"/>
        </a:spcBef>
        <a:spcAft>
          <a:spcPct val="0"/>
        </a:spcAft>
        <a:defRPr sz="4000">
          <a:solidFill>
            <a:schemeClr val="tx2"/>
          </a:solidFill>
          <a:latin typeface="Arial" pitchFamily="22" charset="0"/>
          <a:ea typeface="ＭＳ Ｐゴシック" pitchFamily="-105" charset="-128"/>
          <a:cs typeface="ＭＳ Ｐゴシック" pitchFamily="-105" charset="-128"/>
        </a:defRPr>
      </a:lvl4pPr>
      <a:lvl5pPr algn="l" rtl="0" eaLnBrk="0" fontAlgn="base" hangingPunct="0">
        <a:spcBef>
          <a:spcPct val="0"/>
        </a:spcBef>
        <a:spcAft>
          <a:spcPct val="0"/>
        </a:spcAft>
        <a:defRPr sz="4000">
          <a:solidFill>
            <a:schemeClr val="tx2"/>
          </a:solidFill>
          <a:latin typeface="Arial" pitchFamily="22" charset="0"/>
          <a:ea typeface="ＭＳ Ｐゴシック" pitchFamily="-105" charset="-128"/>
          <a:cs typeface="ＭＳ Ｐゴシック" pitchFamily="-105" charset="-128"/>
        </a:defRPr>
      </a:lvl5pPr>
      <a:lvl6pPr marL="457200" algn="l" rtl="0" fontAlgn="base">
        <a:spcBef>
          <a:spcPct val="0"/>
        </a:spcBef>
        <a:spcAft>
          <a:spcPct val="0"/>
        </a:spcAft>
        <a:defRPr sz="4000">
          <a:solidFill>
            <a:schemeClr val="tx2"/>
          </a:solidFill>
          <a:latin typeface="Arial" pitchFamily="22" charset="0"/>
        </a:defRPr>
      </a:lvl6pPr>
      <a:lvl7pPr marL="914400" algn="l" rtl="0" fontAlgn="base">
        <a:spcBef>
          <a:spcPct val="0"/>
        </a:spcBef>
        <a:spcAft>
          <a:spcPct val="0"/>
        </a:spcAft>
        <a:defRPr sz="4000">
          <a:solidFill>
            <a:schemeClr val="tx2"/>
          </a:solidFill>
          <a:latin typeface="Arial" pitchFamily="22" charset="0"/>
        </a:defRPr>
      </a:lvl7pPr>
      <a:lvl8pPr marL="1371600" algn="l" rtl="0" fontAlgn="base">
        <a:spcBef>
          <a:spcPct val="0"/>
        </a:spcBef>
        <a:spcAft>
          <a:spcPct val="0"/>
        </a:spcAft>
        <a:defRPr sz="4000">
          <a:solidFill>
            <a:schemeClr val="tx2"/>
          </a:solidFill>
          <a:latin typeface="Arial" pitchFamily="22" charset="0"/>
        </a:defRPr>
      </a:lvl8pPr>
      <a:lvl9pPr marL="1828800" algn="l" rtl="0" fontAlgn="base">
        <a:spcBef>
          <a:spcPct val="0"/>
        </a:spcBef>
        <a:spcAft>
          <a:spcPct val="0"/>
        </a:spcAft>
        <a:defRPr sz="4000">
          <a:solidFill>
            <a:schemeClr val="tx2"/>
          </a:solidFill>
          <a:latin typeface="Arial" pitchFamily="22" charset="0"/>
        </a:defRPr>
      </a:lvl9pPr>
    </p:titleStyle>
    <p:bodyStyle>
      <a:lvl1pPr marL="342900" indent="-342900" algn="l" rtl="0" eaLnBrk="0" fontAlgn="base" hangingPunct="0">
        <a:spcBef>
          <a:spcPct val="20000"/>
        </a:spcBef>
        <a:spcAft>
          <a:spcPct val="0"/>
        </a:spcAft>
        <a:buBlip>
          <a:blip r:embed="rId15"/>
        </a:buBlip>
        <a:defRPr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SzPct val="80000"/>
        <a:buBlip>
          <a:blip r:embed="rId16"/>
        </a:buBlip>
        <a:defRPr sz="2800">
          <a:solidFill>
            <a:schemeClr val="tx1"/>
          </a:solidFill>
          <a:latin typeface="+mn-lt"/>
          <a:ea typeface="ＭＳ Ｐゴシック" pitchFamily="22" charset="-128"/>
        </a:defRPr>
      </a:lvl2pPr>
      <a:lvl3pPr marL="1143000" indent="-228600" algn="l" rtl="0" eaLnBrk="0" fontAlgn="base" hangingPunct="0">
        <a:spcBef>
          <a:spcPct val="20000"/>
        </a:spcBef>
        <a:spcAft>
          <a:spcPct val="0"/>
        </a:spcAft>
        <a:buSzPct val="70000"/>
        <a:buBlip>
          <a:blip r:embed="rId17"/>
        </a:buBlip>
        <a:defRPr sz="2400">
          <a:solidFill>
            <a:schemeClr val="tx1"/>
          </a:solidFill>
          <a:latin typeface="+mn-lt"/>
          <a:ea typeface="ＭＳ Ｐゴシック" charset="0"/>
          <a:cs typeface="Geneva" charset="-128"/>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2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2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2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2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741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986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12" charset="0"/>
                <a:ea typeface="+mn-ea"/>
                <a:cs typeface="+mn-cs"/>
              </a:defRPr>
            </a:lvl1pPr>
          </a:lstStyle>
          <a:p>
            <a:pPr>
              <a:defRPr/>
            </a:pPr>
            <a:endParaRPr lang="en-US"/>
          </a:p>
        </p:txBody>
      </p:sp>
      <p:sp>
        <p:nvSpPr>
          <p:cNvPr id="24986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mn-ea"/>
                <a:cs typeface="+mn-cs"/>
              </a:defRPr>
            </a:lvl1pPr>
          </a:lstStyle>
          <a:p>
            <a:pPr>
              <a:defRPr/>
            </a:pPr>
            <a:endParaRPr lang="en-US"/>
          </a:p>
        </p:txBody>
      </p:sp>
      <p:sp>
        <p:nvSpPr>
          <p:cNvPr id="24986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defRPr>
            </a:lvl1pPr>
          </a:lstStyle>
          <a:p>
            <a:pPr>
              <a:defRPr/>
            </a:pPr>
            <a:fld id="{D56663A6-3927-6F45-AECB-12916D5AF5FD}"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777" r:id="rId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128"/>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1026"/>
          <p:cNvGrpSpPr>
            <a:grpSpLocks/>
          </p:cNvGrpSpPr>
          <p:nvPr/>
        </p:nvGrpSpPr>
        <p:grpSpPr bwMode="auto">
          <a:xfrm>
            <a:off x="0" y="0"/>
            <a:ext cx="9159875" cy="6870700"/>
            <a:chOff x="0" y="0"/>
            <a:chExt cx="5770" cy="4328"/>
          </a:xfrm>
        </p:grpSpPr>
        <p:sp>
          <p:nvSpPr>
            <p:cNvPr id="1032" name="Rectangle 1027"/>
            <p:cNvSpPr>
              <a:spLocks noChangeArrowheads="1"/>
            </p:cNvSpPr>
            <p:nvPr/>
          </p:nvSpPr>
          <p:spPr bwMode="hidden">
            <a:xfrm>
              <a:off x="0" y="4186"/>
              <a:ext cx="5089" cy="142"/>
            </a:xfrm>
            <a:prstGeom prst="rect">
              <a:avLst/>
            </a:prstGeom>
            <a:gradFill rotWithShape="0">
              <a:gsLst>
                <a:gs pos="0">
                  <a:schemeClr val="bg1"/>
                </a:gs>
                <a:gs pos="100000">
                  <a:schemeClr val="bg2"/>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kumimoji="1" lang="en-US">
                <a:solidFill>
                  <a:srgbClr val="2F1311"/>
                </a:solidFill>
                <a:latin typeface="Arial" charset="0"/>
              </a:endParaRPr>
            </a:p>
          </p:txBody>
        </p:sp>
        <p:sp>
          <p:nvSpPr>
            <p:cNvPr id="1033" name="Rectangle 1028"/>
            <p:cNvSpPr>
              <a:spLocks noChangeArrowheads="1"/>
            </p:cNvSpPr>
            <p:nvPr/>
          </p:nvSpPr>
          <p:spPr bwMode="hidden">
            <a:xfrm>
              <a:off x="0" y="0"/>
              <a:ext cx="5089" cy="126"/>
            </a:xfrm>
            <a:prstGeom prst="rect">
              <a:avLst/>
            </a:pr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kumimoji="1" lang="en-US">
                <a:solidFill>
                  <a:srgbClr val="2F1311"/>
                </a:solidFill>
                <a:latin typeface="Arial" charset="0"/>
              </a:endParaRPr>
            </a:p>
          </p:txBody>
        </p:sp>
        <p:sp>
          <p:nvSpPr>
            <p:cNvPr id="148485" name="Rectangle 1029"/>
            <p:cNvSpPr>
              <a:spLocks noChangeArrowheads="1"/>
            </p:cNvSpPr>
            <p:nvPr/>
          </p:nvSpPr>
          <p:spPr bwMode="auto">
            <a:xfrm>
              <a:off x="5010" y="0"/>
              <a:ext cx="758" cy="4320"/>
            </a:xfrm>
            <a:prstGeom prst="rect">
              <a:avLst/>
            </a:prstGeom>
            <a:gradFill rotWithShape="0">
              <a:gsLst>
                <a:gs pos="0">
                  <a:schemeClr val="accent1">
                    <a:gamma/>
                    <a:shade val="84706"/>
                    <a:invGamma/>
                  </a:schemeClr>
                </a:gs>
                <a:gs pos="50000">
                  <a:schemeClr val="accent1"/>
                </a:gs>
                <a:gs pos="100000">
                  <a:schemeClr val="accent1">
                    <a:gamma/>
                    <a:shade val="84706"/>
                    <a:invGamma/>
                  </a:schemeClr>
                </a:gs>
              </a:gsLst>
              <a:lin ang="5400000" scaled="1"/>
            </a:gradFill>
            <a:ln w="9525">
              <a:noFill/>
              <a:miter lim="800000"/>
              <a:headEnd/>
              <a:tailEnd/>
            </a:ln>
            <a:effectLst/>
          </p:spPr>
          <p:txBody>
            <a:bodyPr wrap="none" anchor="ctr"/>
            <a:lstStyle/>
            <a:p>
              <a:pPr algn="ctr" eaLnBrk="1" hangingPunct="1">
                <a:defRPr/>
              </a:pPr>
              <a:endParaRPr kumimoji="1" lang="en-US">
                <a:solidFill>
                  <a:srgbClr val="2F1311"/>
                </a:solidFill>
                <a:latin typeface="Arial" pitchFamily="22" charset="0"/>
              </a:endParaRPr>
            </a:p>
          </p:txBody>
        </p:sp>
        <p:grpSp>
          <p:nvGrpSpPr>
            <p:cNvPr id="1035" name="Group 1030"/>
            <p:cNvGrpSpPr>
              <a:grpSpLocks/>
            </p:cNvGrpSpPr>
            <p:nvPr/>
          </p:nvGrpSpPr>
          <p:grpSpPr bwMode="auto">
            <a:xfrm>
              <a:off x="4944" y="1"/>
              <a:ext cx="816" cy="3974"/>
              <a:chOff x="4944" y="1"/>
              <a:chExt cx="816" cy="3974"/>
            </a:xfrm>
          </p:grpSpPr>
          <p:grpSp>
            <p:nvGrpSpPr>
              <p:cNvPr id="1047" name="Group 1031"/>
              <p:cNvGrpSpPr>
                <a:grpSpLocks/>
              </p:cNvGrpSpPr>
              <p:nvPr userDrawn="1"/>
            </p:nvGrpSpPr>
            <p:grpSpPr bwMode="auto">
              <a:xfrm>
                <a:off x="5280" y="1"/>
                <a:ext cx="480" cy="1430"/>
                <a:chOff x="5280" y="1"/>
                <a:chExt cx="480" cy="1430"/>
              </a:xfrm>
            </p:grpSpPr>
            <p:grpSp>
              <p:nvGrpSpPr>
                <p:cNvPr id="1068" name="Group 1032"/>
                <p:cNvGrpSpPr>
                  <a:grpSpLocks/>
                </p:cNvGrpSpPr>
                <p:nvPr userDrawn="1"/>
              </p:nvGrpSpPr>
              <p:grpSpPr bwMode="auto">
                <a:xfrm rot="-5400000">
                  <a:off x="5484" y="0"/>
                  <a:ext cx="174" cy="176"/>
                  <a:chOff x="1657" y="323"/>
                  <a:chExt cx="1691" cy="2560"/>
                </a:xfrm>
              </p:grpSpPr>
              <p:grpSp>
                <p:nvGrpSpPr>
                  <p:cNvPr id="1077" name="Group 1033"/>
                  <p:cNvGrpSpPr>
                    <a:grpSpLocks/>
                  </p:cNvGrpSpPr>
                  <p:nvPr/>
                </p:nvGrpSpPr>
                <p:grpSpPr bwMode="auto">
                  <a:xfrm>
                    <a:off x="1657" y="323"/>
                    <a:ext cx="1691" cy="2560"/>
                    <a:chOff x="1657" y="323"/>
                    <a:chExt cx="1691" cy="2560"/>
                  </a:xfrm>
                </p:grpSpPr>
                <p:sp>
                  <p:nvSpPr>
                    <p:cNvPr id="1084" name="Freeform 1034"/>
                    <p:cNvSpPr>
                      <a:spLocks/>
                    </p:cNvSpPr>
                    <p:nvPr/>
                  </p:nvSpPr>
                  <p:spPr bwMode="auto">
                    <a:xfrm>
                      <a:off x="2347" y="323"/>
                      <a:ext cx="1234" cy="2560"/>
                    </a:xfrm>
                    <a:custGeom>
                      <a:avLst/>
                      <a:gdLst>
                        <a:gd name="T0" fmla="*/ 349 w 1231"/>
                        <a:gd name="T1" fmla="*/ 283 h 2560"/>
                        <a:gd name="T2" fmla="*/ 427 w 1231"/>
                        <a:gd name="T3" fmla="*/ 115 h 2560"/>
                        <a:gd name="T4" fmla="*/ 595 w 1231"/>
                        <a:gd name="T5" fmla="*/ 7 h 2560"/>
                        <a:gd name="T6" fmla="*/ 919 w 1231"/>
                        <a:gd name="T7" fmla="*/ 61 h 2560"/>
                        <a:gd name="T8" fmla="*/ 1087 w 1231"/>
                        <a:gd name="T9" fmla="*/ 349 h 2560"/>
                        <a:gd name="T10" fmla="*/ 1003 w 1231"/>
                        <a:gd name="T11" fmla="*/ 769 h 2560"/>
                        <a:gd name="T12" fmla="*/ 967 w 1231"/>
                        <a:gd name="T13" fmla="*/ 943 h 2560"/>
                        <a:gd name="T14" fmla="*/ 1141 w 1231"/>
                        <a:gd name="T15" fmla="*/ 1075 h 2560"/>
                        <a:gd name="T16" fmla="*/ 1267 w 1231"/>
                        <a:gd name="T17" fmla="*/ 1525 h 2560"/>
                        <a:gd name="T18" fmla="*/ 1159 w 1231"/>
                        <a:gd name="T19" fmla="*/ 1969 h 2560"/>
                        <a:gd name="T20" fmla="*/ 931 w 1231"/>
                        <a:gd name="T21" fmla="*/ 2077 h 2560"/>
                        <a:gd name="T22" fmla="*/ 745 w 1231"/>
                        <a:gd name="T23" fmla="*/ 2059 h 2560"/>
                        <a:gd name="T24" fmla="*/ 679 w 1231"/>
                        <a:gd name="T25" fmla="*/ 2251 h 2560"/>
                        <a:gd name="T26" fmla="*/ 541 w 1231"/>
                        <a:gd name="T27" fmla="*/ 2527 h 2560"/>
                        <a:gd name="T28" fmla="*/ 223 w 1231"/>
                        <a:gd name="T29" fmla="*/ 2509 h 2560"/>
                        <a:gd name="T30" fmla="*/ 31 w 1231"/>
                        <a:gd name="T31" fmla="*/ 2227 h 2560"/>
                        <a:gd name="T32" fmla="*/ 25 w 1231"/>
                        <a:gd name="T33" fmla="*/ 1969 h 2560"/>
                        <a:gd name="T34" fmla="*/ 145 w 1231"/>
                        <a:gd name="T35" fmla="*/ 1651 h 2560"/>
                        <a:gd name="T36" fmla="*/ 271 w 1231"/>
                        <a:gd name="T37" fmla="*/ 1513 h 2560"/>
                        <a:gd name="T38" fmla="*/ 229 w 1231"/>
                        <a:gd name="T39" fmla="*/ 1729 h 2560"/>
                        <a:gd name="T40" fmla="*/ 73 w 1231"/>
                        <a:gd name="T41" fmla="*/ 2023 h 2560"/>
                        <a:gd name="T42" fmla="*/ 169 w 1231"/>
                        <a:gd name="T43" fmla="*/ 2323 h 2560"/>
                        <a:gd name="T44" fmla="*/ 451 w 1231"/>
                        <a:gd name="T45" fmla="*/ 2431 h 2560"/>
                        <a:gd name="T46" fmla="*/ 607 w 1231"/>
                        <a:gd name="T47" fmla="*/ 2227 h 2560"/>
                        <a:gd name="T48" fmla="*/ 589 w 1231"/>
                        <a:gd name="T49" fmla="*/ 1807 h 2560"/>
                        <a:gd name="T50" fmla="*/ 505 w 1231"/>
                        <a:gd name="T51" fmla="*/ 1531 h 2560"/>
                        <a:gd name="T52" fmla="*/ 547 w 1231"/>
                        <a:gd name="T53" fmla="*/ 1459 h 2560"/>
                        <a:gd name="T54" fmla="*/ 649 w 1231"/>
                        <a:gd name="T55" fmla="*/ 1633 h 2560"/>
                        <a:gd name="T56" fmla="*/ 745 w 1231"/>
                        <a:gd name="T57" fmla="*/ 1933 h 2560"/>
                        <a:gd name="T58" fmla="*/ 991 w 1231"/>
                        <a:gd name="T59" fmla="*/ 1963 h 2560"/>
                        <a:gd name="T60" fmla="*/ 1171 w 1231"/>
                        <a:gd name="T61" fmla="*/ 1687 h 2560"/>
                        <a:gd name="T62" fmla="*/ 1153 w 1231"/>
                        <a:gd name="T63" fmla="*/ 1273 h 2560"/>
                        <a:gd name="T64" fmla="*/ 907 w 1231"/>
                        <a:gd name="T65" fmla="*/ 1057 h 2560"/>
                        <a:gd name="T66" fmla="*/ 703 w 1231"/>
                        <a:gd name="T67" fmla="*/ 1129 h 2560"/>
                        <a:gd name="T68" fmla="*/ 589 w 1231"/>
                        <a:gd name="T69" fmla="*/ 1117 h 2560"/>
                        <a:gd name="T70" fmla="*/ 643 w 1231"/>
                        <a:gd name="T71" fmla="*/ 1033 h 2560"/>
                        <a:gd name="T72" fmla="*/ 835 w 1231"/>
                        <a:gd name="T73" fmla="*/ 937 h 2560"/>
                        <a:gd name="T74" fmla="*/ 973 w 1231"/>
                        <a:gd name="T75" fmla="*/ 613 h 2560"/>
                        <a:gd name="T76" fmla="*/ 907 w 1231"/>
                        <a:gd name="T77" fmla="*/ 175 h 2560"/>
                        <a:gd name="T78" fmla="*/ 643 w 1231"/>
                        <a:gd name="T79" fmla="*/ 103 h 2560"/>
                        <a:gd name="T80" fmla="*/ 403 w 1231"/>
                        <a:gd name="T81" fmla="*/ 355 h 2560"/>
                        <a:gd name="T82" fmla="*/ 415 w 1231"/>
                        <a:gd name="T83" fmla="*/ 763 h 2560"/>
                        <a:gd name="T84" fmla="*/ 355 w 1231"/>
                        <a:gd name="T85" fmla="*/ 949 h 2560"/>
                        <a:gd name="T86" fmla="*/ 301 w 1231"/>
                        <a:gd name="T87" fmla="*/ 685 h 2560"/>
                        <a:gd name="T88" fmla="*/ 319 w 1231"/>
                        <a:gd name="T89" fmla="*/ 367 h 256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231" h="2560">
                          <a:moveTo>
                            <a:pt x="307" y="367"/>
                          </a:moveTo>
                          <a:cubicBezTo>
                            <a:pt x="317" y="336"/>
                            <a:pt x="326" y="303"/>
                            <a:pt x="337" y="283"/>
                          </a:cubicBezTo>
                          <a:cubicBezTo>
                            <a:pt x="348" y="263"/>
                            <a:pt x="360" y="275"/>
                            <a:pt x="373" y="247"/>
                          </a:cubicBezTo>
                          <a:cubicBezTo>
                            <a:pt x="386" y="219"/>
                            <a:pt x="400" y="147"/>
                            <a:pt x="415" y="115"/>
                          </a:cubicBezTo>
                          <a:cubicBezTo>
                            <a:pt x="430" y="83"/>
                            <a:pt x="435" y="73"/>
                            <a:pt x="463" y="55"/>
                          </a:cubicBezTo>
                          <a:cubicBezTo>
                            <a:pt x="491" y="37"/>
                            <a:pt x="536" y="14"/>
                            <a:pt x="583" y="7"/>
                          </a:cubicBezTo>
                          <a:cubicBezTo>
                            <a:pt x="630" y="0"/>
                            <a:pt x="693" y="4"/>
                            <a:pt x="745" y="13"/>
                          </a:cubicBezTo>
                          <a:cubicBezTo>
                            <a:pt x="797" y="22"/>
                            <a:pt x="852" y="34"/>
                            <a:pt x="895" y="61"/>
                          </a:cubicBezTo>
                          <a:cubicBezTo>
                            <a:pt x="938" y="88"/>
                            <a:pt x="977" y="127"/>
                            <a:pt x="1003" y="175"/>
                          </a:cubicBezTo>
                          <a:cubicBezTo>
                            <a:pt x="1029" y="223"/>
                            <a:pt x="1044" y="287"/>
                            <a:pt x="1051" y="349"/>
                          </a:cubicBezTo>
                          <a:cubicBezTo>
                            <a:pt x="1058" y="411"/>
                            <a:pt x="1057" y="477"/>
                            <a:pt x="1045" y="547"/>
                          </a:cubicBezTo>
                          <a:cubicBezTo>
                            <a:pt x="1033" y="617"/>
                            <a:pt x="995" y="712"/>
                            <a:pt x="979" y="769"/>
                          </a:cubicBezTo>
                          <a:cubicBezTo>
                            <a:pt x="963" y="826"/>
                            <a:pt x="955" y="860"/>
                            <a:pt x="949" y="889"/>
                          </a:cubicBezTo>
                          <a:cubicBezTo>
                            <a:pt x="943" y="918"/>
                            <a:pt x="936" y="925"/>
                            <a:pt x="943" y="943"/>
                          </a:cubicBezTo>
                          <a:cubicBezTo>
                            <a:pt x="950" y="961"/>
                            <a:pt x="964" y="975"/>
                            <a:pt x="991" y="997"/>
                          </a:cubicBezTo>
                          <a:cubicBezTo>
                            <a:pt x="1018" y="1019"/>
                            <a:pt x="1069" y="1033"/>
                            <a:pt x="1105" y="1075"/>
                          </a:cubicBezTo>
                          <a:cubicBezTo>
                            <a:pt x="1141" y="1117"/>
                            <a:pt x="1186" y="1174"/>
                            <a:pt x="1207" y="1249"/>
                          </a:cubicBezTo>
                          <a:cubicBezTo>
                            <a:pt x="1228" y="1324"/>
                            <a:pt x="1231" y="1441"/>
                            <a:pt x="1231" y="1525"/>
                          </a:cubicBezTo>
                          <a:cubicBezTo>
                            <a:pt x="1231" y="1609"/>
                            <a:pt x="1225" y="1679"/>
                            <a:pt x="1207" y="1753"/>
                          </a:cubicBezTo>
                          <a:cubicBezTo>
                            <a:pt x="1189" y="1827"/>
                            <a:pt x="1153" y="1917"/>
                            <a:pt x="1123" y="1969"/>
                          </a:cubicBezTo>
                          <a:cubicBezTo>
                            <a:pt x="1093" y="2021"/>
                            <a:pt x="1063" y="2047"/>
                            <a:pt x="1027" y="2065"/>
                          </a:cubicBezTo>
                          <a:cubicBezTo>
                            <a:pt x="991" y="2083"/>
                            <a:pt x="951" y="2079"/>
                            <a:pt x="907" y="2077"/>
                          </a:cubicBezTo>
                          <a:cubicBezTo>
                            <a:pt x="863" y="2075"/>
                            <a:pt x="794" y="2056"/>
                            <a:pt x="763" y="2053"/>
                          </a:cubicBezTo>
                          <a:cubicBezTo>
                            <a:pt x="732" y="2050"/>
                            <a:pt x="733" y="2050"/>
                            <a:pt x="721" y="2059"/>
                          </a:cubicBezTo>
                          <a:cubicBezTo>
                            <a:pt x="709" y="2068"/>
                            <a:pt x="702" y="2075"/>
                            <a:pt x="691" y="2107"/>
                          </a:cubicBezTo>
                          <a:cubicBezTo>
                            <a:pt x="680" y="2139"/>
                            <a:pt x="665" y="2205"/>
                            <a:pt x="655" y="2251"/>
                          </a:cubicBezTo>
                          <a:cubicBezTo>
                            <a:pt x="645" y="2297"/>
                            <a:pt x="652" y="2337"/>
                            <a:pt x="631" y="2383"/>
                          </a:cubicBezTo>
                          <a:cubicBezTo>
                            <a:pt x="610" y="2429"/>
                            <a:pt x="574" y="2498"/>
                            <a:pt x="529" y="2527"/>
                          </a:cubicBezTo>
                          <a:cubicBezTo>
                            <a:pt x="484" y="2556"/>
                            <a:pt x="414" y="2560"/>
                            <a:pt x="361" y="2557"/>
                          </a:cubicBezTo>
                          <a:cubicBezTo>
                            <a:pt x="308" y="2554"/>
                            <a:pt x="256" y="2537"/>
                            <a:pt x="211" y="2509"/>
                          </a:cubicBezTo>
                          <a:cubicBezTo>
                            <a:pt x="166" y="2481"/>
                            <a:pt x="121" y="2436"/>
                            <a:pt x="91" y="2389"/>
                          </a:cubicBezTo>
                          <a:cubicBezTo>
                            <a:pt x="61" y="2342"/>
                            <a:pt x="46" y="2275"/>
                            <a:pt x="31" y="2227"/>
                          </a:cubicBezTo>
                          <a:cubicBezTo>
                            <a:pt x="16" y="2179"/>
                            <a:pt x="2" y="2144"/>
                            <a:pt x="1" y="2101"/>
                          </a:cubicBezTo>
                          <a:cubicBezTo>
                            <a:pt x="0" y="2058"/>
                            <a:pt x="13" y="2018"/>
                            <a:pt x="25" y="1969"/>
                          </a:cubicBezTo>
                          <a:cubicBezTo>
                            <a:pt x="37" y="1920"/>
                            <a:pt x="53" y="1860"/>
                            <a:pt x="73" y="1807"/>
                          </a:cubicBezTo>
                          <a:cubicBezTo>
                            <a:pt x="93" y="1754"/>
                            <a:pt x="122" y="1698"/>
                            <a:pt x="145" y="1651"/>
                          </a:cubicBezTo>
                          <a:cubicBezTo>
                            <a:pt x="168" y="1604"/>
                            <a:pt x="192" y="1548"/>
                            <a:pt x="211" y="1525"/>
                          </a:cubicBezTo>
                          <a:cubicBezTo>
                            <a:pt x="230" y="1502"/>
                            <a:pt x="249" y="1502"/>
                            <a:pt x="259" y="1513"/>
                          </a:cubicBezTo>
                          <a:cubicBezTo>
                            <a:pt x="269" y="1524"/>
                            <a:pt x="278" y="1555"/>
                            <a:pt x="271" y="1591"/>
                          </a:cubicBezTo>
                          <a:cubicBezTo>
                            <a:pt x="264" y="1627"/>
                            <a:pt x="242" y="1682"/>
                            <a:pt x="217" y="1729"/>
                          </a:cubicBezTo>
                          <a:cubicBezTo>
                            <a:pt x="192" y="1776"/>
                            <a:pt x="145" y="1824"/>
                            <a:pt x="121" y="1873"/>
                          </a:cubicBezTo>
                          <a:cubicBezTo>
                            <a:pt x="97" y="1922"/>
                            <a:pt x="76" y="1970"/>
                            <a:pt x="73" y="2023"/>
                          </a:cubicBezTo>
                          <a:cubicBezTo>
                            <a:pt x="70" y="2076"/>
                            <a:pt x="87" y="2141"/>
                            <a:pt x="103" y="2191"/>
                          </a:cubicBezTo>
                          <a:cubicBezTo>
                            <a:pt x="119" y="2241"/>
                            <a:pt x="140" y="2285"/>
                            <a:pt x="169" y="2323"/>
                          </a:cubicBezTo>
                          <a:cubicBezTo>
                            <a:pt x="198" y="2361"/>
                            <a:pt x="232" y="2401"/>
                            <a:pt x="277" y="2419"/>
                          </a:cubicBezTo>
                          <a:cubicBezTo>
                            <a:pt x="322" y="2437"/>
                            <a:pt x="395" y="2440"/>
                            <a:pt x="439" y="2431"/>
                          </a:cubicBezTo>
                          <a:cubicBezTo>
                            <a:pt x="483" y="2422"/>
                            <a:pt x="515" y="2399"/>
                            <a:pt x="541" y="2365"/>
                          </a:cubicBezTo>
                          <a:cubicBezTo>
                            <a:pt x="567" y="2331"/>
                            <a:pt x="583" y="2280"/>
                            <a:pt x="595" y="2227"/>
                          </a:cubicBezTo>
                          <a:cubicBezTo>
                            <a:pt x="607" y="2174"/>
                            <a:pt x="616" y="2117"/>
                            <a:pt x="613" y="2047"/>
                          </a:cubicBezTo>
                          <a:cubicBezTo>
                            <a:pt x="610" y="1977"/>
                            <a:pt x="589" y="1871"/>
                            <a:pt x="577" y="1807"/>
                          </a:cubicBezTo>
                          <a:cubicBezTo>
                            <a:pt x="565" y="1743"/>
                            <a:pt x="555" y="1709"/>
                            <a:pt x="541" y="1663"/>
                          </a:cubicBezTo>
                          <a:cubicBezTo>
                            <a:pt x="527" y="1617"/>
                            <a:pt x="502" y="1561"/>
                            <a:pt x="493" y="1531"/>
                          </a:cubicBezTo>
                          <a:cubicBezTo>
                            <a:pt x="484" y="1501"/>
                            <a:pt x="480" y="1495"/>
                            <a:pt x="487" y="1483"/>
                          </a:cubicBezTo>
                          <a:cubicBezTo>
                            <a:pt x="494" y="1471"/>
                            <a:pt x="519" y="1455"/>
                            <a:pt x="535" y="1459"/>
                          </a:cubicBezTo>
                          <a:cubicBezTo>
                            <a:pt x="551" y="1463"/>
                            <a:pt x="568" y="1478"/>
                            <a:pt x="583" y="1507"/>
                          </a:cubicBezTo>
                          <a:cubicBezTo>
                            <a:pt x="598" y="1536"/>
                            <a:pt x="610" y="1583"/>
                            <a:pt x="625" y="1633"/>
                          </a:cubicBezTo>
                          <a:cubicBezTo>
                            <a:pt x="640" y="1683"/>
                            <a:pt x="657" y="1757"/>
                            <a:pt x="673" y="1807"/>
                          </a:cubicBezTo>
                          <a:cubicBezTo>
                            <a:pt x="689" y="1857"/>
                            <a:pt x="697" y="1905"/>
                            <a:pt x="721" y="1933"/>
                          </a:cubicBezTo>
                          <a:cubicBezTo>
                            <a:pt x="745" y="1961"/>
                            <a:pt x="776" y="1970"/>
                            <a:pt x="817" y="1975"/>
                          </a:cubicBezTo>
                          <a:cubicBezTo>
                            <a:pt x="858" y="1980"/>
                            <a:pt x="926" y="1980"/>
                            <a:pt x="967" y="1963"/>
                          </a:cubicBezTo>
                          <a:cubicBezTo>
                            <a:pt x="1008" y="1946"/>
                            <a:pt x="1035" y="1919"/>
                            <a:pt x="1063" y="1873"/>
                          </a:cubicBezTo>
                          <a:cubicBezTo>
                            <a:pt x="1091" y="1827"/>
                            <a:pt x="1122" y="1761"/>
                            <a:pt x="1135" y="1687"/>
                          </a:cubicBezTo>
                          <a:cubicBezTo>
                            <a:pt x="1148" y="1613"/>
                            <a:pt x="1144" y="1498"/>
                            <a:pt x="1141" y="1429"/>
                          </a:cubicBezTo>
                          <a:cubicBezTo>
                            <a:pt x="1138" y="1360"/>
                            <a:pt x="1140" y="1325"/>
                            <a:pt x="1117" y="1273"/>
                          </a:cubicBezTo>
                          <a:cubicBezTo>
                            <a:pt x="1094" y="1221"/>
                            <a:pt x="1042" y="1153"/>
                            <a:pt x="1003" y="1117"/>
                          </a:cubicBezTo>
                          <a:cubicBezTo>
                            <a:pt x="964" y="1081"/>
                            <a:pt x="919" y="1064"/>
                            <a:pt x="883" y="1057"/>
                          </a:cubicBezTo>
                          <a:cubicBezTo>
                            <a:pt x="847" y="1050"/>
                            <a:pt x="821" y="1063"/>
                            <a:pt x="787" y="1075"/>
                          </a:cubicBezTo>
                          <a:cubicBezTo>
                            <a:pt x="753" y="1087"/>
                            <a:pt x="706" y="1117"/>
                            <a:pt x="679" y="1129"/>
                          </a:cubicBezTo>
                          <a:cubicBezTo>
                            <a:pt x="652" y="1141"/>
                            <a:pt x="642" y="1149"/>
                            <a:pt x="625" y="1147"/>
                          </a:cubicBezTo>
                          <a:cubicBezTo>
                            <a:pt x="608" y="1145"/>
                            <a:pt x="584" y="1130"/>
                            <a:pt x="577" y="1117"/>
                          </a:cubicBezTo>
                          <a:cubicBezTo>
                            <a:pt x="570" y="1104"/>
                            <a:pt x="576" y="1083"/>
                            <a:pt x="583" y="1069"/>
                          </a:cubicBezTo>
                          <a:cubicBezTo>
                            <a:pt x="590" y="1055"/>
                            <a:pt x="599" y="1043"/>
                            <a:pt x="619" y="1033"/>
                          </a:cubicBezTo>
                          <a:cubicBezTo>
                            <a:pt x="639" y="1023"/>
                            <a:pt x="671" y="1025"/>
                            <a:pt x="703" y="1009"/>
                          </a:cubicBezTo>
                          <a:cubicBezTo>
                            <a:pt x="735" y="993"/>
                            <a:pt x="780" y="965"/>
                            <a:pt x="811" y="937"/>
                          </a:cubicBezTo>
                          <a:cubicBezTo>
                            <a:pt x="842" y="909"/>
                            <a:pt x="866" y="895"/>
                            <a:pt x="889" y="841"/>
                          </a:cubicBezTo>
                          <a:cubicBezTo>
                            <a:pt x="912" y="787"/>
                            <a:pt x="939" y="696"/>
                            <a:pt x="949" y="613"/>
                          </a:cubicBezTo>
                          <a:cubicBezTo>
                            <a:pt x="959" y="530"/>
                            <a:pt x="960" y="416"/>
                            <a:pt x="949" y="343"/>
                          </a:cubicBezTo>
                          <a:cubicBezTo>
                            <a:pt x="938" y="270"/>
                            <a:pt x="914" y="215"/>
                            <a:pt x="883" y="175"/>
                          </a:cubicBezTo>
                          <a:cubicBezTo>
                            <a:pt x="852" y="135"/>
                            <a:pt x="807" y="115"/>
                            <a:pt x="763" y="103"/>
                          </a:cubicBezTo>
                          <a:cubicBezTo>
                            <a:pt x="719" y="91"/>
                            <a:pt x="665" y="90"/>
                            <a:pt x="619" y="103"/>
                          </a:cubicBezTo>
                          <a:cubicBezTo>
                            <a:pt x="573" y="116"/>
                            <a:pt x="525" y="139"/>
                            <a:pt x="487" y="181"/>
                          </a:cubicBezTo>
                          <a:cubicBezTo>
                            <a:pt x="449" y="223"/>
                            <a:pt x="412" y="301"/>
                            <a:pt x="391" y="355"/>
                          </a:cubicBezTo>
                          <a:cubicBezTo>
                            <a:pt x="370" y="409"/>
                            <a:pt x="359" y="437"/>
                            <a:pt x="361" y="505"/>
                          </a:cubicBezTo>
                          <a:cubicBezTo>
                            <a:pt x="363" y="573"/>
                            <a:pt x="399" y="691"/>
                            <a:pt x="403" y="763"/>
                          </a:cubicBezTo>
                          <a:cubicBezTo>
                            <a:pt x="407" y="835"/>
                            <a:pt x="395" y="906"/>
                            <a:pt x="385" y="937"/>
                          </a:cubicBezTo>
                          <a:cubicBezTo>
                            <a:pt x="375" y="968"/>
                            <a:pt x="356" y="957"/>
                            <a:pt x="343" y="949"/>
                          </a:cubicBezTo>
                          <a:cubicBezTo>
                            <a:pt x="330" y="941"/>
                            <a:pt x="316" y="933"/>
                            <a:pt x="307" y="889"/>
                          </a:cubicBezTo>
                          <a:cubicBezTo>
                            <a:pt x="298" y="845"/>
                            <a:pt x="294" y="755"/>
                            <a:pt x="289" y="685"/>
                          </a:cubicBezTo>
                          <a:cubicBezTo>
                            <a:pt x="284" y="615"/>
                            <a:pt x="273" y="523"/>
                            <a:pt x="277" y="469"/>
                          </a:cubicBezTo>
                          <a:cubicBezTo>
                            <a:pt x="281" y="415"/>
                            <a:pt x="297" y="398"/>
                            <a:pt x="307" y="367"/>
                          </a:cubicBezTo>
                          <a:close/>
                        </a:path>
                      </a:pathLst>
                    </a:custGeom>
                    <a:solidFill>
                      <a:srgbClr val="E7D6B7"/>
                    </a:soli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solidFill>
                          <a:srgbClr val="2F1311"/>
                        </a:solidFill>
                      </a:endParaRPr>
                    </a:p>
                  </p:txBody>
                </p:sp>
                <p:sp>
                  <p:nvSpPr>
                    <p:cNvPr id="1085" name="Freeform 1035"/>
                    <p:cNvSpPr>
                      <a:spLocks/>
                    </p:cNvSpPr>
                    <p:nvPr/>
                  </p:nvSpPr>
                  <p:spPr bwMode="auto">
                    <a:xfrm>
                      <a:off x="1774" y="207"/>
                      <a:ext cx="865" cy="2065"/>
                    </a:xfrm>
                    <a:custGeom>
                      <a:avLst/>
                      <a:gdLst>
                        <a:gd name="T0" fmla="*/ 785 w 865"/>
                        <a:gd name="T1" fmla="*/ 511 h 2071"/>
                        <a:gd name="T2" fmla="*/ 797 w 865"/>
                        <a:gd name="T3" fmla="*/ 338 h 2071"/>
                        <a:gd name="T4" fmla="*/ 863 w 865"/>
                        <a:gd name="T5" fmla="*/ 194 h 2071"/>
                        <a:gd name="T6" fmla="*/ 809 w 865"/>
                        <a:gd name="T7" fmla="*/ 206 h 2071"/>
                        <a:gd name="T8" fmla="*/ 749 w 865"/>
                        <a:gd name="T9" fmla="*/ 206 h 2071"/>
                        <a:gd name="T10" fmla="*/ 683 w 865"/>
                        <a:gd name="T11" fmla="*/ 116 h 2071"/>
                        <a:gd name="T12" fmla="*/ 611 w 865"/>
                        <a:gd name="T13" fmla="*/ 32 h 2071"/>
                        <a:gd name="T14" fmla="*/ 509 w 865"/>
                        <a:gd name="T15" fmla="*/ 2 h 2071"/>
                        <a:gd name="T16" fmla="*/ 407 w 865"/>
                        <a:gd name="T17" fmla="*/ 20 h 2071"/>
                        <a:gd name="T18" fmla="*/ 281 w 865"/>
                        <a:gd name="T19" fmla="*/ 74 h 2071"/>
                        <a:gd name="T20" fmla="*/ 173 w 865"/>
                        <a:gd name="T21" fmla="*/ 194 h 2071"/>
                        <a:gd name="T22" fmla="*/ 119 w 865"/>
                        <a:gd name="T23" fmla="*/ 392 h 2071"/>
                        <a:gd name="T24" fmla="*/ 131 w 865"/>
                        <a:gd name="T25" fmla="*/ 566 h 2071"/>
                        <a:gd name="T26" fmla="*/ 173 w 865"/>
                        <a:gd name="T27" fmla="*/ 758 h 2071"/>
                        <a:gd name="T28" fmla="*/ 197 w 865"/>
                        <a:gd name="T29" fmla="*/ 852 h 2071"/>
                        <a:gd name="T30" fmla="*/ 167 w 865"/>
                        <a:gd name="T31" fmla="*/ 950 h 2071"/>
                        <a:gd name="T32" fmla="*/ 65 w 865"/>
                        <a:gd name="T33" fmla="*/ 1088 h 2071"/>
                        <a:gd name="T34" fmla="*/ 17 w 865"/>
                        <a:gd name="T35" fmla="*/ 1250 h 2071"/>
                        <a:gd name="T36" fmla="*/ 5 w 865"/>
                        <a:gd name="T37" fmla="*/ 1502 h 2071"/>
                        <a:gd name="T38" fmla="*/ 47 w 865"/>
                        <a:gd name="T39" fmla="*/ 1688 h 2071"/>
                        <a:gd name="T40" fmla="*/ 131 w 865"/>
                        <a:gd name="T41" fmla="*/ 1838 h 2071"/>
                        <a:gd name="T42" fmla="*/ 299 w 865"/>
                        <a:gd name="T43" fmla="*/ 1916 h 2071"/>
                        <a:gd name="T44" fmla="*/ 425 w 865"/>
                        <a:gd name="T45" fmla="*/ 1910 h 2071"/>
                        <a:gd name="T46" fmla="*/ 467 w 865"/>
                        <a:gd name="T47" fmla="*/ 1922 h 2071"/>
                        <a:gd name="T48" fmla="*/ 497 w 865"/>
                        <a:gd name="T49" fmla="*/ 1994 h 2071"/>
                        <a:gd name="T50" fmla="*/ 497 w 865"/>
                        <a:gd name="T51" fmla="*/ 1893 h 2071"/>
                        <a:gd name="T52" fmla="*/ 557 w 865"/>
                        <a:gd name="T53" fmla="*/ 1718 h 2071"/>
                        <a:gd name="T54" fmla="*/ 617 w 865"/>
                        <a:gd name="T55" fmla="*/ 1598 h 2071"/>
                        <a:gd name="T56" fmla="*/ 581 w 865"/>
                        <a:gd name="T57" fmla="*/ 1640 h 2071"/>
                        <a:gd name="T58" fmla="*/ 515 w 865"/>
                        <a:gd name="T59" fmla="*/ 1760 h 2071"/>
                        <a:gd name="T60" fmla="*/ 407 w 865"/>
                        <a:gd name="T61" fmla="*/ 1843 h 2071"/>
                        <a:gd name="T62" fmla="*/ 269 w 865"/>
                        <a:gd name="T63" fmla="*/ 1838 h 2071"/>
                        <a:gd name="T64" fmla="*/ 179 w 865"/>
                        <a:gd name="T65" fmla="*/ 1754 h 2071"/>
                        <a:gd name="T66" fmla="*/ 113 w 865"/>
                        <a:gd name="T67" fmla="*/ 1580 h 2071"/>
                        <a:gd name="T68" fmla="*/ 107 w 865"/>
                        <a:gd name="T69" fmla="*/ 1346 h 2071"/>
                        <a:gd name="T70" fmla="*/ 137 w 865"/>
                        <a:gd name="T71" fmla="*/ 1154 h 2071"/>
                        <a:gd name="T72" fmla="*/ 203 w 865"/>
                        <a:gd name="T73" fmla="*/ 1034 h 2071"/>
                        <a:gd name="T74" fmla="*/ 323 w 865"/>
                        <a:gd name="T75" fmla="*/ 986 h 2071"/>
                        <a:gd name="T76" fmla="*/ 509 w 865"/>
                        <a:gd name="T77" fmla="*/ 1040 h 2071"/>
                        <a:gd name="T78" fmla="*/ 611 w 865"/>
                        <a:gd name="T79" fmla="*/ 1088 h 2071"/>
                        <a:gd name="T80" fmla="*/ 665 w 865"/>
                        <a:gd name="T81" fmla="*/ 1064 h 2071"/>
                        <a:gd name="T82" fmla="*/ 659 w 865"/>
                        <a:gd name="T83" fmla="*/ 1010 h 2071"/>
                        <a:gd name="T84" fmla="*/ 611 w 865"/>
                        <a:gd name="T85" fmla="*/ 968 h 2071"/>
                        <a:gd name="T86" fmla="*/ 497 w 865"/>
                        <a:gd name="T87" fmla="*/ 944 h 2071"/>
                        <a:gd name="T88" fmla="*/ 323 w 865"/>
                        <a:gd name="T89" fmla="*/ 860 h 2071"/>
                        <a:gd name="T90" fmla="*/ 233 w 865"/>
                        <a:gd name="T91" fmla="*/ 656 h 2071"/>
                        <a:gd name="T92" fmla="*/ 209 w 865"/>
                        <a:gd name="T93" fmla="*/ 404 h 2071"/>
                        <a:gd name="T94" fmla="*/ 317 w 865"/>
                        <a:gd name="T95" fmla="*/ 170 h 2071"/>
                        <a:gd name="T96" fmla="*/ 485 w 865"/>
                        <a:gd name="T97" fmla="*/ 110 h 2071"/>
                        <a:gd name="T98" fmla="*/ 617 w 865"/>
                        <a:gd name="T99" fmla="*/ 164 h 2071"/>
                        <a:gd name="T100" fmla="*/ 707 w 865"/>
                        <a:gd name="T101" fmla="*/ 278 h 2071"/>
                        <a:gd name="T102" fmla="*/ 737 w 865"/>
                        <a:gd name="T103" fmla="*/ 416 h 2071"/>
                        <a:gd name="T104" fmla="*/ 773 w 865"/>
                        <a:gd name="T105" fmla="*/ 578 h 2071"/>
                        <a:gd name="T106" fmla="*/ 809 w 865"/>
                        <a:gd name="T107" fmla="*/ 560 h 2071"/>
                        <a:gd name="T108" fmla="*/ 785 w 865"/>
                        <a:gd name="T109" fmla="*/ 511 h 207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865" h="2071">
                          <a:moveTo>
                            <a:pt x="785" y="530"/>
                          </a:moveTo>
                          <a:cubicBezTo>
                            <a:pt x="783" y="491"/>
                            <a:pt x="784" y="404"/>
                            <a:pt x="797" y="350"/>
                          </a:cubicBezTo>
                          <a:cubicBezTo>
                            <a:pt x="810" y="296"/>
                            <a:pt x="861" y="228"/>
                            <a:pt x="863" y="206"/>
                          </a:cubicBezTo>
                          <a:cubicBezTo>
                            <a:pt x="865" y="184"/>
                            <a:pt x="828" y="216"/>
                            <a:pt x="809" y="218"/>
                          </a:cubicBezTo>
                          <a:cubicBezTo>
                            <a:pt x="790" y="220"/>
                            <a:pt x="770" y="235"/>
                            <a:pt x="749" y="218"/>
                          </a:cubicBezTo>
                          <a:cubicBezTo>
                            <a:pt x="728" y="201"/>
                            <a:pt x="706" y="147"/>
                            <a:pt x="683" y="116"/>
                          </a:cubicBezTo>
                          <a:cubicBezTo>
                            <a:pt x="660" y="85"/>
                            <a:pt x="640" y="51"/>
                            <a:pt x="611" y="32"/>
                          </a:cubicBezTo>
                          <a:cubicBezTo>
                            <a:pt x="582" y="13"/>
                            <a:pt x="543" y="4"/>
                            <a:pt x="509" y="2"/>
                          </a:cubicBezTo>
                          <a:cubicBezTo>
                            <a:pt x="475" y="0"/>
                            <a:pt x="445" y="8"/>
                            <a:pt x="407" y="20"/>
                          </a:cubicBezTo>
                          <a:cubicBezTo>
                            <a:pt x="369" y="32"/>
                            <a:pt x="320" y="43"/>
                            <a:pt x="281" y="74"/>
                          </a:cubicBezTo>
                          <a:cubicBezTo>
                            <a:pt x="242" y="105"/>
                            <a:pt x="200" y="151"/>
                            <a:pt x="173" y="206"/>
                          </a:cubicBezTo>
                          <a:cubicBezTo>
                            <a:pt x="146" y="261"/>
                            <a:pt x="126" y="340"/>
                            <a:pt x="119" y="404"/>
                          </a:cubicBezTo>
                          <a:cubicBezTo>
                            <a:pt x="112" y="468"/>
                            <a:pt x="122" y="527"/>
                            <a:pt x="131" y="590"/>
                          </a:cubicBezTo>
                          <a:cubicBezTo>
                            <a:pt x="140" y="653"/>
                            <a:pt x="162" y="733"/>
                            <a:pt x="173" y="782"/>
                          </a:cubicBezTo>
                          <a:cubicBezTo>
                            <a:pt x="184" y="831"/>
                            <a:pt x="198" y="850"/>
                            <a:pt x="197" y="884"/>
                          </a:cubicBezTo>
                          <a:cubicBezTo>
                            <a:pt x="196" y="918"/>
                            <a:pt x="189" y="946"/>
                            <a:pt x="167" y="986"/>
                          </a:cubicBezTo>
                          <a:cubicBezTo>
                            <a:pt x="145" y="1026"/>
                            <a:pt x="90" y="1072"/>
                            <a:pt x="65" y="1124"/>
                          </a:cubicBezTo>
                          <a:cubicBezTo>
                            <a:pt x="40" y="1176"/>
                            <a:pt x="27" y="1227"/>
                            <a:pt x="17" y="1298"/>
                          </a:cubicBezTo>
                          <a:cubicBezTo>
                            <a:pt x="7" y="1369"/>
                            <a:pt x="0" y="1475"/>
                            <a:pt x="5" y="1550"/>
                          </a:cubicBezTo>
                          <a:cubicBezTo>
                            <a:pt x="10" y="1625"/>
                            <a:pt x="26" y="1690"/>
                            <a:pt x="47" y="1748"/>
                          </a:cubicBezTo>
                          <a:cubicBezTo>
                            <a:pt x="68" y="1806"/>
                            <a:pt x="89" y="1858"/>
                            <a:pt x="131" y="1898"/>
                          </a:cubicBezTo>
                          <a:cubicBezTo>
                            <a:pt x="173" y="1938"/>
                            <a:pt x="250" y="1974"/>
                            <a:pt x="299" y="1988"/>
                          </a:cubicBezTo>
                          <a:cubicBezTo>
                            <a:pt x="348" y="2002"/>
                            <a:pt x="397" y="1981"/>
                            <a:pt x="425" y="1982"/>
                          </a:cubicBezTo>
                          <a:cubicBezTo>
                            <a:pt x="453" y="1983"/>
                            <a:pt x="455" y="1980"/>
                            <a:pt x="467" y="1994"/>
                          </a:cubicBezTo>
                          <a:cubicBezTo>
                            <a:pt x="479" y="2008"/>
                            <a:pt x="492" y="2071"/>
                            <a:pt x="497" y="2066"/>
                          </a:cubicBezTo>
                          <a:cubicBezTo>
                            <a:pt x="502" y="2061"/>
                            <a:pt x="487" y="2012"/>
                            <a:pt x="497" y="1964"/>
                          </a:cubicBezTo>
                          <a:cubicBezTo>
                            <a:pt x="507" y="1916"/>
                            <a:pt x="537" y="1829"/>
                            <a:pt x="557" y="1778"/>
                          </a:cubicBezTo>
                          <a:cubicBezTo>
                            <a:pt x="577" y="1727"/>
                            <a:pt x="613" y="1671"/>
                            <a:pt x="617" y="1658"/>
                          </a:cubicBezTo>
                          <a:cubicBezTo>
                            <a:pt x="621" y="1645"/>
                            <a:pt x="598" y="1673"/>
                            <a:pt x="581" y="1700"/>
                          </a:cubicBezTo>
                          <a:cubicBezTo>
                            <a:pt x="564" y="1727"/>
                            <a:pt x="544" y="1786"/>
                            <a:pt x="515" y="1820"/>
                          </a:cubicBezTo>
                          <a:cubicBezTo>
                            <a:pt x="486" y="1854"/>
                            <a:pt x="448" y="1891"/>
                            <a:pt x="407" y="1904"/>
                          </a:cubicBezTo>
                          <a:cubicBezTo>
                            <a:pt x="366" y="1917"/>
                            <a:pt x="307" y="1913"/>
                            <a:pt x="269" y="1898"/>
                          </a:cubicBezTo>
                          <a:cubicBezTo>
                            <a:pt x="231" y="1883"/>
                            <a:pt x="205" y="1857"/>
                            <a:pt x="179" y="1814"/>
                          </a:cubicBezTo>
                          <a:cubicBezTo>
                            <a:pt x="153" y="1771"/>
                            <a:pt x="125" y="1710"/>
                            <a:pt x="113" y="1640"/>
                          </a:cubicBezTo>
                          <a:cubicBezTo>
                            <a:pt x="101" y="1570"/>
                            <a:pt x="103" y="1469"/>
                            <a:pt x="107" y="1394"/>
                          </a:cubicBezTo>
                          <a:cubicBezTo>
                            <a:pt x="111" y="1319"/>
                            <a:pt x="121" y="1244"/>
                            <a:pt x="137" y="1190"/>
                          </a:cubicBezTo>
                          <a:cubicBezTo>
                            <a:pt x="153" y="1136"/>
                            <a:pt x="172" y="1098"/>
                            <a:pt x="203" y="1070"/>
                          </a:cubicBezTo>
                          <a:cubicBezTo>
                            <a:pt x="234" y="1042"/>
                            <a:pt x="272" y="1021"/>
                            <a:pt x="323" y="1022"/>
                          </a:cubicBezTo>
                          <a:cubicBezTo>
                            <a:pt x="374" y="1023"/>
                            <a:pt x="461" y="1059"/>
                            <a:pt x="509" y="1076"/>
                          </a:cubicBezTo>
                          <a:cubicBezTo>
                            <a:pt x="557" y="1093"/>
                            <a:pt x="585" y="1120"/>
                            <a:pt x="611" y="1124"/>
                          </a:cubicBezTo>
                          <a:cubicBezTo>
                            <a:pt x="637" y="1128"/>
                            <a:pt x="657" y="1113"/>
                            <a:pt x="665" y="1100"/>
                          </a:cubicBezTo>
                          <a:cubicBezTo>
                            <a:pt x="673" y="1087"/>
                            <a:pt x="668" y="1062"/>
                            <a:pt x="659" y="1046"/>
                          </a:cubicBezTo>
                          <a:cubicBezTo>
                            <a:pt x="650" y="1030"/>
                            <a:pt x="638" y="1015"/>
                            <a:pt x="611" y="1004"/>
                          </a:cubicBezTo>
                          <a:cubicBezTo>
                            <a:pt x="584" y="993"/>
                            <a:pt x="545" y="998"/>
                            <a:pt x="497" y="980"/>
                          </a:cubicBezTo>
                          <a:cubicBezTo>
                            <a:pt x="449" y="962"/>
                            <a:pt x="367" y="946"/>
                            <a:pt x="323" y="896"/>
                          </a:cubicBezTo>
                          <a:cubicBezTo>
                            <a:pt x="279" y="846"/>
                            <a:pt x="252" y="760"/>
                            <a:pt x="233" y="680"/>
                          </a:cubicBezTo>
                          <a:cubicBezTo>
                            <a:pt x="214" y="600"/>
                            <a:pt x="195" y="501"/>
                            <a:pt x="209" y="416"/>
                          </a:cubicBezTo>
                          <a:cubicBezTo>
                            <a:pt x="223" y="331"/>
                            <a:pt x="271" y="221"/>
                            <a:pt x="317" y="170"/>
                          </a:cubicBezTo>
                          <a:cubicBezTo>
                            <a:pt x="363" y="119"/>
                            <a:pt x="435" y="111"/>
                            <a:pt x="485" y="110"/>
                          </a:cubicBezTo>
                          <a:cubicBezTo>
                            <a:pt x="535" y="109"/>
                            <a:pt x="580" y="134"/>
                            <a:pt x="617" y="164"/>
                          </a:cubicBezTo>
                          <a:cubicBezTo>
                            <a:pt x="654" y="194"/>
                            <a:pt x="687" y="246"/>
                            <a:pt x="707" y="290"/>
                          </a:cubicBezTo>
                          <a:cubicBezTo>
                            <a:pt x="727" y="334"/>
                            <a:pt x="726" y="376"/>
                            <a:pt x="737" y="428"/>
                          </a:cubicBezTo>
                          <a:cubicBezTo>
                            <a:pt x="748" y="480"/>
                            <a:pt x="761" y="576"/>
                            <a:pt x="773" y="602"/>
                          </a:cubicBezTo>
                          <a:cubicBezTo>
                            <a:pt x="785" y="628"/>
                            <a:pt x="807" y="597"/>
                            <a:pt x="809" y="584"/>
                          </a:cubicBezTo>
                          <a:cubicBezTo>
                            <a:pt x="811" y="571"/>
                            <a:pt x="787" y="569"/>
                            <a:pt x="785" y="530"/>
                          </a:cubicBezTo>
                          <a:close/>
                        </a:path>
                      </a:pathLst>
                    </a:custGeom>
                    <a:solidFill>
                      <a:srgbClr val="E7D6B7"/>
                    </a:soli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solidFill>
                          <a:srgbClr val="2F1311"/>
                        </a:solidFill>
                      </a:endParaRPr>
                    </a:p>
                  </p:txBody>
                </p:sp>
              </p:grpSp>
              <p:sp>
                <p:nvSpPr>
                  <p:cNvPr id="1078" name="Oval 1036"/>
                  <p:cNvSpPr>
                    <a:spLocks noChangeArrowheads="1"/>
                  </p:cNvSpPr>
                  <p:nvPr/>
                </p:nvSpPr>
                <p:spPr bwMode="auto">
                  <a:xfrm>
                    <a:off x="2396" y="1254"/>
                    <a:ext cx="175" cy="247"/>
                  </a:xfrm>
                  <a:prstGeom prst="ellipse">
                    <a:avLst/>
                  </a:prstGeom>
                  <a:solidFill>
                    <a:srgbClr val="E7D6B7"/>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2F1311"/>
                      </a:solidFill>
                    </a:endParaRPr>
                  </a:p>
                </p:txBody>
              </p:sp>
              <p:sp>
                <p:nvSpPr>
                  <p:cNvPr id="1079" name="Freeform 1037"/>
                  <p:cNvSpPr>
                    <a:spLocks/>
                  </p:cNvSpPr>
                  <p:nvPr/>
                </p:nvSpPr>
                <p:spPr bwMode="auto">
                  <a:xfrm>
                    <a:off x="2833" y="570"/>
                    <a:ext cx="262" cy="524"/>
                  </a:xfrm>
                  <a:custGeom>
                    <a:avLst/>
                    <a:gdLst>
                      <a:gd name="T0" fmla="*/ 3 w 266"/>
                      <a:gd name="T1" fmla="*/ 519 h 521"/>
                      <a:gd name="T2" fmla="*/ 27 w 266"/>
                      <a:gd name="T3" fmla="*/ 297 h 521"/>
                      <a:gd name="T4" fmla="*/ 93 w 266"/>
                      <a:gd name="T5" fmla="*/ 45 h 521"/>
                      <a:gd name="T6" fmla="*/ 153 w 266"/>
                      <a:gd name="T7" fmla="*/ 3 h 521"/>
                      <a:gd name="T8" fmla="*/ 199 w 266"/>
                      <a:gd name="T9" fmla="*/ 39 h 521"/>
                      <a:gd name="T10" fmla="*/ 217 w 266"/>
                      <a:gd name="T11" fmla="*/ 141 h 521"/>
                      <a:gd name="T12" fmla="*/ 171 w 266"/>
                      <a:gd name="T13" fmla="*/ 297 h 521"/>
                      <a:gd name="T14" fmla="*/ 90 w 266"/>
                      <a:gd name="T15" fmla="*/ 513 h 521"/>
                      <a:gd name="T16" fmla="*/ 33 w 266"/>
                      <a:gd name="T17" fmla="*/ 537 h 521"/>
                      <a:gd name="T18" fmla="*/ 3 w 266"/>
                      <a:gd name="T19" fmla="*/ 519 h 5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66" h="521">
                        <a:moveTo>
                          <a:pt x="3" y="483"/>
                        </a:moveTo>
                        <a:cubicBezTo>
                          <a:pt x="0" y="445"/>
                          <a:pt x="9" y="346"/>
                          <a:pt x="27" y="273"/>
                        </a:cubicBezTo>
                        <a:cubicBezTo>
                          <a:pt x="45" y="200"/>
                          <a:pt x="85" y="90"/>
                          <a:pt x="111" y="45"/>
                        </a:cubicBezTo>
                        <a:cubicBezTo>
                          <a:pt x="137" y="0"/>
                          <a:pt x="162" y="4"/>
                          <a:pt x="183" y="3"/>
                        </a:cubicBezTo>
                        <a:cubicBezTo>
                          <a:pt x="204" y="2"/>
                          <a:pt x="224" y="18"/>
                          <a:pt x="237" y="39"/>
                        </a:cubicBezTo>
                        <a:cubicBezTo>
                          <a:pt x="250" y="60"/>
                          <a:pt x="266" y="90"/>
                          <a:pt x="261" y="129"/>
                        </a:cubicBezTo>
                        <a:cubicBezTo>
                          <a:pt x="256" y="168"/>
                          <a:pt x="233" y="215"/>
                          <a:pt x="207" y="273"/>
                        </a:cubicBezTo>
                        <a:cubicBezTo>
                          <a:pt x="181" y="331"/>
                          <a:pt x="132" y="439"/>
                          <a:pt x="105" y="477"/>
                        </a:cubicBezTo>
                        <a:cubicBezTo>
                          <a:pt x="78" y="515"/>
                          <a:pt x="61" y="501"/>
                          <a:pt x="45" y="501"/>
                        </a:cubicBezTo>
                        <a:cubicBezTo>
                          <a:pt x="29" y="501"/>
                          <a:pt x="6" y="521"/>
                          <a:pt x="3" y="483"/>
                        </a:cubicBezTo>
                        <a:close/>
                      </a:path>
                    </a:pathLst>
                  </a:custGeom>
                  <a:solidFill>
                    <a:srgbClr val="E7D6B7"/>
                  </a:soli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solidFill>
                        <a:srgbClr val="2F1311"/>
                      </a:solidFill>
                    </a:endParaRPr>
                  </a:p>
                </p:txBody>
              </p:sp>
              <p:sp>
                <p:nvSpPr>
                  <p:cNvPr id="1080" name="Freeform 1038"/>
                  <p:cNvSpPr>
                    <a:spLocks/>
                  </p:cNvSpPr>
                  <p:nvPr/>
                </p:nvSpPr>
                <p:spPr bwMode="auto">
                  <a:xfrm>
                    <a:off x="2901" y="1588"/>
                    <a:ext cx="398" cy="349"/>
                  </a:xfrm>
                  <a:custGeom>
                    <a:avLst/>
                    <a:gdLst>
                      <a:gd name="T0" fmla="*/ 124 w 392"/>
                      <a:gd name="T1" fmla="*/ 275 h 340"/>
                      <a:gd name="T2" fmla="*/ 16 w 392"/>
                      <a:gd name="T3" fmla="*/ 119 h 340"/>
                      <a:gd name="T4" fmla="*/ 4 w 392"/>
                      <a:gd name="T5" fmla="*/ 57 h 340"/>
                      <a:gd name="T6" fmla="*/ 28 w 392"/>
                      <a:gd name="T7" fmla="*/ 3 h 340"/>
                      <a:gd name="T8" fmla="*/ 154 w 392"/>
                      <a:gd name="T9" fmla="*/ 39 h 340"/>
                      <a:gd name="T10" fmla="*/ 299 w 392"/>
                      <a:gd name="T11" fmla="*/ 101 h 340"/>
                      <a:gd name="T12" fmla="*/ 437 w 392"/>
                      <a:gd name="T13" fmla="*/ 217 h 340"/>
                      <a:gd name="T14" fmla="*/ 465 w 392"/>
                      <a:gd name="T15" fmla="*/ 373 h 340"/>
                      <a:gd name="T16" fmla="*/ 408 w 392"/>
                      <a:gd name="T17" fmla="*/ 456 h 340"/>
                      <a:gd name="T18" fmla="*/ 292 w 392"/>
                      <a:gd name="T19" fmla="*/ 432 h 340"/>
                      <a:gd name="T20" fmla="*/ 124 w 392"/>
                      <a:gd name="T21" fmla="*/ 275 h 34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92" h="340">
                        <a:moveTo>
                          <a:pt x="100" y="201"/>
                        </a:moveTo>
                        <a:cubicBezTo>
                          <a:pt x="62" y="163"/>
                          <a:pt x="32" y="113"/>
                          <a:pt x="16" y="87"/>
                        </a:cubicBezTo>
                        <a:cubicBezTo>
                          <a:pt x="0" y="61"/>
                          <a:pt x="2" y="59"/>
                          <a:pt x="4" y="45"/>
                        </a:cubicBezTo>
                        <a:cubicBezTo>
                          <a:pt x="6" y="31"/>
                          <a:pt x="7" y="6"/>
                          <a:pt x="28" y="3"/>
                        </a:cubicBezTo>
                        <a:cubicBezTo>
                          <a:pt x="49" y="0"/>
                          <a:pt x="93" y="15"/>
                          <a:pt x="130" y="27"/>
                        </a:cubicBezTo>
                        <a:cubicBezTo>
                          <a:pt x="167" y="39"/>
                          <a:pt x="211" y="53"/>
                          <a:pt x="250" y="75"/>
                        </a:cubicBezTo>
                        <a:cubicBezTo>
                          <a:pt x="289" y="97"/>
                          <a:pt x="341" y="126"/>
                          <a:pt x="364" y="159"/>
                        </a:cubicBezTo>
                        <a:cubicBezTo>
                          <a:pt x="387" y="192"/>
                          <a:pt x="392" y="244"/>
                          <a:pt x="388" y="273"/>
                        </a:cubicBezTo>
                        <a:cubicBezTo>
                          <a:pt x="384" y="302"/>
                          <a:pt x="364" y="326"/>
                          <a:pt x="340" y="333"/>
                        </a:cubicBezTo>
                        <a:cubicBezTo>
                          <a:pt x="316" y="340"/>
                          <a:pt x="282" y="336"/>
                          <a:pt x="244" y="315"/>
                        </a:cubicBezTo>
                        <a:cubicBezTo>
                          <a:pt x="206" y="294"/>
                          <a:pt x="138" y="239"/>
                          <a:pt x="100" y="201"/>
                        </a:cubicBezTo>
                        <a:close/>
                      </a:path>
                    </a:pathLst>
                  </a:custGeom>
                  <a:solidFill>
                    <a:srgbClr val="E7D6B7"/>
                  </a:soli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solidFill>
                        <a:srgbClr val="2F1311"/>
                      </a:solidFill>
                    </a:endParaRPr>
                  </a:p>
                </p:txBody>
              </p:sp>
              <p:sp>
                <p:nvSpPr>
                  <p:cNvPr id="1081" name="Freeform 1039"/>
                  <p:cNvSpPr>
                    <a:spLocks/>
                  </p:cNvSpPr>
                  <p:nvPr/>
                </p:nvSpPr>
                <p:spPr bwMode="auto">
                  <a:xfrm>
                    <a:off x="2600" y="1923"/>
                    <a:ext cx="146" cy="567"/>
                  </a:xfrm>
                  <a:custGeom>
                    <a:avLst/>
                    <a:gdLst>
                      <a:gd name="T0" fmla="*/ 15 w 151"/>
                      <a:gd name="T1" fmla="*/ 201 h 558"/>
                      <a:gd name="T2" fmla="*/ 30 w 151"/>
                      <a:gd name="T3" fmla="*/ 51 h 558"/>
                      <a:gd name="T4" fmla="*/ 43 w 151"/>
                      <a:gd name="T5" fmla="*/ 3 h 558"/>
                      <a:gd name="T6" fmla="*/ 72 w 151"/>
                      <a:gd name="T7" fmla="*/ 27 h 558"/>
                      <a:gd name="T8" fmla="*/ 93 w 151"/>
                      <a:gd name="T9" fmla="*/ 201 h 558"/>
                      <a:gd name="T10" fmla="*/ 96 w 151"/>
                      <a:gd name="T11" fmla="*/ 513 h 558"/>
                      <a:gd name="T12" fmla="*/ 65 w 151"/>
                      <a:gd name="T13" fmla="*/ 657 h 558"/>
                      <a:gd name="T14" fmla="*/ 15 w 151"/>
                      <a:gd name="T15" fmla="*/ 622 h 558"/>
                      <a:gd name="T16" fmla="*/ 0 w 151"/>
                      <a:gd name="T17" fmla="*/ 381 h 558"/>
                      <a:gd name="T18" fmla="*/ 15 w 151"/>
                      <a:gd name="T19" fmla="*/ 201 h 55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51" h="558">
                        <a:moveTo>
                          <a:pt x="18" y="165"/>
                        </a:moveTo>
                        <a:cubicBezTo>
                          <a:pt x="25" y="119"/>
                          <a:pt x="34" y="66"/>
                          <a:pt x="42" y="39"/>
                        </a:cubicBezTo>
                        <a:cubicBezTo>
                          <a:pt x="50" y="12"/>
                          <a:pt x="55" y="5"/>
                          <a:pt x="66" y="3"/>
                        </a:cubicBezTo>
                        <a:cubicBezTo>
                          <a:pt x="77" y="1"/>
                          <a:pt x="96" y="0"/>
                          <a:pt x="108" y="27"/>
                        </a:cubicBezTo>
                        <a:cubicBezTo>
                          <a:pt x="120" y="54"/>
                          <a:pt x="132" y="99"/>
                          <a:pt x="138" y="165"/>
                        </a:cubicBezTo>
                        <a:cubicBezTo>
                          <a:pt x="144" y="231"/>
                          <a:pt x="151" y="360"/>
                          <a:pt x="144" y="423"/>
                        </a:cubicBezTo>
                        <a:cubicBezTo>
                          <a:pt x="137" y="486"/>
                          <a:pt x="116" y="528"/>
                          <a:pt x="96" y="543"/>
                        </a:cubicBezTo>
                        <a:cubicBezTo>
                          <a:pt x="76" y="558"/>
                          <a:pt x="40" y="551"/>
                          <a:pt x="24" y="513"/>
                        </a:cubicBezTo>
                        <a:cubicBezTo>
                          <a:pt x="8" y="475"/>
                          <a:pt x="0" y="372"/>
                          <a:pt x="0" y="315"/>
                        </a:cubicBezTo>
                        <a:cubicBezTo>
                          <a:pt x="0" y="258"/>
                          <a:pt x="11" y="211"/>
                          <a:pt x="18" y="165"/>
                        </a:cubicBezTo>
                        <a:close/>
                      </a:path>
                    </a:pathLst>
                  </a:custGeom>
                  <a:solidFill>
                    <a:srgbClr val="E7D6B7"/>
                  </a:soli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solidFill>
                        <a:srgbClr val="2F1311"/>
                      </a:solidFill>
                    </a:endParaRPr>
                  </a:p>
                </p:txBody>
              </p:sp>
              <p:sp>
                <p:nvSpPr>
                  <p:cNvPr id="1082" name="Freeform 1040"/>
                  <p:cNvSpPr>
                    <a:spLocks/>
                  </p:cNvSpPr>
                  <p:nvPr/>
                </p:nvSpPr>
                <p:spPr bwMode="auto">
                  <a:xfrm>
                    <a:off x="1910" y="1588"/>
                    <a:ext cx="389" cy="247"/>
                  </a:xfrm>
                  <a:custGeom>
                    <a:avLst/>
                    <a:gdLst>
                      <a:gd name="T0" fmla="*/ 163 w 392"/>
                      <a:gd name="T1" fmla="*/ 49 h 253"/>
                      <a:gd name="T2" fmla="*/ 283 w 392"/>
                      <a:gd name="T3" fmla="*/ 19 h 253"/>
                      <a:gd name="T4" fmla="*/ 331 w 392"/>
                      <a:gd name="T5" fmla="*/ 7 h 253"/>
                      <a:gd name="T6" fmla="*/ 349 w 392"/>
                      <a:gd name="T7" fmla="*/ 49 h 253"/>
                      <a:gd name="T8" fmla="*/ 301 w 392"/>
                      <a:gd name="T9" fmla="*/ 99 h 253"/>
                      <a:gd name="T10" fmla="*/ 181 w 392"/>
                      <a:gd name="T11" fmla="*/ 168 h 253"/>
                      <a:gd name="T12" fmla="*/ 37 w 392"/>
                      <a:gd name="T13" fmla="*/ 185 h 253"/>
                      <a:gd name="T14" fmla="*/ 1 w 392"/>
                      <a:gd name="T15" fmla="*/ 141 h 253"/>
                      <a:gd name="T16" fmla="*/ 43 w 392"/>
                      <a:gd name="T17" fmla="*/ 87 h 253"/>
                      <a:gd name="T18" fmla="*/ 163 w 392"/>
                      <a:gd name="T19" fmla="*/ 49 h 25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92" h="253">
                        <a:moveTo>
                          <a:pt x="175" y="61"/>
                        </a:moveTo>
                        <a:cubicBezTo>
                          <a:pt x="219" y="45"/>
                          <a:pt x="275" y="28"/>
                          <a:pt x="307" y="19"/>
                        </a:cubicBezTo>
                        <a:cubicBezTo>
                          <a:pt x="339" y="10"/>
                          <a:pt x="354" y="0"/>
                          <a:pt x="367" y="7"/>
                        </a:cubicBezTo>
                        <a:cubicBezTo>
                          <a:pt x="380" y="14"/>
                          <a:pt x="392" y="40"/>
                          <a:pt x="385" y="61"/>
                        </a:cubicBezTo>
                        <a:cubicBezTo>
                          <a:pt x="378" y="82"/>
                          <a:pt x="357" y="106"/>
                          <a:pt x="325" y="133"/>
                        </a:cubicBezTo>
                        <a:cubicBezTo>
                          <a:pt x="293" y="160"/>
                          <a:pt x="241" y="204"/>
                          <a:pt x="193" y="223"/>
                        </a:cubicBezTo>
                        <a:cubicBezTo>
                          <a:pt x="145" y="242"/>
                          <a:pt x="69" y="253"/>
                          <a:pt x="37" y="247"/>
                        </a:cubicBezTo>
                        <a:cubicBezTo>
                          <a:pt x="5" y="241"/>
                          <a:pt x="0" y="209"/>
                          <a:pt x="1" y="187"/>
                        </a:cubicBezTo>
                        <a:cubicBezTo>
                          <a:pt x="2" y="165"/>
                          <a:pt x="15" y="136"/>
                          <a:pt x="43" y="115"/>
                        </a:cubicBezTo>
                        <a:cubicBezTo>
                          <a:pt x="71" y="94"/>
                          <a:pt x="131" y="77"/>
                          <a:pt x="175" y="61"/>
                        </a:cubicBezTo>
                        <a:close/>
                      </a:path>
                    </a:pathLst>
                  </a:custGeom>
                  <a:solidFill>
                    <a:srgbClr val="E7D6B7"/>
                  </a:soli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solidFill>
                        <a:srgbClr val="2F1311"/>
                      </a:solidFill>
                    </a:endParaRPr>
                  </a:p>
                </p:txBody>
              </p:sp>
              <p:sp>
                <p:nvSpPr>
                  <p:cNvPr id="1083" name="Freeform 1041"/>
                  <p:cNvSpPr>
                    <a:spLocks/>
                  </p:cNvSpPr>
                  <p:nvPr/>
                </p:nvSpPr>
                <p:spPr bwMode="auto">
                  <a:xfrm>
                    <a:off x="2094" y="759"/>
                    <a:ext cx="233" cy="378"/>
                  </a:xfrm>
                  <a:custGeom>
                    <a:avLst/>
                    <a:gdLst>
                      <a:gd name="T0" fmla="*/ 62 w 238"/>
                      <a:gd name="T1" fmla="*/ 210 h 386"/>
                      <a:gd name="T2" fmla="*/ 23 w 238"/>
                      <a:gd name="T3" fmla="*/ 150 h 386"/>
                      <a:gd name="T4" fmla="*/ 0 w 238"/>
                      <a:gd name="T5" fmla="*/ 72 h 386"/>
                      <a:gd name="T6" fmla="*/ 23 w 238"/>
                      <a:gd name="T7" fmla="*/ 12 h 386"/>
                      <a:gd name="T8" fmla="*/ 95 w 238"/>
                      <a:gd name="T9" fmla="*/ 24 h 386"/>
                      <a:gd name="T10" fmla="*/ 140 w 238"/>
                      <a:gd name="T11" fmla="*/ 104 h 386"/>
                      <a:gd name="T12" fmla="*/ 182 w 238"/>
                      <a:gd name="T13" fmla="*/ 239 h 386"/>
                      <a:gd name="T14" fmla="*/ 158 w 238"/>
                      <a:gd name="T15" fmla="*/ 294 h 386"/>
                      <a:gd name="T16" fmla="*/ 131 w 238"/>
                      <a:gd name="T17" fmla="*/ 276 h 386"/>
                      <a:gd name="T18" fmla="*/ 62 w 238"/>
                      <a:gd name="T19" fmla="*/ 210 h 38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38" h="386">
                        <a:moveTo>
                          <a:pt x="78" y="270"/>
                        </a:moveTo>
                        <a:cubicBezTo>
                          <a:pt x="54" y="243"/>
                          <a:pt x="37" y="221"/>
                          <a:pt x="24" y="192"/>
                        </a:cubicBezTo>
                        <a:cubicBezTo>
                          <a:pt x="11" y="163"/>
                          <a:pt x="0" y="126"/>
                          <a:pt x="0" y="96"/>
                        </a:cubicBezTo>
                        <a:cubicBezTo>
                          <a:pt x="0" y="66"/>
                          <a:pt x="4" y="24"/>
                          <a:pt x="24" y="12"/>
                        </a:cubicBezTo>
                        <a:cubicBezTo>
                          <a:pt x="44" y="0"/>
                          <a:pt x="94" y="4"/>
                          <a:pt x="120" y="24"/>
                        </a:cubicBezTo>
                        <a:cubicBezTo>
                          <a:pt x="146" y="44"/>
                          <a:pt x="161" y="85"/>
                          <a:pt x="180" y="132"/>
                        </a:cubicBezTo>
                        <a:cubicBezTo>
                          <a:pt x="199" y="179"/>
                          <a:pt x="230" y="265"/>
                          <a:pt x="234" y="306"/>
                        </a:cubicBezTo>
                        <a:cubicBezTo>
                          <a:pt x="238" y="347"/>
                          <a:pt x="215" y="370"/>
                          <a:pt x="204" y="378"/>
                        </a:cubicBezTo>
                        <a:cubicBezTo>
                          <a:pt x="193" y="386"/>
                          <a:pt x="190" y="372"/>
                          <a:pt x="168" y="354"/>
                        </a:cubicBezTo>
                        <a:cubicBezTo>
                          <a:pt x="146" y="336"/>
                          <a:pt x="102" y="297"/>
                          <a:pt x="78" y="270"/>
                        </a:cubicBezTo>
                        <a:close/>
                      </a:path>
                    </a:pathLst>
                  </a:custGeom>
                  <a:solidFill>
                    <a:srgbClr val="E7D6B7"/>
                  </a:soli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solidFill>
                        <a:srgbClr val="2F1311"/>
                      </a:solidFill>
                    </a:endParaRPr>
                  </a:p>
                </p:txBody>
              </p:sp>
            </p:grpSp>
            <p:pic>
              <p:nvPicPr>
                <p:cNvPr id="1069" name="Picture 1042"/>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280" y="144"/>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70" name="Picture 1043"/>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574" y="144"/>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71" name="Picture 1044"/>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424" y="336"/>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72" name="Picture 1045"/>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376" y="576"/>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73" name="Picture 1046"/>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574" y="52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74" name="Picture 1047"/>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472" y="76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75" name="Picture 1048"/>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574" y="100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76" name="Picture 1049"/>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574" y="124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048" name="Group 1050"/>
              <p:cNvGrpSpPr>
                <a:grpSpLocks/>
              </p:cNvGrpSpPr>
              <p:nvPr userDrawn="1"/>
            </p:nvGrpSpPr>
            <p:grpSpPr bwMode="auto">
              <a:xfrm>
                <a:off x="4944" y="1008"/>
                <a:ext cx="522" cy="2967"/>
                <a:chOff x="4944" y="1008"/>
                <a:chExt cx="522" cy="2967"/>
              </a:xfrm>
            </p:grpSpPr>
            <p:pic>
              <p:nvPicPr>
                <p:cNvPr id="1049" name="Picture 1051"/>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136" y="100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50" name="Picture 1052"/>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184" y="1200"/>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51" name="Picture 1053"/>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136" y="1584"/>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52" name="Picture 1054"/>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280" y="172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53" name="Picture 1055"/>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040" y="1824"/>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54" name="Picture 1056"/>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088" y="2016"/>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55" name="Picture 1057"/>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280" y="2064"/>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56" name="Picture 1058"/>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232" y="235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57" name="Picture 1059"/>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4992" y="220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58" name="Picture 1060"/>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4992" y="244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59" name="Picture 1061"/>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136" y="259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60" name="Picture 1062"/>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232" y="139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61" name="Picture 1063"/>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4944" y="2736"/>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62" name="Picture 1064"/>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4992" y="307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63" name="Picture 1065"/>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232" y="331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64" name="Picture 1066"/>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4992" y="340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65" name="Picture 1067"/>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088" y="355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66" name="Picture 1068"/>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4992" y="379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67" name="Picture 1069"/>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184" y="3696"/>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sp>
          <p:nvSpPr>
            <p:cNvPr id="1036" name="Freeform 1070"/>
            <p:cNvSpPr>
              <a:spLocks/>
            </p:cNvSpPr>
            <p:nvPr/>
          </p:nvSpPr>
          <p:spPr bwMode="auto">
            <a:xfrm>
              <a:off x="5010" y="3092"/>
              <a:ext cx="750" cy="1222"/>
            </a:xfrm>
            <a:custGeom>
              <a:avLst/>
              <a:gdLst>
                <a:gd name="T0" fmla="*/ 372 w 750"/>
                <a:gd name="T1" fmla="*/ 154 h 1222"/>
                <a:gd name="T2" fmla="*/ 378 w 750"/>
                <a:gd name="T3" fmla="*/ 412 h 1222"/>
                <a:gd name="T4" fmla="*/ 312 w 750"/>
                <a:gd name="T5" fmla="*/ 724 h 1222"/>
                <a:gd name="T6" fmla="*/ 138 w 750"/>
                <a:gd name="T7" fmla="*/ 928 h 1222"/>
                <a:gd name="T8" fmla="*/ 0 w 750"/>
                <a:gd name="T9" fmla="*/ 976 h 1222"/>
                <a:gd name="T10" fmla="*/ 0 w 750"/>
                <a:gd name="T11" fmla="*/ 1222 h 1222"/>
                <a:gd name="T12" fmla="*/ 750 w 750"/>
                <a:gd name="T13" fmla="*/ 1222 h 1222"/>
                <a:gd name="T14" fmla="*/ 750 w 750"/>
                <a:gd name="T15" fmla="*/ 178 h 1222"/>
                <a:gd name="T16" fmla="*/ 372 w 750"/>
                <a:gd name="T17" fmla="*/ 154 h 122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50" h="1222">
                  <a:moveTo>
                    <a:pt x="372" y="154"/>
                  </a:moveTo>
                  <a:cubicBezTo>
                    <a:pt x="309" y="193"/>
                    <a:pt x="388" y="317"/>
                    <a:pt x="378" y="412"/>
                  </a:cubicBezTo>
                  <a:cubicBezTo>
                    <a:pt x="368" y="507"/>
                    <a:pt x="352" y="638"/>
                    <a:pt x="312" y="724"/>
                  </a:cubicBezTo>
                  <a:cubicBezTo>
                    <a:pt x="272" y="810"/>
                    <a:pt x="190" y="886"/>
                    <a:pt x="138" y="928"/>
                  </a:cubicBezTo>
                  <a:cubicBezTo>
                    <a:pt x="86" y="970"/>
                    <a:pt x="23" y="927"/>
                    <a:pt x="0" y="976"/>
                  </a:cubicBezTo>
                  <a:lnTo>
                    <a:pt x="0" y="1222"/>
                  </a:lnTo>
                  <a:lnTo>
                    <a:pt x="750" y="1222"/>
                  </a:lnTo>
                  <a:lnTo>
                    <a:pt x="750" y="178"/>
                  </a:lnTo>
                  <a:cubicBezTo>
                    <a:pt x="687" y="0"/>
                    <a:pt x="451" y="159"/>
                    <a:pt x="372" y="154"/>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solidFill>
                  <a:srgbClr val="2F1311"/>
                </a:solidFill>
              </a:endParaRPr>
            </a:p>
          </p:txBody>
        </p:sp>
        <p:sp>
          <p:nvSpPr>
            <p:cNvPr id="148527" name="Freeform 1071"/>
            <p:cNvSpPr>
              <a:spLocks/>
            </p:cNvSpPr>
            <p:nvPr/>
          </p:nvSpPr>
          <p:spPr bwMode="auto">
            <a:xfrm>
              <a:off x="5001" y="3060"/>
              <a:ext cx="768" cy="1260"/>
            </a:xfrm>
            <a:custGeom>
              <a:avLst/>
              <a:gdLst/>
              <a:ahLst/>
              <a:cxnLst>
                <a:cxn ang="0">
                  <a:pos x="0" y="1260"/>
                </a:cxn>
                <a:cxn ang="0">
                  <a:pos x="0" y="1134"/>
                </a:cxn>
                <a:cxn ang="0">
                  <a:pos x="210" y="1032"/>
                </a:cxn>
                <a:cxn ang="0">
                  <a:pos x="324" y="918"/>
                </a:cxn>
                <a:cxn ang="0">
                  <a:pos x="414" y="714"/>
                </a:cxn>
                <a:cxn ang="0">
                  <a:pos x="450" y="456"/>
                </a:cxn>
                <a:cxn ang="0">
                  <a:pos x="438" y="258"/>
                </a:cxn>
                <a:cxn ang="0">
                  <a:pos x="684" y="0"/>
                </a:cxn>
                <a:cxn ang="0">
                  <a:pos x="768" y="18"/>
                </a:cxn>
                <a:cxn ang="0">
                  <a:pos x="768" y="1254"/>
                </a:cxn>
                <a:cxn ang="0">
                  <a:pos x="0" y="1260"/>
                </a:cxn>
              </a:cxnLst>
              <a:rect l="0" t="0" r="r" b="b"/>
              <a:pathLst>
                <a:path w="768" h="1260">
                  <a:moveTo>
                    <a:pt x="0" y="1260"/>
                  </a:moveTo>
                  <a:lnTo>
                    <a:pt x="0" y="1134"/>
                  </a:lnTo>
                  <a:lnTo>
                    <a:pt x="210" y="1032"/>
                  </a:lnTo>
                  <a:lnTo>
                    <a:pt x="324" y="918"/>
                  </a:lnTo>
                  <a:lnTo>
                    <a:pt x="414" y="714"/>
                  </a:lnTo>
                  <a:lnTo>
                    <a:pt x="450" y="456"/>
                  </a:lnTo>
                  <a:lnTo>
                    <a:pt x="438" y="258"/>
                  </a:lnTo>
                  <a:lnTo>
                    <a:pt x="684" y="0"/>
                  </a:lnTo>
                  <a:lnTo>
                    <a:pt x="768" y="18"/>
                  </a:lnTo>
                  <a:lnTo>
                    <a:pt x="768" y="1254"/>
                  </a:lnTo>
                  <a:lnTo>
                    <a:pt x="0" y="1260"/>
                  </a:lnTo>
                  <a:close/>
                </a:path>
              </a:pathLst>
            </a:custGeom>
            <a:gradFill rotWithShape="0">
              <a:gsLst>
                <a:gs pos="0">
                  <a:schemeClr val="folHlink"/>
                </a:gs>
                <a:gs pos="50000">
                  <a:schemeClr val="hlink"/>
                </a:gs>
                <a:gs pos="100000">
                  <a:schemeClr val="folHlink"/>
                </a:gs>
              </a:gsLst>
              <a:lin ang="0" scaled="1"/>
            </a:gradFill>
            <a:ln w="9525" cap="flat" cmpd="sng">
              <a:noFill/>
              <a:prstDash val="solid"/>
              <a:round/>
              <a:headEnd type="none" w="med" len="med"/>
              <a:tailEnd type="none" w="med" len="med"/>
            </a:ln>
            <a:effectLst/>
          </p:spPr>
          <p:txBody>
            <a:bodyPr wrap="none" anchor="ctr"/>
            <a:lstStyle/>
            <a:p>
              <a:pPr>
                <a:defRPr/>
              </a:pPr>
              <a:endParaRPr lang="en-US">
                <a:solidFill>
                  <a:srgbClr val="2F1311"/>
                </a:solidFill>
                <a:latin typeface="Tahoma" pitchFamily="22" charset="-52"/>
              </a:endParaRPr>
            </a:p>
          </p:txBody>
        </p:sp>
        <p:sp>
          <p:nvSpPr>
            <p:cNvPr id="148528" name="Freeform 1072"/>
            <p:cNvSpPr>
              <a:spLocks/>
            </p:cNvSpPr>
            <p:nvPr/>
          </p:nvSpPr>
          <p:spPr bwMode="auto">
            <a:xfrm>
              <a:off x="4994" y="1775"/>
              <a:ext cx="776" cy="2543"/>
            </a:xfrm>
            <a:custGeom>
              <a:avLst/>
              <a:gdLst/>
              <a:ahLst/>
              <a:cxnLst>
                <a:cxn ang="0">
                  <a:pos x="550" y="115"/>
                </a:cxn>
                <a:cxn ang="0">
                  <a:pos x="460" y="529"/>
                </a:cxn>
                <a:cxn ang="0">
                  <a:pos x="298" y="925"/>
                </a:cxn>
                <a:cxn ang="0">
                  <a:pos x="76" y="1267"/>
                </a:cxn>
                <a:cxn ang="0">
                  <a:pos x="4" y="1339"/>
                </a:cxn>
                <a:cxn ang="0">
                  <a:pos x="100" y="1351"/>
                </a:cxn>
                <a:cxn ang="0">
                  <a:pos x="286" y="1399"/>
                </a:cxn>
                <a:cxn ang="0">
                  <a:pos x="394" y="1525"/>
                </a:cxn>
                <a:cxn ang="0">
                  <a:pos x="478" y="1705"/>
                </a:cxn>
                <a:cxn ang="0">
                  <a:pos x="478" y="1969"/>
                </a:cxn>
                <a:cxn ang="0">
                  <a:pos x="370" y="2263"/>
                </a:cxn>
                <a:cxn ang="0">
                  <a:pos x="124" y="2479"/>
                </a:cxn>
                <a:cxn ang="0">
                  <a:pos x="22" y="2515"/>
                </a:cxn>
                <a:cxn ang="0">
                  <a:pos x="196" y="2533"/>
                </a:cxn>
                <a:cxn ang="0">
                  <a:pos x="388" y="2455"/>
                </a:cxn>
                <a:cxn ang="0">
                  <a:pos x="502" y="2299"/>
                </a:cxn>
                <a:cxn ang="0">
                  <a:pos x="598" y="2197"/>
                </a:cxn>
                <a:cxn ang="0">
                  <a:pos x="694" y="2197"/>
                </a:cxn>
                <a:cxn ang="0">
                  <a:pos x="742" y="2230"/>
                </a:cxn>
                <a:cxn ang="0">
                  <a:pos x="712" y="2137"/>
                </a:cxn>
                <a:cxn ang="0">
                  <a:pos x="664" y="1807"/>
                </a:cxn>
                <a:cxn ang="0">
                  <a:pos x="670" y="1561"/>
                </a:cxn>
                <a:cxn ang="0">
                  <a:pos x="718" y="1393"/>
                </a:cxn>
                <a:cxn ang="0">
                  <a:pos x="748" y="1219"/>
                </a:cxn>
                <a:cxn ang="0">
                  <a:pos x="550" y="115"/>
                </a:cxn>
              </a:cxnLst>
              <a:rect l="0" t="0" r="r" b="b"/>
              <a:pathLst>
                <a:path w="776" h="2543">
                  <a:moveTo>
                    <a:pt x="550" y="115"/>
                  </a:moveTo>
                  <a:cubicBezTo>
                    <a:pt x="502" y="0"/>
                    <a:pt x="502" y="394"/>
                    <a:pt x="460" y="529"/>
                  </a:cubicBezTo>
                  <a:cubicBezTo>
                    <a:pt x="418" y="664"/>
                    <a:pt x="362" y="802"/>
                    <a:pt x="298" y="925"/>
                  </a:cubicBezTo>
                  <a:cubicBezTo>
                    <a:pt x="234" y="1048"/>
                    <a:pt x="125" y="1198"/>
                    <a:pt x="76" y="1267"/>
                  </a:cubicBezTo>
                  <a:cubicBezTo>
                    <a:pt x="27" y="1336"/>
                    <a:pt x="0" y="1325"/>
                    <a:pt x="4" y="1339"/>
                  </a:cubicBezTo>
                  <a:cubicBezTo>
                    <a:pt x="8" y="1353"/>
                    <a:pt x="53" y="1341"/>
                    <a:pt x="100" y="1351"/>
                  </a:cubicBezTo>
                  <a:cubicBezTo>
                    <a:pt x="147" y="1361"/>
                    <a:pt x="237" y="1370"/>
                    <a:pt x="286" y="1399"/>
                  </a:cubicBezTo>
                  <a:cubicBezTo>
                    <a:pt x="335" y="1428"/>
                    <a:pt x="362" y="1474"/>
                    <a:pt x="394" y="1525"/>
                  </a:cubicBezTo>
                  <a:cubicBezTo>
                    <a:pt x="426" y="1576"/>
                    <a:pt x="464" y="1631"/>
                    <a:pt x="478" y="1705"/>
                  </a:cubicBezTo>
                  <a:cubicBezTo>
                    <a:pt x="492" y="1779"/>
                    <a:pt x="496" y="1876"/>
                    <a:pt x="478" y="1969"/>
                  </a:cubicBezTo>
                  <a:cubicBezTo>
                    <a:pt x="460" y="2062"/>
                    <a:pt x="429" y="2178"/>
                    <a:pt x="370" y="2263"/>
                  </a:cubicBezTo>
                  <a:cubicBezTo>
                    <a:pt x="311" y="2348"/>
                    <a:pt x="238" y="2428"/>
                    <a:pt x="124" y="2479"/>
                  </a:cubicBezTo>
                  <a:cubicBezTo>
                    <a:pt x="66" y="2521"/>
                    <a:pt x="10" y="2506"/>
                    <a:pt x="22" y="2515"/>
                  </a:cubicBezTo>
                  <a:cubicBezTo>
                    <a:pt x="34" y="2524"/>
                    <a:pt x="135" y="2543"/>
                    <a:pt x="196" y="2533"/>
                  </a:cubicBezTo>
                  <a:cubicBezTo>
                    <a:pt x="257" y="2523"/>
                    <a:pt x="337" y="2494"/>
                    <a:pt x="388" y="2455"/>
                  </a:cubicBezTo>
                  <a:cubicBezTo>
                    <a:pt x="439" y="2416"/>
                    <a:pt x="467" y="2342"/>
                    <a:pt x="502" y="2299"/>
                  </a:cubicBezTo>
                  <a:cubicBezTo>
                    <a:pt x="537" y="2256"/>
                    <a:pt x="566" y="2214"/>
                    <a:pt x="598" y="2197"/>
                  </a:cubicBezTo>
                  <a:cubicBezTo>
                    <a:pt x="630" y="2180"/>
                    <a:pt x="670" y="2191"/>
                    <a:pt x="694" y="2197"/>
                  </a:cubicBezTo>
                  <a:cubicBezTo>
                    <a:pt x="718" y="2203"/>
                    <a:pt x="739" y="2240"/>
                    <a:pt x="742" y="2230"/>
                  </a:cubicBezTo>
                  <a:cubicBezTo>
                    <a:pt x="745" y="2220"/>
                    <a:pt x="725" y="2207"/>
                    <a:pt x="712" y="2137"/>
                  </a:cubicBezTo>
                  <a:cubicBezTo>
                    <a:pt x="699" y="2067"/>
                    <a:pt x="671" y="1903"/>
                    <a:pt x="664" y="1807"/>
                  </a:cubicBezTo>
                  <a:cubicBezTo>
                    <a:pt x="657" y="1711"/>
                    <a:pt x="661" y="1630"/>
                    <a:pt x="670" y="1561"/>
                  </a:cubicBezTo>
                  <a:cubicBezTo>
                    <a:pt x="679" y="1492"/>
                    <a:pt x="705" y="1450"/>
                    <a:pt x="718" y="1393"/>
                  </a:cubicBezTo>
                  <a:cubicBezTo>
                    <a:pt x="731" y="1336"/>
                    <a:pt x="776" y="1427"/>
                    <a:pt x="748" y="1219"/>
                  </a:cubicBezTo>
                  <a:cubicBezTo>
                    <a:pt x="720" y="1011"/>
                    <a:pt x="598" y="230"/>
                    <a:pt x="550" y="115"/>
                  </a:cubicBezTo>
                  <a:close/>
                </a:path>
              </a:pathLst>
            </a:custGeom>
            <a:gradFill rotWithShape="0">
              <a:gsLst>
                <a:gs pos="0">
                  <a:schemeClr val="accent2">
                    <a:gamma/>
                    <a:shade val="46275"/>
                    <a:invGamma/>
                  </a:schemeClr>
                </a:gs>
                <a:gs pos="50000">
                  <a:schemeClr val="accent2"/>
                </a:gs>
                <a:gs pos="100000">
                  <a:schemeClr val="accent2">
                    <a:gamma/>
                    <a:shade val="46275"/>
                    <a:invGamma/>
                  </a:schemeClr>
                </a:gs>
              </a:gsLst>
              <a:lin ang="0" scaled="1"/>
            </a:gradFill>
            <a:ln w="9525">
              <a:noFill/>
              <a:round/>
              <a:headEnd/>
              <a:tailEnd/>
            </a:ln>
            <a:effectLst/>
          </p:spPr>
          <p:txBody>
            <a:bodyPr wrap="none" anchor="ctr"/>
            <a:lstStyle/>
            <a:p>
              <a:pPr>
                <a:defRPr/>
              </a:pPr>
              <a:endParaRPr lang="en-US">
                <a:solidFill>
                  <a:srgbClr val="2F1311"/>
                </a:solidFill>
                <a:latin typeface="Tahoma" pitchFamily="22" charset="-52"/>
              </a:endParaRPr>
            </a:p>
          </p:txBody>
        </p:sp>
        <p:sp>
          <p:nvSpPr>
            <p:cNvPr id="1039" name="Freeform 1073" descr="kimonopat1"/>
            <p:cNvSpPr>
              <a:spLocks/>
            </p:cNvSpPr>
            <p:nvPr/>
          </p:nvSpPr>
          <p:spPr bwMode="auto">
            <a:xfrm>
              <a:off x="5046" y="2229"/>
              <a:ext cx="617" cy="1376"/>
            </a:xfrm>
            <a:custGeom>
              <a:avLst/>
              <a:gdLst>
                <a:gd name="T0" fmla="*/ 486 w 617"/>
                <a:gd name="T1" fmla="*/ 3 h 1376"/>
                <a:gd name="T2" fmla="*/ 402 w 617"/>
                <a:gd name="T3" fmla="*/ 381 h 1376"/>
                <a:gd name="T4" fmla="*/ 216 w 617"/>
                <a:gd name="T5" fmla="*/ 777 h 1376"/>
                <a:gd name="T6" fmla="*/ 0 w 617"/>
                <a:gd name="T7" fmla="*/ 1119 h 1376"/>
                <a:gd name="T8" fmla="*/ 102 w 617"/>
                <a:gd name="T9" fmla="*/ 1101 h 1376"/>
                <a:gd name="T10" fmla="*/ 282 w 617"/>
                <a:gd name="T11" fmla="*/ 1119 h 1376"/>
                <a:gd name="T12" fmla="*/ 378 w 617"/>
                <a:gd name="T13" fmla="*/ 1185 h 1376"/>
                <a:gd name="T14" fmla="*/ 432 w 617"/>
                <a:gd name="T15" fmla="*/ 1269 h 1376"/>
                <a:gd name="T16" fmla="*/ 444 w 617"/>
                <a:gd name="T17" fmla="*/ 1365 h 1376"/>
                <a:gd name="T18" fmla="*/ 498 w 617"/>
                <a:gd name="T19" fmla="*/ 1203 h 1376"/>
                <a:gd name="T20" fmla="*/ 564 w 617"/>
                <a:gd name="T21" fmla="*/ 825 h 1376"/>
                <a:gd name="T22" fmla="*/ 606 w 617"/>
                <a:gd name="T23" fmla="*/ 363 h 1376"/>
                <a:gd name="T24" fmla="*/ 486 w 617"/>
                <a:gd name="T25" fmla="*/ 3 h 137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17" h="1376">
                  <a:moveTo>
                    <a:pt x="486" y="3"/>
                  </a:moveTo>
                  <a:cubicBezTo>
                    <a:pt x="452" y="6"/>
                    <a:pt x="447" y="252"/>
                    <a:pt x="402" y="381"/>
                  </a:cubicBezTo>
                  <a:cubicBezTo>
                    <a:pt x="357" y="510"/>
                    <a:pt x="283" y="654"/>
                    <a:pt x="216" y="777"/>
                  </a:cubicBezTo>
                  <a:cubicBezTo>
                    <a:pt x="149" y="900"/>
                    <a:pt x="19" y="1065"/>
                    <a:pt x="0" y="1119"/>
                  </a:cubicBezTo>
                  <a:cubicBezTo>
                    <a:pt x="48" y="1119"/>
                    <a:pt x="55" y="1101"/>
                    <a:pt x="102" y="1101"/>
                  </a:cubicBezTo>
                  <a:cubicBezTo>
                    <a:pt x="149" y="1101"/>
                    <a:pt x="236" y="1105"/>
                    <a:pt x="282" y="1119"/>
                  </a:cubicBezTo>
                  <a:cubicBezTo>
                    <a:pt x="328" y="1133"/>
                    <a:pt x="353" y="1160"/>
                    <a:pt x="378" y="1185"/>
                  </a:cubicBezTo>
                  <a:cubicBezTo>
                    <a:pt x="403" y="1210"/>
                    <a:pt x="421" y="1239"/>
                    <a:pt x="432" y="1269"/>
                  </a:cubicBezTo>
                  <a:cubicBezTo>
                    <a:pt x="443" y="1299"/>
                    <a:pt x="433" y="1376"/>
                    <a:pt x="444" y="1365"/>
                  </a:cubicBezTo>
                  <a:cubicBezTo>
                    <a:pt x="455" y="1354"/>
                    <a:pt x="478" y="1293"/>
                    <a:pt x="498" y="1203"/>
                  </a:cubicBezTo>
                  <a:cubicBezTo>
                    <a:pt x="518" y="1113"/>
                    <a:pt x="546" y="965"/>
                    <a:pt x="564" y="825"/>
                  </a:cubicBezTo>
                  <a:cubicBezTo>
                    <a:pt x="582" y="685"/>
                    <a:pt x="617" y="496"/>
                    <a:pt x="606" y="363"/>
                  </a:cubicBezTo>
                  <a:cubicBezTo>
                    <a:pt x="595" y="230"/>
                    <a:pt x="520" y="0"/>
                    <a:pt x="486" y="3"/>
                  </a:cubicBezTo>
                  <a:close/>
                </a:path>
              </a:pathLst>
            </a:custGeom>
            <a:blipFill dpi="0" rotWithShape="0">
              <a:blip r:embed="rId14"/>
              <a:srcRect/>
              <a:tile tx="0" ty="0" sx="100000" sy="100000" flip="none" algn="tl"/>
            </a:blipFill>
            <a:ln>
              <a:noFill/>
            </a:ln>
            <a:extLst>
              <a:ext uri="{91240B29-F687-4f45-9708-019B960494DF}">
                <a14:hiddenLine xmlns="" xmlns:a14="http://schemas.microsoft.com/office/drawing/2010/main" w="9525" cap="flat" cmpd="sng">
                  <a:solidFill>
                    <a:srgbClr val="000000"/>
                  </a:solidFill>
                  <a:prstDash val="solid"/>
                  <a:round/>
                  <a:headEnd/>
                  <a:tailEnd/>
                </a14:hiddenLine>
              </a:ext>
            </a:extLst>
          </p:spPr>
          <p:txBody>
            <a:bodyPr wrap="none" anchor="ctr"/>
            <a:lstStyle/>
            <a:p>
              <a:endParaRPr lang="en-US">
                <a:solidFill>
                  <a:srgbClr val="2F1311"/>
                </a:solidFill>
              </a:endParaRPr>
            </a:p>
          </p:txBody>
        </p:sp>
        <p:sp>
          <p:nvSpPr>
            <p:cNvPr id="1040" name="Freeform 1074" descr="kimonopat1"/>
            <p:cNvSpPr>
              <a:spLocks/>
            </p:cNvSpPr>
            <p:nvPr/>
          </p:nvSpPr>
          <p:spPr bwMode="auto">
            <a:xfrm>
              <a:off x="5193" y="269"/>
              <a:ext cx="576" cy="3180"/>
            </a:xfrm>
            <a:custGeom>
              <a:avLst/>
              <a:gdLst>
                <a:gd name="T0" fmla="*/ 42 w 576"/>
                <a:gd name="T1" fmla="*/ 61 h 3180"/>
                <a:gd name="T2" fmla="*/ 156 w 576"/>
                <a:gd name="T3" fmla="*/ 517 h 3180"/>
                <a:gd name="T4" fmla="*/ 288 w 576"/>
                <a:gd name="T5" fmla="*/ 991 h 3180"/>
                <a:gd name="T6" fmla="*/ 414 w 576"/>
                <a:gd name="T7" fmla="*/ 1435 h 3180"/>
                <a:gd name="T8" fmla="*/ 576 w 576"/>
                <a:gd name="T9" fmla="*/ 1807 h 3180"/>
                <a:gd name="T10" fmla="*/ 576 w 576"/>
                <a:gd name="T11" fmla="*/ 3055 h 3180"/>
                <a:gd name="T12" fmla="*/ 414 w 576"/>
                <a:gd name="T13" fmla="*/ 2557 h 3180"/>
                <a:gd name="T14" fmla="*/ 252 w 576"/>
                <a:gd name="T15" fmla="*/ 1765 h 3180"/>
                <a:gd name="T16" fmla="*/ 126 w 576"/>
                <a:gd name="T17" fmla="*/ 961 h 3180"/>
                <a:gd name="T18" fmla="*/ 12 w 576"/>
                <a:gd name="T19" fmla="*/ 151 h 3180"/>
                <a:gd name="T20" fmla="*/ 42 w 576"/>
                <a:gd name="T21" fmla="*/ 61 h 318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76" h="3180">
                  <a:moveTo>
                    <a:pt x="42" y="61"/>
                  </a:moveTo>
                  <a:cubicBezTo>
                    <a:pt x="66" y="122"/>
                    <a:pt x="115" y="362"/>
                    <a:pt x="156" y="517"/>
                  </a:cubicBezTo>
                  <a:cubicBezTo>
                    <a:pt x="197" y="672"/>
                    <a:pt x="245" y="838"/>
                    <a:pt x="288" y="991"/>
                  </a:cubicBezTo>
                  <a:cubicBezTo>
                    <a:pt x="331" y="1144"/>
                    <a:pt x="366" y="1299"/>
                    <a:pt x="414" y="1435"/>
                  </a:cubicBezTo>
                  <a:cubicBezTo>
                    <a:pt x="462" y="1571"/>
                    <a:pt x="549" y="1537"/>
                    <a:pt x="576" y="1807"/>
                  </a:cubicBezTo>
                  <a:lnTo>
                    <a:pt x="576" y="3055"/>
                  </a:lnTo>
                  <a:cubicBezTo>
                    <a:pt x="549" y="3180"/>
                    <a:pt x="468" y="2772"/>
                    <a:pt x="414" y="2557"/>
                  </a:cubicBezTo>
                  <a:cubicBezTo>
                    <a:pt x="360" y="2342"/>
                    <a:pt x="300" y="2031"/>
                    <a:pt x="252" y="1765"/>
                  </a:cubicBezTo>
                  <a:cubicBezTo>
                    <a:pt x="204" y="1499"/>
                    <a:pt x="166" y="1230"/>
                    <a:pt x="126" y="961"/>
                  </a:cubicBezTo>
                  <a:cubicBezTo>
                    <a:pt x="86" y="692"/>
                    <a:pt x="24" y="299"/>
                    <a:pt x="12" y="151"/>
                  </a:cubicBezTo>
                  <a:cubicBezTo>
                    <a:pt x="0" y="3"/>
                    <a:pt x="18" y="0"/>
                    <a:pt x="42" y="61"/>
                  </a:cubicBezTo>
                  <a:close/>
                </a:path>
              </a:pathLst>
            </a:custGeom>
            <a:blipFill dpi="0" rotWithShape="0">
              <a:blip r:embed="rId14"/>
              <a:srcRect/>
              <a:tile tx="0" ty="0" sx="100000" sy="100000" flip="none" algn="tl"/>
            </a:blipFill>
            <a:ln>
              <a:noFill/>
            </a:ln>
            <a:extLst>
              <a:ext uri="{91240B29-F687-4f45-9708-019B960494DF}">
                <a14:hiddenLine xmlns="" xmlns:a14="http://schemas.microsoft.com/office/drawing/2010/main" w="9525" cap="flat" cmpd="sng">
                  <a:solidFill>
                    <a:srgbClr val="000000"/>
                  </a:solidFill>
                  <a:prstDash val="solid"/>
                  <a:round/>
                  <a:headEnd/>
                  <a:tailEnd/>
                </a14:hiddenLine>
              </a:ext>
            </a:extLst>
          </p:spPr>
          <p:txBody>
            <a:bodyPr wrap="none" anchor="ctr"/>
            <a:lstStyle/>
            <a:p>
              <a:endParaRPr lang="en-US">
                <a:solidFill>
                  <a:srgbClr val="2F1311"/>
                </a:solidFill>
              </a:endParaRPr>
            </a:p>
          </p:txBody>
        </p:sp>
        <p:sp>
          <p:nvSpPr>
            <p:cNvPr id="1041" name="Freeform 1075"/>
            <p:cNvSpPr>
              <a:spLocks/>
            </p:cNvSpPr>
            <p:nvPr/>
          </p:nvSpPr>
          <p:spPr bwMode="auto">
            <a:xfrm>
              <a:off x="5197" y="165"/>
              <a:ext cx="573" cy="1935"/>
            </a:xfrm>
            <a:custGeom>
              <a:avLst/>
              <a:gdLst>
                <a:gd name="T0" fmla="*/ 69 w 573"/>
                <a:gd name="T1" fmla="*/ 63 h 1935"/>
                <a:gd name="T2" fmla="*/ 207 w 573"/>
                <a:gd name="T3" fmla="*/ 549 h 1935"/>
                <a:gd name="T4" fmla="*/ 381 w 573"/>
                <a:gd name="T5" fmla="*/ 1101 h 1935"/>
                <a:gd name="T6" fmla="*/ 573 w 573"/>
                <a:gd name="T7" fmla="*/ 1575 h 1935"/>
                <a:gd name="T8" fmla="*/ 573 w 573"/>
                <a:gd name="T9" fmla="*/ 1935 h 1935"/>
                <a:gd name="T10" fmla="*/ 321 w 573"/>
                <a:gd name="T11" fmla="*/ 1449 h 1935"/>
                <a:gd name="T12" fmla="*/ 147 w 573"/>
                <a:gd name="T13" fmla="*/ 699 h 1935"/>
                <a:gd name="T14" fmla="*/ 15 w 573"/>
                <a:gd name="T15" fmla="*/ 171 h 1935"/>
                <a:gd name="T16" fmla="*/ 69 w 573"/>
                <a:gd name="T17" fmla="*/ 63 h 193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73" h="1935">
                  <a:moveTo>
                    <a:pt x="69" y="63"/>
                  </a:moveTo>
                  <a:cubicBezTo>
                    <a:pt x="101" y="126"/>
                    <a:pt x="155" y="376"/>
                    <a:pt x="207" y="549"/>
                  </a:cubicBezTo>
                  <a:cubicBezTo>
                    <a:pt x="259" y="722"/>
                    <a:pt x="320" y="930"/>
                    <a:pt x="381" y="1101"/>
                  </a:cubicBezTo>
                  <a:cubicBezTo>
                    <a:pt x="442" y="1272"/>
                    <a:pt x="541" y="1436"/>
                    <a:pt x="573" y="1575"/>
                  </a:cubicBezTo>
                  <a:lnTo>
                    <a:pt x="573" y="1935"/>
                  </a:lnTo>
                  <a:cubicBezTo>
                    <a:pt x="531" y="1914"/>
                    <a:pt x="392" y="1655"/>
                    <a:pt x="321" y="1449"/>
                  </a:cubicBezTo>
                  <a:cubicBezTo>
                    <a:pt x="250" y="1243"/>
                    <a:pt x="198" y="912"/>
                    <a:pt x="147" y="699"/>
                  </a:cubicBezTo>
                  <a:cubicBezTo>
                    <a:pt x="96" y="486"/>
                    <a:pt x="30" y="274"/>
                    <a:pt x="15" y="171"/>
                  </a:cubicBezTo>
                  <a:cubicBezTo>
                    <a:pt x="0" y="68"/>
                    <a:pt x="37" y="0"/>
                    <a:pt x="69" y="63"/>
                  </a:cubicBez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solidFill>
                  <a:srgbClr val="2F1311"/>
                </a:solidFill>
              </a:endParaRPr>
            </a:p>
          </p:txBody>
        </p:sp>
        <p:sp>
          <p:nvSpPr>
            <p:cNvPr id="1042" name="Freeform 1076"/>
            <p:cNvSpPr>
              <a:spLocks/>
            </p:cNvSpPr>
            <p:nvPr/>
          </p:nvSpPr>
          <p:spPr bwMode="auto">
            <a:xfrm>
              <a:off x="5004" y="0"/>
              <a:ext cx="363" cy="2112"/>
            </a:xfrm>
            <a:custGeom>
              <a:avLst/>
              <a:gdLst>
                <a:gd name="T0" fmla="*/ 0 w 363"/>
                <a:gd name="T1" fmla="*/ 2094 h 2112"/>
                <a:gd name="T2" fmla="*/ 66 w 363"/>
                <a:gd name="T3" fmla="*/ 1992 h 2112"/>
                <a:gd name="T4" fmla="*/ 150 w 363"/>
                <a:gd name="T5" fmla="*/ 1464 h 2112"/>
                <a:gd name="T6" fmla="*/ 234 w 363"/>
                <a:gd name="T7" fmla="*/ 678 h 2112"/>
                <a:gd name="T8" fmla="*/ 324 w 363"/>
                <a:gd name="T9" fmla="*/ 0 h 2112"/>
                <a:gd name="T10" fmla="*/ 0 w 363"/>
                <a:gd name="T11" fmla="*/ 0 h 2112"/>
                <a:gd name="T12" fmla="*/ 0 w 363"/>
                <a:gd name="T13" fmla="*/ 2094 h 21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2F1311"/>
                </a:solidFill>
              </a:endParaRPr>
            </a:p>
          </p:txBody>
        </p:sp>
        <p:sp>
          <p:nvSpPr>
            <p:cNvPr id="148533" name="Freeform 1077"/>
            <p:cNvSpPr>
              <a:spLocks/>
            </p:cNvSpPr>
            <p:nvPr/>
          </p:nvSpPr>
          <p:spPr bwMode="auto">
            <a:xfrm>
              <a:off x="5004" y="1"/>
              <a:ext cx="189" cy="2112"/>
            </a:xfrm>
            <a:custGeom>
              <a:avLst/>
              <a:gdLst/>
              <a:ahLst/>
              <a:cxnLst>
                <a:cxn ang="0">
                  <a:pos x="0" y="2094"/>
                </a:cxn>
                <a:cxn ang="0">
                  <a:pos x="66" y="1992"/>
                </a:cxn>
                <a:cxn ang="0">
                  <a:pos x="150" y="1464"/>
                </a:cxn>
                <a:cxn ang="0">
                  <a:pos x="234" y="678"/>
                </a:cxn>
                <a:cxn ang="0">
                  <a:pos x="324" y="0"/>
                </a:cxn>
                <a:cxn ang="0">
                  <a:pos x="0" y="0"/>
                </a:cxn>
                <a:cxn ang="0">
                  <a:pos x="0" y="2094"/>
                </a:cxn>
              </a:cxnLst>
              <a:rect l="0" t="0" r="r" b="b"/>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chemeClr val="folHlink"/>
                </a:gs>
                <a:gs pos="50000">
                  <a:schemeClr val="hlink"/>
                </a:gs>
                <a:gs pos="100000">
                  <a:schemeClr val="folHlink"/>
                </a:gs>
              </a:gsLst>
              <a:lin ang="0" scaled="1"/>
            </a:gradFill>
            <a:ln w="9525">
              <a:noFill/>
              <a:round/>
              <a:headEnd/>
              <a:tailEnd/>
            </a:ln>
            <a:effectLst/>
          </p:spPr>
          <p:txBody>
            <a:bodyPr wrap="none" anchor="ctr"/>
            <a:lstStyle/>
            <a:p>
              <a:pPr>
                <a:defRPr/>
              </a:pPr>
              <a:endParaRPr lang="en-US">
                <a:solidFill>
                  <a:srgbClr val="2F1311"/>
                </a:solidFill>
                <a:latin typeface="Tahoma" pitchFamily="22" charset="-52"/>
              </a:endParaRPr>
            </a:p>
          </p:txBody>
        </p:sp>
        <p:sp>
          <p:nvSpPr>
            <p:cNvPr id="1044" name="Rectangle 1078"/>
            <p:cNvSpPr>
              <a:spLocks noChangeArrowheads="1"/>
            </p:cNvSpPr>
            <p:nvPr/>
          </p:nvSpPr>
          <p:spPr bwMode="auto">
            <a:xfrm>
              <a:off x="4955" y="1"/>
              <a:ext cx="56" cy="4320"/>
            </a:xfrm>
            <a:prstGeom prst="rect">
              <a:avLst/>
            </a:pr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kumimoji="1" lang="en-US">
                <a:solidFill>
                  <a:srgbClr val="2F1311"/>
                </a:solidFill>
                <a:latin typeface="Arial" charset="0"/>
              </a:endParaRPr>
            </a:p>
          </p:txBody>
        </p:sp>
        <p:sp>
          <p:nvSpPr>
            <p:cNvPr id="148535" name="Freeform 1079"/>
            <p:cNvSpPr>
              <a:spLocks/>
            </p:cNvSpPr>
            <p:nvPr/>
          </p:nvSpPr>
          <p:spPr bwMode="auto">
            <a:xfrm>
              <a:off x="5013" y="3924"/>
              <a:ext cx="734" cy="390"/>
            </a:xfrm>
            <a:custGeom>
              <a:avLst/>
              <a:gdLst/>
              <a:ahLst/>
              <a:cxnLst>
                <a:cxn ang="0">
                  <a:pos x="1" y="357"/>
                </a:cxn>
                <a:cxn ang="0">
                  <a:pos x="109" y="341"/>
                </a:cxn>
                <a:cxn ang="0">
                  <a:pos x="241" y="305"/>
                </a:cxn>
                <a:cxn ang="0">
                  <a:pos x="353" y="209"/>
                </a:cxn>
                <a:cxn ang="0">
                  <a:pos x="429" y="89"/>
                </a:cxn>
                <a:cxn ang="0">
                  <a:pos x="493" y="17"/>
                </a:cxn>
                <a:cxn ang="0">
                  <a:pos x="577" y="1"/>
                </a:cxn>
                <a:cxn ang="0">
                  <a:pos x="629" y="21"/>
                </a:cxn>
                <a:cxn ang="0">
                  <a:pos x="673" y="65"/>
                </a:cxn>
                <a:cxn ang="0">
                  <a:pos x="673" y="137"/>
                </a:cxn>
                <a:cxn ang="0">
                  <a:pos x="561" y="225"/>
                </a:cxn>
                <a:cxn ang="0">
                  <a:pos x="425" y="297"/>
                </a:cxn>
                <a:cxn ang="0">
                  <a:pos x="245" y="357"/>
                </a:cxn>
                <a:cxn ang="0">
                  <a:pos x="113" y="377"/>
                </a:cxn>
                <a:cxn ang="0">
                  <a:pos x="1" y="357"/>
                </a:cxn>
              </a:cxnLst>
              <a:rect l="0" t="0" r="r" b="b"/>
              <a:pathLst>
                <a:path w="692" h="378">
                  <a:moveTo>
                    <a:pt x="1" y="357"/>
                  </a:moveTo>
                  <a:cubicBezTo>
                    <a:pt x="0" y="351"/>
                    <a:pt x="69" y="350"/>
                    <a:pt x="109" y="341"/>
                  </a:cubicBezTo>
                  <a:cubicBezTo>
                    <a:pt x="149" y="332"/>
                    <a:pt x="200" y="327"/>
                    <a:pt x="241" y="305"/>
                  </a:cubicBezTo>
                  <a:cubicBezTo>
                    <a:pt x="282" y="283"/>
                    <a:pt x="322" y="245"/>
                    <a:pt x="353" y="209"/>
                  </a:cubicBezTo>
                  <a:cubicBezTo>
                    <a:pt x="384" y="173"/>
                    <a:pt x="406" y="121"/>
                    <a:pt x="429" y="89"/>
                  </a:cubicBezTo>
                  <a:cubicBezTo>
                    <a:pt x="452" y="57"/>
                    <a:pt x="468" y="32"/>
                    <a:pt x="493" y="17"/>
                  </a:cubicBezTo>
                  <a:cubicBezTo>
                    <a:pt x="518" y="2"/>
                    <a:pt x="554" y="0"/>
                    <a:pt x="577" y="1"/>
                  </a:cubicBezTo>
                  <a:cubicBezTo>
                    <a:pt x="600" y="2"/>
                    <a:pt x="613" y="10"/>
                    <a:pt x="629" y="21"/>
                  </a:cubicBezTo>
                  <a:cubicBezTo>
                    <a:pt x="645" y="32"/>
                    <a:pt x="666" y="46"/>
                    <a:pt x="673" y="65"/>
                  </a:cubicBezTo>
                  <a:cubicBezTo>
                    <a:pt x="680" y="84"/>
                    <a:pt x="692" y="110"/>
                    <a:pt x="673" y="137"/>
                  </a:cubicBezTo>
                  <a:cubicBezTo>
                    <a:pt x="654" y="164"/>
                    <a:pt x="602" y="198"/>
                    <a:pt x="561" y="225"/>
                  </a:cubicBezTo>
                  <a:cubicBezTo>
                    <a:pt x="520" y="252"/>
                    <a:pt x="478" y="275"/>
                    <a:pt x="425" y="297"/>
                  </a:cubicBezTo>
                  <a:cubicBezTo>
                    <a:pt x="372" y="319"/>
                    <a:pt x="297" y="344"/>
                    <a:pt x="245" y="357"/>
                  </a:cubicBezTo>
                  <a:cubicBezTo>
                    <a:pt x="193" y="370"/>
                    <a:pt x="156" y="376"/>
                    <a:pt x="113" y="377"/>
                  </a:cubicBezTo>
                  <a:cubicBezTo>
                    <a:pt x="70" y="378"/>
                    <a:pt x="2" y="363"/>
                    <a:pt x="1" y="357"/>
                  </a:cubicBezTo>
                  <a:close/>
                </a:path>
              </a:pathLst>
            </a:custGeom>
            <a:gradFill rotWithShape="0">
              <a:gsLst>
                <a:gs pos="0">
                  <a:schemeClr val="bg1"/>
                </a:gs>
                <a:gs pos="50000">
                  <a:schemeClr val="folHlink"/>
                </a:gs>
                <a:gs pos="100000">
                  <a:schemeClr val="bg1"/>
                </a:gs>
              </a:gsLst>
              <a:lin ang="0" scaled="1"/>
            </a:gradFill>
            <a:ln w="9525" cap="flat" cmpd="sng">
              <a:noFill/>
              <a:prstDash val="solid"/>
              <a:round/>
              <a:headEnd type="none" w="med" len="med"/>
              <a:tailEnd type="none" w="med" len="med"/>
            </a:ln>
            <a:effectLst/>
          </p:spPr>
          <p:txBody>
            <a:bodyPr wrap="none" anchor="ctr"/>
            <a:lstStyle/>
            <a:p>
              <a:pPr>
                <a:defRPr/>
              </a:pPr>
              <a:endParaRPr lang="en-US">
                <a:solidFill>
                  <a:srgbClr val="2F1311"/>
                </a:solidFill>
                <a:latin typeface="Tahoma" pitchFamily="22" charset="-52"/>
              </a:endParaRPr>
            </a:p>
          </p:txBody>
        </p:sp>
        <p:sp>
          <p:nvSpPr>
            <p:cNvPr id="1046" name="AutoShape 1080"/>
            <p:cNvSpPr>
              <a:spLocks noChangeArrowheads="1"/>
            </p:cNvSpPr>
            <p:nvPr/>
          </p:nvSpPr>
          <p:spPr bwMode="hidden">
            <a:xfrm rot="5400000">
              <a:off x="2724" y="2089"/>
              <a:ext cx="4320" cy="14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2105 w 21600"/>
                <a:gd name="T13" fmla="*/ 2130 h 21600"/>
                <a:gd name="T14" fmla="*/ 19495 w 21600"/>
                <a:gd name="T15" fmla="*/ 19470 h 21600"/>
              </a:gdLst>
              <a:ahLst/>
              <a:cxnLst>
                <a:cxn ang="T8">
                  <a:pos x="T0" y="T1"/>
                </a:cxn>
                <a:cxn ang="T9">
                  <a:pos x="T2" y="T3"/>
                </a:cxn>
                <a:cxn ang="T10">
                  <a:pos x="T4" y="T5"/>
                </a:cxn>
                <a:cxn ang="T11">
                  <a:pos x="T6" y="T7"/>
                </a:cxn>
              </a:cxnLst>
              <a:rect l="T12" t="T13" r="T14" b="T15"/>
              <a:pathLst>
                <a:path w="21600" h="21600">
                  <a:moveTo>
                    <a:pt x="0" y="0"/>
                  </a:moveTo>
                  <a:lnTo>
                    <a:pt x="607" y="21600"/>
                  </a:lnTo>
                  <a:lnTo>
                    <a:pt x="20993" y="21600"/>
                  </a:lnTo>
                  <a:lnTo>
                    <a:pt x="21600" y="0"/>
                  </a:lnTo>
                  <a:lnTo>
                    <a:pt x="0" y="0"/>
                  </a:lnTo>
                  <a:close/>
                </a:path>
              </a:pathLst>
            </a:custGeom>
            <a:gradFill rotWithShape="0">
              <a:gsLst>
                <a:gs pos="0">
                  <a:schemeClr val="bg1"/>
                </a:gs>
                <a:gs pos="100000">
                  <a:schemeClr val="bg2"/>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rot="10800000" vert="eaVert" wrap="none" anchor="ctr"/>
            <a:lstStyle/>
            <a:p>
              <a:endParaRPr lang="en-US">
                <a:solidFill>
                  <a:srgbClr val="2F1311"/>
                </a:solidFill>
              </a:endParaRPr>
            </a:p>
          </p:txBody>
        </p:sp>
      </p:grpSp>
      <p:sp>
        <p:nvSpPr>
          <p:cNvPr id="1027" name="Rectangle 1081"/>
          <p:cNvSpPr>
            <a:spLocks noGrp="1" noChangeArrowheads="1"/>
          </p:cNvSpPr>
          <p:nvPr>
            <p:ph type="title"/>
          </p:nvPr>
        </p:nvSpPr>
        <p:spPr bwMode="auto">
          <a:xfrm>
            <a:off x="219075" y="227013"/>
            <a:ext cx="747712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8" name="Rectangle 1082"/>
          <p:cNvSpPr>
            <a:spLocks noGrp="1" noChangeArrowheads="1"/>
          </p:cNvSpPr>
          <p:nvPr>
            <p:ph type="body" idx="1"/>
          </p:nvPr>
        </p:nvSpPr>
        <p:spPr bwMode="auto">
          <a:xfrm>
            <a:off x="263525" y="1598613"/>
            <a:ext cx="7386638" cy="44973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8539" name="Rectangle 1083"/>
          <p:cNvSpPr>
            <a:spLocks noGrp="1" noChangeArrowheads="1"/>
          </p:cNvSpPr>
          <p:nvPr>
            <p:ph type="dt" sz="half" idx="2"/>
          </p:nvPr>
        </p:nvSpPr>
        <p:spPr bwMode="auto">
          <a:xfrm>
            <a:off x="301625" y="6242050"/>
            <a:ext cx="1782763" cy="4746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latin typeface="+mn-lt"/>
                <a:ea typeface="+mn-ea"/>
                <a:cs typeface="+mn-cs"/>
              </a:defRPr>
            </a:lvl1pPr>
          </a:lstStyle>
          <a:p>
            <a:pPr>
              <a:defRPr/>
            </a:pPr>
            <a:endParaRPr lang="en-US">
              <a:solidFill>
                <a:srgbClr val="2F1311"/>
              </a:solidFill>
              <a:latin typeface="Arial"/>
            </a:endParaRPr>
          </a:p>
        </p:txBody>
      </p:sp>
      <p:sp>
        <p:nvSpPr>
          <p:cNvPr id="148540" name="Rectangle 1084"/>
          <p:cNvSpPr>
            <a:spLocks noGrp="1" noChangeArrowheads="1"/>
          </p:cNvSpPr>
          <p:nvPr>
            <p:ph type="ftr" sz="quarter" idx="3"/>
          </p:nvPr>
        </p:nvSpPr>
        <p:spPr bwMode="auto">
          <a:xfrm>
            <a:off x="2257425" y="6248400"/>
            <a:ext cx="3455988" cy="4746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latin typeface="+mn-lt"/>
                <a:ea typeface="+mn-ea"/>
                <a:cs typeface="+mn-cs"/>
              </a:defRPr>
            </a:lvl1pPr>
          </a:lstStyle>
          <a:p>
            <a:pPr>
              <a:defRPr/>
            </a:pPr>
            <a:endParaRPr lang="en-US">
              <a:solidFill>
                <a:srgbClr val="2F1311"/>
              </a:solidFill>
              <a:latin typeface="Arial"/>
            </a:endParaRPr>
          </a:p>
        </p:txBody>
      </p:sp>
      <p:sp>
        <p:nvSpPr>
          <p:cNvPr id="148541" name="Rectangle 1085"/>
          <p:cNvSpPr>
            <a:spLocks noGrp="1" noChangeArrowheads="1"/>
          </p:cNvSpPr>
          <p:nvPr>
            <p:ph type="sldNum" sz="quarter" idx="4"/>
          </p:nvPr>
        </p:nvSpPr>
        <p:spPr bwMode="auto">
          <a:xfrm>
            <a:off x="5867400" y="6248400"/>
            <a:ext cx="1755775" cy="4746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latin typeface="Arial" charset="0"/>
              </a:defRPr>
            </a:lvl1pPr>
          </a:lstStyle>
          <a:p>
            <a:pPr>
              <a:defRPr/>
            </a:pPr>
            <a:fld id="{15ABFF16-757E-8D47-845A-D90681BE1E71}" type="slidenum">
              <a:rPr lang="en-US">
                <a:solidFill>
                  <a:srgbClr val="2F1311"/>
                </a:solidFill>
              </a:rPr>
              <a:pPr>
                <a:defRPr/>
              </a:pPr>
              <a:t>‹#›</a:t>
            </a:fld>
            <a:endParaRPr lang="en-US">
              <a:solidFill>
                <a:srgbClr val="2F1311"/>
              </a:solidFill>
            </a:endParaRPr>
          </a:p>
        </p:txBody>
      </p:sp>
    </p:spTree>
    <p:extLst>
      <p:ext uri="{BB962C8B-B14F-4D97-AF65-F5344CB8AC3E}">
        <p14:creationId xmlns:p14="http://schemas.microsoft.com/office/powerpoint/2010/main" val="2235577844"/>
      </p:ext>
    </p:extLst>
  </p:cSld>
  <p:clrMap bg1="lt1" tx1="dk1" bg2="lt2" tx2="dk2" accent1="accent1" accent2="accent2" accent3="accent3" accent4="accent4" accent5="accent5" accent6="accent6" hlink="hlink" folHlink="folHlink"/>
  <p:sldLayoutIdLst>
    <p:sldLayoutId id="2147486954" r:id="rId1"/>
    <p:sldLayoutId id="2147486955" r:id="rId2"/>
    <p:sldLayoutId id="2147486956" r:id="rId3"/>
    <p:sldLayoutId id="2147486957" r:id="rId4"/>
    <p:sldLayoutId id="2147486958" r:id="rId5"/>
    <p:sldLayoutId id="2147486959" r:id="rId6"/>
    <p:sldLayoutId id="2147486960" r:id="rId7"/>
    <p:sldLayoutId id="2147486961" r:id="rId8"/>
    <p:sldLayoutId id="2147486962" r:id="rId9"/>
    <p:sldLayoutId id="2147486963" r:id="rId10"/>
    <p:sldLayoutId id="2147486964" r:id="rId11"/>
  </p:sldLayoutIdLst>
  <p:txStyles>
    <p:titleStyle>
      <a:lvl1pPr algn="l" rtl="0" eaLnBrk="0" fontAlgn="base" hangingPunct="0">
        <a:spcBef>
          <a:spcPct val="0"/>
        </a:spcBef>
        <a:spcAft>
          <a:spcPct val="0"/>
        </a:spcAft>
        <a:defRPr sz="40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000">
          <a:solidFill>
            <a:schemeClr val="tx2"/>
          </a:solidFill>
          <a:latin typeface="Arial" pitchFamily="22" charset="0"/>
          <a:ea typeface="ＭＳ Ｐゴシック" pitchFamily="-105" charset="-128"/>
          <a:cs typeface="ＭＳ Ｐゴシック" pitchFamily="-105" charset="-128"/>
        </a:defRPr>
      </a:lvl2pPr>
      <a:lvl3pPr algn="l" rtl="0" eaLnBrk="0" fontAlgn="base" hangingPunct="0">
        <a:spcBef>
          <a:spcPct val="0"/>
        </a:spcBef>
        <a:spcAft>
          <a:spcPct val="0"/>
        </a:spcAft>
        <a:defRPr sz="4000">
          <a:solidFill>
            <a:schemeClr val="tx2"/>
          </a:solidFill>
          <a:latin typeface="Arial" pitchFamily="22" charset="0"/>
          <a:ea typeface="ＭＳ Ｐゴシック" pitchFamily="-105" charset="-128"/>
          <a:cs typeface="ＭＳ Ｐゴシック" pitchFamily="-105" charset="-128"/>
        </a:defRPr>
      </a:lvl3pPr>
      <a:lvl4pPr algn="l" rtl="0" eaLnBrk="0" fontAlgn="base" hangingPunct="0">
        <a:spcBef>
          <a:spcPct val="0"/>
        </a:spcBef>
        <a:spcAft>
          <a:spcPct val="0"/>
        </a:spcAft>
        <a:defRPr sz="4000">
          <a:solidFill>
            <a:schemeClr val="tx2"/>
          </a:solidFill>
          <a:latin typeface="Arial" pitchFamily="22" charset="0"/>
          <a:ea typeface="ＭＳ Ｐゴシック" pitchFamily="-105" charset="-128"/>
          <a:cs typeface="ＭＳ Ｐゴシック" pitchFamily="-105" charset="-128"/>
        </a:defRPr>
      </a:lvl4pPr>
      <a:lvl5pPr algn="l" rtl="0" eaLnBrk="0" fontAlgn="base" hangingPunct="0">
        <a:spcBef>
          <a:spcPct val="0"/>
        </a:spcBef>
        <a:spcAft>
          <a:spcPct val="0"/>
        </a:spcAft>
        <a:defRPr sz="4000">
          <a:solidFill>
            <a:schemeClr val="tx2"/>
          </a:solidFill>
          <a:latin typeface="Arial" pitchFamily="22" charset="0"/>
          <a:ea typeface="ＭＳ Ｐゴシック" pitchFamily="-105" charset="-128"/>
          <a:cs typeface="ＭＳ Ｐゴシック" pitchFamily="-105" charset="-128"/>
        </a:defRPr>
      </a:lvl5pPr>
      <a:lvl6pPr marL="457200" algn="l" rtl="0" fontAlgn="base">
        <a:spcBef>
          <a:spcPct val="0"/>
        </a:spcBef>
        <a:spcAft>
          <a:spcPct val="0"/>
        </a:spcAft>
        <a:defRPr sz="4000">
          <a:solidFill>
            <a:schemeClr val="tx2"/>
          </a:solidFill>
          <a:latin typeface="Arial" pitchFamily="22" charset="0"/>
        </a:defRPr>
      </a:lvl6pPr>
      <a:lvl7pPr marL="914400" algn="l" rtl="0" fontAlgn="base">
        <a:spcBef>
          <a:spcPct val="0"/>
        </a:spcBef>
        <a:spcAft>
          <a:spcPct val="0"/>
        </a:spcAft>
        <a:defRPr sz="4000">
          <a:solidFill>
            <a:schemeClr val="tx2"/>
          </a:solidFill>
          <a:latin typeface="Arial" pitchFamily="22" charset="0"/>
        </a:defRPr>
      </a:lvl7pPr>
      <a:lvl8pPr marL="1371600" algn="l" rtl="0" fontAlgn="base">
        <a:spcBef>
          <a:spcPct val="0"/>
        </a:spcBef>
        <a:spcAft>
          <a:spcPct val="0"/>
        </a:spcAft>
        <a:defRPr sz="4000">
          <a:solidFill>
            <a:schemeClr val="tx2"/>
          </a:solidFill>
          <a:latin typeface="Arial" pitchFamily="22" charset="0"/>
        </a:defRPr>
      </a:lvl8pPr>
      <a:lvl9pPr marL="1828800" algn="l" rtl="0" fontAlgn="base">
        <a:spcBef>
          <a:spcPct val="0"/>
        </a:spcBef>
        <a:spcAft>
          <a:spcPct val="0"/>
        </a:spcAft>
        <a:defRPr sz="4000">
          <a:solidFill>
            <a:schemeClr val="tx2"/>
          </a:solidFill>
          <a:latin typeface="Arial" pitchFamily="22" charset="0"/>
        </a:defRPr>
      </a:lvl9pPr>
    </p:titleStyle>
    <p:bodyStyle>
      <a:lvl1pPr marL="342900" indent="-342900" algn="l" rtl="0" eaLnBrk="0" fontAlgn="base" hangingPunct="0">
        <a:spcBef>
          <a:spcPct val="20000"/>
        </a:spcBef>
        <a:spcAft>
          <a:spcPct val="0"/>
        </a:spcAft>
        <a:buBlip>
          <a:blip r:embed="rId15"/>
        </a:buBlip>
        <a:defRPr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SzPct val="80000"/>
        <a:buBlip>
          <a:blip r:embed="rId16"/>
        </a:buBlip>
        <a:defRPr sz="2800">
          <a:solidFill>
            <a:schemeClr val="tx1"/>
          </a:solidFill>
          <a:latin typeface="+mn-lt"/>
          <a:ea typeface="ＭＳ Ｐゴシック" pitchFamily="22" charset="-128"/>
        </a:defRPr>
      </a:lvl2pPr>
      <a:lvl3pPr marL="1143000" indent="-228600" algn="l" rtl="0" eaLnBrk="0" fontAlgn="base" hangingPunct="0">
        <a:spcBef>
          <a:spcPct val="20000"/>
        </a:spcBef>
        <a:spcAft>
          <a:spcPct val="0"/>
        </a:spcAft>
        <a:buSzPct val="70000"/>
        <a:buBlip>
          <a:blip r:embed="rId17"/>
        </a:buBlip>
        <a:defRPr sz="2400">
          <a:solidFill>
            <a:schemeClr val="tx1"/>
          </a:solidFill>
          <a:latin typeface="+mn-lt"/>
          <a:ea typeface="ＭＳ Ｐゴシック" charset="0"/>
          <a:cs typeface="Geneva" charset="-128"/>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2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2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2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2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stretch>
            <a:fillRect/>
          </a:stretch>
        </a:blip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3800475" y="1789113"/>
            <a:ext cx="5340350" cy="5056187"/>
            <a:chOff x="2394" y="1127"/>
            <a:chExt cx="3364" cy="3185"/>
          </a:xfrm>
        </p:grpSpPr>
        <p:sp>
          <p:nvSpPr>
            <p:cNvPr id="4099" name="Rectangle 3"/>
            <p:cNvSpPr>
              <a:spLocks noChangeArrowheads="1"/>
            </p:cNvSpPr>
            <p:nvPr userDrawn="1"/>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cs typeface="+mn-cs"/>
              </a:endParaRPr>
            </a:p>
          </p:txBody>
        </p:sp>
        <p:sp>
          <p:nvSpPr>
            <p:cNvPr id="4100" name="Oval 4"/>
            <p:cNvSpPr>
              <a:spLocks noChangeArrowheads="1"/>
            </p:cNvSpPr>
            <p:nvPr userDrawn="1"/>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cs typeface="+mn-cs"/>
              </a:endParaRPr>
            </a:p>
          </p:txBody>
        </p:sp>
        <p:sp>
          <p:nvSpPr>
            <p:cNvPr id="4101" name="Rectangle 5"/>
            <p:cNvSpPr>
              <a:spLocks noChangeArrowheads="1"/>
            </p:cNvSpPr>
            <p:nvPr userDrawn="1"/>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cs typeface="+mn-cs"/>
              </a:endParaRPr>
            </a:p>
          </p:txBody>
        </p:sp>
        <p:sp>
          <p:nvSpPr>
            <p:cNvPr id="4102" name="Freeform 6"/>
            <p:cNvSpPr>
              <a:spLocks noEditPoints="1"/>
            </p:cNvSpPr>
            <p:nvPr userDrawn="1"/>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close/>
                  <a:moveTo>
                    <a:pt x="42" y="18"/>
                  </a:moveTo>
                  <a:lnTo>
                    <a:pt x="54" y="24"/>
                  </a:lnTo>
                  <a:lnTo>
                    <a:pt x="60" y="36"/>
                  </a:lnTo>
                  <a:lnTo>
                    <a:pt x="60" y="48"/>
                  </a:lnTo>
                  <a:lnTo>
                    <a:pt x="54" y="54"/>
                  </a:lnTo>
                  <a:lnTo>
                    <a:pt x="36" y="72"/>
                  </a:lnTo>
                  <a:lnTo>
                    <a:pt x="24" y="78"/>
                  </a:lnTo>
                  <a:lnTo>
                    <a:pt x="12" y="48"/>
                  </a:lnTo>
                  <a:lnTo>
                    <a:pt x="18" y="24"/>
                  </a:lnTo>
                  <a:lnTo>
                    <a:pt x="30"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a typeface="MS PGothic" pitchFamily="34" charset="-128"/>
                <a:cs typeface="+mn-cs"/>
              </a:endParaRPr>
            </a:p>
          </p:txBody>
        </p:sp>
        <p:sp>
          <p:nvSpPr>
            <p:cNvPr id="4103" name="Rectangle 7"/>
            <p:cNvSpPr>
              <a:spLocks noChangeArrowheads="1"/>
            </p:cNvSpPr>
            <p:nvPr userDrawn="1"/>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cs typeface="+mn-cs"/>
              </a:endParaRPr>
            </a:p>
          </p:txBody>
        </p:sp>
        <p:sp>
          <p:nvSpPr>
            <p:cNvPr id="4104" name="Rectangle 8"/>
            <p:cNvSpPr>
              <a:spLocks noChangeArrowheads="1"/>
            </p:cNvSpPr>
            <p:nvPr userDrawn="1"/>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cs typeface="+mn-cs"/>
              </a:endParaRPr>
            </a:p>
          </p:txBody>
        </p:sp>
        <p:sp>
          <p:nvSpPr>
            <p:cNvPr id="4105" name="Rectangle 9"/>
            <p:cNvSpPr>
              <a:spLocks noChangeArrowheads="1"/>
            </p:cNvSpPr>
            <p:nvPr userDrawn="1"/>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cs typeface="+mn-cs"/>
              </a:endParaRPr>
            </a:p>
          </p:txBody>
        </p:sp>
        <p:sp>
          <p:nvSpPr>
            <p:cNvPr id="4106" name="Rectangle 10"/>
            <p:cNvSpPr>
              <a:spLocks noChangeArrowheads="1"/>
            </p:cNvSpPr>
            <p:nvPr userDrawn="1"/>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cs typeface="+mn-cs"/>
              </a:endParaRPr>
            </a:p>
          </p:txBody>
        </p:sp>
        <p:sp>
          <p:nvSpPr>
            <p:cNvPr id="4107" name="Rectangle 11"/>
            <p:cNvSpPr>
              <a:spLocks noChangeArrowheads="1"/>
            </p:cNvSpPr>
            <p:nvPr userDrawn="1"/>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cs typeface="+mn-cs"/>
              </a:endParaRPr>
            </a:p>
          </p:txBody>
        </p:sp>
        <p:sp>
          <p:nvSpPr>
            <p:cNvPr id="4108" name="Freeform 12"/>
            <p:cNvSpPr>
              <a:spLocks/>
            </p:cNvSpPr>
            <p:nvPr userDrawn="1"/>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a typeface="MS PGothic" pitchFamily="34" charset="-128"/>
                <a:cs typeface="+mn-cs"/>
              </a:endParaRPr>
            </a:p>
          </p:txBody>
        </p:sp>
        <p:sp>
          <p:nvSpPr>
            <p:cNvPr id="4109" name="Freeform 13"/>
            <p:cNvSpPr>
              <a:spLocks/>
            </p:cNvSpPr>
            <p:nvPr userDrawn="1"/>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a typeface="MS PGothic" pitchFamily="34" charset="-128"/>
                <a:cs typeface="+mn-cs"/>
              </a:endParaRPr>
            </a:p>
          </p:txBody>
        </p:sp>
        <p:sp>
          <p:nvSpPr>
            <p:cNvPr id="4110" name="Freeform 14"/>
            <p:cNvSpPr>
              <a:spLocks/>
            </p:cNvSpPr>
            <p:nvPr userDrawn="1"/>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a:defRPr/>
              </a:pPr>
              <a:endParaRPr lang="en-US">
                <a:solidFill>
                  <a:srgbClr val="FFFFFF"/>
                </a:solidFill>
                <a:latin typeface="Tahoma" pitchFamily="-107" charset="-52"/>
                <a:ea typeface="MS PGothic" pitchFamily="34" charset="-128"/>
                <a:cs typeface="+mn-cs"/>
              </a:endParaRPr>
            </a:p>
          </p:txBody>
        </p:sp>
        <p:sp>
          <p:nvSpPr>
            <p:cNvPr id="4111" name="Freeform 15"/>
            <p:cNvSpPr>
              <a:spLocks/>
            </p:cNvSpPr>
            <p:nvPr userDrawn="1"/>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solidFill>
                  <a:srgbClr val="FFFFFF"/>
                </a:solidFill>
                <a:latin typeface="Tahoma" pitchFamily="-107" charset="-52"/>
                <a:ea typeface="MS PGothic" pitchFamily="34" charset="-128"/>
                <a:cs typeface="+mn-cs"/>
              </a:endParaRPr>
            </a:p>
          </p:txBody>
        </p:sp>
        <p:sp>
          <p:nvSpPr>
            <p:cNvPr id="4112" name="Freeform 16"/>
            <p:cNvSpPr>
              <a:spLocks/>
            </p:cNvSpPr>
            <p:nvPr userDrawn="1"/>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a typeface="MS PGothic" pitchFamily="34" charset="-128"/>
                <a:cs typeface="+mn-cs"/>
              </a:endParaRPr>
            </a:p>
          </p:txBody>
        </p:sp>
        <p:sp>
          <p:nvSpPr>
            <p:cNvPr id="4113" name="Freeform 17"/>
            <p:cNvSpPr>
              <a:spLocks noEditPoints="1"/>
            </p:cNvSpPr>
            <p:nvPr userDrawn="1"/>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a typeface="MS PGothic" pitchFamily="34" charset="-128"/>
                <a:cs typeface="+mn-cs"/>
              </a:endParaRPr>
            </a:p>
          </p:txBody>
        </p:sp>
        <p:sp>
          <p:nvSpPr>
            <p:cNvPr id="4114" name="Freeform 18"/>
            <p:cNvSpPr>
              <a:spLocks noEditPoints="1"/>
            </p:cNvSpPr>
            <p:nvPr userDrawn="1"/>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0"/>
                  </a:lnTo>
                  <a:lnTo>
                    <a:pt x="24" y="24"/>
                  </a:lnTo>
                  <a:lnTo>
                    <a:pt x="6" y="48"/>
                  </a:lnTo>
                  <a:lnTo>
                    <a:pt x="0" y="66"/>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a typeface="MS PGothic" pitchFamily="34" charset="-128"/>
                <a:cs typeface="+mn-cs"/>
              </a:endParaRPr>
            </a:p>
          </p:txBody>
        </p:sp>
        <p:sp>
          <p:nvSpPr>
            <p:cNvPr id="4115" name="Freeform 19"/>
            <p:cNvSpPr>
              <a:spLocks/>
            </p:cNvSpPr>
            <p:nvPr userDrawn="1"/>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a typeface="MS PGothic" pitchFamily="34" charset="-128"/>
                <a:cs typeface="+mn-cs"/>
              </a:endParaRPr>
            </a:p>
          </p:txBody>
        </p:sp>
        <p:sp>
          <p:nvSpPr>
            <p:cNvPr id="4116" name="Freeform 20"/>
            <p:cNvSpPr>
              <a:spLocks noEditPoints="1"/>
            </p:cNvSpPr>
            <p:nvPr userDrawn="1"/>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close/>
                  <a:moveTo>
                    <a:pt x="48" y="12"/>
                  </a:moveTo>
                  <a:lnTo>
                    <a:pt x="66" y="18"/>
                  </a:lnTo>
                  <a:lnTo>
                    <a:pt x="72" y="30"/>
                  </a:lnTo>
                  <a:lnTo>
                    <a:pt x="72" y="42"/>
                  </a:lnTo>
                  <a:lnTo>
                    <a:pt x="66" y="54"/>
                  </a:lnTo>
                  <a:lnTo>
                    <a:pt x="54" y="72"/>
                  </a:lnTo>
                  <a:lnTo>
                    <a:pt x="42" y="84"/>
                  </a:lnTo>
                  <a:lnTo>
                    <a:pt x="30" y="72"/>
                  </a:lnTo>
                  <a:lnTo>
                    <a:pt x="18" y="54"/>
                  </a:lnTo>
                  <a:lnTo>
                    <a:pt x="18" y="30"/>
                  </a:lnTo>
                  <a:lnTo>
                    <a:pt x="30" y="18"/>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a typeface="MS PGothic" pitchFamily="34" charset="-128"/>
                <a:cs typeface="+mn-cs"/>
              </a:endParaRPr>
            </a:p>
          </p:txBody>
        </p:sp>
        <p:sp>
          <p:nvSpPr>
            <p:cNvPr id="4117" name="Freeform 21"/>
            <p:cNvSpPr>
              <a:spLocks noEditPoints="1"/>
            </p:cNvSpPr>
            <p:nvPr userDrawn="1"/>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48" y="0"/>
                  </a:lnTo>
                  <a:lnTo>
                    <a:pt x="24" y="24"/>
                  </a:lnTo>
                  <a:lnTo>
                    <a:pt x="12" y="48"/>
                  </a:lnTo>
                  <a:lnTo>
                    <a:pt x="0" y="66"/>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a typeface="MS PGothic" pitchFamily="34" charset="-128"/>
                <a:cs typeface="+mn-cs"/>
              </a:endParaRPr>
            </a:p>
          </p:txBody>
        </p:sp>
        <p:sp>
          <p:nvSpPr>
            <p:cNvPr id="4118" name="Freeform 22"/>
            <p:cNvSpPr>
              <a:spLocks noEditPoints="1"/>
            </p:cNvSpPr>
            <p:nvPr userDrawn="1"/>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a typeface="MS PGothic" pitchFamily="34" charset="-128"/>
                <a:cs typeface="+mn-cs"/>
              </a:endParaRPr>
            </a:p>
          </p:txBody>
        </p:sp>
        <p:sp>
          <p:nvSpPr>
            <p:cNvPr id="4119" name="Freeform 23"/>
            <p:cNvSpPr>
              <a:spLocks/>
            </p:cNvSpPr>
            <p:nvPr userDrawn="1"/>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solidFill>
                  <a:srgbClr val="FFFFFF"/>
                </a:solidFill>
                <a:latin typeface="Tahoma" pitchFamily="-107" charset="-52"/>
                <a:ea typeface="MS PGothic" pitchFamily="34" charset="-128"/>
                <a:cs typeface="+mn-cs"/>
              </a:endParaRPr>
            </a:p>
          </p:txBody>
        </p:sp>
        <p:sp>
          <p:nvSpPr>
            <p:cNvPr id="4120" name="Freeform 24"/>
            <p:cNvSpPr>
              <a:spLocks noEditPoints="1"/>
            </p:cNvSpPr>
            <p:nvPr userDrawn="1"/>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a typeface="MS PGothic" pitchFamily="34" charset="-128"/>
                <a:cs typeface="+mn-cs"/>
              </a:endParaRPr>
            </a:p>
          </p:txBody>
        </p:sp>
        <p:sp>
          <p:nvSpPr>
            <p:cNvPr id="4121" name="Freeform 25"/>
            <p:cNvSpPr>
              <a:spLocks noEditPoints="1"/>
            </p:cNvSpPr>
            <p:nvPr userDrawn="1"/>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24" y="0"/>
                  </a:lnTo>
                  <a:lnTo>
                    <a:pt x="12" y="30"/>
                  </a:lnTo>
                  <a:lnTo>
                    <a:pt x="0" y="54"/>
                  </a:lnTo>
                  <a:lnTo>
                    <a:pt x="0" y="78"/>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a typeface="MS PGothic" pitchFamily="34" charset="-128"/>
                <a:cs typeface="+mn-cs"/>
              </a:endParaRPr>
            </a:p>
          </p:txBody>
        </p:sp>
        <p:sp>
          <p:nvSpPr>
            <p:cNvPr id="4122" name="Freeform 26"/>
            <p:cNvSpPr>
              <a:spLocks noEditPoints="1"/>
            </p:cNvSpPr>
            <p:nvPr userDrawn="1"/>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a typeface="MS PGothic" pitchFamily="34" charset="-128"/>
                <a:cs typeface="+mn-cs"/>
              </a:endParaRPr>
            </a:p>
          </p:txBody>
        </p:sp>
        <p:sp>
          <p:nvSpPr>
            <p:cNvPr id="4123" name="Oval 27"/>
            <p:cNvSpPr>
              <a:spLocks noChangeArrowheads="1"/>
            </p:cNvSpPr>
            <p:nvPr userDrawn="1"/>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cs typeface="+mn-cs"/>
              </a:endParaRPr>
            </a:p>
          </p:txBody>
        </p:sp>
        <p:sp>
          <p:nvSpPr>
            <p:cNvPr id="4124" name="Oval 28"/>
            <p:cNvSpPr>
              <a:spLocks noChangeArrowheads="1"/>
            </p:cNvSpPr>
            <p:nvPr userDrawn="1"/>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cs typeface="+mn-cs"/>
              </a:endParaRPr>
            </a:p>
          </p:txBody>
        </p:sp>
        <p:sp>
          <p:nvSpPr>
            <p:cNvPr id="4125" name="Oval 29"/>
            <p:cNvSpPr>
              <a:spLocks noChangeArrowheads="1"/>
            </p:cNvSpPr>
            <p:nvPr userDrawn="1"/>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cs typeface="+mn-cs"/>
              </a:endParaRPr>
            </a:p>
          </p:txBody>
        </p:sp>
        <p:sp>
          <p:nvSpPr>
            <p:cNvPr id="4126" name="Freeform 30"/>
            <p:cNvSpPr>
              <a:spLocks noEditPoints="1"/>
            </p:cNvSpPr>
            <p:nvPr userDrawn="1"/>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a typeface="MS PGothic" pitchFamily="34" charset="-128"/>
                <a:cs typeface="+mn-cs"/>
              </a:endParaRPr>
            </a:p>
          </p:txBody>
        </p:sp>
        <p:sp>
          <p:nvSpPr>
            <p:cNvPr id="4127" name="Freeform 31"/>
            <p:cNvSpPr>
              <a:spLocks noEditPoints="1"/>
            </p:cNvSpPr>
            <p:nvPr userDrawn="1"/>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36" y="0"/>
                  </a:lnTo>
                  <a:lnTo>
                    <a:pt x="18" y="24"/>
                  </a:lnTo>
                  <a:lnTo>
                    <a:pt x="6" y="48"/>
                  </a:lnTo>
                  <a:lnTo>
                    <a:pt x="0" y="66"/>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a typeface="MS PGothic" pitchFamily="34" charset="-128"/>
                <a:cs typeface="+mn-cs"/>
              </a:endParaRPr>
            </a:p>
          </p:txBody>
        </p:sp>
        <p:sp>
          <p:nvSpPr>
            <p:cNvPr id="4128" name="Rectangle 32"/>
            <p:cNvSpPr>
              <a:spLocks noChangeArrowheads="1"/>
            </p:cNvSpPr>
            <p:nvPr userDrawn="1"/>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cs typeface="+mn-cs"/>
              </a:endParaRPr>
            </a:p>
          </p:txBody>
        </p:sp>
        <p:sp>
          <p:nvSpPr>
            <p:cNvPr id="4129" name="Rectangle 33"/>
            <p:cNvSpPr>
              <a:spLocks noChangeArrowheads="1"/>
            </p:cNvSpPr>
            <p:nvPr userDrawn="1"/>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cs typeface="+mn-cs"/>
              </a:endParaRPr>
            </a:p>
          </p:txBody>
        </p:sp>
        <p:sp>
          <p:nvSpPr>
            <p:cNvPr id="4130" name="AutoShape 34"/>
            <p:cNvSpPr>
              <a:spLocks noChangeArrowheads="1"/>
            </p:cNvSpPr>
            <p:nvPr userDrawn="1"/>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cs typeface="+mn-cs"/>
              </a:endParaRPr>
            </a:p>
          </p:txBody>
        </p:sp>
        <p:sp>
          <p:nvSpPr>
            <p:cNvPr id="4131" name="Freeform 35"/>
            <p:cNvSpPr>
              <a:spLocks/>
            </p:cNvSpPr>
            <p:nvPr userDrawn="1"/>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a:defRPr/>
              </a:pPr>
              <a:endParaRPr lang="en-US">
                <a:solidFill>
                  <a:srgbClr val="FFFFFF"/>
                </a:solidFill>
                <a:latin typeface="Tahoma" pitchFamily="-107" charset="-52"/>
                <a:ea typeface="MS PGothic" pitchFamily="34" charset="-128"/>
                <a:cs typeface="+mn-cs"/>
              </a:endParaRPr>
            </a:p>
          </p:txBody>
        </p:sp>
        <p:sp>
          <p:nvSpPr>
            <p:cNvPr id="4132" name="Freeform 36"/>
            <p:cNvSpPr>
              <a:spLocks/>
            </p:cNvSpPr>
            <p:nvPr userDrawn="1"/>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solidFill>
                  <a:srgbClr val="FFFFFF"/>
                </a:solidFill>
                <a:latin typeface="Tahoma" pitchFamily="-107" charset="-52"/>
                <a:ea typeface="MS PGothic" pitchFamily="34" charset="-128"/>
                <a:cs typeface="+mn-cs"/>
              </a:endParaRPr>
            </a:p>
          </p:txBody>
        </p:sp>
      </p:grpSp>
      <p:sp>
        <p:nvSpPr>
          <p:cNvPr id="4133" name="Rectangle 37"/>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134" name="Rectangle 38"/>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35" name="Rectangle 39"/>
          <p:cNvSpPr>
            <a:spLocks noGrp="1" noChangeArrowheads="1"/>
          </p:cNvSpPr>
          <p:nvPr>
            <p:ph type="dt" sz="half" idx="2"/>
          </p:nvPr>
        </p:nvSpPr>
        <p:spPr bwMode="auto">
          <a:xfrm>
            <a:off x="457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vl1pPr>
          </a:lstStyle>
          <a:p>
            <a:endParaRPr lang="en-US" altLang="en-US">
              <a:solidFill>
                <a:srgbClr val="FFFFFF"/>
              </a:solidFill>
              <a:latin typeface="Tahoma" pitchFamily="34" charset="0"/>
              <a:ea typeface="MS PGothic" pitchFamily="34" charset="-128"/>
              <a:cs typeface="+mn-cs"/>
            </a:endParaRPr>
          </a:p>
        </p:txBody>
      </p:sp>
      <p:sp>
        <p:nvSpPr>
          <p:cNvPr id="4136" name="Rectangle 40"/>
          <p:cNvSpPr>
            <a:spLocks noGrp="1" noChangeArrowheads="1"/>
          </p:cNvSpPr>
          <p:nvPr>
            <p:ph type="ftr" sz="quarter" idx="3"/>
          </p:nvPr>
        </p:nvSpPr>
        <p:spPr bwMode="auto">
          <a:xfrm>
            <a:off x="3124200" y="6278563"/>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lvl1pPr>
          </a:lstStyle>
          <a:p>
            <a:endParaRPr lang="en-US" altLang="en-US">
              <a:solidFill>
                <a:srgbClr val="FFFFFF"/>
              </a:solidFill>
              <a:latin typeface="Tahoma" pitchFamily="34" charset="0"/>
              <a:ea typeface="MS PGothic" pitchFamily="34" charset="-128"/>
              <a:cs typeface="+mn-cs"/>
            </a:endParaRPr>
          </a:p>
        </p:txBody>
      </p:sp>
      <p:sp>
        <p:nvSpPr>
          <p:cNvPr id="4137" name="Rectangle 41"/>
          <p:cNvSpPr>
            <a:spLocks noGrp="1" noChangeArrowheads="1"/>
          </p:cNvSpPr>
          <p:nvPr>
            <p:ph type="sldNum" sz="quarter" idx="4"/>
          </p:nvPr>
        </p:nvSpPr>
        <p:spPr bwMode="auto">
          <a:xfrm>
            <a:off x="6553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fld id="{346EDDBA-03C5-40F3-94D4-1C9A35FF7FBE}" type="slidenum">
              <a:rPr lang="en-US" altLang="en-US">
                <a:solidFill>
                  <a:srgbClr val="FFFFFF"/>
                </a:solidFill>
                <a:latin typeface="Tahoma" pitchFamily="34" charset="0"/>
                <a:ea typeface="MS PGothic" pitchFamily="34" charset="-128"/>
                <a:cs typeface="+mn-cs"/>
              </a:rPr>
              <a:pPr/>
              <a:t>‹#›</a:t>
            </a:fld>
            <a:endParaRPr lang="en-US" altLang="en-US">
              <a:solidFill>
                <a:srgbClr val="FFFFFF"/>
              </a:solidFill>
              <a:latin typeface="Tahoma" pitchFamily="34" charset="0"/>
              <a:ea typeface="MS PGothic" pitchFamily="34" charset="-128"/>
              <a:cs typeface="+mn-cs"/>
            </a:endParaRPr>
          </a:p>
        </p:txBody>
      </p:sp>
    </p:spTree>
    <p:extLst>
      <p:ext uri="{BB962C8B-B14F-4D97-AF65-F5344CB8AC3E}">
        <p14:creationId xmlns:p14="http://schemas.microsoft.com/office/powerpoint/2010/main" val="2357895431"/>
      </p:ext>
    </p:extLst>
  </p:cSld>
  <p:clrMap bg1="dk2" tx1="lt1" bg2="dk1" tx2="lt2" accent1="accent1" accent2="accent2" accent3="accent3" accent4="accent4" accent5="accent5" accent6="accent6" hlink="hlink" folHlink="folHlink"/>
  <p:sldLayoutIdLst>
    <p:sldLayoutId id="2147486966" r:id="rId1"/>
    <p:sldLayoutId id="2147486967" r:id="rId2"/>
    <p:sldLayoutId id="2147486968" r:id="rId3"/>
    <p:sldLayoutId id="2147486969" r:id="rId4"/>
    <p:sldLayoutId id="2147486970" r:id="rId5"/>
    <p:sldLayoutId id="2147486971" r:id="rId6"/>
    <p:sldLayoutId id="2147486972" r:id="rId7"/>
    <p:sldLayoutId id="2147486973" r:id="rId8"/>
    <p:sldLayoutId id="2147486974" r:id="rId9"/>
    <p:sldLayoutId id="2147486975" r:id="rId10"/>
    <p:sldLayoutId id="2147486976" r:id="rId11"/>
    <p:sldLayoutId id="2147486977" r:id="rId12"/>
    <p:sldLayoutId id="2147486978" r:id="rId13"/>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S PGothic" pitchFamily="34"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7" charset="0"/>
          <a:ea typeface="MS PGothic" pitchFamily="34"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7" charset="0"/>
          <a:ea typeface="MS PGothic" pitchFamily="34"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7" charset="0"/>
          <a:ea typeface="MS PGothic" pitchFamily="34"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7" charset="0"/>
          <a:ea typeface="MS PGothic" pitchFamily="34"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7"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7"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7"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7" charset="0"/>
        </a:defRPr>
      </a:lvl9pPr>
    </p:titleStyle>
    <p:bodyStyle>
      <a:lvl1pPr marL="342900" indent="-342900" algn="l" rtl="0" eaLnBrk="0" fontAlgn="base" hangingPunct="0">
        <a:spcBef>
          <a:spcPct val="20000"/>
        </a:spcBef>
        <a:spcAft>
          <a:spcPct val="0"/>
        </a:spcAft>
        <a:buClr>
          <a:schemeClr val="hlink"/>
        </a:buClr>
        <a:buSzPct val="65000"/>
        <a:buFont typeface="Wingdings" pitchFamily="2" charset="2"/>
        <a:buChar char="n"/>
        <a:defRPr sz="3200">
          <a:solidFill>
            <a:schemeClr val="tx1"/>
          </a:solidFill>
          <a:effectLst>
            <a:outerShdw blurRad="38100" dist="38100" dir="2700000" algn="tl">
              <a:srgbClr val="000000"/>
            </a:outerShdw>
          </a:effectLst>
          <a:latin typeface="+mn-lt"/>
          <a:ea typeface="MS PGothic" pitchFamily="34" charset="-128"/>
          <a:cs typeface="ＭＳ Ｐゴシック" charset="-128"/>
        </a:defRPr>
      </a:lvl1pPr>
      <a:lvl2pPr marL="742950" indent="-285750" algn="l" rtl="0" eaLnBrk="0" fontAlgn="base" hangingPunct="0">
        <a:spcBef>
          <a:spcPct val="20000"/>
        </a:spcBef>
        <a:spcAft>
          <a:spcPct val="0"/>
        </a:spcAft>
        <a:buClr>
          <a:schemeClr val="tx1"/>
        </a:buClr>
        <a:buSzPct val="65000"/>
        <a:buFont typeface="Wingdings" pitchFamily="2" charset="2"/>
        <a:buChar char="n"/>
        <a:defRPr sz="2800">
          <a:solidFill>
            <a:schemeClr val="tx1"/>
          </a:solidFill>
          <a:effectLst>
            <a:outerShdw blurRad="38100" dist="38100" dir="2700000" algn="tl">
              <a:srgbClr val="000000"/>
            </a:outerShdw>
          </a:effectLst>
          <a:latin typeface="+mn-lt"/>
          <a:ea typeface="MS PGothic" pitchFamily="34" charset="-128"/>
        </a:defRPr>
      </a:lvl2pPr>
      <a:lvl3pPr marL="1143000" indent="-228600" algn="l" rtl="0" eaLnBrk="0" fontAlgn="base" hangingPunct="0">
        <a:spcBef>
          <a:spcPct val="20000"/>
        </a:spcBef>
        <a:spcAft>
          <a:spcPct val="0"/>
        </a:spcAft>
        <a:buClr>
          <a:schemeClr val="accent2"/>
        </a:buClr>
        <a:buSzPct val="65000"/>
        <a:buFont typeface="Wingdings" pitchFamily="2" charset="2"/>
        <a:buChar char="n"/>
        <a:defRPr sz="2400">
          <a:solidFill>
            <a:schemeClr val="tx1"/>
          </a:solidFill>
          <a:effectLst>
            <a:outerShdw blurRad="38100" dist="38100" dir="2700000" algn="tl">
              <a:srgbClr val="000000"/>
            </a:outerShdw>
          </a:effectLst>
          <a:latin typeface="+mn-lt"/>
          <a:ea typeface="MS PGothic" pitchFamily="34" charset="-128"/>
        </a:defRPr>
      </a:lvl3pPr>
      <a:lvl4pPr marL="1600200" indent="-228600" algn="l" rtl="0" eaLnBrk="0" fontAlgn="base" hangingPunct="0">
        <a:spcBef>
          <a:spcPct val="20000"/>
        </a:spcBef>
        <a:spcAft>
          <a:spcPct val="0"/>
        </a:spcAft>
        <a:buClr>
          <a:schemeClr val="tx1"/>
        </a:buClr>
        <a:buSzPct val="65000"/>
        <a:buFont typeface="Wingdings" pitchFamily="2" charset="2"/>
        <a:buChar char="n"/>
        <a:defRPr sz="2000">
          <a:solidFill>
            <a:schemeClr val="tx1"/>
          </a:solidFill>
          <a:effectLst>
            <a:outerShdw blurRad="38100" dist="38100" dir="2700000" algn="tl">
              <a:srgbClr val="000000"/>
            </a:outerShdw>
          </a:effectLst>
          <a:latin typeface="+mn-lt"/>
          <a:ea typeface="MS PGothic" pitchFamily="34" charset="-128"/>
        </a:defRPr>
      </a:lvl4pPr>
      <a:lvl5pPr marL="2057400" indent="-228600" algn="l" rtl="0" eaLnBrk="0" fontAlgn="base" hangingPunct="0">
        <a:spcBef>
          <a:spcPct val="20000"/>
        </a:spcBef>
        <a:spcAft>
          <a:spcPct val="0"/>
        </a:spcAft>
        <a:buClr>
          <a:schemeClr val="folHlink"/>
        </a:buClr>
        <a:buSzPct val="65000"/>
        <a:buFont typeface="Wingdings" pitchFamily="2" charset="2"/>
        <a:buChar char="n"/>
        <a:defRPr sz="2000">
          <a:solidFill>
            <a:schemeClr val="tx1"/>
          </a:solidFill>
          <a:effectLst>
            <a:outerShdw blurRad="38100" dist="38100" dir="2700000" algn="tl">
              <a:srgbClr val="000000"/>
            </a:outerShdw>
          </a:effectLst>
          <a:latin typeface="+mn-lt"/>
          <a:ea typeface="MS PGothic" pitchFamily="34" charset="-128"/>
        </a:defRPr>
      </a:lvl5pPr>
      <a:lvl6pPr marL="2514600" indent="-228600" algn="l" rtl="0" fontAlgn="base">
        <a:spcBef>
          <a:spcPct val="20000"/>
        </a:spcBef>
        <a:spcAft>
          <a:spcPct val="0"/>
        </a:spcAft>
        <a:buClr>
          <a:schemeClr val="folHlink"/>
        </a:buClr>
        <a:buSzPct val="65000"/>
        <a:buFont typeface="Wingdings" pitchFamily="-107" charset="2"/>
        <a:buChar char="n"/>
        <a:defRPr sz="2000">
          <a:solidFill>
            <a:schemeClr val="tx1"/>
          </a:solidFill>
          <a:effectLst>
            <a:outerShdw blurRad="38100" dist="38100" dir="2700000" algn="tl">
              <a:srgbClr val="000000"/>
            </a:outerShdw>
          </a:effectLst>
          <a:latin typeface="+mn-lt"/>
          <a:ea typeface="ＭＳ Ｐゴシック" pitchFamily="-107" charset="-128"/>
        </a:defRPr>
      </a:lvl6pPr>
      <a:lvl7pPr marL="2971800" indent="-228600" algn="l" rtl="0" fontAlgn="base">
        <a:spcBef>
          <a:spcPct val="20000"/>
        </a:spcBef>
        <a:spcAft>
          <a:spcPct val="0"/>
        </a:spcAft>
        <a:buClr>
          <a:schemeClr val="folHlink"/>
        </a:buClr>
        <a:buSzPct val="65000"/>
        <a:buFont typeface="Wingdings" pitchFamily="-107" charset="2"/>
        <a:buChar char="n"/>
        <a:defRPr sz="2000">
          <a:solidFill>
            <a:schemeClr val="tx1"/>
          </a:solidFill>
          <a:effectLst>
            <a:outerShdw blurRad="38100" dist="38100" dir="2700000" algn="tl">
              <a:srgbClr val="000000"/>
            </a:outerShdw>
          </a:effectLst>
          <a:latin typeface="+mn-lt"/>
          <a:ea typeface="ＭＳ Ｐゴシック" pitchFamily="-107" charset="-128"/>
        </a:defRPr>
      </a:lvl7pPr>
      <a:lvl8pPr marL="3429000" indent="-228600" algn="l" rtl="0" fontAlgn="base">
        <a:spcBef>
          <a:spcPct val="20000"/>
        </a:spcBef>
        <a:spcAft>
          <a:spcPct val="0"/>
        </a:spcAft>
        <a:buClr>
          <a:schemeClr val="folHlink"/>
        </a:buClr>
        <a:buSzPct val="65000"/>
        <a:buFont typeface="Wingdings" pitchFamily="-107" charset="2"/>
        <a:buChar char="n"/>
        <a:defRPr sz="2000">
          <a:solidFill>
            <a:schemeClr val="tx1"/>
          </a:solidFill>
          <a:effectLst>
            <a:outerShdw blurRad="38100" dist="38100" dir="2700000" algn="tl">
              <a:srgbClr val="000000"/>
            </a:outerShdw>
          </a:effectLst>
          <a:latin typeface="+mn-lt"/>
          <a:ea typeface="ＭＳ Ｐゴシック" pitchFamily="-107" charset="-128"/>
        </a:defRPr>
      </a:lvl8pPr>
      <a:lvl9pPr marL="3886200" indent="-228600" algn="l" rtl="0" fontAlgn="base">
        <a:spcBef>
          <a:spcPct val="20000"/>
        </a:spcBef>
        <a:spcAft>
          <a:spcPct val="0"/>
        </a:spcAft>
        <a:buClr>
          <a:schemeClr val="folHlink"/>
        </a:buClr>
        <a:buSzPct val="65000"/>
        <a:buFont typeface="Wingdings" pitchFamily="-107" charset="2"/>
        <a:buChar char="n"/>
        <a:defRPr sz="2000">
          <a:solidFill>
            <a:schemeClr val="tx1"/>
          </a:solidFill>
          <a:effectLst>
            <a:outerShdw blurRad="38100" dist="38100" dir="2700000" algn="tl">
              <a:srgbClr val="000000"/>
            </a:outerShdw>
          </a:effectLst>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19458" name="Title Placeholder 1"/>
          <p:cNvSpPr>
            <a:spLocks noGrp="1"/>
          </p:cNvSpPr>
          <p:nvPr>
            <p:ph type="title"/>
          </p:nvPr>
        </p:nvSpPr>
        <p:spPr bwMode="auto">
          <a:xfrm>
            <a:off x="685800" y="120650"/>
            <a:ext cx="7770813" cy="1430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9459" name="Text Placeholder 2"/>
          <p:cNvSpPr>
            <a:spLocks noGrp="1"/>
          </p:cNvSpPr>
          <p:nvPr>
            <p:ph type="body" idx="1"/>
          </p:nvPr>
        </p:nvSpPr>
        <p:spPr bwMode="auto">
          <a:xfrm>
            <a:off x="685800" y="1752600"/>
            <a:ext cx="7770813" cy="43735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619875"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FFFFFF"/>
                </a:solidFill>
                <a:effectLst>
                  <a:outerShdw blurRad="38100" dist="38100" dir="2700000" algn="tl">
                    <a:srgbClr val="212121"/>
                  </a:outerShdw>
                </a:effectLst>
                <a:latin typeface="Calisto MT" pitchFamily="-112" charset="0"/>
                <a:ea typeface="+mn-ea"/>
                <a:cs typeface="+mn-cs"/>
              </a:defRPr>
            </a:lvl1pPr>
          </a:lstStyle>
          <a:p>
            <a:pPr>
              <a:defRPr/>
            </a:pPr>
            <a:endParaRPr lang="en-US"/>
          </a:p>
        </p:txBody>
      </p:sp>
      <p:sp>
        <p:nvSpPr>
          <p:cNvPr id="5" name="Footer Placeholder 4"/>
          <p:cNvSpPr>
            <a:spLocks noGrp="1"/>
          </p:cNvSpPr>
          <p:nvPr>
            <p:ph type="ftr" sz="quarter" idx="3"/>
          </p:nvPr>
        </p:nvSpPr>
        <p:spPr>
          <a:xfrm>
            <a:off x="354013" y="6356350"/>
            <a:ext cx="2895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FFFFFF"/>
                </a:solidFill>
                <a:effectLst>
                  <a:outerShdw blurRad="38100" dist="38100" dir="2700000" algn="tl">
                    <a:srgbClr val="212121"/>
                  </a:outerShdw>
                </a:effectLst>
                <a:latin typeface="Calisto MT" pitchFamily="-112" charset="0"/>
                <a:ea typeface="+mn-ea"/>
                <a:cs typeface="+mn-cs"/>
              </a:defRPr>
            </a:lvl1pPr>
          </a:lstStyle>
          <a:p>
            <a:pPr>
              <a:defRPr/>
            </a:pPr>
            <a:endParaRPr lang="en-US"/>
          </a:p>
        </p:txBody>
      </p:sp>
      <p:sp>
        <p:nvSpPr>
          <p:cNvPr id="6" name="Slide Number Placeholder 5"/>
          <p:cNvSpPr>
            <a:spLocks noGrp="1"/>
          </p:cNvSpPr>
          <p:nvPr>
            <p:ph type="sldNum" sz="quarter" idx="4"/>
          </p:nvPr>
        </p:nvSpPr>
        <p:spPr>
          <a:xfrm>
            <a:off x="4229100" y="6356350"/>
            <a:ext cx="6858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200">
                <a:solidFill>
                  <a:srgbClr val="FFFFFF"/>
                </a:solidFill>
                <a:effectLst>
                  <a:outerShdw blurRad="38100" dist="38100" dir="2700000" algn="tl">
                    <a:srgbClr val="212121"/>
                  </a:outerShdw>
                </a:effectLst>
                <a:latin typeface="Calisto MT" charset="0"/>
              </a:defRPr>
            </a:lvl1pPr>
          </a:lstStyle>
          <a:p>
            <a:pPr>
              <a:defRPr/>
            </a:pPr>
            <a:fld id="{9F7FC689-BA23-F046-ADD4-3D89681B7767}"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6778" r:id="rId1"/>
    <p:sldLayoutId id="2147486825" r:id="rId2"/>
  </p:sldLayoutIdLst>
  <p:txStyles>
    <p:titleStyle>
      <a:lvl1pPr algn="ctr" rtl="0" eaLnBrk="0" fontAlgn="base" hangingPunct="0">
        <a:spcBef>
          <a:spcPct val="0"/>
        </a:spcBef>
        <a:spcAft>
          <a:spcPct val="0"/>
        </a:spcAft>
        <a:defRPr sz="4800">
          <a:solidFill>
            <a:schemeClr val="tx1"/>
          </a:solidFill>
          <a:latin typeface="+mj-lt"/>
          <a:ea typeface="+mj-ea"/>
          <a:cs typeface="+mj-cs"/>
        </a:defRPr>
      </a:lvl1pPr>
      <a:lvl2pPr algn="ctr" rtl="0" eaLnBrk="0" fontAlgn="base" hangingPunct="0">
        <a:spcBef>
          <a:spcPct val="0"/>
        </a:spcBef>
        <a:spcAft>
          <a:spcPct val="0"/>
        </a:spcAft>
        <a:defRPr sz="4800">
          <a:solidFill>
            <a:schemeClr val="tx1"/>
          </a:solidFill>
          <a:latin typeface="Calisto MT"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800">
          <a:solidFill>
            <a:schemeClr val="tx1"/>
          </a:solidFill>
          <a:latin typeface="Calisto MT"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800">
          <a:solidFill>
            <a:schemeClr val="tx1"/>
          </a:solidFill>
          <a:latin typeface="Calisto MT"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800">
          <a:solidFill>
            <a:schemeClr val="tx1"/>
          </a:solidFill>
          <a:latin typeface="Calisto MT" pitchFamily="-108" charset="0"/>
          <a:ea typeface="ＭＳ Ｐゴシック" pitchFamily="-108" charset="-128"/>
          <a:cs typeface="ＭＳ Ｐゴシック" pitchFamily="-108" charset="-128"/>
        </a:defRPr>
      </a:lvl5pPr>
      <a:lvl6pPr marL="457200" algn="ctr" rtl="0" fontAlgn="base">
        <a:spcBef>
          <a:spcPct val="0"/>
        </a:spcBef>
        <a:spcAft>
          <a:spcPct val="0"/>
        </a:spcAft>
        <a:defRPr sz="4800">
          <a:solidFill>
            <a:schemeClr val="tx1"/>
          </a:solidFill>
          <a:latin typeface="Calisto MT" pitchFamily="-108" charset="0"/>
          <a:ea typeface="ＭＳ Ｐゴシック" pitchFamily="-108" charset="-128"/>
          <a:cs typeface="ＭＳ Ｐゴシック" pitchFamily="-108" charset="-128"/>
        </a:defRPr>
      </a:lvl6pPr>
      <a:lvl7pPr marL="914400" algn="ctr" rtl="0" fontAlgn="base">
        <a:spcBef>
          <a:spcPct val="0"/>
        </a:spcBef>
        <a:spcAft>
          <a:spcPct val="0"/>
        </a:spcAft>
        <a:defRPr sz="4800">
          <a:solidFill>
            <a:schemeClr val="tx1"/>
          </a:solidFill>
          <a:latin typeface="Calisto MT" pitchFamily="-108" charset="0"/>
          <a:ea typeface="ＭＳ Ｐゴシック" pitchFamily="-108" charset="-128"/>
          <a:cs typeface="ＭＳ Ｐゴシック" pitchFamily="-108" charset="-128"/>
        </a:defRPr>
      </a:lvl7pPr>
      <a:lvl8pPr marL="1371600" algn="ctr" rtl="0" fontAlgn="base">
        <a:spcBef>
          <a:spcPct val="0"/>
        </a:spcBef>
        <a:spcAft>
          <a:spcPct val="0"/>
        </a:spcAft>
        <a:defRPr sz="4800">
          <a:solidFill>
            <a:schemeClr val="tx1"/>
          </a:solidFill>
          <a:latin typeface="Calisto MT" pitchFamily="-108" charset="0"/>
          <a:ea typeface="ＭＳ Ｐゴシック" pitchFamily="-108" charset="-128"/>
          <a:cs typeface="ＭＳ Ｐゴシック" pitchFamily="-108" charset="-128"/>
        </a:defRPr>
      </a:lvl8pPr>
      <a:lvl9pPr marL="1828800" algn="ctr" rtl="0" fontAlgn="base">
        <a:spcBef>
          <a:spcPct val="0"/>
        </a:spcBef>
        <a:spcAft>
          <a:spcPct val="0"/>
        </a:spcAft>
        <a:defRPr sz="4800">
          <a:solidFill>
            <a:schemeClr val="tx1"/>
          </a:solidFill>
          <a:latin typeface="Calisto MT" pitchFamily="-108" charset="0"/>
          <a:ea typeface="ＭＳ Ｐゴシック" pitchFamily="-108" charset="-128"/>
          <a:cs typeface="ＭＳ Ｐゴシック" pitchFamily="-108" charset="-128"/>
        </a:defRPr>
      </a:lvl9pPr>
    </p:titleStyle>
    <p:bodyStyle>
      <a:lvl1pPr marL="342900" indent="-342900" algn="l" rtl="0" eaLnBrk="0" fontAlgn="base" hangingPunct="0">
        <a:spcBef>
          <a:spcPts val="2000"/>
        </a:spcBef>
        <a:spcAft>
          <a:spcPct val="0"/>
        </a:spcAft>
        <a:buBlip>
          <a:blip r:embed="rId5"/>
        </a:buBlip>
        <a:defRPr sz="2200">
          <a:solidFill>
            <a:schemeClr val="tx1"/>
          </a:solidFill>
          <a:latin typeface="+mn-lt"/>
          <a:ea typeface="+mn-ea"/>
          <a:cs typeface="+mn-cs"/>
        </a:defRPr>
      </a:lvl1pPr>
      <a:lvl2pPr marL="685800" indent="-336550" algn="l" rtl="0" eaLnBrk="0" fontAlgn="base" hangingPunct="0">
        <a:spcBef>
          <a:spcPts val="600"/>
        </a:spcBef>
        <a:spcAft>
          <a:spcPct val="0"/>
        </a:spcAft>
        <a:buBlip>
          <a:blip r:embed="rId5"/>
        </a:buBlip>
        <a:defRPr sz="2000">
          <a:solidFill>
            <a:schemeClr val="tx1"/>
          </a:solidFill>
          <a:latin typeface="+mn-lt"/>
          <a:ea typeface="+mn-ea"/>
        </a:defRPr>
      </a:lvl2pPr>
      <a:lvl3pPr marL="1035050" indent="-349250" algn="l" rtl="0" eaLnBrk="0" fontAlgn="base" hangingPunct="0">
        <a:spcBef>
          <a:spcPts val="600"/>
        </a:spcBef>
        <a:spcAft>
          <a:spcPct val="0"/>
        </a:spcAft>
        <a:buBlip>
          <a:blip r:embed="rId5"/>
        </a:buBlip>
        <a:defRPr>
          <a:solidFill>
            <a:schemeClr val="tx1"/>
          </a:solidFill>
          <a:latin typeface="+mn-lt"/>
          <a:ea typeface="ＭＳ Ｐゴシック" charset="0"/>
          <a:cs typeface="Geneva" charset="-128"/>
        </a:defRPr>
      </a:lvl3pPr>
      <a:lvl4pPr marL="1371600" indent="-336550" algn="l" rtl="0" eaLnBrk="0" fontAlgn="base" hangingPunct="0">
        <a:spcBef>
          <a:spcPts val="600"/>
        </a:spcBef>
        <a:spcAft>
          <a:spcPct val="0"/>
        </a:spcAft>
        <a:buBlip>
          <a:blip r:embed="rId5"/>
        </a:buBlip>
        <a:defRPr>
          <a:solidFill>
            <a:schemeClr val="tx1"/>
          </a:solidFill>
          <a:latin typeface="+mn-lt"/>
          <a:ea typeface="Geneva" charset="-128"/>
          <a:cs typeface="Geneva" charset="0"/>
        </a:defRPr>
      </a:lvl4pPr>
      <a:lvl5pPr marL="1720850" indent="-349250" algn="l" rtl="0" eaLnBrk="0" fontAlgn="base" hangingPunct="0">
        <a:spcBef>
          <a:spcPts val="600"/>
        </a:spcBef>
        <a:spcAft>
          <a:spcPct val="0"/>
        </a:spcAft>
        <a:buBlip>
          <a:blip r:embed="rId5"/>
        </a:buBlip>
        <a:defRPr>
          <a:solidFill>
            <a:schemeClr val="tx1"/>
          </a:solidFill>
          <a:latin typeface="+mn-lt"/>
          <a:ea typeface="ＭＳ Ｐゴシック" charset="-128"/>
          <a:cs typeface="ＭＳ Ｐゴシック" charset="-128"/>
        </a:defRPr>
      </a:lvl5pPr>
      <a:lvl6pPr marL="2178050" indent="-349250" algn="l" rtl="0" fontAlgn="base">
        <a:spcBef>
          <a:spcPts val="600"/>
        </a:spcBef>
        <a:spcAft>
          <a:spcPct val="0"/>
        </a:spcAft>
        <a:buBlip>
          <a:blip r:embed="rId5"/>
        </a:buBlip>
        <a:defRPr>
          <a:solidFill>
            <a:schemeClr val="tx1"/>
          </a:solidFill>
          <a:latin typeface="+mn-lt"/>
          <a:ea typeface="+mn-ea"/>
        </a:defRPr>
      </a:lvl6pPr>
      <a:lvl7pPr marL="2635250" indent="-349250" algn="l" rtl="0" fontAlgn="base">
        <a:spcBef>
          <a:spcPts val="600"/>
        </a:spcBef>
        <a:spcAft>
          <a:spcPct val="0"/>
        </a:spcAft>
        <a:buBlip>
          <a:blip r:embed="rId5"/>
        </a:buBlip>
        <a:defRPr>
          <a:solidFill>
            <a:schemeClr val="tx1"/>
          </a:solidFill>
          <a:latin typeface="+mn-lt"/>
          <a:ea typeface="+mn-ea"/>
        </a:defRPr>
      </a:lvl7pPr>
      <a:lvl8pPr marL="3092450" indent="-349250" algn="l" rtl="0" fontAlgn="base">
        <a:spcBef>
          <a:spcPts val="600"/>
        </a:spcBef>
        <a:spcAft>
          <a:spcPct val="0"/>
        </a:spcAft>
        <a:buBlip>
          <a:blip r:embed="rId5"/>
        </a:buBlip>
        <a:defRPr>
          <a:solidFill>
            <a:schemeClr val="tx1"/>
          </a:solidFill>
          <a:latin typeface="+mn-lt"/>
          <a:ea typeface="+mn-ea"/>
        </a:defRPr>
      </a:lvl8pPr>
      <a:lvl9pPr marL="3549650" indent="-349250" algn="l" rtl="0" fontAlgn="base">
        <a:spcBef>
          <a:spcPts val="600"/>
        </a:spcBef>
        <a:spcAft>
          <a:spcPct val="0"/>
        </a:spcAft>
        <a:buBlip>
          <a:blip r:embed="rId5"/>
        </a:buBlip>
        <a:defRPr>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253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solidFill>
                  <a:srgbClr val="000000"/>
                </a:solidFill>
                <a:latin typeface="Arial" pitchFamily="-112" charset="0"/>
                <a:ea typeface="ＭＳ Ｐゴシック" pitchFamily="-112" charset="-128"/>
                <a:cs typeface="ＭＳ Ｐゴシック" pitchFamily="-112" charset="-128"/>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pitchFamily="-112" charset="0"/>
                <a:ea typeface="ＭＳ Ｐゴシック" pitchFamily="-112" charset="-128"/>
                <a:cs typeface="ＭＳ Ｐゴシック" pitchFamily="-112" charset="-128"/>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defRPr>
            </a:lvl1pPr>
          </a:lstStyle>
          <a:p>
            <a:pPr>
              <a:defRPr/>
            </a:pPr>
            <a:fld id="{DA955C07-0829-194C-AEF7-064C5FBF223D}"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779" r:id="rId1"/>
    <p:sldLayoutId id="2147486780" r:id="rId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0" charset="0"/>
          <a:ea typeface="ＭＳ Ｐゴシック" pitchFamily="-110" charset="-128"/>
          <a:cs typeface="ＭＳ Ｐゴシック" pitchFamily="-110" charset="-128"/>
        </a:defRPr>
      </a:lvl2pPr>
      <a:lvl3pPr algn="ctr" rtl="0" eaLnBrk="0" fontAlgn="base" hangingPunct="0">
        <a:spcBef>
          <a:spcPct val="0"/>
        </a:spcBef>
        <a:spcAft>
          <a:spcPct val="0"/>
        </a:spcAft>
        <a:defRPr sz="4400">
          <a:solidFill>
            <a:schemeClr val="tx2"/>
          </a:solidFill>
          <a:latin typeface="Arial" pitchFamily="-110" charset="0"/>
          <a:ea typeface="ＭＳ Ｐゴシック" pitchFamily="-110" charset="-128"/>
          <a:cs typeface="ＭＳ Ｐゴシック" pitchFamily="-110" charset="-128"/>
        </a:defRPr>
      </a:lvl3pPr>
      <a:lvl4pPr algn="ctr" rtl="0" eaLnBrk="0" fontAlgn="base" hangingPunct="0">
        <a:spcBef>
          <a:spcPct val="0"/>
        </a:spcBef>
        <a:spcAft>
          <a:spcPct val="0"/>
        </a:spcAft>
        <a:defRPr sz="4400">
          <a:solidFill>
            <a:schemeClr val="tx2"/>
          </a:solidFill>
          <a:latin typeface="Arial" pitchFamily="-110" charset="0"/>
          <a:ea typeface="ＭＳ Ｐゴシック" pitchFamily="-110" charset="-128"/>
          <a:cs typeface="ＭＳ Ｐゴシック" pitchFamily="-110" charset="-128"/>
        </a:defRPr>
      </a:lvl4pPr>
      <a:lvl5pPr algn="ctr" rtl="0" eaLnBrk="0" fontAlgn="base" hangingPunct="0">
        <a:spcBef>
          <a:spcPct val="0"/>
        </a:spcBef>
        <a:spcAft>
          <a:spcPct val="0"/>
        </a:spcAft>
        <a:defRPr sz="4400">
          <a:solidFill>
            <a:schemeClr val="tx2"/>
          </a:solidFill>
          <a:latin typeface="Arial" pitchFamily="-110" charset="0"/>
          <a:ea typeface="ＭＳ Ｐゴシック" pitchFamily="-110" charset="-128"/>
          <a:cs typeface="ＭＳ Ｐゴシック" pitchFamily="-110" charset="-128"/>
        </a:defRPr>
      </a:lvl5pPr>
      <a:lvl6pPr marL="457200" algn="ctr" rtl="0" fontAlgn="base">
        <a:spcBef>
          <a:spcPct val="0"/>
        </a:spcBef>
        <a:spcAft>
          <a:spcPct val="0"/>
        </a:spcAft>
        <a:defRPr sz="4400">
          <a:solidFill>
            <a:schemeClr val="tx2"/>
          </a:solidFill>
          <a:latin typeface="Arial" pitchFamily="-110" charset="0"/>
          <a:ea typeface="ＭＳ Ｐゴシック" pitchFamily="-110" charset="-128"/>
          <a:cs typeface="ＭＳ Ｐゴシック" pitchFamily="-110" charset="-128"/>
        </a:defRPr>
      </a:lvl6pPr>
      <a:lvl7pPr marL="914400" algn="ctr" rtl="0" fontAlgn="base">
        <a:spcBef>
          <a:spcPct val="0"/>
        </a:spcBef>
        <a:spcAft>
          <a:spcPct val="0"/>
        </a:spcAft>
        <a:defRPr sz="4400">
          <a:solidFill>
            <a:schemeClr val="tx2"/>
          </a:solidFill>
          <a:latin typeface="Arial" pitchFamily="-110" charset="0"/>
          <a:ea typeface="ＭＳ Ｐゴシック" pitchFamily="-110" charset="-128"/>
          <a:cs typeface="ＭＳ Ｐゴシック" pitchFamily="-110" charset="-128"/>
        </a:defRPr>
      </a:lvl7pPr>
      <a:lvl8pPr marL="1371600" algn="ctr" rtl="0" fontAlgn="base">
        <a:spcBef>
          <a:spcPct val="0"/>
        </a:spcBef>
        <a:spcAft>
          <a:spcPct val="0"/>
        </a:spcAft>
        <a:defRPr sz="4400">
          <a:solidFill>
            <a:schemeClr val="tx2"/>
          </a:solidFill>
          <a:latin typeface="Arial" pitchFamily="-110" charset="0"/>
          <a:ea typeface="ＭＳ Ｐゴシック" pitchFamily="-110" charset="-128"/>
          <a:cs typeface="ＭＳ Ｐゴシック" pitchFamily="-110" charset="-128"/>
        </a:defRPr>
      </a:lvl8pPr>
      <a:lvl9pPr marL="1828800" algn="ctr" rtl="0" fontAlgn="base">
        <a:spcBef>
          <a:spcPct val="0"/>
        </a:spcBef>
        <a:spcAft>
          <a:spcPct val="0"/>
        </a:spcAft>
        <a:defRPr sz="4400">
          <a:solidFill>
            <a:schemeClr val="tx2"/>
          </a:solidFill>
          <a:latin typeface="Arial" pitchFamily="-110" charset="0"/>
          <a:ea typeface="ＭＳ Ｐゴシック" pitchFamily="-110" charset="-128"/>
          <a:cs typeface="ＭＳ Ｐゴシック" pitchFamily="-110"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128"/>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5602" name="Group 2"/>
          <p:cNvGrpSpPr>
            <a:grpSpLocks/>
          </p:cNvGrpSpPr>
          <p:nvPr/>
        </p:nvGrpSpPr>
        <p:grpSpPr bwMode="auto">
          <a:xfrm>
            <a:off x="0" y="0"/>
            <a:ext cx="7242175" cy="1981200"/>
            <a:chOff x="0" y="0"/>
            <a:chExt cx="4562" cy="1248"/>
          </a:xfrm>
        </p:grpSpPr>
        <p:sp>
          <p:nvSpPr>
            <p:cNvPr id="14339" name="Freeform 3"/>
            <p:cNvSpPr>
              <a:spLocks/>
            </p:cNvSpPr>
            <p:nvPr/>
          </p:nvSpPr>
          <p:spPr bwMode="hidden">
            <a:xfrm>
              <a:off x="0" y="583"/>
              <a:ext cx="4487" cy="665"/>
            </a:xfrm>
            <a:custGeom>
              <a:avLst/>
              <a:gdLst/>
              <a:ahLst/>
              <a:cxnLst>
                <a:cxn ang="0">
                  <a:pos x="4800" y="299"/>
                </a:cxn>
                <a:cxn ang="0">
                  <a:pos x="0" y="665"/>
                </a:cxn>
                <a:cxn ang="0">
                  <a:pos x="0" y="0"/>
                </a:cxn>
                <a:cxn ang="0">
                  <a:pos x="4806" y="1"/>
                </a:cxn>
                <a:cxn ang="0">
                  <a:pos x="4800" y="153"/>
                </a:cxn>
                <a:cxn ang="0">
                  <a:pos x="4800" y="299"/>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w="9525">
              <a:noFill/>
              <a:round/>
              <a:headEnd/>
              <a:tailEnd/>
            </a:ln>
          </p:spPr>
          <p:txBody>
            <a:bodyPr/>
            <a:lstStyle/>
            <a:p>
              <a:pPr>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25609"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sp>
        <p:nvSpPr>
          <p:cNvPr id="14341" name="Rectangle 5"/>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342" name="Rectangle 6"/>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343" name="Rectangle 7"/>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solidFill>
                  <a:srgbClr val="FFFFFF"/>
                </a:solidFill>
                <a:effectLst>
                  <a:outerShdw blurRad="38100" dist="38100" dir="2700000" algn="tl">
                    <a:srgbClr val="000000"/>
                  </a:outerShdw>
                </a:effectLst>
                <a:latin typeface="Tahoma" pitchFamily="-112" charset="-52"/>
                <a:ea typeface="ＭＳ Ｐゴシック" pitchFamily="-112" charset="-128"/>
                <a:cs typeface="ＭＳ Ｐゴシック" pitchFamily="-112" charset="-128"/>
              </a:defRPr>
            </a:lvl1pPr>
          </a:lstStyle>
          <a:p>
            <a:pPr>
              <a:defRPr/>
            </a:pPr>
            <a:endParaRPr lang="en-US"/>
          </a:p>
        </p:txBody>
      </p:sp>
      <p:sp>
        <p:nvSpPr>
          <p:cNvPr id="14344" name="Rectangle 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FFFFFF"/>
                </a:solidFill>
                <a:effectLst>
                  <a:outerShdw blurRad="38100" dist="38100" dir="2700000" algn="tl">
                    <a:srgbClr val="000000"/>
                  </a:outerShdw>
                </a:effectLst>
                <a:latin typeface="Tahoma" pitchFamily="-112" charset="-52"/>
                <a:ea typeface="ＭＳ Ｐゴシック" pitchFamily="-112" charset="-128"/>
                <a:cs typeface="ＭＳ Ｐゴシック" pitchFamily="-112" charset="-128"/>
              </a:defRPr>
            </a:lvl1pPr>
          </a:lstStyle>
          <a:p>
            <a:pPr>
              <a:defRPr/>
            </a:pPr>
            <a:endParaRPr lang="en-US"/>
          </a:p>
        </p:txBody>
      </p:sp>
      <p:sp>
        <p:nvSpPr>
          <p:cNvPr id="14345" name="Rectangle 9"/>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solidFill>
                  <a:srgbClr val="FFFFFF"/>
                </a:solidFill>
                <a:effectLst>
                  <a:outerShdw blurRad="38100" dist="38100" dir="2700000" algn="tl">
                    <a:srgbClr val="000000"/>
                  </a:outerShdw>
                </a:effectLst>
              </a:defRPr>
            </a:lvl1pPr>
          </a:lstStyle>
          <a:p>
            <a:pPr>
              <a:defRPr/>
            </a:pPr>
            <a:fld id="{84A4FCC2-70D9-734B-A604-2E5C4AD8DB17}"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6781" r:id="rId1"/>
    <p:sldLayoutId id="2147486782" r:id="rId2"/>
    <p:sldLayoutId id="2147486826" r:id="rId3"/>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0" charset="-52"/>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0" charset="-52"/>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0" charset="-52"/>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0" charset="-52"/>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0"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0"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0"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0" charset="-52"/>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n"/>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ＭＳ Ｐゴシック" pitchFamily="-110" charset="-128"/>
        </a:defRPr>
      </a:lvl2pPr>
      <a:lvl3pPr marL="1143000" indent="-228600" algn="l" rtl="0" eaLnBrk="0" fontAlgn="base" hangingPunct="0">
        <a:spcBef>
          <a:spcPct val="20000"/>
        </a:spcBef>
        <a:spcAft>
          <a:spcPct val="0"/>
        </a:spcAft>
        <a:buClr>
          <a:schemeClr val="hlink"/>
        </a:buClr>
        <a:buFont typeface="Wingdings" charset="0"/>
        <a:buChar char="§"/>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ＭＳ Ｐゴシック" charset="-128"/>
          <a:cs typeface="ＭＳ Ｐゴシック" charset="-128"/>
        </a:defRPr>
      </a:lvl5pPr>
      <a:lvl6pPr marL="2514600" indent="-228600" algn="l" rtl="0" fontAlgn="base">
        <a:spcBef>
          <a:spcPct val="20000"/>
        </a:spcBef>
        <a:spcAft>
          <a:spcPct val="0"/>
        </a:spcAft>
        <a:buClr>
          <a:schemeClr val="hlink"/>
        </a:buClr>
        <a:buFont typeface="Wingdings" pitchFamily="-110" charset="2"/>
        <a:buChar char="§"/>
        <a:defRPr sz="2000">
          <a:solidFill>
            <a:schemeClr val="tx1"/>
          </a:solidFill>
          <a:effectLst>
            <a:outerShdw blurRad="38100" dist="38100" dir="2700000" algn="tl">
              <a:srgbClr val="000000"/>
            </a:outerShdw>
          </a:effectLst>
          <a:latin typeface="+mn-lt"/>
          <a:ea typeface="ＭＳ Ｐゴシック" pitchFamily="-110" charset="-128"/>
        </a:defRPr>
      </a:lvl6pPr>
      <a:lvl7pPr marL="2971800" indent="-228600" algn="l" rtl="0" fontAlgn="base">
        <a:spcBef>
          <a:spcPct val="20000"/>
        </a:spcBef>
        <a:spcAft>
          <a:spcPct val="0"/>
        </a:spcAft>
        <a:buClr>
          <a:schemeClr val="hlink"/>
        </a:buClr>
        <a:buFont typeface="Wingdings" pitchFamily="-110" charset="2"/>
        <a:buChar char="§"/>
        <a:defRPr sz="2000">
          <a:solidFill>
            <a:schemeClr val="tx1"/>
          </a:solidFill>
          <a:effectLst>
            <a:outerShdw blurRad="38100" dist="38100" dir="2700000" algn="tl">
              <a:srgbClr val="000000"/>
            </a:outerShdw>
          </a:effectLst>
          <a:latin typeface="+mn-lt"/>
          <a:ea typeface="ＭＳ Ｐゴシック" pitchFamily="-110" charset="-128"/>
        </a:defRPr>
      </a:lvl7pPr>
      <a:lvl8pPr marL="3429000" indent="-228600" algn="l" rtl="0" fontAlgn="base">
        <a:spcBef>
          <a:spcPct val="20000"/>
        </a:spcBef>
        <a:spcAft>
          <a:spcPct val="0"/>
        </a:spcAft>
        <a:buClr>
          <a:schemeClr val="hlink"/>
        </a:buClr>
        <a:buFont typeface="Wingdings" pitchFamily="-110" charset="2"/>
        <a:buChar char="§"/>
        <a:defRPr sz="2000">
          <a:solidFill>
            <a:schemeClr val="tx1"/>
          </a:solidFill>
          <a:effectLst>
            <a:outerShdw blurRad="38100" dist="38100" dir="2700000" algn="tl">
              <a:srgbClr val="000000"/>
            </a:outerShdw>
          </a:effectLst>
          <a:latin typeface="+mn-lt"/>
          <a:ea typeface="ＭＳ Ｐゴシック" pitchFamily="-110" charset="-128"/>
        </a:defRPr>
      </a:lvl8pPr>
      <a:lvl9pPr marL="3886200" indent="-228600" algn="l" rtl="0" fontAlgn="base">
        <a:spcBef>
          <a:spcPct val="20000"/>
        </a:spcBef>
        <a:spcAft>
          <a:spcPct val="0"/>
        </a:spcAft>
        <a:buClr>
          <a:schemeClr val="hlink"/>
        </a:buClr>
        <a:buFont typeface="Wingdings" pitchFamily="-110" charset="2"/>
        <a:buChar char="§"/>
        <a:defRPr sz="2000">
          <a:solidFill>
            <a:schemeClr val="tx1"/>
          </a:solidFill>
          <a:effectLst>
            <a:outerShdw blurRad="38100" dist="38100" dir="2700000" algn="tl">
              <a:srgbClr val="000000"/>
            </a:outerShdw>
          </a:effectLst>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0"/>
            <a:ext cx="9159875" cy="6870700"/>
            <a:chOff x="0" y="0"/>
            <a:chExt cx="5770" cy="4328"/>
          </a:xfrm>
        </p:grpSpPr>
        <p:sp>
          <p:nvSpPr>
            <p:cNvPr id="29704" name="Rectangle 3"/>
            <p:cNvSpPr>
              <a:spLocks noChangeArrowheads="1"/>
            </p:cNvSpPr>
            <p:nvPr/>
          </p:nvSpPr>
          <p:spPr bwMode="hidden">
            <a:xfrm>
              <a:off x="0" y="4186"/>
              <a:ext cx="5089" cy="142"/>
            </a:xfrm>
            <a:prstGeom prst="rect">
              <a:avLst/>
            </a:prstGeom>
            <a:gradFill rotWithShape="0">
              <a:gsLst>
                <a:gs pos="0">
                  <a:schemeClr val="bg1"/>
                </a:gs>
                <a:gs pos="100000">
                  <a:schemeClr val="bg2"/>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kumimoji="1" lang="en-US">
                <a:solidFill>
                  <a:srgbClr val="2F1311"/>
                </a:solidFill>
                <a:latin typeface="Arial" charset="0"/>
              </a:endParaRPr>
            </a:p>
          </p:txBody>
        </p:sp>
        <p:sp>
          <p:nvSpPr>
            <p:cNvPr id="29705" name="Rectangle 4"/>
            <p:cNvSpPr>
              <a:spLocks noChangeArrowheads="1"/>
            </p:cNvSpPr>
            <p:nvPr/>
          </p:nvSpPr>
          <p:spPr bwMode="hidden">
            <a:xfrm>
              <a:off x="0" y="0"/>
              <a:ext cx="5089" cy="126"/>
            </a:xfrm>
            <a:prstGeom prst="rect">
              <a:avLst/>
            </a:pr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kumimoji="1" lang="en-US">
                <a:solidFill>
                  <a:srgbClr val="2F1311"/>
                </a:solidFill>
                <a:latin typeface="Arial" charset="0"/>
              </a:endParaRPr>
            </a:p>
          </p:txBody>
        </p:sp>
        <p:sp>
          <p:nvSpPr>
            <p:cNvPr id="277509" name="Rectangle 5"/>
            <p:cNvSpPr>
              <a:spLocks noChangeArrowheads="1"/>
            </p:cNvSpPr>
            <p:nvPr/>
          </p:nvSpPr>
          <p:spPr bwMode="auto">
            <a:xfrm>
              <a:off x="5010" y="0"/>
              <a:ext cx="758" cy="4320"/>
            </a:xfrm>
            <a:prstGeom prst="rect">
              <a:avLst/>
            </a:prstGeom>
            <a:gradFill rotWithShape="0">
              <a:gsLst>
                <a:gs pos="0">
                  <a:schemeClr val="accent1">
                    <a:gamma/>
                    <a:shade val="84706"/>
                    <a:invGamma/>
                  </a:schemeClr>
                </a:gs>
                <a:gs pos="50000">
                  <a:schemeClr val="accent1"/>
                </a:gs>
                <a:gs pos="100000">
                  <a:schemeClr val="accent1">
                    <a:gamma/>
                    <a:shade val="84706"/>
                    <a:invGamma/>
                  </a:schemeClr>
                </a:gs>
              </a:gsLst>
              <a:lin ang="5400000" scaled="1"/>
            </a:gradFill>
            <a:ln w="9525">
              <a:noFill/>
              <a:miter lim="800000"/>
              <a:headEnd/>
              <a:tailEnd/>
            </a:ln>
            <a:effectLst/>
          </p:spPr>
          <p:txBody>
            <a:bodyPr wrap="none" anchor="ctr"/>
            <a:lstStyle/>
            <a:p>
              <a:pPr algn="ctr" eaLnBrk="1" hangingPunct="1">
                <a:defRPr/>
              </a:pPr>
              <a:endParaRPr kumimoji="1" lang="en-US">
                <a:solidFill>
                  <a:srgbClr val="2F1311"/>
                </a:solidFill>
                <a:latin typeface="Arial" pitchFamily="-112" charset="0"/>
                <a:ea typeface="ＭＳ Ｐゴシック" pitchFamily="-112" charset="-128"/>
                <a:cs typeface="ＭＳ Ｐゴシック" pitchFamily="-112" charset="-128"/>
              </a:endParaRPr>
            </a:p>
          </p:txBody>
        </p:sp>
        <p:grpSp>
          <p:nvGrpSpPr>
            <p:cNvPr id="29707" name="Group 6"/>
            <p:cNvGrpSpPr>
              <a:grpSpLocks/>
            </p:cNvGrpSpPr>
            <p:nvPr/>
          </p:nvGrpSpPr>
          <p:grpSpPr bwMode="auto">
            <a:xfrm>
              <a:off x="4944" y="1"/>
              <a:ext cx="816" cy="3974"/>
              <a:chOff x="4944" y="1"/>
              <a:chExt cx="816" cy="3974"/>
            </a:xfrm>
          </p:grpSpPr>
          <p:grpSp>
            <p:nvGrpSpPr>
              <p:cNvPr id="29719" name="Group 7"/>
              <p:cNvGrpSpPr>
                <a:grpSpLocks/>
              </p:cNvGrpSpPr>
              <p:nvPr userDrawn="1"/>
            </p:nvGrpSpPr>
            <p:grpSpPr bwMode="auto">
              <a:xfrm>
                <a:off x="5280" y="1"/>
                <a:ext cx="480" cy="1430"/>
                <a:chOff x="5280" y="1"/>
                <a:chExt cx="480" cy="1430"/>
              </a:xfrm>
            </p:grpSpPr>
            <p:grpSp>
              <p:nvGrpSpPr>
                <p:cNvPr id="29740" name="Group 8"/>
                <p:cNvGrpSpPr>
                  <a:grpSpLocks/>
                </p:cNvGrpSpPr>
                <p:nvPr userDrawn="1"/>
              </p:nvGrpSpPr>
              <p:grpSpPr bwMode="auto">
                <a:xfrm rot="-5400000">
                  <a:off x="5484" y="0"/>
                  <a:ext cx="174" cy="176"/>
                  <a:chOff x="1657" y="323"/>
                  <a:chExt cx="1691" cy="2560"/>
                </a:xfrm>
              </p:grpSpPr>
              <p:grpSp>
                <p:nvGrpSpPr>
                  <p:cNvPr id="29749" name="Group 9"/>
                  <p:cNvGrpSpPr>
                    <a:grpSpLocks/>
                  </p:cNvGrpSpPr>
                  <p:nvPr/>
                </p:nvGrpSpPr>
                <p:grpSpPr bwMode="auto">
                  <a:xfrm>
                    <a:off x="1657" y="323"/>
                    <a:ext cx="1691" cy="2560"/>
                    <a:chOff x="1657" y="323"/>
                    <a:chExt cx="1691" cy="2560"/>
                  </a:xfrm>
                </p:grpSpPr>
                <p:sp>
                  <p:nvSpPr>
                    <p:cNvPr id="29756" name="Freeform 10"/>
                    <p:cNvSpPr>
                      <a:spLocks/>
                    </p:cNvSpPr>
                    <p:nvPr/>
                  </p:nvSpPr>
                  <p:spPr bwMode="auto">
                    <a:xfrm>
                      <a:off x="2328" y="323"/>
                      <a:ext cx="1234" cy="2560"/>
                    </a:xfrm>
                    <a:custGeom>
                      <a:avLst/>
                      <a:gdLst>
                        <a:gd name="T0" fmla="*/ 349 w 1231"/>
                        <a:gd name="T1" fmla="*/ 283 h 2560"/>
                        <a:gd name="T2" fmla="*/ 427 w 1231"/>
                        <a:gd name="T3" fmla="*/ 115 h 2560"/>
                        <a:gd name="T4" fmla="*/ 595 w 1231"/>
                        <a:gd name="T5" fmla="*/ 7 h 2560"/>
                        <a:gd name="T6" fmla="*/ 919 w 1231"/>
                        <a:gd name="T7" fmla="*/ 61 h 2560"/>
                        <a:gd name="T8" fmla="*/ 1087 w 1231"/>
                        <a:gd name="T9" fmla="*/ 349 h 2560"/>
                        <a:gd name="T10" fmla="*/ 1003 w 1231"/>
                        <a:gd name="T11" fmla="*/ 769 h 2560"/>
                        <a:gd name="T12" fmla="*/ 967 w 1231"/>
                        <a:gd name="T13" fmla="*/ 943 h 2560"/>
                        <a:gd name="T14" fmla="*/ 1141 w 1231"/>
                        <a:gd name="T15" fmla="*/ 1075 h 2560"/>
                        <a:gd name="T16" fmla="*/ 1267 w 1231"/>
                        <a:gd name="T17" fmla="*/ 1525 h 2560"/>
                        <a:gd name="T18" fmla="*/ 1159 w 1231"/>
                        <a:gd name="T19" fmla="*/ 1969 h 2560"/>
                        <a:gd name="T20" fmla="*/ 931 w 1231"/>
                        <a:gd name="T21" fmla="*/ 2077 h 2560"/>
                        <a:gd name="T22" fmla="*/ 745 w 1231"/>
                        <a:gd name="T23" fmla="*/ 2059 h 2560"/>
                        <a:gd name="T24" fmla="*/ 679 w 1231"/>
                        <a:gd name="T25" fmla="*/ 2251 h 2560"/>
                        <a:gd name="T26" fmla="*/ 541 w 1231"/>
                        <a:gd name="T27" fmla="*/ 2527 h 2560"/>
                        <a:gd name="T28" fmla="*/ 223 w 1231"/>
                        <a:gd name="T29" fmla="*/ 2509 h 2560"/>
                        <a:gd name="T30" fmla="*/ 31 w 1231"/>
                        <a:gd name="T31" fmla="*/ 2227 h 2560"/>
                        <a:gd name="T32" fmla="*/ 25 w 1231"/>
                        <a:gd name="T33" fmla="*/ 1969 h 2560"/>
                        <a:gd name="T34" fmla="*/ 145 w 1231"/>
                        <a:gd name="T35" fmla="*/ 1651 h 2560"/>
                        <a:gd name="T36" fmla="*/ 271 w 1231"/>
                        <a:gd name="T37" fmla="*/ 1513 h 2560"/>
                        <a:gd name="T38" fmla="*/ 229 w 1231"/>
                        <a:gd name="T39" fmla="*/ 1729 h 2560"/>
                        <a:gd name="T40" fmla="*/ 73 w 1231"/>
                        <a:gd name="T41" fmla="*/ 2023 h 2560"/>
                        <a:gd name="T42" fmla="*/ 169 w 1231"/>
                        <a:gd name="T43" fmla="*/ 2323 h 2560"/>
                        <a:gd name="T44" fmla="*/ 451 w 1231"/>
                        <a:gd name="T45" fmla="*/ 2431 h 2560"/>
                        <a:gd name="T46" fmla="*/ 607 w 1231"/>
                        <a:gd name="T47" fmla="*/ 2227 h 2560"/>
                        <a:gd name="T48" fmla="*/ 589 w 1231"/>
                        <a:gd name="T49" fmla="*/ 1807 h 2560"/>
                        <a:gd name="T50" fmla="*/ 505 w 1231"/>
                        <a:gd name="T51" fmla="*/ 1531 h 2560"/>
                        <a:gd name="T52" fmla="*/ 547 w 1231"/>
                        <a:gd name="T53" fmla="*/ 1459 h 2560"/>
                        <a:gd name="T54" fmla="*/ 649 w 1231"/>
                        <a:gd name="T55" fmla="*/ 1633 h 2560"/>
                        <a:gd name="T56" fmla="*/ 745 w 1231"/>
                        <a:gd name="T57" fmla="*/ 1933 h 2560"/>
                        <a:gd name="T58" fmla="*/ 991 w 1231"/>
                        <a:gd name="T59" fmla="*/ 1963 h 2560"/>
                        <a:gd name="T60" fmla="*/ 1171 w 1231"/>
                        <a:gd name="T61" fmla="*/ 1687 h 2560"/>
                        <a:gd name="T62" fmla="*/ 1153 w 1231"/>
                        <a:gd name="T63" fmla="*/ 1273 h 2560"/>
                        <a:gd name="T64" fmla="*/ 907 w 1231"/>
                        <a:gd name="T65" fmla="*/ 1057 h 2560"/>
                        <a:gd name="T66" fmla="*/ 703 w 1231"/>
                        <a:gd name="T67" fmla="*/ 1129 h 2560"/>
                        <a:gd name="T68" fmla="*/ 589 w 1231"/>
                        <a:gd name="T69" fmla="*/ 1117 h 2560"/>
                        <a:gd name="T70" fmla="*/ 643 w 1231"/>
                        <a:gd name="T71" fmla="*/ 1033 h 2560"/>
                        <a:gd name="T72" fmla="*/ 835 w 1231"/>
                        <a:gd name="T73" fmla="*/ 937 h 2560"/>
                        <a:gd name="T74" fmla="*/ 973 w 1231"/>
                        <a:gd name="T75" fmla="*/ 613 h 2560"/>
                        <a:gd name="T76" fmla="*/ 907 w 1231"/>
                        <a:gd name="T77" fmla="*/ 175 h 2560"/>
                        <a:gd name="T78" fmla="*/ 643 w 1231"/>
                        <a:gd name="T79" fmla="*/ 103 h 2560"/>
                        <a:gd name="T80" fmla="*/ 403 w 1231"/>
                        <a:gd name="T81" fmla="*/ 355 h 2560"/>
                        <a:gd name="T82" fmla="*/ 415 w 1231"/>
                        <a:gd name="T83" fmla="*/ 763 h 2560"/>
                        <a:gd name="T84" fmla="*/ 355 w 1231"/>
                        <a:gd name="T85" fmla="*/ 949 h 2560"/>
                        <a:gd name="T86" fmla="*/ 301 w 1231"/>
                        <a:gd name="T87" fmla="*/ 685 h 2560"/>
                        <a:gd name="T88" fmla="*/ 319 w 1231"/>
                        <a:gd name="T89" fmla="*/ 367 h 256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231" h="2560">
                          <a:moveTo>
                            <a:pt x="307" y="367"/>
                          </a:moveTo>
                          <a:cubicBezTo>
                            <a:pt x="317" y="336"/>
                            <a:pt x="326" y="303"/>
                            <a:pt x="337" y="283"/>
                          </a:cubicBezTo>
                          <a:cubicBezTo>
                            <a:pt x="348" y="263"/>
                            <a:pt x="360" y="275"/>
                            <a:pt x="373" y="247"/>
                          </a:cubicBezTo>
                          <a:cubicBezTo>
                            <a:pt x="386" y="219"/>
                            <a:pt x="400" y="147"/>
                            <a:pt x="415" y="115"/>
                          </a:cubicBezTo>
                          <a:cubicBezTo>
                            <a:pt x="430" y="83"/>
                            <a:pt x="435" y="73"/>
                            <a:pt x="463" y="55"/>
                          </a:cubicBezTo>
                          <a:cubicBezTo>
                            <a:pt x="491" y="37"/>
                            <a:pt x="536" y="14"/>
                            <a:pt x="583" y="7"/>
                          </a:cubicBezTo>
                          <a:cubicBezTo>
                            <a:pt x="630" y="0"/>
                            <a:pt x="693" y="4"/>
                            <a:pt x="745" y="13"/>
                          </a:cubicBezTo>
                          <a:cubicBezTo>
                            <a:pt x="797" y="22"/>
                            <a:pt x="852" y="34"/>
                            <a:pt x="895" y="61"/>
                          </a:cubicBezTo>
                          <a:cubicBezTo>
                            <a:pt x="938" y="88"/>
                            <a:pt x="977" y="127"/>
                            <a:pt x="1003" y="175"/>
                          </a:cubicBezTo>
                          <a:cubicBezTo>
                            <a:pt x="1029" y="223"/>
                            <a:pt x="1044" y="287"/>
                            <a:pt x="1051" y="349"/>
                          </a:cubicBezTo>
                          <a:cubicBezTo>
                            <a:pt x="1058" y="411"/>
                            <a:pt x="1057" y="477"/>
                            <a:pt x="1045" y="547"/>
                          </a:cubicBezTo>
                          <a:cubicBezTo>
                            <a:pt x="1033" y="617"/>
                            <a:pt x="995" y="712"/>
                            <a:pt x="979" y="769"/>
                          </a:cubicBezTo>
                          <a:cubicBezTo>
                            <a:pt x="963" y="826"/>
                            <a:pt x="955" y="860"/>
                            <a:pt x="949" y="889"/>
                          </a:cubicBezTo>
                          <a:cubicBezTo>
                            <a:pt x="943" y="918"/>
                            <a:pt x="936" y="925"/>
                            <a:pt x="943" y="943"/>
                          </a:cubicBezTo>
                          <a:cubicBezTo>
                            <a:pt x="950" y="961"/>
                            <a:pt x="964" y="975"/>
                            <a:pt x="991" y="997"/>
                          </a:cubicBezTo>
                          <a:cubicBezTo>
                            <a:pt x="1018" y="1019"/>
                            <a:pt x="1069" y="1033"/>
                            <a:pt x="1105" y="1075"/>
                          </a:cubicBezTo>
                          <a:cubicBezTo>
                            <a:pt x="1141" y="1117"/>
                            <a:pt x="1186" y="1174"/>
                            <a:pt x="1207" y="1249"/>
                          </a:cubicBezTo>
                          <a:cubicBezTo>
                            <a:pt x="1228" y="1324"/>
                            <a:pt x="1231" y="1441"/>
                            <a:pt x="1231" y="1525"/>
                          </a:cubicBezTo>
                          <a:cubicBezTo>
                            <a:pt x="1231" y="1609"/>
                            <a:pt x="1225" y="1679"/>
                            <a:pt x="1207" y="1753"/>
                          </a:cubicBezTo>
                          <a:cubicBezTo>
                            <a:pt x="1189" y="1827"/>
                            <a:pt x="1153" y="1917"/>
                            <a:pt x="1123" y="1969"/>
                          </a:cubicBezTo>
                          <a:cubicBezTo>
                            <a:pt x="1093" y="2021"/>
                            <a:pt x="1063" y="2047"/>
                            <a:pt x="1027" y="2065"/>
                          </a:cubicBezTo>
                          <a:cubicBezTo>
                            <a:pt x="991" y="2083"/>
                            <a:pt x="951" y="2079"/>
                            <a:pt x="907" y="2077"/>
                          </a:cubicBezTo>
                          <a:cubicBezTo>
                            <a:pt x="863" y="2075"/>
                            <a:pt x="794" y="2056"/>
                            <a:pt x="763" y="2053"/>
                          </a:cubicBezTo>
                          <a:cubicBezTo>
                            <a:pt x="732" y="2050"/>
                            <a:pt x="733" y="2050"/>
                            <a:pt x="721" y="2059"/>
                          </a:cubicBezTo>
                          <a:cubicBezTo>
                            <a:pt x="709" y="2068"/>
                            <a:pt x="702" y="2075"/>
                            <a:pt x="691" y="2107"/>
                          </a:cubicBezTo>
                          <a:cubicBezTo>
                            <a:pt x="680" y="2139"/>
                            <a:pt x="665" y="2205"/>
                            <a:pt x="655" y="2251"/>
                          </a:cubicBezTo>
                          <a:cubicBezTo>
                            <a:pt x="645" y="2297"/>
                            <a:pt x="652" y="2337"/>
                            <a:pt x="631" y="2383"/>
                          </a:cubicBezTo>
                          <a:cubicBezTo>
                            <a:pt x="610" y="2429"/>
                            <a:pt x="574" y="2498"/>
                            <a:pt x="529" y="2527"/>
                          </a:cubicBezTo>
                          <a:cubicBezTo>
                            <a:pt x="484" y="2556"/>
                            <a:pt x="414" y="2560"/>
                            <a:pt x="361" y="2557"/>
                          </a:cubicBezTo>
                          <a:cubicBezTo>
                            <a:pt x="308" y="2554"/>
                            <a:pt x="256" y="2537"/>
                            <a:pt x="211" y="2509"/>
                          </a:cubicBezTo>
                          <a:cubicBezTo>
                            <a:pt x="166" y="2481"/>
                            <a:pt x="121" y="2436"/>
                            <a:pt x="91" y="2389"/>
                          </a:cubicBezTo>
                          <a:cubicBezTo>
                            <a:pt x="61" y="2342"/>
                            <a:pt x="46" y="2275"/>
                            <a:pt x="31" y="2227"/>
                          </a:cubicBezTo>
                          <a:cubicBezTo>
                            <a:pt x="16" y="2179"/>
                            <a:pt x="2" y="2144"/>
                            <a:pt x="1" y="2101"/>
                          </a:cubicBezTo>
                          <a:cubicBezTo>
                            <a:pt x="0" y="2058"/>
                            <a:pt x="13" y="2018"/>
                            <a:pt x="25" y="1969"/>
                          </a:cubicBezTo>
                          <a:cubicBezTo>
                            <a:pt x="37" y="1920"/>
                            <a:pt x="53" y="1860"/>
                            <a:pt x="73" y="1807"/>
                          </a:cubicBezTo>
                          <a:cubicBezTo>
                            <a:pt x="93" y="1754"/>
                            <a:pt x="122" y="1698"/>
                            <a:pt x="145" y="1651"/>
                          </a:cubicBezTo>
                          <a:cubicBezTo>
                            <a:pt x="168" y="1604"/>
                            <a:pt x="192" y="1548"/>
                            <a:pt x="211" y="1525"/>
                          </a:cubicBezTo>
                          <a:cubicBezTo>
                            <a:pt x="230" y="1502"/>
                            <a:pt x="249" y="1502"/>
                            <a:pt x="259" y="1513"/>
                          </a:cubicBezTo>
                          <a:cubicBezTo>
                            <a:pt x="269" y="1524"/>
                            <a:pt x="278" y="1555"/>
                            <a:pt x="271" y="1591"/>
                          </a:cubicBezTo>
                          <a:cubicBezTo>
                            <a:pt x="264" y="1627"/>
                            <a:pt x="242" y="1682"/>
                            <a:pt x="217" y="1729"/>
                          </a:cubicBezTo>
                          <a:cubicBezTo>
                            <a:pt x="192" y="1776"/>
                            <a:pt x="145" y="1824"/>
                            <a:pt x="121" y="1873"/>
                          </a:cubicBezTo>
                          <a:cubicBezTo>
                            <a:pt x="97" y="1922"/>
                            <a:pt x="76" y="1970"/>
                            <a:pt x="73" y="2023"/>
                          </a:cubicBezTo>
                          <a:cubicBezTo>
                            <a:pt x="70" y="2076"/>
                            <a:pt x="87" y="2141"/>
                            <a:pt x="103" y="2191"/>
                          </a:cubicBezTo>
                          <a:cubicBezTo>
                            <a:pt x="119" y="2241"/>
                            <a:pt x="140" y="2285"/>
                            <a:pt x="169" y="2323"/>
                          </a:cubicBezTo>
                          <a:cubicBezTo>
                            <a:pt x="198" y="2361"/>
                            <a:pt x="232" y="2401"/>
                            <a:pt x="277" y="2419"/>
                          </a:cubicBezTo>
                          <a:cubicBezTo>
                            <a:pt x="322" y="2437"/>
                            <a:pt x="395" y="2440"/>
                            <a:pt x="439" y="2431"/>
                          </a:cubicBezTo>
                          <a:cubicBezTo>
                            <a:pt x="483" y="2422"/>
                            <a:pt x="515" y="2399"/>
                            <a:pt x="541" y="2365"/>
                          </a:cubicBezTo>
                          <a:cubicBezTo>
                            <a:pt x="567" y="2331"/>
                            <a:pt x="583" y="2280"/>
                            <a:pt x="595" y="2227"/>
                          </a:cubicBezTo>
                          <a:cubicBezTo>
                            <a:pt x="607" y="2174"/>
                            <a:pt x="616" y="2117"/>
                            <a:pt x="613" y="2047"/>
                          </a:cubicBezTo>
                          <a:cubicBezTo>
                            <a:pt x="610" y="1977"/>
                            <a:pt x="589" y="1871"/>
                            <a:pt x="577" y="1807"/>
                          </a:cubicBezTo>
                          <a:cubicBezTo>
                            <a:pt x="565" y="1743"/>
                            <a:pt x="555" y="1709"/>
                            <a:pt x="541" y="1663"/>
                          </a:cubicBezTo>
                          <a:cubicBezTo>
                            <a:pt x="527" y="1617"/>
                            <a:pt x="502" y="1561"/>
                            <a:pt x="493" y="1531"/>
                          </a:cubicBezTo>
                          <a:cubicBezTo>
                            <a:pt x="484" y="1501"/>
                            <a:pt x="480" y="1495"/>
                            <a:pt x="487" y="1483"/>
                          </a:cubicBezTo>
                          <a:cubicBezTo>
                            <a:pt x="494" y="1471"/>
                            <a:pt x="519" y="1455"/>
                            <a:pt x="535" y="1459"/>
                          </a:cubicBezTo>
                          <a:cubicBezTo>
                            <a:pt x="551" y="1463"/>
                            <a:pt x="568" y="1478"/>
                            <a:pt x="583" y="1507"/>
                          </a:cubicBezTo>
                          <a:cubicBezTo>
                            <a:pt x="598" y="1536"/>
                            <a:pt x="610" y="1583"/>
                            <a:pt x="625" y="1633"/>
                          </a:cubicBezTo>
                          <a:cubicBezTo>
                            <a:pt x="640" y="1683"/>
                            <a:pt x="657" y="1757"/>
                            <a:pt x="673" y="1807"/>
                          </a:cubicBezTo>
                          <a:cubicBezTo>
                            <a:pt x="689" y="1857"/>
                            <a:pt x="697" y="1905"/>
                            <a:pt x="721" y="1933"/>
                          </a:cubicBezTo>
                          <a:cubicBezTo>
                            <a:pt x="745" y="1961"/>
                            <a:pt x="776" y="1970"/>
                            <a:pt x="817" y="1975"/>
                          </a:cubicBezTo>
                          <a:cubicBezTo>
                            <a:pt x="858" y="1980"/>
                            <a:pt x="926" y="1980"/>
                            <a:pt x="967" y="1963"/>
                          </a:cubicBezTo>
                          <a:cubicBezTo>
                            <a:pt x="1008" y="1946"/>
                            <a:pt x="1035" y="1919"/>
                            <a:pt x="1063" y="1873"/>
                          </a:cubicBezTo>
                          <a:cubicBezTo>
                            <a:pt x="1091" y="1827"/>
                            <a:pt x="1122" y="1761"/>
                            <a:pt x="1135" y="1687"/>
                          </a:cubicBezTo>
                          <a:cubicBezTo>
                            <a:pt x="1148" y="1613"/>
                            <a:pt x="1144" y="1498"/>
                            <a:pt x="1141" y="1429"/>
                          </a:cubicBezTo>
                          <a:cubicBezTo>
                            <a:pt x="1138" y="1360"/>
                            <a:pt x="1140" y="1325"/>
                            <a:pt x="1117" y="1273"/>
                          </a:cubicBezTo>
                          <a:cubicBezTo>
                            <a:pt x="1094" y="1221"/>
                            <a:pt x="1042" y="1153"/>
                            <a:pt x="1003" y="1117"/>
                          </a:cubicBezTo>
                          <a:cubicBezTo>
                            <a:pt x="964" y="1081"/>
                            <a:pt x="919" y="1064"/>
                            <a:pt x="883" y="1057"/>
                          </a:cubicBezTo>
                          <a:cubicBezTo>
                            <a:pt x="847" y="1050"/>
                            <a:pt x="821" y="1063"/>
                            <a:pt x="787" y="1075"/>
                          </a:cubicBezTo>
                          <a:cubicBezTo>
                            <a:pt x="753" y="1087"/>
                            <a:pt x="706" y="1117"/>
                            <a:pt x="679" y="1129"/>
                          </a:cubicBezTo>
                          <a:cubicBezTo>
                            <a:pt x="652" y="1141"/>
                            <a:pt x="642" y="1149"/>
                            <a:pt x="625" y="1147"/>
                          </a:cubicBezTo>
                          <a:cubicBezTo>
                            <a:pt x="608" y="1145"/>
                            <a:pt x="584" y="1130"/>
                            <a:pt x="577" y="1117"/>
                          </a:cubicBezTo>
                          <a:cubicBezTo>
                            <a:pt x="570" y="1104"/>
                            <a:pt x="576" y="1083"/>
                            <a:pt x="583" y="1069"/>
                          </a:cubicBezTo>
                          <a:cubicBezTo>
                            <a:pt x="590" y="1055"/>
                            <a:pt x="599" y="1043"/>
                            <a:pt x="619" y="1033"/>
                          </a:cubicBezTo>
                          <a:cubicBezTo>
                            <a:pt x="639" y="1023"/>
                            <a:pt x="671" y="1025"/>
                            <a:pt x="703" y="1009"/>
                          </a:cubicBezTo>
                          <a:cubicBezTo>
                            <a:pt x="735" y="993"/>
                            <a:pt x="780" y="965"/>
                            <a:pt x="811" y="937"/>
                          </a:cubicBezTo>
                          <a:cubicBezTo>
                            <a:pt x="842" y="909"/>
                            <a:pt x="866" y="895"/>
                            <a:pt x="889" y="841"/>
                          </a:cubicBezTo>
                          <a:cubicBezTo>
                            <a:pt x="912" y="787"/>
                            <a:pt x="939" y="696"/>
                            <a:pt x="949" y="613"/>
                          </a:cubicBezTo>
                          <a:cubicBezTo>
                            <a:pt x="959" y="530"/>
                            <a:pt x="960" y="416"/>
                            <a:pt x="949" y="343"/>
                          </a:cubicBezTo>
                          <a:cubicBezTo>
                            <a:pt x="938" y="270"/>
                            <a:pt x="914" y="215"/>
                            <a:pt x="883" y="175"/>
                          </a:cubicBezTo>
                          <a:cubicBezTo>
                            <a:pt x="852" y="135"/>
                            <a:pt x="807" y="115"/>
                            <a:pt x="763" y="103"/>
                          </a:cubicBezTo>
                          <a:cubicBezTo>
                            <a:pt x="719" y="91"/>
                            <a:pt x="665" y="90"/>
                            <a:pt x="619" y="103"/>
                          </a:cubicBezTo>
                          <a:cubicBezTo>
                            <a:pt x="573" y="116"/>
                            <a:pt x="525" y="139"/>
                            <a:pt x="487" y="181"/>
                          </a:cubicBezTo>
                          <a:cubicBezTo>
                            <a:pt x="449" y="223"/>
                            <a:pt x="412" y="301"/>
                            <a:pt x="391" y="355"/>
                          </a:cubicBezTo>
                          <a:cubicBezTo>
                            <a:pt x="370" y="409"/>
                            <a:pt x="359" y="437"/>
                            <a:pt x="361" y="505"/>
                          </a:cubicBezTo>
                          <a:cubicBezTo>
                            <a:pt x="363" y="573"/>
                            <a:pt x="399" y="691"/>
                            <a:pt x="403" y="763"/>
                          </a:cubicBezTo>
                          <a:cubicBezTo>
                            <a:pt x="407" y="835"/>
                            <a:pt x="395" y="906"/>
                            <a:pt x="385" y="937"/>
                          </a:cubicBezTo>
                          <a:cubicBezTo>
                            <a:pt x="375" y="968"/>
                            <a:pt x="356" y="957"/>
                            <a:pt x="343" y="949"/>
                          </a:cubicBezTo>
                          <a:cubicBezTo>
                            <a:pt x="330" y="941"/>
                            <a:pt x="316" y="933"/>
                            <a:pt x="307" y="889"/>
                          </a:cubicBezTo>
                          <a:cubicBezTo>
                            <a:pt x="298" y="845"/>
                            <a:pt x="294" y="755"/>
                            <a:pt x="289" y="685"/>
                          </a:cubicBezTo>
                          <a:cubicBezTo>
                            <a:pt x="284" y="615"/>
                            <a:pt x="273" y="523"/>
                            <a:pt x="277" y="469"/>
                          </a:cubicBezTo>
                          <a:cubicBezTo>
                            <a:pt x="281" y="415"/>
                            <a:pt x="297" y="398"/>
                            <a:pt x="307" y="367"/>
                          </a:cubicBezTo>
                          <a:close/>
                        </a:path>
                      </a:pathLst>
                    </a:custGeom>
                    <a:solidFill>
                      <a:srgbClr val="E7D6B7"/>
                    </a:soli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29757" name="Freeform 11"/>
                    <p:cNvSpPr>
                      <a:spLocks/>
                    </p:cNvSpPr>
                    <p:nvPr/>
                  </p:nvSpPr>
                  <p:spPr bwMode="auto">
                    <a:xfrm>
                      <a:off x="1764" y="221"/>
                      <a:ext cx="865" cy="2065"/>
                    </a:xfrm>
                    <a:custGeom>
                      <a:avLst/>
                      <a:gdLst>
                        <a:gd name="T0" fmla="*/ 785 w 865"/>
                        <a:gd name="T1" fmla="*/ 511 h 2071"/>
                        <a:gd name="T2" fmla="*/ 797 w 865"/>
                        <a:gd name="T3" fmla="*/ 338 h 2071"/>
                        <a:gd name="T4" fmla="*/ 863 w 865"/>
                        <a:gd name="T5" fmla="*/ 194 h 2071"/>
                        <a:gd name="T6" fmla="*/ 809 w 865"/>
                        <a:gd name="T7" fmla="*/ 206 h 2071"/>
                        <a:gd name="T8" fmla="*/ 749 w 865"/>
                        <a:gd name="T9" fmla="*/ 206 h 2071"/>
                        <a:gd name="T10" fmla="*/ 683 w 865"/>
                        <a:gd name="T11" fmla="*/ 116 h 2071"/>
                        <a:gd name="T12" fmla="*/ 611 w 865"/>
                        <a:gd name="T13" fmla="*/ 32 h 2071"/>
                        <a:gd name="T14" fmla="*/ 509 w 865"/>
                        <a:gd name="T15" fmla="*/ 2 h 2071"/>
                        <a:gd name="T16" fmla="*/ 407 w 865"/>
                        <a:gd name="T17" fmla="*/ 20 h 2071"/>
                        <a:gd name="T18" fmla="*/ 281 w 865"/>
                        <a:gd name="T19" fmla="*/ 74 h 2071"/>
                        <a:gd name="T20" fmla="*/ 173 w 865"/>
                        <a:gd name="T21" fmla="*/ 194 h 2071"/>
                        <a:gd name="T22" fmla="*/ 119 w 865"/>
                        <a:gd name="T23" fmla="*/ 392 h 2071"/>
                        <a:gd name="T24" fmla="*/ 131 w 865"/>
                        <a:gd name="T25" fmla="*/ 566 h 2071"/>
                        <a:gd name="T26" fmla="*/ 173 w 865"/>
                        <a:gd name="T27" fmla="*/ 758 h 2071"/>
                        <a:gd name="T28" fmla="*/ 197 w 865"/>
                        <a:gd name="T29" fmla="*/ 852 h 2071"/>
                        <a:gd name="T30" fmla="*/ 167 w 865"/>
                        <a:gd name="T31" fmla="*/ 950 h 2071"/>
                        <a:gd name="T32" fmla="*/ 65 w 865"/>
                        <a:gd name="T33" fmla="*/ 1088 h 2071"/>
                        <a:gd name="T34" fmla="*/ 17 w 865"/>
                        <a:gd name="T35" fmla="*/ 1250 h 2071"/>
                        <a:gd name="T36" fmla="*/ 5 w 865"/>
                        <a:gd name="T37" fmla="*/ 1502 h 2071"/>
                        <a:gd name="T38" fmla="*/ 47 w 865"/>
                        <a:gd name="T39" fmla="*/ 1688 h 2071"/>
                        <a:gd name="T40" fmla="*/ 131 w 865"/>
                        <a:gd name="T41" fmla="*/ 1838 h 2071"/>
                        <a:gd name="T42" fmla="*/ 299 w 865"/>
                        <a:gd name="T43" fmla="*/ 1916 h 2071"/>
                        <a:gd name="T44" fmla="*/ 425 w 865"/>
                        <a:gd name="T45" fmla="*/ 1910 h 2071"/>
                        <a:gd name="T46" fmla="*/ 467 w 865"/>
                        <a:gd name="T47" fmla="*/ 1922 h 2071"/>
                        <a:gd name="T48" fmla="*/ 497 w 865"/>
                        <a:gd name="T49" fmla="*/ 1994 h 2071"/>
                        <a:gd name="T50" fmla="*/ 497 w 865"/>
                        <a:gd name="T51" fmla="*/ 1893 h 2071"/>
                        <a:gd name="T52" fmla="*/ 557 w 865"/>
                        <a:gd name="T53" fmla="*/ 1718 h 2071"/>
                        <a:gd name="T54" fmla="*/ 617 w 865"/>
                        <a:gd name="T55" fmla="*/ 1598 h 2071"/>
                        <a:gd name="T56" fmla="*/ 581 w 865"/>
                        <a:gd name="T57" fmla="*/ 1640 h 2071"/>
                        <a:gd name="T58" fmla="*/ 515 w 865"/>
                        <a:gd name="T59" fmla="*/ 1760 h 2071"/>
                        <a:gd name="T60" fmla="*/ 407 w 865"/>
                        <a:gd name="T61" fmla="*/ 1843 h 2071"/>
                        <a:gd name="T62" fmla="*/ 269 w 865"/>
                        <a:gd name="T63" fmla="*/ 1838 h 2071"/>
                        <a:gd name="T64" fmla="*/ 179 w 865"/>
                        <a:gd name="T65" fmla="*/ 1754 h 2071"/>
                        <a:gd name="T66" fmla="*/ 113 w 865"/>
                        <a:gd name="T67" fmla="*/ 1580 h 2071"/>
                        <a:gd name="T68" fmla="*/ 107 w 865"/>
                        <a:gd name="T69" fmla="*/ 1346 h 2071"/>
                        <a:gd name="T70" fmla="*/ 137 w 865"/>
                        <a:gd name="T71" fmla="*/ 1154 h 2071"/>
                        <a:gd name="T72" fmla="*/ 203 w 865"/>
                        <a:gd name="T73" fmla="*/ 1034 h 2071"/>
                        <a:gd name="T74" fmla="*/ 323 w 865"/>
                        <a:gd name="T75" fmla="*/ 986 h 2071"/>
                        <a:gd name="T76" fmla="*/ 509 w 865"/>
                        <a:gd name="T77" fmla="*/ 1040 h 2071"/>
                        <a:gd name="T78" fmla="*/ 611 w 865"/>
                        <a:gd name="T79" fmla="*/ 1088 h 2071"/>
                        <a:gd name="T80" fmla="*/ 665 w 865"/>
                        <a:gd name="T81" fmla="*/ 1064 h 2071"/>
                        <a:gd name="T82" fmla="*/ 659 w 865"/>
                        <a:gd name="T83" fmla="*/ 1010 h 2071"/>
                        <a:gd name="T84" fmla="*/ 611 w 865"/>
                        <a:gd name="T85" fmla="*/ 968 h 2071"/>
                        <a:gd name="T86" fmla="*/ 497 w 865"/>
                        <a:gd name="T87" fmla="*/ 944 h 2071"/>
                        <a:gd name="T88" fmla="*/ 323 w 865"/>
                        <a:gd name="T89" fmla="*/ 860 h 2071"/>
                        <a:gd name="T90" fmla="*/ 233 w 865"/>
                        <a:gd name="T91" fmla="*/ 656 h 2071"/>
                        <a:gd name="T92" fmla="*/ 209 w 865"/>
                        <a:gd name="T93" fmla="*/ 404 h 2071"/>
                        <a:gd name="T94" fmla="*/ 317 w 865"/>
                        <a:gd name="T95" fmla="*/ 170 h 2071"/>
                        <a:gd name="T96" fmla="*/ 485 w 865"/>
                        <a:gd name="T97" fmla="*/ 110 h 2071"/>
                        <a:gd name="T98" fmla="*/ 617 w 865"/>
                        <a:gd name="T99" fmla="*/ 164 h 2071"/>
                        <a:gd name="T100" fmla="*/ 707 w 865"/>
                        <a:gd name="T101" fmla="*/ 278 h 2071"/>
                        <a:gd name="T102" fmla="*/ 737 w 865"/>
                        <a:gd name="T103" fmla="*/ 416 h 2071"/>
                        <a:gd name="T104" fmla="*/ 773 w 865"/>
                        <a:gd name="T105" fmla="*/ 578 h 2071"/>
                        <a:gd name="T106" fmla="*/ 809 w 865"/>
                        <a:gd name="T107" fmla="*/ 560 h 2071"/>
                        <a:gd name="T108" fmla="*/ 785 w 865"/>
                        <a:gd name="T109" fmla="*/ 511 h 207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865" h="2071">
                          <a:moveTo>
                            <a:pt x="785" y="530"/>
                          </a:moveTo>
                          <a:cubicBezTo>
                            <a:pt x="783" y="491"/>
                            <a:pt x="784" y="404"/>
                            <a:pt x="797" y="350"/>
                          </a:cubicBezTo>
                          <a:cubicBezTo>
                            <a:pt x="810" y="296"/>
                            <a:pt x="861" y="228"/>
                            <a:pt x="863" y="206"/>
                          </a:cubicBezTo>
                          <a:cubicBezTo>
                            <a:pt x="865" y="184"/>
                            <a:pt x="828" y="216"/>
                            <a:pt x="809" y="218"/>
                          </a:cubicBezTo>
                          <a:cubicBezTo>
                            <a:pt x="790" y="220"/>
                            <a:pt x="770" y="235"/>
                            <a:pt x="749" y="218"/>
                          </a:cubicBezTo>
                          <a:cubicBezTo>
                            <a:pt x="728" y="201"/>
                            <a:pt x="706" y="147"/>
                            <a:pt x="683" y="116"/>
                          </a:cubicBezTo>
                          <a:cubicBezTo>
                            <a:pt x="660" y="85"/>
                            <a:pt x="640" y="51"/>
                            <a:pt x="611" y="32"/>
                          </a:cubicBezTo>
                          <a:cubicBezTo>
                            <a:pt x="582" y="13"/>
                            <a:pt x="543" y="4"/>
                            <a:pt x="509" y="2"/>
                          </a:cubicBezTo>
                          <a:cubicBezTo>
                            <a:pt x="475" y="0"/>
                            <a:pt x="445" y="8"/>
                            <a:pt x="407" y="20"/>
                          </a:cubicBezTo>
                          <a:cubicBezTo>
                            <a:pt x="369" y="32"/>
                            <a:pt x="320" y="43"/>
                            <a:pt x="281" y="74"/>
                          </a:cubicBezTo>
                          <a:cubicBezTo>
                            <a:pt x="242" y="105"/>
                            <a:pt x="200" y="151"/>
                            <a:pt x="173" y="206"/>
                          </a:cubicBezTo>
                          <a:cubicBezTo>
                            <a:pt x="146" y="261"/>
                            <a:pt x="126" y="340"/>
                            <a:pt x="119" y="404"/>
                          </a:cubicBezTo>
                          <a:cubicBezTo>
                            <a:pt x="112" y="468"/>
                            <a:pt x="122" y="527"/>
                            <a:pt x="131" y="590"/>
                          </a:cubicBezTo>
                          <a:cubicBezTo>
                            <a:pt x="140" y="653"/>
                            <a:pt x="162" y="733"/>
                            <a:pt x="173" y="782"/>
                          </a:cubicBezTo>
                          <a:cubicBezTo>
                            <a:pt x="184" y="831"/>
                            <a:pt x="198" y="850"/>
                            <a:pt x="197" y="884"/>
                          </a:cubicBezTo>
                          <a:cubicBezTo>
                            <a:pt x="196" y="918"/>
                            <a:pt x="189" y="946"/>
                            <a:pt x="167" y="986"/>
                          </a:cubicBezTo>
                          <a:cubicBezTo>
                            <a:pt x="145" y="1026"/>
                            <a:pt x="90" y="1072"/>
                            <a:pt x="65" y="1124"/>
                          </a:cubicBezTo>
                          <a:cubicBezTo>
                            <a:pt x="40" y="1176"/>
                            <a:pt x="27" y="1227"/>
                            <a:pt x="17" y="1298"/>
                          </a:cubicBezTo>
                          <a:cubicBezTo>
                            <a:pt x="7" y="1369"/>
                            <a:pt x="0" y="1475"/>
                            <a:pt x="5" y="1550"/>
                          </a:cubicBezTo>
                          <a:cubicBezTo>
                            <a:pt x="10" y="1625"/>
                            <a:pt x="26" y="1690"/>
                            <a:pt x="47" y="1748"/>
                          </a:cubicBezTo>
                          <a:cubicBezTo>
                            <a:pt x="68" y="1806"/>
                            <a:pt x="89" y="1858"/>
                            <a:pt x="131" y="1898"/>
                          </a:cubicBezTo>
                          <a:cubicBezTo>
                            <a:pt x="173" y="1938"/>
                            <a:pt x="250" y="1974"/>
                            <a:pt x="299" y="1988"/>
                          </a:cubicBezTo>
                          <a:cubicBezTo>
                            <a:pt x="348" y="2002"/>
                            <a:pt x="397" y="1981"/>
                            <a:pt x="425" y="1982"/>
                          </a:cubicBezTo>
                          <a:cubicBezTo>
                            <a:pt x="453" y="1983"/>
                            <a:pt x="455" y="1980"/>
                            <a:pt x="467" y="1994"/>
                          </a:cubicBezTo>
                          <a:cubicBezTo>
                            <a:pt x="479" y="2008"/>
                            <a:pt x="492" y="2071"/>
                            <a:pt x="497" y="2066"/>
                          </a:cubicBezTo>
                          <a:cubicBezTo>
                            <a:pt x="502" y="2061"/>
                            <a:pt x="487" y="2012"/>
                            <a:pt x="497" y="1964"/>
                          </a:cubicBezTo>
                          <a:cubicBezTo>
                            <a:pt x="507" y="1916"/>
                            <a:pt x="537" y="1829"/>
                            <a:pt x="557" y="1778"/>
                          </a:cubicBezTo>
                          <a:cubicBezTo>
                            <a:pt x="577" y="1727"/>
                            <a:pt x="613" y="1671"/>
                            <a:pt x="617" y="1658"/>
                          </a:cubicBezTo>
                          <a:cubicBezTo>
                            <a:pt x="621" y="1645"/>
                            <a:pt x="598" y="1673"/>
                            <a:pt x="581" y="1700"/>
                          </a:cubicBezTo>
                          <a:cubicBezTo>
                            <a:pt x="564" y="1727"/>
                            <a:pt x="544" y="1786"/>
                            <a:pt x="515" y="1820"/>
                          </a:cubicBezTo>
                          <a:cubicBezTo>
                            <a:pt x="486" y="1854"/>
                            <a:pt x="448" y="1891"/>
                            <a:pt x="407" y="1904"/>
                          </a:cubicBezTo>
                          <a:cubicBezTo>
                            <a:pt x="366" y="1917"/>
                            <a:pt x="307" y="1913"/>
                            <a:pt x="269" y="1898"/>
                          </a:cubicBezTo>
                          <a:cubicBezTo>
                            <a:pt x="231" y="1883"/>
                            <a:pt x="205" y="1857"/>
                            <a:pt x="179" y="1814"/>
                          </a:cubicBezTo>
                          <a:cubicBezTo>
                            <a:pt x="153" y="1771"/>
                            <a:pt x="125" y="1710"/>
                            <a:pt x="113" y="1640"/>
                          </a:cubicBezTo>
                          <a:cubicBezTo>
                            <a:pt x="101" y="1570"/>
                            <a:pt x="103" y="1469"/>
                            <a:pt x="107" y="1394"/>
                          </a:cubicBezTo>
                          <a:cubicBezTo>
                            <a:pt x="111" y="1319"/>
                            <a:pt x="121" y="1244"/>
                            <a:pt x="137" y="1190"/>
                          </a:cubicBezTo>
                          <a:cubicBezTo>
                            <a:pt x="153" y="1136"/>
                            <a:pt x="172" y="1098"/>
                            <a:pt x="203" y="1070"/>
                          </a:cubicBezTo>
                          <a:cubicBezTo>
                            <a:pt x="234" y="1042"/>
                            <a:pt x="272" y="1021"/>
                            <a:pt x="323" y="1022"/>
                          </a:cubicBezTo>
                          <a:cubicBezTo>
                            <a:pt x="374" y="1023"/>
                            <a:pt x="461" y="1059"/>
                            <a:pt x="509" y="1076"/>
                          </a:cubicBezTo>
                          <a:cubicBezTo>
                            <a:pt x="557" y="1093"/>
                            <a:pt x="585" y="1120"/>
                            <a:pt x="611" y="1124"/>
                          </a:cubicBezTo>
                          <a:cubicBezTo>
                            <a:pt x="637" y="1128"/>
                            <a:pt x="657" y="1113"/>
                            <a:pt x="665" y="1100"/>
                          </a:cubicBezTo>
                          <a:cubicBezTo>
                            <a:pt x="673" y="1087"/>
                            <a:pt x="668" y="1062"/>
                            <a:pt x="659" y="1046"/>
                          </a:cubicBezTo>
                          <a:cubicBezTo>
                            <a:pt x="650" y="1030"/>
                            <a:pt x="638" y="1015"/>
                            <a:pt x="611" y="1004"/>
                          </a:cubicBezTo>
                          <a:cubicBezTo>
                            <a:pt x="584" y="993"/>
                            <a:pt x="545" y="998"/>
                            <a:pt x="497" y="980"/>
                          </a:cubicBezTo>
                          <a:cubicBezTo>
                            <a:pt x="449" y="962"/>
                            <a:pt x="367" y="946"/>
                            <a:pt x="323" y="896"/>
                          </a:cubicBezTo>
                          <a:cubicBezTo>
                            <a:pt x="279" y="846"/>
                            <a:pt x="252" y="760"/>
                            <a:pt x="233" y="680"/>
                          </a:cubicBezTo>
                          <a:cubicBezTo>
                            <a:pt x="214" y="600"/>
                            <a:pt x="195" y="501"/>
                            <a:pt x="209" y="416"/>
                          </a:cubicBezTo>
                          <a:cubicBezTo>
                            <a:pt x="223" y="331"/>
                            <a:pt x="271" y="221"/>
                            <a:pt x="317" y="170"/>
                          </a:cubicBezTo>
                          <a:cubicBezTo>
                            <a:pt x="363" y="119"/>
                            <a:pt x="435" y="111"/>
                            <a:pt x="485" y="110"/>
                          </a:cubicBezTo>
                          <a:cubicBezTo>
                            <a:pt x="535" y="109"/>
                            <a:pt x="580" y="134"/>
                            <a:pt x="617" y="164"/>
                          </a:cubicBezTo>
                          <a:cubicBezTo>
                            <a:pt x="654" y="194"/>
                            <a:pt x="687" y="246"/>
                            <a:pt x="707" y="290"/>
                          </a:cubicBezTo>
                          <a:cubicBezTo>
                            <a:pt x="727" y="334"/>
                            <a:pt x="726" y="376"/>
                            <a:pt x="737" y="428"/>
                          </a:cubicBezTo>
                          <a:cubicBezTo>
                            <a:pt x="748" y="480"/>
                            <a:pt x="761" y="576"/>
                            <a:pt x="773" y="602"/>
                          </a:cubicBezTo>
                          <a:cubicBezTo>
                            <a:pt x="785" y="628"/>
                            <a:pt x="807" y="597"/>
                            <a:pt x="809" y="584"/>
                          </a:cubicBezTo>
                          <a:cubicBezTo>
                            <a:pt x="811" y="571"/>
                            <a:pt x="787" y="569"/>
                            <a:pt x="785" y="530"/>
                          </a:cubicBezTo>
                          <a:close/>
                        </a:path>
                      </a:pathLst>
                    </a:custGeom>
                    <a:solidFill>
                      <a:srgbClr val="E7D6B7"/>
                    </a:soli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sp>
                <p:nvSpPr>
                  <p:cNvPr id="29750" name="Oval 12"/>
                  <p:cNvSpPr>
                    <a:spLocks noChangeArrowheads="1"/>
                  </p:cNvSpPr>
                  <p:nvPr/>
                </p:nvSpPr>
                <p:spPr bwMode="auto">
                  <a:xfrm>
                    <a:off x="2396" y="1268"/>
                    <a:ext cx="175" cy="247"/>
                  </a:xfrm>
                  <a:prstGeom prst="ellipse">
                    <a:avLst/>
                  </a:prstGeom>
                  <a:solidFill>
                    <a:srgbClr val="E7D6B7"/>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sz="2400">
                      <a:solidFill>
                        <a:srgbClr val="2F1311"/>
                      </a:solidFill>
                      <a:latin typeface="Arial" charset="0"/>
                    </a:endParaRPr>
                  </a:p>
                </p:txBody>
              </p:sp>
              <p:sp>
                <p:nvSpPr>
                  <p:cNvPr id="29751" name="Freeform 13"/>
                  <p:cNvSpPr>
                    <a:spLocks/>
                  </p:cNvSpPr>
                  <p:nvPr/>
                </p:nvSpPr>
                <p:spPr bwMode="auto">
                  <a:xfrm>
                    <a:off x="2813" y="585"/>
                    <a:ext cx="262" cy="524"/>
                  </a:xfrm>
                  <a:custGeom>
                    <a:avLst/>
                    <a:gdLst>
                      <a:gd name="T0" fmla="*/ 3 w 266"/>
                      <a:gd name="T1" fmla="*/ 519 h 521"/>
                      <a:gd name="T2" fmla="*/ 27 w 266"/>
                      <a:gd name="T3" fmla="*/ 297 h 521"/>
                      <a:gd name="T4" fmla="*/ 93 w 266"/>
                      <a:gd name="T5" fmla="*/ 45 h 521"/>
                      <a:gd name="T6" fmla="*/ 153 w 266"/>
                      <a:gd name="T7" fmla="*/ 3 h 521"/>
                      <a:gd name="T8" fmla="*/ 199 w 266"/>
                      <a:gd name="T9" fmla="*/ 39 h 521"/>
                      <a:gd name="T10" fmla="*/ 217 w 266"/>
                      <a:gd name="T11" fmla="*/ 141 h 521"/>
                      <a:gd name="T12" fmla="*/ 171 w 266"/>
                      <a:gd name="T13" fmla="*/ 297 h 521"/>
                      <a:gd name="T14" fmla="*/ 90 w 266"/>
                      <a:gd name="T15" fmla="*/ 513 h 521"/>
                      <a:gd name="T16" fmla="*/ 33 w 266"/>
                      <a:gd name="T17" fmla="*/ 537 h 521"/>
                      <a:gd name="T18" fmla="*/ 3 w 266"/>
                      <a:gd name="T19" fmla="*/ 519 h 5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66" h="521">
                        <a:moveTo>
                          <a:pt x="3" y="483"/>
                        </a:moveTo>
                        <a:cubicBezTo>
                          <a:pt x="0" y="445"/>
                          <a:pt x="9" y="346"/>
                          <a:pt x="27" y="273"/>
                        </a:cubicBezTo>
                        <a:cubicBezTo>
                          <a:pt x="45" y="200"/>
                          <a:pt x="85" y="90"/>
                          <a:pt x="111" y="45"/>
                        </a:cubicBezTo>
                        <a:cubicBezTo>
                          <a:pt x="137" y="0"/>
                          <a:pt x="162" y="4"/>
                          <a:pt x="183" y="3"/>
                        </a:cubicBezTo>
                        <a:cubicBezTo>
                          <a:pt x="204" y="2"/>
                          <a:pt x="224" y="18"/>
                          <a:pt x="237" y="39"/>
                        </a:cubicBezTo>
                        <a:cubicBezTo>
                          <a:pt x="250" y="60"/>
                          <a:pt x="266" y="90"/>
                          <a:pt x="261" y="129"/>
                        </a:cubicBezTo>
                        <a:cubicBezTo>
                          <a:pt x="256" y="168"/>
                          <a:pt x="233" y="215"/>
                          <a:pt x="207" y="273"/>
                        </a:cubicBezTo>
                        <a:cubicBezTo>
                          <a:pt x="181" y="331"/>
                          <a:pt x="132" y="439"/>
                          <a:pt x="105" y="477"/>
                        </a:cubicBezTo>
                        <a:cubicBezTo>
                          <a:pt x="78" y="515"/>
                          <a:pt x="61" y="501"/>
                          <a:pt x="45" y="501"/>
                        </a:cubicBezTo>
                        <a:cubicBezTo>
                          <a:pt x="29" y="501"/>
                          <a:pt x="6" y="521"/>
                          <a:pt x="3" y="483"/>
                        </a:cubicBezTo>
                        <a:close/>
                      </a:path>
                    </a:pathLst>
                  </a:custGeom>
                  <a:solidFill>
                    <a:srgbClr val="E7D6B7"/>
                  </a:soli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29752" name="Freeform 14"/>
                  <p:cNvSpPr>
                    <a:spLocks/>
                  </p:cNvSpPr>
                  <p:nvPr/>
                </p:nvSpPr>
                <p:spPr bwMode="auto">
                  <a:xfrm>
                    <a:off x="2882" y="1588"/>
                    <a:ext cx="398" cy="349"/>
                  </a:xfrm>
                  <a:custGeom>
                    <a:avLst/>
                    <a:gdLst>
                      <a:gd name="T0" fmla="*/ 124 w 392"/>
                      <a:gd name="T1" fmla="*/ 275 h 340"/>
                      <a:gd name="T2" fmla="*/ 16 w 392"/>
                      <a:gd name="T3" fmla="*/ 119 h 340"/>
                      <a:gd name="T4" fmla="*/ 4 w 392"/>
                      <a:gd name="T5" fmla="*/ 57 h 340"/>
                      <a:gd name="T6" fmla="*/ 28 w 392"/>
                      <a:gd name="T7" fmla="*/ 3 h 340"/>
                      <a:gd name="T8" fmla="*/ 154 w 392"/>
                      <a:gd name="T9" fmla="*/ 39 h 340"/>
                      <a:gd name="T10" fmla="*/ 299 w 392"/>
                      <a:gd name="T11" fmla="*/ 101 h 340"/>
                      <a:gd name="T12" fmla="*/ 437 w 392"/>
                      <a:gd name="T13" fmla="*/ 217 h 340"/>
                      <a:gd name="T14" fmla="*/ 465 w 392"/>
                      <a:gd name="T15" fmla="*/ 373 h 340"/>
                      <a:gd name="T16" fmla="*/ 408 w 392"/>
                      <a:gd name="T17" fmla="*/ 456 h 340"/>
                      <a:gd name="T18" fmla="*/ 292 w 392"/>
                      <a:gd name="T19" fmla="*/ 432 h 340"/>
                      <a:gd name="T20" fmla="*/ 124 w 392"/>
                      <a:gd name="T21" fmla="*/ 275 h 34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92" h="340">
                        <a:moveTo>
                          <a:pt x="100" y="201"/>
                        </a:moveTo>
                        <a:cubicBezTo>
                          <a:pt x="62" y="163"/>
                          <a:pt x="32" y="113"/>
                          <a:pt x="16" y="87"/>
                        </a:cubicBezTo>
                        <a:cubicBezTo>
                          <a:pt x="0" y="61"/>
                          <a:pt x="2" y="59"/>
                          <a:pt x="4" y="45"/>
                        </a:cubicBezTo>
                        <a:cubicBezTo>
                          <a:pt x="6" y="31"/>
                          <a:pt x="7" y="6"/>
                          <a:pt x="28" y="3"/>
                        </a:cubicBezTo>
                        <a:cubicBezTo>
                          <a:pt x="49" y="0"/>
                          <a:pt x="93" y="15"/>
                          <a:pt x="130" y="27"/>
                        </a:cubicBezTo>
                        <a:cubicBezTo>
                          <a:pt x="167" y="39"/>
                          <a:pt x="211" y="53"/>
                          <a:pt x="250" y="75"/>
                        </a:cubicBezTo>
                        <a:cubicBezTo>
                          <a:pt x="289" y="97"/>
                          <a:pt x="341" y="126"/>
                          <a:pt x="364" y="159"/>
                        </a:cubicBezTo>
                        <a:cubicBezTo>
                          <a:pt x="387" y="192"/>
                          <a:pt x="392" y="244"/>
                          <a:pt x="388" y="273"/>
                        </a:cubicBezTo>
                        <a:cubicBezTo>
                          <a:pt x="384" y="302"/>
                          <a:pt x="364" y="326"/>
                          <a:pt x="340" y="333"/>
                        </a:cubicBezTo>
                        <a:cubicBezTo>
                          <a:pt x="316" y="340"/>
                          <a:pt x="282" y="336"/>
                          <a:pt x="244" y="315"/>
                        </a:cubicBezTo>
                        <a:cubicBezTo>
                          <a:pt x="206" y="294"/>
                          <a:pt x="138" y="239"/>
                          <a:pt x="100" y="201"/>
                        </a:cubicBezTo>
                        <a:close/>
                      </a:path>
                    </a:pathLst>
                  </a:custGeom>
                  <a:solidFill>
                    <a:srgbClr val="E7D6B7"/>
                  </a:soli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29753" name="Freeform 15"/>
                  <p:cNvSpPr>
                    <a:spLocks/>
                  </p:cNvSpPr>
                  <p:nvPr/>
                </p:nvSpPr>
                <p:spPr bwMode="auto">
                  <a:xfrm>
                    <a:off x="2580" y="1923"/>
                    <a:ext cx="146" cy="567"/>
                  </a:xfrm>
                  <a:custGeom>
                    <a:avLst/>
                    <a:gdLst>
                      <a:gd name="T0" fmla="*/ 15 w 151"/>
                      <a:gd name="T1" fmla="*/ 201 h 558"/>
                      <a:gd name="T2" fmla="*/ 30 w 151"/>
                      <a:gd name="T3" fmla="*/ 51 h 558"/>
                      <a:gd name="T4" fmla="*/ 43 w 151"/>
                      <a:gd name="T5" fmla="*/ 3 h 558"/>
                      <a:gd name="T6" fmla="*/ 72 w 151"/>
                      <a:gd name="T7" fmla="*/ 27 h 558"/>
                      <a:gd name="T8" fmla="*/ 93 w 151"/>
                      <a:gd name="T9" fmla="*/ 201 h 558"/>
                      <a:gd name="T10" fmla="*/ 96 w 151"/>
                      <a:gd name="T11" fmla="*/ 513 h 558"/>
                      <a:gd name="T12" fmla="*/ 65 w 151"/>
                      <a:gd name="T13" fmla="*/ 657 h 558"/>
                      <a:gd name="T14" fmla="*/ 15 w 151"/>
                      <a:gd name="T15" fmla="*/ 622 h 558"/>
                      <a:gd name="T16" fmla="*/ 0 w 151"/>
                      <a:gd name="T17" fmla="*/ 381 h 558"/>
                      <a:gd name="T18" fmla="*/ 15 w 151"/>
                      <a:gd name="T19" fmla="*/ 201 h 55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51" h="558">
                        <a:moveTo>
                          <a:pt x="18" y="165"/>
                        </a:moveTo>
                        <a:cubicBezTo>
                          <a:pt x="25" y="119"/>
                          <a:pt x="34" y="66"/>
                          <a:pt x="42" y="39"/>
                        </a:cubicBezTo>
                        <a:cubicBezTo>
                          <a:pt x="50" y="12"/>
                          <a:pt x="55" y="5"/>
                          <a:pt x="66" y="3"/>
                        </a:cubicBezTo>
                        <a:cubicBezTo>
                          <a:pt x="77" y="1"/>
                          <a:pt x="96" y="0"/>
                          <a:pt x="108" y="27"/>
                        </a:cubicBezTo>
                        <a:cubicBezTo>
                          <a:pt x="120" y="54"/>
                          <a:pt x="132" y="99"/>
                          <a:pt x="138" y="165"/>
                        </a:cubicBezTo>
                        <a:cubicBezTo>
                          <a:pt x="144" y="231"/>
                          <a:pt x="151" y="360"/>
                          <a:pt x="144" y="423"/>
                        </a:cubicBezTo>
                        <a:cubicBezTo>
                          <a:pt x="137" y="486"/>
                          <a:pt x="116" y="528"/>
                          <a:pt x="96" y="543"/>
                        </a:cubicBezTo>
                        <a:cubicBezTo>
                          <a:pt x="76" y="558"/>
                          <a:pt x="40" y="551"/>
                          <a:pt x="24" y="513"/>
                        </a:cubicBezTo>
                        <a:cubicBezTo>
                          <a:pt x="8" y="475"/>
                          <a:pt x="0" y="372"/>
                          <a:pt x="0" y="315"/>
                        </a:cubicBezTo>
                        <a:cubicBezTo>
                          <a:pt x="0" y="258"/>
                          <a:pt x="11" y="211"/>
                          <a:pt x="18" y="165"/>
                        </a:cubicBezTo>
                        <a:close/>
                      </a:path>
                    </a:pathLst>
                  </a:custGeom>
                  <a:solidFill>
                    <a:srgbClr val="E7D6B7"/>
                  </a:soli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29754" name="Freeform 16"/>
                  <p:cNvSpPr>
                    <a:spLocks/>
                  </p:cNvSpPr>
                  <p:nvPr/>
                </p:nvSpPr>
                <p:spPr bwMode="auto">
                  <a:xfrm>
                    <a:off x="1910" y="1588"/>
                    <a:ext cx="389" cy="247"/>
                  </a:xfrm>
                  <a:custGeom>
                    <a:avLst/>
                    <a:gdLst>
                      <a:gd name="T0" fmla="*/ 163 w 392"/>
                      <a:gd name="T1" fmla="*/ 49 h 253"/>
                      <a:gd name="T2" fmla="*/ 283 w 392"/>
                      <a:gd name="T3" fmla="*/ 19 h 253"/>
                      <a:gd name="T4" fmla="*/ 331 w 392"/>
                      <a:gd name="T5" fmla="*/ 7 h 253"/>
                      <a:gd name="T6" fmla="*/ 349 w 392"/>
                      <a:gd name="T7" fmla="*/ 49 h 253"/>
                      <a:gd name="T8" fmla="*/ 301 w 392"/>
                      <a:gd name="T9" fmla="*/ 99 h 253"/>
                      <a:gd name="T10" fmla="*/ 181 w 392"/>
                      <a:gd name="T11" fmla="*/ 168 h 253"/>
                      <a:gd name="T12" fmla="*/ 37 w 392"/>
                      <a:gd name="T13" fmla="*/ 185 h 253"/>
                      <a:gd name="T14" fmla="*/ 1 w 392"/>
                      <a:gd name="T15" fmla="*/ 141 h 253"/>
                      <a:gd name="T16" fmla="*/ 43 w 392"/>
                      <a:gd name="T17" fmla="*/ 87 h 253"/>
                      <a:gd name="T18" fmla="*/ 163 w 392"/>
                      <a:gd name="T19" fmla="*/ 49 h 25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92" h="253">
                        <a:moveTo>
                          <a:pt x="175" y="61"/>
                        </a:moveTo>
                        <a:cubicBezTo>
                          <a:pt x="219" y="45"/>
                          <a:pt x="275" y="28"/>
                          <a:pt x="307" y="19"/>
                        </a:cubicBezTo>
                        <a:cubicBezTo>
                          <a:pt x="339" y="10"/>
                          <a:pt x="354" y="0"/>
                          <a:pt x="367" y="7"/>
                        </a:cubicBezTo>
                        <a:cubicBezTo>
                          <a:pt x="380" y="14"/>
                          <a:pt x="392" y="40"/>
                          <a:pt x="385" y="61"/>
                        </a:cubicBezTo>
                        <a:cubicBezTo>
                          <a:pt x="378" y="82"/>
                          <a:pt x="357" y="106"/>
                          <a:pt x="325" y="133"/>
                        </a:cubicBezTo>
                        <a:cubicBezTo>
                          <a:pt x="293" y="160"/>
                          <a:pt x="241" y="204"/>
                          <a:pt x="193" y="223"/>
                        </a:cubicBezTo>
                        <a:cubicBezTo>
                          <a:pt x="145" y="242"/>
                          <a:pt x="69" y="253"/>
                          <a:pt x="37" y="247"/>
                        </a:cubicBezTo>
                        <a:cubicBezTo>
                          <a:pt x="5" y="241"/>
                          <a:pt x="0" y="209"/>
                          <a:pt x="1" y="187"/>
                        </a:cubicBezTo>
                        <a:cubicBezTo>
                          <a:pt x="2" y="165"/>
                          <a:pt x="15" y="136"/>
                          <a:pt x="43" y="115"/>
                        </a:cubicBezTo>
                        <a:cubicBezTo>
                          <a:pt x="71" y="94"/>
                          <a:pt x="131" y="77"/>
                          <a:pt x="175" y="61"/>
                        </a:cubicBezTo>
                        <a:close/>
                      </a:path>
                    </a:pathLst>
                  </a:custGeom>
                  <a:solidFill>
                    <a:srgbClr val="E7D6B7"/>
                  </a:soli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29755" name="Freeform 17"/>
                  <p:cNvSpPr>
                    <a:spLocks/>
                  </p:cNvSpPr>
                  <p:nvPr/>
                </p:nvSpPr>
                <p:spPr bwMode="auto">
                  <a:xfrm>
                    <a:off x="2094" y="774"/>
                    <a:ext cx="233" cy="378"/>
                  </a:xfrm>
                  <a:custGeom>
                    <a:avLst/>
                    <a:gdLst>
                      <a:gd name="T0" fmla="*/ 62 w 238"/>
                      <a:gd name="T1" fmla="*/ 210 h 386"/>
                      <a:gd name="T2" fmla="*/ 23 w 238"/>
                      <a:gd name="T3" fmla="*/ 150 h 386"/>
                      <a:gd name="T4" fmla="*/ 0 w 238"/>
                      <a:gd name="T5" fmla="*/ 72 h 386"/>
                      <a:gd name="T6" fmla="*/ 23 w 238"/>
                      <a:gd name="T7" fmla="*/ 12 h 386"/>
                      <a:gd name="T8" fmla="*/ 95 w 238"/>
                      <a:gd name="T9" fmla="*/ 24 h 386"/>
                      <a:gd name="T10" fmla="*/ 140 w 238"/>
                      <a:gd name="T11" fmla="*/ 104 h 386"/>
                      <a:gd name="T12" fmla="*/ 182 w 238"/>
                      <a:gd name="T13" fmla="*/ 239 h 386"/>
                      <a:gd name="T14" fmla="*/ 158 w 238"/>
                      <a:gd name="T15" fmla="*/ 294 h 386"/>
                      <a:gd name="T16" fmla="*/ 131 w 238"/>
                      <a:gd name="T17" fmla="*/ 276 h 386"/>
                      <a:gd name="T18" fmla="*/ 62 w 238"/>
                      <a:gd name="T19" fmla="*/ 210 h 38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38" h="386">
                        <a:moveTo>
                          <a:pt x="78" y="270"/>
                        </a:moveTo>
                        <a:cubicBezTo>
                          <a:pt x="54" y="243"/>
                          <a:pt x="37" y="221"/>
                          <a:pt x="24" y="192"/>
                        </a:cubicBezTo>
                        <a:cubicBezTo>
                          <a:pt x="11" y="163"/>
                          <a:pt x="0" y="126"/>
                          <a:pt x="0" y="96"/>
                        </a:cubicBezTo>
                        <a:cubicBezTo>
                          <a:pt x="0" y="66"/>
                          <a:pt x="4" y="24"/>
                          <a:pt x="24" y="12"/>
                        </a:cubicBezTo>
                        <a:cubicBezTo>
                          <a:pt x="44" y="0"/>
                          <a:pt x="94" y="4"/>
                          <a:pt x="120" y="24"/>
                        </a:cubicBezTo>
                        <a:cubicBezTo>
                          <a:pt x="146" y="44"/>
                          <a:pt x="161" y="85"/>
                          <a:pt x="180" y="132"/>
                        </a:cubicBezTo>
                        <a:cubicBezTo>
                          <a:pt x="199" y="179"/>
                          <a:pt x="230" y="265"/>
                          <a:pt x="234" y="306"/>
                        </a:cubicBezTo>
                        <a:cubicBezTo>
                          <a:pt x="238" y="347"/>
                          <a:pt x="215" y="370"/>
                          <a:pt x="204" y="378"/>
                        </a:cubicBezTo>
                        <a:cubicBezTo>
                          <a:pt x="193" y="386"/>
                          <a:pt x="190" y="372"/>
                          <a:pt x="168" y="354"/>
                        </a:cubicBezTo>
                        <a:cubicBezTo>
                          <a:pt x="146" y="336"/>
                          <a:pt x="102" y="297"/>
                          <a:pt x="78" y="270"/>
                        </a:cubicBezTo>
                        <a:close/>
                      </a:path>
                    </a:pathLst>
                  </a:custGeom>
                  <a:solidFill>
                    <a:srgbClr val="E7D6B7"/>
                  </a:soli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pic>
              <p:nvPicPr>
                <p:cNvPr id="29741" name="Picture 18"/>
                <p:cNvPicPr>
                  <a:picLocks noChangeAspect="1" noChangeArrowheads="1"/>
                </p:cNvPicPr>
                <p:nvPr userDrawn="1"/>
              </p:nvPicPr>
              <p:blipFill>
                <a:blip r:embed="rId4">
                  <a:extLst>
                    <a:ext uri="{28A0092B-C50C-407E-A947-70E740481C1C}">
                      <a14:useLocalDpi xmlns:a14="http://schemas.microsoft.com/office/drawing/2010/main"/>
                    </a:ext>
                  </a:extLst>
                </a:blip>
                <a:srcRect/>
                <a:stretch>
                  <a:fillRect/>
                </a:stretch>
              </p:blipFill>
              <p:spPr bwMode="auto">
                <a:xfrm>
                  <a:off x="5280" y="144"/>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9742" name="Picture 19"/>
                <p:cNvPicPr>
                  <a:picLocks noChangeAspect="1" noChangeArrowheads="1"/>
                </p:cNvPicPr>
                <p:nvPr userDrawn="1"/>
              </p:nvPicPr>
              <p:blipFill>
                <a:blip r:embed="rId4">
                  <a:extLst>
                    <a:ext uri="{28A0092B-C50C-407E-A947-70E740481C1C}">
                      <a14:useLocalDpi xmlns:a14="http://schemas.microsoft.com/office/drawing/2010/main"/>
                    </a:ext>
                  </a:extLst>
                </a:blip>
                <a:srcRect/>
                <a:stretch>
                  <a:fillRect/>
                </a:stretch>
              </p:blipFill>
              <p:spPr bwMode="auto">
                <a:xfrm>
                  <a:off x="5574" y="144"/>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9743" name="Picture 20"/>
                <p:cNvPicPr>
                  <a:picLocks noChangeAspect="1" noChangeArrowheads="1"/>
                </p:cNvPicPr>
                <p:nvPr userDrawn="1"/>
              </p:nvPicPr>
              <p:blipFill>
                <a:blip r:embed="rId4">
                  <a:extLst>
                    <a:ext uri="{28A0092B-C50C-407E-A947-70E740481C1C}">
                      <a14:useLocalDpi xmlns:a14="http://schemas.microsoft.com/office/drawing/2010/main"/>
                    </a:ext>
                  </a:extLst>
                </a:blip>
                <a:srcRect/>
                <a:stretch>
                  <a:fillRect/>
                </a:stretch>
              </p:blipFill>
              <p:spPr bwMode="auto">
                <a:xfrm>
                  <a:off x="5424" y="336"/>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9744" name="Picture 21"/>
                <p:cNvPicPr>
                  <a:picLocks noChangeAspect="1" noChangeArrowheads="1"/>
                </p:cNvPicPr>
                <p:nvPr userDrawn="1"/>
              </p:nvPicPr>
              <p:blipFill>
                <a:blip r:embed="rId4">
                  <a:extLst>
                    <a:ext uri="{28A0092B-C50C-407E-A947-70E740481C1C}">
                      <a14:useLocalDpi xmlns:a14="http://schemas.microsoft.com/office/drawing/2010/main"/>
                    </a:ext>
                  </a:extLst>
                </a:blip>
                <a:srcRect/>
                <a:stretch>
                  <a:fillRect/>
                </a:stretch>
              </p:blipFill>
              <p:spPr bwMode="auto">
                <a:xfrm>
                  <a:off x="5376" y="576"/>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9745" name="Picture 22"/>
                <p:cNvPicPr>
                  <a:picLocks noChangeAspect="1" noChangeArrowheads="1"/>
                </p:cNvPicPr>
                <p:nvPr userDrawn="1"/>
              </p:nvPicPr>
              <p:blipFill>
                <a:blip r:embed="rId4">
                  <a:extLst>
                    <a:ext uri="{28A0092B-C50C-407E-A947-70E740481C1C}">
                      <a14:useLocalDpi xmlns:a14="http://schemas.microsoft.com/office/drawing/2010/main"/>
                    </a:ext>
                  </a:extLst>
                </a:blip>
                <a:srcRect/>
                <a:stretch>
                  <a:fillRect/>
                </a:stretch>
              </p:blipFill>
              <p:spPr bwMode="auto">
                <a:xfrm>
                  <a:off x="5574" y="52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9746" name="Picture 23"/>
                <p:cNvPicPr>
                  <a:picLocks noChangeAspect="1" noChangeArrowheads="1"/>
                </p:cNvPicPr>
                <p:nvPr userDrawn="1"/>
              </p:nvPicPr>
              <p:blipFill>
                <a:blip r:embed="rId4">
                  <a:extLst>
                    <a:ext uri="{28A0092B-C50C-407E-A947-70E740481C1C}">
                      <a14:useLocalDpi xmlns:a14="http://schemas.microsoft.com/office/drawing/2010/main"/>
                    </a:ext>
                  </a:extLst>
                </a:blip>
                <a:srcRect/>
                <a:stretch>
                  <a:fillRect/>
                </a:stretch>
              </p:blipFill>
              <p:spPr bwMode="auto">
                <a:xfrm>
                  <a:off x="5472" y="76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9747" name="Picture 24"/>
                <p:cNvPicPr>
                  <a:picLocks noChangeAspect="1" noChangeArrowheads="1"/>
                </p:cNvPicPr>
                <p:nvPr userDrawn="1"/>
              </p:nvPicPr>
              <p:blipFill>
                <a:blip r:embed="rId4">
                  <a:extLst>
                    <a:ext uri="{28A0092B-C50C-407E-A947-70E740481C1C}">
                      <a14:useLocalDpi xmlns:a14="http://schemas.microsoft.com/office/drawing/2010/main"/>
                    </a:ext>
                  </a:extLst>
                </a:blip>
                <a:srcRect/>
                <a:stretch>
                  <a:fillRect/>
                </a:stretch>
              </p:blipFill>
              <p:spPr bwMode="auto">
                <a:xfrm>
                  <a:off x="5574" y="100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9748" name="Picture 25"/>
                <p:cNvPicPr>
                  <a:picLocks noChangeAspect="1" noChangeArrowheads="1"/>
                </p:cNvPicPr>
                <p:nvPr userDrawn="1"/>
              </p:nvPicPr>
              <p:blipFill>
                <a:blip r:embed="rId4">
                  <a:extLst>
                    <a:ext uri="{28A0092B-C50C-407E-A947-70E740481C1C}">
                      <a14:useLocalDpi xmlns:a14="http://schemas.microsoft.com/office/drawing/2010/main"/>
                    </a:ext>
                  </a:extLst>
                </a:blip>
                <a:srcRect/>
                <a:stretch>
                  <a:fillRect/>
                </a:stretch>
              </p:blipFill>
              <p:spPr bwMode="auto">
                <a:xfrm>
                  <a:off x="5574" y="124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29720" name="Group 26"/>
              <p:cNvGrpSpPr>
                <a:grpSpLocks/>
              </p:cNvGrpSpPr>
              <p:nvPr userDrawn="1"/>
            </p:nvGrpSpPr>
            <p:grpSpPr bwMode="auto">
              <a:xfrm>
                <a:off x="4944" y="1008"/>
                <a:ext cx="522" cy="2967"/>
                <a:chOff x="4944" y="1008"/>
                <a:chExt cx="522" cy="2967"/>
              </a:xfrm>
            </p:grpSpPr>
            <p:pic>
              <p:nvPicPr>
                <p:cNvPr id="29721" name="Picture 27"/>
                <p:cNvPicPr>
                  <a:picLocks noChangeAspect="1" noChangeArrowheads="1"/>
                </p:cNvPicPr>
                <p:nvPr userDrawn="1"/>
              </p:nvPicPr>
              <p:blipFill>
                <a:blip r:embed="rId4">
                  <a:extLst>
                    <a:ext uri="{28A0092B-C50C-407E-A947-70E740481C1C}">
                      <a14:useLocalDpi xmlns:a14="http://schemas.microsoft.com/office/drawing/2010/main"/>
                    </a:ext>
                  </a:extLst>
                </a:blip>
                <a:srcRect/>
                <a:stretch>
                  <a:fillRect/>
                </a:stretch>
              </p:blipFill>
              <p:spPr bwMode="auto">
                <a:xfrm>
                  <a:off x="5136" y="100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9722" name="Picture 28"/>
                <p:cNvPicPr>
                  <a:picLocks noChangeAspect="1" noChangeArrowheads="1"/>
                </p:cNvPicPr>
                <p:nvPr userDrawn="1"/>
              </p:nvPicPr>
              <p:blipFill>
                <a:blip r:embed="rId4">
                  <a:extLst>
                    <a:ext uri="{28A0092B-C50C-407E-A947-70E740481C1C}">
                      <a14:useLocalDpi xmlns:a14="http://schemas.microsoft.com/office/drawing/2010/main"/>
                    </a:ext>
                  </a:extLst>
                </a:blip>
                <a:srcRect/>
                <a:stretch>
                  <a:fillRect/>
                </a:stretch>
              </p:blipFill>
              <p:spPr bwMode="auto">
                <a:xfrm>
                  <a:off x="5184" y="1200"/>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9723" name="Picture 29"/>
                <p:cNvPicPr>
                  <a:picLocks noChangeAspect="1" noChangeArrowheads="1"/>
                </p:cNvPicPr>
                <p:nvPr userDrawn="1"/>
              </p:nvPicPr>
              <p:blipFill>
                <a:blip r:embed="rId4">
                  <a:extLst>
                    <a:ext uri="{28A0092B-C50C-407E-A947-70E740481C1C}">
                      <a14:useLocalDpi xmlns:a14="http://schemas.microsoft.com/office/drawing/2010/main"/>
                    </a:ext>
                  </a:extLst>
                </a:blip>
                <a:srcRect/>
                <a:stretch>
                  <a:fillRect/>
                </a:stretch>
              </p:blipFill>
              <p:spPr bwMode="auto">
                <a:xfrm>
                  <a:off x="5136" y="1584"/>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9724" name="Picture 30"/>
                <p:cNvPicPr>
                  <a:picLocks noChangeAspect="1" noChangeArrowheads="1"/>
                </p:cNvPicPr>
                <p:nvPr userDrawn="1"/>
              </p:nvPicPr>
              <p:blipFill>
                <a:blip r:embed="rId4">
                  <a:extLst>
                    <a:ext uri="{28A0092B-C50C-407E-A947-70E740481C1C}">
                      <a14:useLocalDpi xmlns:a14="http://schemas.microsoft.com/office/drawing/2010/main"/>
                    </a:ext>
                  </a:extLst>
                </a:blip>
                <a:srcRect/>
                <a:stretch>
                  <a:fillRect/>
                </a:stretch>
              </p:blipFill>
              <p:spPr bwMode="auto">
                <a:xfrm>
                  <a:off x="5280" y="172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9725" name="Picture 31"/>
                <p:cNvPicPr>
                  <a:picLocks noChangeAspect="1" noChangeArrowheads="1"/>
                </p:cNvPicPr>
                <p:nvPr userDrawn="1"/>
              </p:nvPicPr>
              <p:blipFill>
                <a:blip r:embed="rId4">
                  <a:extLst>
                    <a:ext uri="{28A0092B-C50C-407E-A947-70E740481C1C}">
                      <a14:useLocalDpi xmlns:a14="http://schemas.microsoft.com/office/drawing/2010/main"/>
                    </a:ext>
                  </a:extLst>
                </a:blip>
                <a:srcRect/>
                <a:stretch>
                  <a:fillRect/>
                </a:stretch>
              </p:blipFill>
              <p:spPr bwMode="auto">
                <a:xfrm>
                  <a:off x="5040" y="1824"/>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9726" name="Picture 32"/>
                <p:cNvPicPr>
                  <a:picLocks noChangeAspect="1" noChangeArrowheads="1"/>
                </p:cNvPicPr>
                <p:nvPr userDrawn="1"/>
              </p:nvPicPr>
              <p:blipFill>
                <a:blip r:embed="rId4">
                  <a:extLst>
                    <a:ext uri="{28A0092B-C50C-407E-A947-70E740481C1C}">
                      <a14:useLocalDpi xmlns:a14="http://schemas.microsoft.com/office/drawing/2010/main"/>
                    </a:ext>
                  </a:extLst>
                </a:blip>
                <a:srcRect/>
                <a:stretch>
                  <a:fillRect/>
                </a:stretch>
              </p:blipFill>
              <p:spPr bwMode="auto">
                <a:xfrm>
                  <a:off x="5088" y="2016"/>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9727" name="Picture 33"/>
                <p:cNvPicPr>
                  <a:picLocks noChangeAspect="1" noChangeArrowheads="1"/>
                </p:cNvPicPr>
                <p:nvPr userDrawn="1"/>
              </p:nvPicPr>
              <p:blipFill>
                <a:blip r:embed="rId4">
                  <a:extLst>
                    <a:ext uri="{28A0092B-C50C-407E-A947-70E740481C1C}">
                      <a14:useLocalDpi xmlns:a14="http://schemas.microsoft.com/office/drawing/2010/main"/>
                    </a:ext>
                  </a:extLst>
                </a:blip>
                <a:srcRect/>
                <a:stretch>
                  <a:fillRect/>
                </a:stretch>
              </p:blipFill>
              <p:spPr bwMode="auto">
                <a:xfrm>
                  <a:off x="5280" y="2064"/>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9728" name="Picture 34"/>
                <p:cNvPicPr>
                  <a:picLocks noChangeAspect="1" noChangeArrowheads="1"/>
                </p:cNvPicPr>
                <p:nvPr userDrawn="1"/>
              </p:nvPicPr>
              <p:blipFill>
                <a:blip r:embed="rId4">
                  <a:extLst>
                    <a:ext uri="{28A0092B-C50C-407E-A947-70E740481C1C}">
                      <a14:useLocalDpi xmlns:a14="http://schemas.microsoft.com/office/drawing/2010/main"/>
                    </a:ext>
                  </a:extLst>
                </a:blip>
                <a:srcRect/>
                <a:stretch>
                  <a:fillRect/>
                </a:stretch>
              </p:blipFill>
              <p:spPr bwMode="auto">
                <a:xfrm>
                  <a:off x="5232" y="235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9729" name="Picture 35"/>
                <p:cNvPicPr>
                  <a:picLocks noChangeAspect="1" noChangeArrowheads="1"/>
                </p:cNvPicPr>
                <p:nvPr userDrawn="1"/>
              </p:nvPicPr>
              <p:blipFill>
                <a:blip r:embed="rId4">
                  <a:extLst>
                    <a:ext uri="{28A0092B-C50C-407E-A947-70E740481C1C}">
                      <a14:useLocalDpi xmlns:a14="http://schemas.microsoft.com/office/drawing/2010/main"/>
                    </a:ext>
                  </a:extLst>
                </a:blip>
                <a:srcRect/>
                <a:stretch>
                  <a:fillRect/>
                </a:stretch>
              </p:blipFill>
              <p:spPr bwMode="auto">
                <a:xfrm>
                  <a:off x="4992" y="220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9730" name="Picture 36"/>
                <p:cNvPicPr>
                  <a:picLocks noChangeAspect="1" noChangeArrowheads="1"/>
                </p:cNvPicPr>
                <p:nvPr userDrawn="1"/>
              </p:nvPicPr>
              <p:blipFill>
                <a:blip r:embed="rId4">
                  <a:extLst>
                    <a:ext uri="{28A0092B-C50C-407E-A947-70E740481C1C}">
                      <a14:useLocalDpi xmlns:a14="http://schemas.microsoft.com/office/drawing/2010/main"/>
                    </a:ext>
                  </a:extLst>
                </a:blip>
                <a:srcRect/>
                <a:stretch>
                  <a:fillRect/>
                </a:stretch>
              </p:blipFill>
              <p:spPr bwMode="auto">
                <a:xfrm>
                  <a:off x="4992" y="244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9731" name="Picture 37"/>
                <p:cNvPicPr>
                  <a:picLocks noChangeAspect="1" noChangeArrowheads="1"/>
                </p:cNvPicPr>
                <p:nvPr userDrawn="1"/>
              </p:nvPicPr>
              <p:blipFill>
                <a:blip r:embed="rId4">
                  <a:extLst>
                    <a:ext uri="{28A0092B-C50C-407E-A947-70E740481C1C}">
                      <a14:useLocalDpi xmlns:a14="http://schemas.microsoft.com/office/drawing/2010/main"/>
                    </a:ext>
                  </a:extLst>
                </a:blip>
                <a:srcRect/>
                <a:stretch>
                  <a:fillRect/>
                </a:stretch>
              </p:blipFill>
              <p:spPr bwMode="auto">
                <a:xfrm>
                  <a:off x="5136" y="259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9732" name="Picture 38"/>
                <p:cNvPicPr>
                  <a:picLocks noChangeAspect="1" noChangeArrowheads="1"/>
                </p:cNvPicPr>
                <p:nvPr userDrawn="1"/>
              </p:nvPicPr>
              <p:blipFill>
                <a:blip r:embed="rId4">
                  <a:extLst>
                    <a:ext uri="{28A0092B-C50C-407E-A947-70E740481C1C}">
                      <a14:useLocalDpi xmlns:a14="http://schemas.microsoft.com/office/drawing/2010/main"/>
                    </a:ext>
                  </a:extLst>
                </a:blip>
                <a:srcRect/>
                <a:stretch>
                  <a:fillRect/>
                </a:stretch>
              </p:blipFill>
              <p:spPr bwMode="auto">
                <a:xfrm>
                  <a:off x="5232" y="139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9733" name="Picture 39"/>
                <p:cNvPicPr>
                  <a:picLocks noChangeAspect="1" noChangeArrowheads="1"/>
                </p:cNvPicPr>
                <p:nvPr userDrawn="1"/>
              </p:nvPicPr>
              <p:blipFill>
                <a:blip r:embed="rId4">
                  <a:extLst>
                    <a:ext uri="{28A0092B-C50C-407E-A947-70E740481C1C}">
                      <a14:useLocalDpi xmlns:a14="http://schemas.microsoft.com/office/drawing/2010/main"/>
                    </a:ext>
                  </a:extLst>
                </a:blip>
                <a:srcRect/>
                <a:stretch>
                  <a:fillRect/>
                </a:stretch>
              </p:blipFill>
              <p:spPr bwMode="auto">
                <a:xfrm>
                  <a:off x="4944" y="2736"/>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9734" name="Picture 40"/>
                <p:cNvPicPr>
                  <a:picLocks noChangeAspect="1" noChangeArrowheads="1"/>
                </p:cNvPicPr>
                <p:nvPr userDrawn="1"/>
              </p:nvPicPr>
              <p:blipFill>
                <a:blip r:embed="rId4">
                  <a:extLst>
                    <a:ext uri="{28A0092B-C50C-407E-A947-70E740481C1C}">
                      <a14:useLocalDpi xmlns:a14="http://schemas.microsoft.com/office/drawing/2010/main"/>
                    </a:ext>
                  </a:extLst>
                </a:blip>
                <a:srcRect/>
                <a:stretch>
                  <a:fillRect/>
                </a:stretch>
              </p:blipFill>
              <p:spPr bwMode="auto">
                <a:xfrm>
                  <a:off x="4992" y="307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9735" name="Picture 41"/>
                <p:cNvPicPr>
                  <a:picLocks noChangeAspect="1" noChangeArrowheads="1"/>
                </p:cNvPicPr>
                <p:nvPr userDrawn="1"/>
              </p:nvPicPr>
              <p:blipFill>
                <a:blip r:embed="rId4">
                  <a:extLst>
                    <a:ext uri="{28A0092B-C50C-407E-A947-70E740481C1C}">
                      <a14:useLocalDpi xmlns:a14="http://schemas.microsoft.com/office/drawing/2010/main"/>
                    </a:ext>
                  </a:extLst>
                </a:blip>
                <a:srcRect/>
                <a:stretch>
                  <a:fillRect/>
                </a:stretch>
              </p:blipFill>
              <p:spPr bwMode="auto">
                <a:xfrm>
                  <a:off x="5232" y="331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9736" name="Picture 42"/>
                <p:cNvPicPr>
                  <a:picLocks noChangeAspect="1" noChangeArrowheads="1"/>
                </p:cNvPicPr>
                <p:nvPr userDrawn="1"/>
              </p:nvPicPr>
              <p:blipFill>
                <a:blip r:embed="rId4">
                  <a:extLst>
                    <a:ext uri="{28A0092B-C50C-407E-A947-70E740481C1C}">
                      <a14:useLocalDpi xmlns:a14="http://schemas.microsoft.com/office/drawing/2010/main"/>
                    </a:ext>
                  </a:extLst>
                </a:blip>
                <a:srcRect/>
                <a:stretch>
                  <a:fillRect/>
                </a:stretch>
              </p:blipFill>
              <p:spPr bwMode="auto">
                <a:xfrm>
                  <a:off x="4992" y="340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9737" name="Picture 43"/>
                <p:cNvPicPr>
                  <a:picLocks noChangeAspect="1" noChangeArrowheads="1"/>
                </p:cNvPicPr>
                <p:nvPr userDrawn="1"/>
              </p:nvPicPr>
              <p:blipFill>
                <a:blip r:embed="rId4">
                  <a:extLst>
                    <a:ext uri="{28A0092B-C50C-407E-A947-70E740481C1C}">
                      <a14:useLocalDpi xmlns:a14="http://schemas.microsoft.com/office/drawing/2010/main"/>
                    </a:ext>
                  </a:extLst>
                </a:blip>
                <a:srcRect/>
                <a:stretch>
                  <a:fillRect/>
                </a:stretch>
              </p:blipFill>
              <p:spPr bwMode="auto">
                <a:xfrm>
                  <a:off x="5088" y="355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9738" name="Picture 44"/>
                <p:cNvPicPr>
                  <a:picLocks noChangeAspect="1" noChangeArrowheads="1"/>
                </p:cNvPicPr>
                <p:nvPr userDrawn="1"/>
              </p:nvPicPr>
              <p:blipFill>
                <a:blip r:embed="rId4">
                  <a:extLst>
                    <a:ext uri="{28A0092B-C50C-407E-A947-70E740481C1C}">
                      <a14:useLocalDpi xmlns:a14="http://schemas.microsoft.com/office/drawing/2010/main"/>
                    </a:ext>
                  </a:extLst>
                </a:blip>
                <a:srcRect/>
                <a:stretch>
                  <a:fillRect/>
                </a:stretch>
              </p:blipFill>
              <p:spPr bwMode="auto">
                <a:xfrm>
                  <a:off x="4992" y="379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9739" name="Picture 45"/>
                <p:cNvPicPr>
                  <a:picLocks noChangeAspect="1" noChangeArrowheads="1"/>
                </p:cNvPicPr>
                <p:nvPr userDrawn="1"/>
              </p:nvPicPr>
              <p:blipFill>
                <a:blip r:embed="rId4">
                  <a:extLst>
                    <a:ext uri="{28A0092B-C50C-407E-A947-70E740481C1C}">
                      <a14:useLocalDpi xmlns:a14="http://schemas.microsoft.com/office/drawing/2010/main"/>
                    </a:ext>
                  </a:extLst>
                </a:blip>
                <a:srcRect/>
                <a:stretch>
                  <a:fillRect/>
                </a:stretch>
              </p:blipFill>
              <p:spPr bwMode="auto">
                <a:xfrm>
                  <a:off x="5184" y="3696"/>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sp>
          <p:nvSpPr>
            <p:cNvPr id="29708" name="Freeform 46"/>
            <p:cNvSpPr>
              <a:spLocks/>
            </p:cNvSpPr>
            <p:nvPr/>
          </p:nvSpPr>
          <p:spPr bwMode="auto">
            <a:xfrm>
              <a:off x="5010" y="3092"/>
              <a:ext cx="750" cy="1222"/>
            </a:xfrm>
            <a:custGeom>
              <a:avLst/>
              <a:gdLst>
                <a:gd name="T0" fmla="*/ 372 w 750"/>
                <a:gd name="T1" fmla="*/ 154 h 1222"/>
                <a:gd name="T2" fmla="*/ 378 w 750"/>
                <a:gd name="T3" fmla="*/ 412 h 1222"/>
                <a:gd name="T4" fmla="*/ 312 w 750"/>
                <a:gd name="T5" fmla="*/ 724 h 1222"/>
                <a:gd name="T6" fmla="*/ 138 w 750"/>
                <a:gd name="T7" fmla="*/ 928 h 1222"/>
                <a:gd name="T8" fmla="*/ 0 w 750"/>
                <a:gd name="T9" fmla="*/ 976 h 1222"/>
                <a:gd name="T10" fmla="*/ 0 w 750"/>
                <a:gd name="T11" fmla="*/ 1222 h 1222"/>
                <a:gd name="T12" fmla="*/ 750 w 750"/>
                <a:gd name="T13" fmla="*/ 1222 h 1222"/>
                <a:gd name="T14" fmla="*/ 750 w 750"/>
                <a:gd name="T15" fmla="*/ 178 h 1222"/>
                <a:gd name="T16" fmla="*/ 372 w 750"/>
                <a:gd name="T17" fmla="*/ 154 h 122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50" h="1222">
                  <a:moveTo>
                    <a:pt x="372" y="154"/>
                  </a:moveTo>
                  <a:cubicBezTo>
                    <a:pt x="309" y="193"/>
                    <a:pt x="388" y="317"/>
                    <a:pt x="378" y="412"/>
                  </a:cubicBezTo>
                  <a:cubicBezTo>
                    <a:pt x="368" y="507"/>
                    <a:pt x="352" y="638"/>
                    <a:pt x="312" y="724"/>
                  </a:cubicBezTo>
                  <a:cubicBezTo>
                    <a:pt x="272" y="810"/>
                    <a:pt x="190" y="886"/>
                    <a:pt x="138" y="928"/>
                  </a:cubicBezTo>
                  <a:cubicBezTo>
                    <a:pt x="86" y="970"/>
                    <a:pt x="23" y="927"/>
                    <a:pt x="0" y="976"/>
                  </a:cubicBezTo>
                  <a:lnTo>
                    <a:pt x="0" y="1222"/>
                  </a:lnTo>
                  <a:lnTo>
                    <a:pt x="750" y="1222"/>
                  </a:lnTo>
                  <a:lnTo>
                    <a:pt x="750" y="178"/>
                  </a:lnTo>
                  <a:cubicBezTo>
                    <a:pt x="687" y="0"/>
                    <a:pt x="451" y="159"/>
                    <a:pt x="372" y="154"/>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277551" name="Freeform 47"/>
            <p:cNvSpPr>
              <a:spLocks/>
            </p:cNvSpPr>
            <p:nvPr/>
          </p:nvSpPr>
          <p:spPr bwMode="auto">
            <a:xfrm>
              <a:off x="5001" y="3060"/>
              <a:ext cx="768" cy="1260"/>
            </a:xfrm>
            <a:custGeom>
              <a:avLst/>
              <a:gdLst/>
              <a:ahLst/>
              <a:cxnLst>
                <a:cxn ang="0">
                  <a:pos x="0" y="1260"/>
                </a:cxn>
                <a:cxn ang="0">
                  <a:pos x="0" y="1134"/>
                </a:cxn>
                <a:cxn ang="0">
                  <a:pos x="210" y="1032"/>
                </a:cxn>
                <a:cxn ang="0">
                  <a:pos x="324" y="918"/>
                </a:cxn>
                <a:cxn ang="0">
                  <a:pos x="414" y="714"/>
                </a:cxn>
                <a:cxn ang="0">
                  <a:pos x="450" y="456"/>
                </a:cxn>
                <a:cxn ang="0">
                  <a:pos x="438" y="258"/>
                </a:cxn>
                <a:cxn ang="0">
                  <a:pos x="684" y="0"/>
                </a:cxn>
                <a:cxn ang="0">
                  <a:pos x="768" y="18"/>
                </a:cxn>
                <a:cxn ang="0">
                  <a:pos x="768" y="1254"/>
                </a:cxn>
                <a:cxn ang="0">
                  <a:pos x="0" y="1260"/>
                </a:cxn>
              </a:cxnLst>
              <a:rect l="0" t="0" r="r" b="b"/>
              <a:pathLst>
                <a:path w="768" h="1260">
                  <a:moveTo>
                    <a:pt x="0" y="1260"/>
                  </a:moveTo>
                  <a:lnTo>
                    <a:pt x="0" y="1134"/>
                  </a:lnTo>
                  <a:lnTo>
                    <a:pt x="210" y="1032"/>
                  </a:lnTo>
                  <a:lnTo>
                    <a:pt x="324" y="918"/>
                  </a:lnTo>
                  <a:lnTo>
                    <a:pt x="414" y="714"/>
                  </a:lnTo>
                  <a:lnTo>
                    <a:pt x="450" y="456"/>
                  </a:lnTo>
                  <a:lnTo>
                    <a:pt x="438" y="258"/>
                  </a:lnTo>
                  <a:lnTo>
                    <a:pt x="684" y="0"/>
                  </a:lnTo>
                  <a:lnTo>
                    <a:pt x="768" y="18"/>
                  </a:lnTo>
                  <a:lnTo>
                    <a:pt x="768" y="1254"/>
                  </a:lnTo>
                  <a:lnTo>
                    <a:pt x="0" y="1260"/>
                  </a:lnTo>
                  <a:close/>
                </a:path>
              </a:pathLst>
            </a:custGeom>
            <a:gradFill rotWithShape="0">
              <a:gsLst>
                <a:gs pos="0">
                  <a:schemeClr val="folHlink"/>
                </a:gs>
                <a:gs pos="50000">
                  <a:schemeClr val="hlink"/>
                </a:gs>
                <a:gs pos="100000">
                  <a:schemeClr val="folHlink"/>
                </a:gs>
              </a:gsLst>
              <a:lin ang="0" scaled="1"/>
            </a:gradFill>
            <a:ln w="9525" cap="flat" cmpd="sng">
              <a:noFill/>
              <a:prstDash val="solid"/>
              <a:round/>
              <a:headEnd type="none" w="med" len="med"/>
              <a:tailEnd type="none" w="med" len="med"/>
            </a:ln>
            <a:effectLst/>
          </p:spPr>
          <p:txBody>
            <a:bodyPr wrap="none" anchor="ctr"/>
            <a:lstStyle/>
            <a:p>
              <a:pPr>
                <a:defRPr/>
              </a:pPr>
              <a:endParaRPr lang="en-US" sz="2400">
                <a:solidFill>
                  <a:srgbClr val="2F1311"/>
                </a:solidFill>
                <a:latin typeface="Arial" pitchFamily="-112" charset="0"/>
                <a:ea typeface="ＭＳ Ｐゴシック" pitchFamily="-112" charset="-128"/>
                <a:cs typeface="ＭＳ Ｐゴシック" pitchFamily="-112" charset="-128"/>
              </a:endParaRPr>
            </a:p>
          </p:txBody>
        </p:sp>
        <p:sp>
          <p:nvSpPr>
            <p:cNvPr id="277552" name="Freeform 48"/>
            <p:cNvSpPr>
              <a:spLocks/>
            </p:cNvSpPr>
            <p:nvPr/>
          </p:nvSpPr>
          <p:spPr bwMode="auto">
            <a:xfrm>
              <a:off x="4994" y="1775"/>
              <a:ext cx="776" cy="2543"/>
            </a:xfrm>
            <a:custGeom>
              <a:avLst/>
              <a:gdLst/>
              <a:ahLst/>
              <a:cxnLst>
                <a:cxn ang="0">
                  <a:pos x="550" y="115"/>
                </a:cxn>
                <a:cxn ang="0">
                  <a:pos x="460" y="529"/>
                </a:cxn>
                <a:cxn ang="0">
                  <a:pos x="298" y="925"/>
                </a:cxn>
                <a:cxn ang="0">
                  <a:pos x="76" y="1267"/>
                </a:cxn>
                <a:cxn ang="0">
                  <a:pos x="4" y="1339"/>
                </a:cxn>
                <a:cxn ang="0">
                  <a:pos x="100" y="1351"/>
                </a:cxn>
                <a:cxn ang="0">
                  <a:pos x="286" y="1399"/>
                </a:cxn>
                <a:cxn ang="0">
                  <a:pos x="394" y="1525"/>
                </a:cxn>
                <a:cxn ang="0">
                  <a:pos x="478" y="1705"/>
                </a:cxn>
                <a:cxn ang="0">
                  <a:pos x="478" y="1969"/>
                </a:cxn>
                <a:cxn ang="0">
                  <a:pos x="370" y="2263"/>
                </a:cxn>
                <a:cxn ang="0">
                  <a:pos x="124" y="2479"/>
                </a:cxn>
                <a:cxn ang="0">
                  <a:pos x="22" y="2515"/>
                </a:cxn>
                <a:cxn ang="0">
                  <a:pos x="196" y="2533"/>
                </a:cxn>
                <a:cxn ang="0">
                  <a:pos x="388" y="2455"/>
                </a:cxn>
                <a:cxn ang="0">
                  <a:pos x="502" y="2299"/>
                </a:cxn>
                <a:cxn ang="0">
                  <a:pos x="598" y="2197"/>
                </a:cxn>
                <a:cxn ang="0">
                  <a:pos x="694" y="2197"/>
                </a:cxn>
                <a:cxn ang="0">
                  <a:pos x="742" y="2230"/>
                </a:cxn>
                <a:cxn ang="0">
                  <a:pos x="712" y="2137"/>
                </a:cxn>
                <a:cxn ang="0">
                  <a:pos x="664" y="1807"/>
                </a:cxn>
                <a:cxn ang="0">
                  <a:pos x="670" y="1561"/>
                </a:cxn>
                <a:cxn ang="0">
                  <a:pos x="718" y="1393"/>
                </a:cxn>
                <a:cxn ang="0">
                  <a:pos x="748" y="1219"/>
                </a:cxn>
                <a:cxn ang="0">
                  <a:pos x="550" y="115"/>
                </a:cxn>
              </a:cxnLst>
              <a:rect l="0" t="0" r="r" b="b"/>
              <a:pathLst>
                <a:path w="776" h="2543">
                  <a:moveTo>
                    <a:pt x="550" y="115"/>
                  </a:moveTo>
                  <a:cubicBezTo>
                    <a:pt x="502" y="0"/>
                    <a:pt x="502" y="394"/>
                    <a:pt x="460" y="529"/>
                  </a:cubicBezTo>
                  <a:cubicBezTo>
                    <a:pt x="418" y="664"/>
                    <a:pt x="362" y="802"/>
                    <a:pt x="298" y="925"/>
                  </a:cubicBezTo>
                  <a:cubicBezTo>
                    <a:pt x="234" y="1048"/>
                    <a:pt x="125" y="1198"/>
                    <a:pt x="76" y="1267"/>
                  </a:cubicBezTo>
                  <a:cubicBezTo>
                    <a:pt x="27" y="1336"/>
                    <a:pt x="0" y="1325"/>
                    <a:pt x="4" y="1339"/>
                  </a:cubicBezTo>
                  <a:cubicBezTo>
                    <a:pt x="8" y="1353"/>
                    <a:pt x="53" y="1341"/>
                    <a:pt x="100" y="1351"/>
                  </a:cubicBezTo>
                  <a:cubicBezTo>
                    <a:pt x="147" y="1361"/>
                    <a:pt x="237" y="1370"/>
                    <a:pt x="286" y="1399"/>
                  </a:cubicBezTo>
                  <a:cubicBezTo>
                    <a:pt x="335" y="1428"/>
                    <a:pt x="362" y="1474"/>
                    <a:pt x="394" y="1525"/>
                  </a:cubicBezTo>
                  <a:cubicBezTo>
                    <a:pt x="426" y="1576"/>
                    <a:pt x="464" y="1631"/>
                    <a:pt x="478" y="1705"/>
                  </a:cubicBezTo>
                  <a:cubicBezTo>
                    <a:pt x="492" y="1779"/>
                    <a:pt x="496" y="1876"/>
                    <a:pt x="478" y="1969"/>
                  </a:cubicBezTo>
                  <a:cubicBezTo>
                    <a:pt x="460" y="2062"/>
                    <a:pt x="429" y="2178"/>
                    <a:pt x="370" y="2263"/>
                  </a:cubicBezTo>
                  <a:cubicBezTo>
                    <a:pt x="311" y="2348"/>
                    <a:pt x="238" y="2428"/>
                    <a:pt x="124" y="2479"/>
                  </a:cubicBezTo>
                  <a:cubicBezTo>
                    <a:pt x="66" y="2521"/>
                    <a:pt x="10" y="2506"/>
                    <a:pt x="22" y="2515"/>
                  </a:cubicBezTo>
                  <a:cubicBezTo>
                    <a:pt x="34" y="2524"/>
                    <a:pt x="135" y="2543"/>
                    <a:pt x="196" y="2533"/>
                  </a:cubicBezTo>
                  <a:cubicBezTo>
                    <a:pt x="257" y="2523"/>
                    <a:pt x="337" y="2494"/>
                    <a:pt x="388" y="2455"/>
                  </a:cubicBezTo>
                  <a:cubicBezTo>
                    <a:pt x="439" y="2416"/>
                    <a:pt x="467" y="2342"/>
                    <a:pt x="502" y="2299"/>
                  </a:cubicBezTo>
                  <a:cubicBezTo>
                    <a:pt x="537" y="2256"/>
                    <a:pt x="566" y="2214"/>
                    <a:pt x="598" y="2197"/>
                  </a:cubicBezTo>
                  <a:cubicBezTo>
                    <a:pt x="630" y="2180"/>
                    <a:pt x="670" y="2191"/>
                    <a:pt x="694" y="2197"/>
                  </a:cubicBezTo>
                  <a:cubicBezTo>
                    <a:pt x="718" y="2203"/>
                    <a:pt x="739" y="2240"/>
                    <a:pt x="742" y="2230"/>
                  </a:cubicBezTo>
                  <a:cubicBezTo>
                    <a:pt x="745" y="2220"/>
                    <a:pt x="725" y="2207"/>
                    <a:pt x="712" y="2137"/>
                  </a:cubicBezTo>
                  <a:cubicBezTo>
                    <a:pt x="699" y="2067"/>
                    <a:pt x="671" y="1903"/>
                    <a:pt x="664" y="1807"/>
                  </a:cubicBezTo>
                  <a:cubicBezTo>
                    <a:pt x="657" y="1711"/>
                    <a:pt x="661" y="1630"/>
                    <a:pt x="670" y="1561"/>
                  </a:cubicBezTo>
                  <a:cubicBezTo>
                    <a:pt x="679" y="1492"/>
                    <a:pt x="705" y="1450"/>
                    <a:pt x="718" y="1393"/>
                  </a:cubicBezTo>
                  <a:cubicBezTo>
                    <a:pt x="731" y="1336"/>
                    <a:pt x="776" y="1427"/>
                    <a:pt x="748" y="1219"/>
                  </a:cubicBezTo>
                  <a:cubicBezTo>
                    <a:pt x="720" y="1011"/>
                    <a:pt x="598" y="230"/>
                    <a:pt x="550" y="115"/>
                  </a:cubicBezTo>
                  <a:close/>
                </a:path>
              </a:pathLst>
            </a:custGeom>
            <a:gradFill rotWithShape="0">
              <a:gsLst>
                <a:gs pos="0">
                  <a:schemeClr val="accent2">
                    <a:gamma/>
                    <a:shade val="46275"/>
                    <a:invGamma/>
                  </a:schemeClr>
                </a:gs>
                <a:gs pos="50000">
                  <a:schemeClr val="accent2"/>
                </a:gs>
                <a:gs pos="100000">
                  <a:schemeClr val="accent2">
                    <a:gamma/>
                    <a:shade val="46275"/>
                    <a:invGamma/>
                  </a:schemeClr>
                </a:gs>
              </a:gsLst>
              <a:lin ang="0" scaled="1"/>
            </a:gradFill>
            <a:ln w="9525">
              <a:noFill/>
              <a:round/>
              <a:headEnd/>
              <a:tailEnd/>
            </a:ln>
            <a:effectLst/>
          </p:spPr>
          <p:txBody>
            <a:bodyPr wrap="none" anchor="ctr"/>
            <a:lstStyle/>
            <a:p>
              <a:pPr>
                <a:defRPr/>
              </a:pPr>
              <a:endParaRPr lang="en-US" sz="2400">
                <a:solidFill>
                  <a:srgbClr val="2F1311"/>
                </a:solidFill>
                <a:latin typeface="Arial" pitchFamily="-112" charset="0"/>
                <a:ea typeface="ＭＳ Ｐゴシック" pitchFamily="-112" charset="-128"/>
                <a:cs typeface="ＭＳ Ｐゴシック" pitchFamily="-112" charset="-128"/>
              </a:endParaRPr>
            </a:p>
          </p:txBody>
        </p:sp>
        <p:sp>
          <p:nvSpPr>
            <p:cNvPr id="29711" name="Freeform 49" descr="kimonopat1"/>
            <p:cNvSpPr>
              <a:spLocks/>
            </p:cNvSpPr>
            <p:nvPr/>
          </p:nvSpPr>
          <p:spPr bwMode="auto">
            <a:xfrm>
              <a:off x="5046" y="2229"/>
              <a:ext cx="617" cy="1376"/>
            </a:xfrm>
            <a:custGeom>
              <a:avLst/>
              <a:gdLst>
                <a:gd name="T0" fmla="*/ 486 w 617"/>
                <a:gd name="T1" fmla="*/ 3 h 1376"/>
                <a:gd name="T2" fmla="*/ 402 w 617"/>
                <a:gd name="T3" fmla="*/ 381 h 1376"/>
                <a:gd name="T4" fmla="*/ 216 w 617"/>
                <a:gd name="T5" fmla="*/ 777 h 1376"/>
                <a:gd name="T6" fmla="*/ 0 w 617"/>
                <a:gd name="T7" fmla="*/ 1119 h 1376"/>
                <a:gd name="T8" fmla="*/ 102 w 617"/>
                <a:gd name="T9" fmla="*/ 1101 h 1376"/>
                <a:gd name="T10" fmla="*/ 282 w 617"/>
                <a:gd name="T11" fmla="*/ 1119 h 1376"/>
                <a:gd name="T12" fmla="*/ 378 w 617"/>
                <a:gd name="T13" fmla="*/ 1185 h 1376"/>
                <a:gd name="T14" fmla="*/ 432 w 617"/>
                <a:gd name="T15" fmla="*/ 1269 h 1376"/>
                <a:gd name="T16" fmla="*/ 444 w 617"/>
                <a:gd name="T17" fmla="*/ 1365 h 1376"/>
                <a:gd name="T18" fmla="*/ 498 w 617"/>
                <a:gd name="T19" fmla="*/ 1203 h 1376"/>
                <a:gd name="T20" fmla="*/ 564 w 617"/>
                <a:gd name="T21" fmla="*/ 825 h 1376"/>
                <a:gd name="T22" fmla="*/ 606 w 617"/>
                <a:gd name="T23" fmla="*/ 363 h 1376"/>
                <a:gd name="T24" fmla="*/ 486 w 617"/>
                <a:gd name="T25" fmla="*/ 3 h 137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17" h="1376">
                  <a:moveTo>
                    <a:pt x="486" y="3"/>
                  </a:moveTo>
                  <a:cubicBezTo>
                    <a:pt x="452" y="6"/>
                    <a:pt x="447" y="252"/>
                    <a:pt x="402" y="381"/>
                  </a:cubicBezTo>
                  <a:cubicBezTo>
                    <a:pt x="357" y="510"/>
                    <a:pt x="283" y="654"/>
                    <a:pt x="216" y="777"/>
                  </a:cubicBezTo>
                  <a:cubicBezTo>
                    <a:pt x="149" y="900"/>
                    <a:pt x="19" y="1065"/>
                    <a:pt x="0" y="1119"/>
                  </a:cubicBezTo>
                  <a:cubicBezTo>
                    <a:pt x="48" y="1119"/>
                    <a:pt x="55" y="1101"/>
                    <a:pt x="102" y="1101"/>
                  </a:cubicBezTo>
                  <a:cubicBezTo>
                    <a:pt x="149" y="1101"/>
                    <a:pt x="236" y="1105"/>
                    <a:pt x="282" y="1119"/>
                  </a:cubicBezTo>
                  <a:cubicBezTo>
                    <a:pt x="328" y="1133"/>
                    <a:pt x="353" y="1160"/>
                    <a:pt x="378" y="1185"/>
                  </a:cubicBezTo>
                  <a:cubicBezTo>
                    <a:pt x="403" y="1210"/>
                    <a:pt x="421" y="1239"/>
                    <a:pt x="432" y="1269"/>
                  </a:cubicBezTo>
                  <a:cubicBezTo>
                    <a:pt x="443" y="1299"/>
                    <a:pt x="433" y="1376"/>
                    <a:pt x="444" y="1365"/>
                  </a:cubicBezTo>
                  <a:cubicBezTo>
                    <a:pt x="455" y="1354"/>
                    <a:pt x="478" y="1293"/>
                    <a:pt x="498" y="1203"/>
                  </a:cubicBezTo>
                  <a:cubicBezTo>
                    <a:pt x="518" y="1113"/>
                    <a:pt x="546" y="965"/>
                    <a:pt x="564" y="825"/>
                  </a:cubicBezTo>
                  <a:cubicBezTo>
                    <a:pt x="582" y="685"/>
                    <a:pt x="617" y="496"/>
                    <a:pt x="606" y="363"/>
                  </a:cubicBezTo>
                  <a:cubicBezTo>
                    <a:pt x="595" y="230"/>
                    <a:pt x="520" y="0"/>
                    <a:pt x="486" y="3"/>
                  </a:cubicBezTo>
                  <a:close/>
                </a:path>
              </a:pathLst>
            </a:custGeom>
            <a:blipFill dpi="0" rotWithShape="0">
              <a:blip r:embed="rId5"/>
              <a:srcRect/>
              <a:tile tx="0" ty="0" sx="100000" sy="100000" flip="none" algn="tl"/>
            </a:blipFill>
            <a:ln>
              <a:noFill/>
            </a:ln>
            <a:extLst>
              <a:ext uri="{91240B29-F687-4f45-9708-019B960494DF}">
                <a14:hiddenLine xmlns="" xmlns:a14="http://schemas.microsoft.com/office/drawing/2010/main" w="9525" cap="flat" cmpd="sng">
                  <a:solidFill>
                    <a:srgbClr val="000000"/>
                  </a:solidFill>
                  <a:prstDash val="solid"/>
                  <a:round/>
                  <a:headEnd/>
                  <a:tailEnd/>
                </a14:hiddenLine>
              </a:ext>
            </a:extLst>
          </p:spPr>
          <p:txBody>
            <a:bodyPr wrap="none" anchor="ctr"/>
            <a:lstStyle/>
            <a:p>
              <a:endParaRPr lang="en-US"/>
            </a:p>
          </p:txBody>
        </p:sp>
        <p:sp>
          <p:nvSpPr>
            <p:cNvPr id="29712" name="Freeform 50" descr="kimonopat1"/>
            <p:cNvSpPr>
              <a:spLocks/>
            </p:cNvSpPr>
            <p:nvPr/>
          </p:nvSpPr>
          <p:spPr bwMode="auto">
            <a:xfrm>
              <a:off x="5193" y="269"/>
              <a:ext cx="576" cy="3180"/>
            </a:xfrm>
            <a:custGeom>
              <a:avLst/>
              <a:gdLst>
                <a:gd name="T0" fmla="*/ 42 w 576"/>
                <a:gd name="T1" fmla="*/ 61 h 3180"/>
                <a:gd name="T2" fmla="*/ 156 w 576"/>
                <a:gd name="T3" fmla="*/ 517 h 3180"/>
                <a:gd name="T4" fmla="*/ 288 w 576"/>
                <a:gd name="T5" fmla="*/ 991 h 3180"/>
                <a:gd name="T6" fmla="*/ 414 w 576"/>
                <a:gd name="T7" fmla="*/ 1435 h 3180"/>
                <a:gd name="T8" fmla="*/ 576 w 576"/>
                <a:gd name="T9" fmla="*/ 1807 h 3180"/>
                <a:gd name="T10" fmla="*/ 576 w 576"/>
                <a:gd name="T11" fmla="*/ 3055 h 3180"/>
                <a:gd name="T12" fmla="*/ 414 w 576"/>
                <a:gd name="T13" fmla="*/ 2557 h 3180"/>
                <a:gd name="T14" fmla="*/ 252 w 576"/>
                <a:gd name="T15" fmla="*/ 1765 h 3180"/>
                <a:gd name="T16" fmla="*/ 126 w 576"/>
                <a:gd name="T17" fmla="*/ 961 h 3180"/>
                <a:gd name="T18" fmla="*/ 12 w 576"/>
                <a:gd name="T19" fmla="*/ 151 h 3180"/>
                <a:gd name="T20" fmla="*/ 42 w 576"/>
                <a:gd name="T21" fmla="*/ 61 h 318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76" h="3180">
                  <a:moveTo>
                    <a:pt x="42" y="61"/>
                  </a:moveTo>
                  <a:cubicBezTo>
                    <a:pt x="66" y="122"/>
                    <a:pt x="115" y="362"/>
                    <a:pt x="156" y="517"/>
                  </a:cubicBezTo>
                  <a:cubicBezTo>
                    <a:pt x="197" y="672"/>
                    <a:pt x="245" y="838"/>
                    <a:pt x="288" y="991"/>
                  </a:cubicBezTo>
                  <a:cubicBezTo>
                    <a:pt x="331" y="1144"/>
                    <a:pt x="366" y="1299"/>
                    <a:pt x="414" y="1435"/>
                  </a:cubicBezTo>
                  <a:cubicBezTo>
                    <a:pt x="462" y="1571"/>
                    <a:pt x="549" y="1537"/>
                    <a:pt x="576" y="1807"/>
                  </a:cubicBezTo>
                  <a:lnTo>
                    <a:pt x="576" y="3055"/>
                  </a:lnTo>
                  <a:cubicBezTo>
                    <a:pt x="549" y="3180"/>
                    <a:pt x="468" y="2772"/>
                    <a:pt x="414" y="2557"/>
                  </a:cubicBezTo>
                  <a:cubicBezTo>
                    <a:pt x="360" y="2342"/>
                    <a:pt x="300" y="2031"/>
                    <a:pt x="252" y="1765"/>
                  </a:cubicBezTo>
                  <a:cubicBezTo>
                    <a:pt x="204" y="1499"/>
                    <a:pt x="166" y="1230"/>
                    <a:pt x="126" y="961"/>
                  </a:cubicBezTo>
                  <a:cubicBezTo>
                    <a:pt x="86" y="692"/>
                    <a:pt x="24" y="299"/>
                    <a:pt x="12" y="151"/>
                  </a:cubicBezTo>
                  <a:cubicBezTo>
                    <a:pt x="0" y="3"/>
                    <a:pt x="18" y="0"/>
                    <a:pt x="42" y="61"/>
                  </a:cubicBezTo>
                  <a:close/>
                </a:path>
              </a:pathLst>
            </a:custGeom>
            <a:blipFill dpi="0" rotWithShape="0">
              <a:blip r:embed="rId5"/>
              <a:srcRect/>
              <a:tile tx="0" ty="0" sx="100000" sy="100000" flip="none" algn="tl"/>
            </a:blipFill>
            <a:ln>
              <a:noFill/>
            </a:ln>
            <a:extLst>
              <a:ext uri="{91240B29-F687-4f45-9708-019B960494DF}">
                <a14:hiddenLine xmlns="" xmlns:a14="http://schemas.microsoft.com/office/drawing/2010/main" w="9525" cap="flat" cmpd="sng">
                  <a:solidFill>
                    <a:srgbClr val="000000"/>
                  </a:solidFill>
                  <a:prstDash val="solid"/>
                  <a:round/>
                  <a:headEnd/>
                  <a:tailEnd/>
                </a14:hiddenLine>
              </a:ext>
            </a:extLst>
          </p:spPr>
          <p:txBody>
            <a:bodyPr wrap="none" anchor="ctr"/>
            <a:lstStyle/>
            <a:p>
              <a:endParaRPr lang="en-US"/>
            </a:p>
          </p:txBody>
        </p:sp>
        <p:sp>
          <p:nvSpPr>
            <p:cNvPr id="29713" name="Freeform 51"/>
            <p:cNvSpPr>
              <a:spLocks/>
            </p:cNvSpPr>
            <p:nvPr/>
          </p:nvSpPr>
          <p:spPr bwMode="auto">
            <a:xfrm>
              <a:off x="5197" y="165"/>
              <a:ext cx="573" cy="1935"/>
            </a:xfrm>
            <a:custGeom>
              <a:avLst/>
              <a:gdLst>
                <a:gd name="T0" fmla="*/ 69 w 573"/>
                <a:gd name="T1" fmla="*/ 63 h 1935"/>
                <a:gd name="T2" fmla="*/ 207 w 573"/>
                <a:gd name="T3" fmla="*/ 549 h 1935"/>
                <a:gd name="T4" fmla="*/ 381 w 573"/>
                <a:gd name="T5" fmla="*/ 1101 h 1935"/>
                <a:gd name="T6" fmla="*/ 573 w 573"/>
                <a:gd name="T7" fmla="*/ 1575 h 1935"/>
                <a:gd name="T8" fmla="*/ 573 w 573"/>
                <a:gd name="T9" fmla="*/ 1935 h 1935"/>
                <a:gd name="T10" fmla="*/ 321 w 573"/>
                <a:gd name="T11" fmla="*/ 1449 h 1935"/>
                <a:gd name="T12" fmla="*/ 147 w 573"/>
                <a:gd name="T13" fmla="*/ 699 h 1935"/>
                <a:gd name="T14" fmla="*/ 15 w 573"/>
                <a:gd name="T15" fmla="*/ 171 h 1935"/>
                <a:gd name="T16" fmla="*/ 69 w 573"/>
                <a:gd name="T17" fmla="*/ 63 h 193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73" h="1935">
                  <a:moveTo>
                    <a:pt x="69" y="63"/>
                  </a:moveTo>
                  <a:cubicBezTo>
                    <a:pt x="101" y="126"/>
                    <a:pt x="155" y="376"/>
                    <a:pt x="207" y="549"/>
                  </a:cubicBezTo>
                  <a:cubicBezTo>
                    <a:pt x="259" y="722"/>
                    <a:pt x="320" y="930"/>
                    <a:pt x="381" y="1101"/>
                  </a:cubicBezTo>
                  <a:cubicBezTo>
                    <a:pt x="442" y="1272"/>
                    <a:pt x="541" y="1436"/>
                    <a:pt x="573" y="1575"/>
                  </a:cubicBezTo>
                  <a:lnTo>
                    <a:pt x="573" y="1935"/>
                  </a:lnTo>
                  <a:cubicBezTo>
                    <a:pt x="531" y="1914"/>
                    <a:pt x="392" y="1655"/>
                    <a:pt x="321" y="1449"/>
                  </a:cubicBezTo>
                  <a:cubicBezTo>
                    <a:pt x="250" y="1243"/>
                    <a:pt x="198" y="912"/>
                    <a:pt x="147" y="699"/>
                  </a:cubicBezTo>
                  <a:cubicBezTo>
                    <a:pt x="96" y="486"/>
                    <a:pt x="30" y="274"/>
                    <a:pt x="15" y="171"/>
                  </a:cubicBezTo>
                  <a:cubicBezTo>
                    <a:pt x="0" y="68"/>
                    <a:pt x="37" y="0"/>
                    <a:pt x="69" y="63"/>
                  </a:cubicBez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29714" name="Freeform 52"/>
            <p:cNvSpPr>
              <a:spLocks/>
            </p:cNvSpPr>
            <p:nvPr/>
          </p:nvSpPr>
          <p:spPr bwMode="auto">
            <a:xfrm>
              <a:off x="5004" y="0"/>
              <a:ext cx="363" cy="2112"/>
            </a:xfrm>
            <a:custGeom>
              <a:avLst/>
              <a:gdLst>
                <a:gd name="T0" fmla="*/ 0 w 363"/>
                <a:gd name="T1" fmla="*/ 2094 h 2112"/>
                <a:gd name="T2" fmla="*/ 66 w 363"/>
                <a:gd name="T3" fmla="*/ 1992 h 2112"/>
                <a:gd name="T4" fmla="*/ 150 w 363"/>
                <a:gd name="T5" fmla="*/ 1464 h 2112"/>
                <a:gd name="T6" fmla="*/ 234 w 363"/>
                <a:gd name="T7" fmla="*/ 678 h 2112"/>
                <a:gd name="T8" fmla="*/ 324 w 363"/>
                <a:gd name="T9" fmla="*/ 0 h 2112"/>
                <a:gd name="T10" fmla="*/ 0 w 363"/>
                <a:gd name="T11" fmla="*/ 0 h 2112"/>
                <a:gd name="T12" fmla="*/ 0 w 363"/>
                <a:gd name="T13" fmla="*/ 2094 h 21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277557" name="Freeform 53"/>
            <p:cNvSpPr>
              <a:spLocks/>
            </p:cNvSpPr>
            <p:nvPr/>
          </p:nvSpPr>
          <p:spPr bwMode="auto">
            <a:xfrm>
              <a:off x="5004" y="1"/>
              <a:ext cx="189" cy="2112"/>
            </a:xfrm>
            <a:custGeom>
              <a:avLst/>
              <a:gdLst/>
              <a:ahLst/>
              <a:cxnLst>
                <a:cxn ang="0">
                  <a:pos x="0" y="2094"/>
                </a:cxn>
                <a:cxn ang="0">
                  <a:pos x="66" y="1992"/>
                </a:cxn>
                <a:cxn ang="0">
                  <a:pos x="150" y="1464"/>
                </a:cxn>
                <a:cxn ang="0">
                  <a:pos x="234" y="678"/>
                </a:cxn>
                <a:cxn ang="0">
                  <a:pos x="324" y="0"/>
                </a:cxn>
                <a:cxn ang="0">
                  <a:pos x="0" y="0"/>
                </a:cxn>
                <a:cxn ang="0">
                  <a:pos x="0" y="2094"/>
                </a:cxn>
              </a:cxnLst>
              <a:rect l="0" t="0" r="r" b="b"/>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chemeClr val="folHlink"/>
                </a:gs>
                <a:gs pos="50000">
                  <a:schemeClr val="hlink"/>
                </a:gs>
                <a:gs pos="100000">
                  <a:schemeClr val="folHlink"/>
                </a:gs>
              </a:gsLst>
              <a:lin ang="0" scaled="1"/>
            </a:gradFill>
            <a:ln w="9525">
              <a:noFill/>
              <a:round/>
              <a:headEnd/>
              <a:tailEnd/>
            </a:ln>
            <a:effectLst/>
          </p:spPr>
          <p:txBody>
            <a:bodyPr wrap="none" anchor="ctr"/>
            <a:lstStyle/>
            <a:p>
              <a:pPr>
                <a:defRPr/>
              </a:pPr>
              <a:endParaRPr lang="en-US" sz="2400">
                <a:solidFill>
                  <a:srgbClr val="2F1311"/>
                </a:solidFill>
                <a:latin typeface="Arial" pitchFamily="-112" charset="0"/>
                <a:ea typeface="ＭＳ Ｐゴシック" pitchFamily="-112" charset="-128"/>
                <a:cs typeface="ＭＳ Ｐゴシック" pitchFamily="-112" charset="-128"/>
              </a:endParaRPr>
            </a:p>
          </p:txBody>
        </p:sp>
        <p:sp>
          <p:nvSpPr>
            <p:cNvPr id="29716" name="Rectangle 54"/>
            <p:cNvSpPr>
              <a:spLocks noChangeArrowheads="1"/>
            </p:cNvSpPr>
            <p:nvPr/>
          </p:nvSpPr>
          <p:spPr bwMode="auto">
            <a:xfrm>
              <a:off x="4955" y="1"/>
              <a:ext cx="56" cy="4320"/>
            </a:xfrm>
            <a:prstGeom prst="rect">
              <a:avLst/>
            </a:pr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kumimoji="1" lang="en-US">
                <a:solidFill>
                  <a:srgbClr val="2F1311"/>
                </a:solidFill>
                <a:latin typeface="Arial" charset="0"/>
              </a:endParaRPr>
            </a:p>
          </p:txBody>
        </p:sp>
        <p:sp>
          <p:nvSpPr>
            <p:cNvPr id="277559" name="Freeform 55"/>
            <p:cNvSpPr>
              <a:spLocks/>
            </p:cNvSpPr>
            <p:nvPr/>
          </p:nvSpPr>
          <p:spPr bwMode="auto">
            <a:xfrm>
              <a:off x="5013" y="3924"/>
              <a:ext cx="734" cy="390"/>
            </a:xfrm>
            <a:custGeom>
              <a:avLst/>
              <a:gdLst/>
              <a:ahLst/>
              <a:cxnLst>
                <a:cxn ang="0">
                  <a:pos x="1" y="357"/>
                </a:cxn>
                <a:cxn ang="0">
                  <a:pos x="109" y="341"/>
                </a:cxn>
                <a:cxn ang="0">
                  <a:pos x="241" y="305"/>
                </a:cxn>
                <a:cxn ang="0">
                  <a:pos x="353" y="209"/>
                </a:cxn>
                <a:cxn ang="0">
                  <a:pos x="429" y="89"/>
                </a:cxn>
                <a:cxn ang="0">
                  <a:pos x="493" y="17"/>
                </a:cxn>
                <a:cxn ang="0">
                  <a:pos x="577" y="1"/>
                </a:cxn>
                <a:cxn ang="0">
                  <a:pos x="629" y="21"/>
                </a:cxn>
                <a:cxn ang="0">
                  <a:pos x="673" y="65"/>
                </a:cxn>
                <a:cxn ang="0">
                  <a:pos x="673" y="137"/>
                </a:cxn>
                <a:cxn ang="0">
                  <a:pos x="561" y="225"/>
                </a:cxn>
                <a:cxn ang="0">
                  <a:pos x="425" y="297"/>
                </a:cxn>
                <a:cxn ang="0">
                  <a:pos x="245" y="357"/>
                </a:cxn>
                <a:cxn ang="0">
                  <a:pos x="113" y="377"/>
                </a:cxn>
                <a:cxn ang="0">
                  <a:pos x="1" y="357"/>
                </a:cxn>
              </a:cxnLst>
              <a:rect l="0" t="0" r="r" b="b"/>
              <a:pathLst>
                <a:path w="692" h="378">
                  <a:moveTo>
                    <a:pt x="1" y="357"/>
                  </a:moveTo>
                  <a:cubicBezTo>
                    <a:pt x="0" y="351"/>
                    <a:pt x="69" y="350"/>
                    <a:pt x="109" y="341"/>
                  </a:cubicBezTo>
                  <a:cubicBezTo>
                    <a:pt x="149" y="332"/>
                    <a:pt x="200" y="327"/>
                    <a:pt x="241" y="305"/>
                  </a:cubicBezTo>
                  <a:cubicBezTo>
                    <a:pt x="282" y="283"/>
                    <a:pt x="322" y="245"/>
                    <a:pt x="353" y="209"/>
                  </a:cubicBezTo>
                  <a:cubicBezTo>
                    <a:pt x="384" y="173"/>
                    <a:pt x="406" y="121"/>
                    <a:pt x="429" y="89"/>
                  </a:cubicBezTo>
                  <a:cubicBezTo>
                    <a:pt x="452" y="57"/>
                    <a:pt x="468" y="32"/>
                    <a:pt x="493" y="17"/>
                  </a:cubicBezTo>
                  <a:cubicBezTo>
                    <a:pt x="518" y="2"/>
                    <a:pt x="554" y="0"/>
                    <a:pt x="577" y="1"/>
                  </a:cubicBezTo>
                  <a:cubicBezTo>
                    <a:pt x="600" y="2"/>
                    <a:pt x="613" y="10"/>
                    <a:pt x="629" y="21"/>
                  </a:cubicBezTo>
                  <a:cubicBezTo>
                    <a:pt x="645" y="32"/>
                    <a:pt x="666" y="46"/>
                    <a:pt x="673" y="65"/>
                  </a:cubicBezTo>
                  <a:cubicBezTo>
                    <a:pt x="680" y="84"/>
                    <a:pt x="692" y="110"/>
                    <a:pt x="673" y="137"/>
                  </a:cubicBezTo>
                  <a:cubicBezTo>
                    <a:pt x="654" y="164"/>
                    <a:pt x="602" y="198"/>
                    <a:pt x="561" y="225"/>
                  </a:cubicBezTo>
                  <a:cubicBezTo>
                    <a:pt x="520" y="252"/>
                    <a:pt x="478" y="275"/>
                    <a:pt x="425" y="297"/>
                  </a:cubicBezTo>
                  <a:cubicBezTo>
                    <a:pt x="372" y="319"/>
                    <a:pt x="297" y="344"/>
                    <a:pt x="245" y="357"/>
                  </a:cubicBezTo>
                  <a:cubicBezTo>
                    <a:pt x="193" y="370"/>
                    <a:pt x="156" y="376"/>
                    <a:pt x="113" y="377"/>
                  </a:cubicBezTo>
                  <a:cubicBezTo>
                    <a:pt x="70" y="378"/>
                    <a:pt x="2" y="363"/>
                    <a:pt x="1" y="357"/>
                  </a:cubicBezTo>
                  <a:close/>
                </a:path>
              </a:pathLst>
            </a:custGeom>
            <a:gradFill rotWithShape="0">
              <a:gsLst>
                <a:gs pos="0">
                  <a:schemeClr val="bg1"/>
                </a:gs>
                <a:gs pos="50000">
                  <a:schemeClr val="folHlink"/>
                </a:gs>
                <a:gs pos="100000">
                  <a:schemeClr val="bg1"/>
                </a:gs>
              </a:gsLst>
              <a:lin ang="0" scaled="1"/>
            </a:gradFill>
            <a:ln w="9525" cap="flat" cmpd="sng">
              <a:noFill/>
              <a:prstDash val="solid"/>
              <a:round/>
              <a:headEnd type="none" w="med" len="med"/>
              <a:tailEnd type="none" w="med" len="med"/>
            </a:ln>
            <a:effectLst/>
          </p:spPr>
          <p:txBody>
            <a:bodyPr wrap="none" anchor="ctr"/>
            <a:lstStyle/>
            <a:p>
              <a:pPr>
                <a:defRPr/>
              </a:pPr>
              <a:endParaRPr lang="en-US" sz="2400">
                <a:solidFill>
                  <a:srgbClr val="2F1311"/>
                </a:solidFill>
                <a:latin typeface="Arial" pitchFamily="-112" charset="0"/>
                <a:ea typeface="ＭＳ Ｐゴシック" pitchFamily="-112" charset="-128"/>
                <a:cs typeface="ＭＳ Ｐゴシック" pitchFamily="-112" charset="-128"/>
              </a:endParaRPr>
            </a:p>
          </p:txBody>
        </p:sp>
        <p:sp>
          <p:nvSpPr>
            <p:cNvPr id="29718" name="AutoShape 56"/>
            <p:cNvSpPr>
              <a:spLocks noChangeArrowheads="1"/>
            </p:cNvSpPr>
            <p:nvPr/>
          </p:nvSpPr>
          <p:spPr bwMode="hidden">
            <a:xfrm rot="5400000">
              <a:off x="2724" y="2089"/>
              <a:ext cx="4320" cy="14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2105 w 21600"/>
                <a:gd name="T13" fmla="*/ 2130 h 21600"/>
                <a:gd name="T14" fmla="*/ 19495 w 21600"/>
                <a:gd name="T15" fmla="*/ 19470 h 21600"/>
              </a:gdLst>
              <a:ahLst/>
              <a:cxnLst>
                <a:cxn ang="T8">
                  <a:pos x="T0" y="T1"/>
                </a:cxn>
                <a:cxn ang="T9">
                  <a:pos x="T2" y="T3"/>
                </a:cxn>
                <a:cxn ang="T10">
                  <a:pos x="T4" y="T5"/>
                </a:cxn>
                <a:cxn ang="T11">
                  <a:pos x="T6" y="T7"/>
                </a:cxn>
              </a:cxnLst>
              <a:rect l="T12" t="T13" r="T14" b="T15"/>
              <a:pathLst>
                <a:path w="21600" h="21600">
                  <a:moveTo>
                    <a:pt x="0" y="0"/>
                  </a:moveTo>
                  <a:lnTo>
                    <a:pt x="607" y="21600"/>
                  </a:lnTo>
                  <a:lnTo>
                    <a:pt x="20993" y="21600"/>
                  </a:lnTo>
                  <a:lnTo>
                    <a:pt x="21600" y="0"/>
                  </a:lnTo>
                  <a:lnTo>
                    <a:pt x="0" y="0"/>
                  </a:lnTo>
                  <a:close/>
                </a:path>
              </a:pathLst>
            </a:custGeom>
            <a:gradFill rotWithShape="0">
              <a:gsLst>
                <a:gs pos="0">
                  <a:schemeClr val="bg1"/>
                </a:gs>
                <a:gs pos="100000">
                  <a:schemeClr val="bg2"/>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rot="10800000" vert="eaVert" wrap="none" anchor="ctr"/>
            <a:lstStyle/>
            <a:p>
              <a:endParaRPr lang="en-US"/>
            </a:p>
          </p:txBody>
        </p:sp>
      </p:grpSp>
      <p:sp>
        <p:nvSpPr>
          <p:cNvPr id="29699" name="Rectangle 57"/>
          <p:cNvSpPr>
            <a:spLocks noGrp="1" noChangeArrowheads="1"/>
          </p:cNvSpPr>
          <p:nvPr>
            <p:ph type="title"/>
          </p:nvPr>
        </p:nvSpPr>
        <p:spPr bwMode="auto">
          <a:xfrm>
            <a:off x="219075" y="227013"/>
            <a:ext cx="747712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9700" name="Rectangle 58"/>
          <p:cNvSpPr>
            <a:spLocks noGrp="1" noChangeArrowheads="1"/>
          </p:cNvSpPr>
          <p:nvPr>
            <p:ph type="body" idx="1"/>
          </p:nvPr>
        </p:nvSpPr>
        <p:spPr bwMode="auto">
          <a:xfrm>
            <a:off x="263525" y="1598613"/>
            <a:ext cx="7386638" cy="44973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77563" name="Rectangle 59"/>
          <p:cNvSpPr>
            <a:spLocks noGrp="1" noChangeArrowheads="1"/>
          </p:cNvSpPr>
          <p:nvPr>
            <p:ph type="dt" sz="half" idx="2"/>
          </p:nvPr>
        </p:nvSpPr>
        <p:spPr bwMode="auto">
          <a:xfrm>
            <a:off x="301625" y="6242050"/>
            <a:ext cx="1782763" cy="4746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solidFill>
                  <a:srgbClr val="2F1311"/>
                </a:solidFill>
                <a:latin typeface="Arial" charset="0"/>
              </a:defRPr>
            </a:lvl1pPr>
          </a:lstStyle>
          <a:p>
            <a:pPr>
              <a:defRPr/>
            </a:pPr>
            <a:fld id="{896EEAD2-9F42-0842-9A29-466C167552A3}" type="datetime1">
              <a:rPr lang="en-US"/>
              <a:pPr>
                <a:defRPr/>
              </a:pPr>
              <a:t>8/31/22</a:t>
            </a:fld>
            <a:endParaRPr lang="en-US"/>
          </a:p>
        </p:txBody>
      </p:sp>
      <p:sp>
        <p:nvSpPr>
          <p:cNvPr id="277564" name="Rectangle 60"/>
          <p:cNvSpPr>
            <a:spLocks noGrp="1" noChangeArrowheads="1"/>
          </p:cNvSpPr>
          <p:nvPr>
            <p:ph type="ftr" sz="quarter" idx="3"/>
          </p:nvPr>
        </p:nvSpPr>
        <p:spPr bwMode="auto">
          <a:xfrm>
            <a:off x="2257425" y="6248400"/>
            <a:ext cx="3455988" cy="4746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solidFill>
                  <a:srgbClr val="2F1311"/>
                </a:solidFill>
                <a:latin typeface="Arial" pitchFamily="-112" charset="0"/>
                <a:ea typeface="ＭＳ Ｐゴシック" pitchFamily="-112" charset="-128"/>
                <a:cs typeface="ＭＳ Ｐゴシック" pitchFamily="-112" charset="-128"/>
              </a:defRPr>
            </a:lvl1pPr>
          </a:lstStyle>
          <a:p>
            <a:pPr>
              <a:defRPr/>
            </a:pPr>
            <a:endParaRPr lang="en-US"/>
          </a:p>
        </p:txBody>
      </p:sp>
      <p:sp>
        <p:nvSpPr>
          <p:cNvPr id="277565" name="Rectangle 61"/>
          <p:cNvSpPr>
            <a:spLocks noGrp="1" noChangeArrowheads="1"/>
          </p:cNvSpPr>
          <p:nvPr>
            <p:ph type="sldNum" sz="quarter" idx="4"/>
          </p:nvPr>
        </p:nvSpPr>
        <p:spPr bwMode="auto">
          <a:xfrm>
            <a:off x="5867400" y="6248400"/>
            <a:ext cx="1755775" cy="4746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solidFill>
                  <a:srgbClr val="2F1311"/>
                </a:solidFill>
                <a:latin typeface="Arial" charset="0"/>
              </a:defRPr>
            </a:lvl1pPr>
          </a:lstStyle>
          <a:p>
            <a:pPr>
              <a:defRPr/>
            </a:pPr>
            <a:fld id="{A3F34E8F-647F-FA4E-A2B1-32F95FB342B4}"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783" r:id="rId1"/>
    <p:sldLayoutId id="2147486784" r:id="rId2"/>
  </p:sldLayoutIdLst>
  <p:txStyles>
    <p:titleStyle>
      <a:lvl1pPr algn="l" rtl="0" eaLnBrk="0" fontAlgn="base" hangingPunct="0">
        <a:spcBef>
          <a:spcPct val="0"/>
        </a:spcBef>
        <a:spcAft>
          <a:spcPct val="0"/>
        </a:spcAft>
        <a:defRPr sz="4000">
          <a:solidFill>
            <a:schemeClr val="tx2"/>
          </a:solidFill>
          <a:latin typeface="+mj-lt"/>
          <a:ea typeface="ＭＳ Ｐゴシック" pitchFamily="-111" charset="-128"/>
          <a:cs typeface="ＭＳ Ｐゴシック" pitchFamily="-111" charset="-128"/>
        </a:defRPr>
      </a:lvl1pPr>
      <a:lvl2pPr algn="l" rtl="0" eaLnBrk="0" fontAlgn="base" hangingPunct="0">
        <a:spcBef>
          <a:spcPct val="0"/>
        </a:spcBef>
        <a:spcAft>
          <a:spcPct val="0"/>
        </a:spcAft>
        <a:defRPr sz="4000">
          <a:solidFill>
            <a:schemeClr val="tx2"/>
          </a:solidFill>
          <a:latin typeface="Arial" pitchFamily="-111" charset="0"/>
          <a:ea typeface="ＭＳ Ｐゴシック" pitchFamily="-111" charset="-128"/>
          <a:cs typeface="ＭＳ Ｐゴシック" pitchFamily="-111" charset="-128"/>
        </a:defRPr>
      </a:lvl2pPr>
      <a:lvl3pPr algn="l" rtl="0" eaLnBrk="0" fontAlgn="base" hangingPunct="0">
        <a:spcBef>
          <a:spcPct val="0"/>
        </a:spcBef>
        <a:spcAft>
          <a:spcPct val="0"/>
        </a:spcAft>
        <a:defRPr sz="4000">
          <a:solidFill>
            <a:schemeClr val="tx2"/>
          </a:solidFill>
          <a:latin typeface="Arial" pitchFamily="-111" charset="0"/>
          <a:ea typeface="ＭＳ Ｐゴシック" pitchFamily="-111" charset="-128"/>
          <a:cs typeface="ＭＳ Ｐゴシック" pitchFamily="-111" charset="-128"/>
        </a:defRPr>
      </a:lvl3pPr>
      <a:lvl4pPr algn="l" rtl="0" eaLnBrk="0" fontAlgn="base" hangingPunct="0">
        <a:spcBef>
          <a:spcPct val="0"/>
        </a:spcBef>
        <a:spcAft>
          <a:spcPct val="0"/>
        </a:spcAft>
        <a:defRPr sz="4000">
          <a:solidFill>
            <a:schemeClr val="tx2"/>
          </a:solidFill>
          <a:latin typeface="Arial" pitchFamily="-111" charset="0"/>
          <a:ea typeface="ＭＳ Ｐゴシック" pitchFamily="-111" charset="-128"/>
          <a:cs typeface="ＭＳ Ｐゴシック" pitchFamily="-111" charset="-128"/>
        </a:defRPr>
      </a:lvl4pPr>
      <a:lvl5pPr algn="l" rtl="0" eaLnBrk="0" fontAlgn="base" hangingPunct="0">
        <a:spcBef>
          <a:spcPct val="0"/>
        </a:spcBef>
        <a:spcAft>
          <a:spcPct val="0"/>
        </a:spcAft>
        <a:defRPr sz="4000">
          <a:solidFill>
            <a:schemeClr val="tx2"/>
          </a:solidFill>
          <a:latin typeface="Arial" pitchFamily="-111" charset="0"/>
          <a:ea typeface="ＭＳ Ｐゴシック" pitchFamily="-111" charset="-128"/>
          <a:cs typeface="ＭＳ Ｐゴシック" pitchFamily="-111" charset="-128"/>
        </a:defRPr>
      </a:lvl5pPr>
      <a:lvl6pPr marL="457200" algn="l" rtl="0" fontAlgn="base">
        <a:spcBef>
          <a:spcPct val="0"/>
        </a:spcBef>
        <a:spcAft>
          <a:spcPct val="0"/>
        </a:spcAft>
        <a:defRPr sz="4000">
          <a:solidFill>
            <a:schemeClr val="tx2"/>
          </a:solidFill>
          <a:latin typeface="Arial" pitchFamily="-111" charset="0"/>
        </a:defRPr>
      </a:lvl6pPr>
      <a:lvl7pPr marL="914400" algn="l" rtl="0" fontAlgn="base">
        <a:spcBef>
          <a:spcPct val="0"/>
        </a:spcBef>
        <a:spcAft>
          <a:spcPct val="0"/>
        </a:spcAft>
        <a:defRPr sz="4000">
          <a:solidFill>
            <a:schemeClr val="tx2"/>
          </a:solidFill>
          <a:latin typeface="Arial" pitchFamily="-111" charset="0"/>
        </a:defRPr>
      </a:lvl7pPr>
      <a:lvl8pPr marL="1371600" algn="l" rtl="0" fontAlgn="base">
        <a:spcBef>
          <a:spcPct val="0"/>
        </a:spcBef>
        <a:spcAft>
          <a:spcPct val="0"/>
        </a:spcAft>
        <a:defRPr sz="4000">
          <a:solidFill>
            <a:schemeClr val="tx2"/>
          </a:solidFill>
          <a:latin typeface="Arial" pitchFamily="-111" charset="0"/>
        </a:defRPr>
      </a:lvl8pPr>
      <a:lvl9pPr marL="1828800" algn="l" rtl="0" fontAlgn="base">
        <a:spcBef>
          <a:spcPct val="0"/>
        </a:spcBef>
        <a:spcAft>
          <a:spcPct val="0"/>
        </a:spcAft>
        <a:defRPr sz="4000">
          <a:solidFill>
            <a:schemeClr val="tx2"/>
          </a:solidFill>
          <a:latin typeface="Arial" pitchFamily="-111" charset="0"/>
        </a:defRPr>
      </a:lvl9pPr>
    </p:titleStyle>
    <p:bodyStyle>
      <a:lvl1pPr marL="342900" indent="-342900" algn="l" rtl="0" eaLnBrk="0" fontAlgn="base" hangingPunct="0">
        <a:spcBef>
          <a:spcPct val="20000"/>
        </a:spcBef>
        <a:spcAft>
          <a:spcPct val="0"/>
        </a:spcAft>
        <a:buBlip>
          <a:blip r:embed="rId6"/>
        </a:buBlip>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SzPct val="80000"/>
        <a:buBlip>
          <a:blip r:embed="rId7"/>
        </a:buBlip>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SzPct val="70000"/>
        <a:buBlip>
          <a:blip r:embed="rId8"/>
        </a:buBlip>
        <a:defRPr sz="2400">
          <a:solidFill>
            <a:schemeClr val="tx1"/>
          </a:solidFill>
          <a:latin typeface="+mn-lt"/>
          <a:ea typeface="ＭＳ Ｐゴシック" charset="0"/>
          <a:cs typeface="Geneva" charset="-128"/>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77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277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Calibri" pitchFamily="-112" charset="0"/>
                <a:ea typeface="ＭＳ Ｐゴシック" pitchFamily="-112" charset="-128"/>
                <a:cs typeface="ＭＳ Ｐゴシック" pitchFamily="-112" charset="-128"/>
              </a:defRPr>
            </a:lvl1pPr>
          </a:lstStyle>
          <a:p>
            <a:pPr>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200">
                <a:solidFill>
                  <a:srgbClr val="898989"/>
                </a:solidFill>
                <a:latin typeface="Calibri" pitchFamily="-112" charset="0"/>
                <a:ea typeface="ＭＳ Ｐゴシック" pitchFamily="-112" charset="-128"/>
                <a:cs typeface="ＭＳ Ｐゴシック" pitchFamily="-112" charset="-128"/>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charset="0"/>
              </a:defRPr>
            </a:lvl1pPr>
          </a:lstStyle>
          <a:p>
            <a:pPr>
              <a:defRPr/>
            </a:pPr>
            <a:fld id="{4FC3CDAE-7B5B-4C41-B05B-214B633FC8D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785" r:id="rId1"/>
  </p:sldLayoutIdLst>
  <p:txStyles>
    <p:titleStyle>
      <a:lvl1pPr algn="ctr" rtl="0" eaLnBrk="0" fontAlgn="base" hangingPunct="0">
        <a:spcBef>
          <a:spcPct val="0"/>
        </a:spcBef>
        <a:spcAft>
          <a:spcPct val="0"/>
        </a:spcAft>
        <a:defRPr sz="4400">
          <a:solidFill>
            <a:schemeClr val="tx1"/>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1"/>
          </a:solidFill>
          <a:latin typeface="Calibri" pitchFamily="-110"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1"/>
          </a:solidFill>
          <a:latin typeface="Calibri" pitchFamily="-110"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1"/>
          </a:solidFill>
          <a:latin typeface="Calibri" pitchFamily="-110"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1"/>
          </a:solidFill>
          <a:latin typeface="Calibri" pitchFamily="-110"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1"/>
          </a:solidFill>
          <a:latin typeface="Calibri" pitchFamily="-110" charset="0"/>
        </a:defRPr>
      </a:lvl6pPr>
      <a:lvl7pPr marL="914400" algn="ctr" rtl="0" fontAlgn="base">
        <a:spcBef>
          <a:spcPct val="0"/>
        </a:spcBef>
        <a:spcAft>
          <a:spcPct val="0"/>
        </a:spcAft>
        <a:defRPr sz="4400">
          <a:solidFill>
            <a:schemeClr val="tx1"/>
          </a:solidFill>
          <a:latin typeface="Calibri" pitchFamily="-110" charset="0"/>
        </a:defRPr>
      </a:lvl7pPr>
      <a:lvl8pPr marL="1371600" algn="ctr" rtl="0" fontAlgn="base">
        <a:spcBef>
          <a:spcPct val="0"/>
        </a:spcBef>
        <a:spcAft>
          <a:spcPct val="0"/>
        </a:spcAft>
        <a:defRPr sz="4400">
          <a:solidFill>
            <a:schemeClr val="tx1"/>
          </a:solidFill>
          <a:latin typeface="Calibri" pitchFamily="-110" charset="0"/>
        </a:defRPr>
      </a:lvl8pPr>
      <a:lvl9pPr marL="1828800" algn="ctr" rtl="0" fontAlgn="base">
        <a:spcBef>
          <a:spcPct val="0"/>
        </a:spcBef>
        <a:spcAft>
          <a:spcPct val="0"/>
        </a:spcAft>
        <a:defRPr sz="4400">
          <a:solidFill>
            <a:schemeClr val="tx1"/>
          </a:solidFill>
          <a:latin typeface="Calibri" pitchFamily="-110" charset="0"/>
        </a:defRPr>
      </a:lvl9pPr>
    </p:titleStyle>
    <p:bodyStyle>
      <a:lvl1pPr marL="342900" indent="-342900" algn="l" rtl="0" eaLnBrk="0" fontAlgn="base" hangingPunct="0">
        <a:spcBef>
          <a:spcPct val="20000"/>
        </a:spcBef>
        <a:spcAft>
          <a:spcPct val="0"/>
        </a:spcAft>
        <a:buFont typeface="Arial" charset="0"/>
        <a:buChar char="•"/>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Font typeface="Arial" charset="0"/>
        <a:buChar char="–"/>
        <a:defRPr sz="2800">
          <a:solidFill>
            <a:schemeClr val="tx1"/>
          </a:solidFill>
          <a:latin typeface="+mn-lt"/>
          <a:ea typeface="ＭＳ Ｐゴシック" pitchFamily="-110" charset="-128"/>
        </a:defRPr>
      </a:lvl2pPr>
      <a:lvl3pPr marL="1143000" indent="-228600" algn="l" rtl="0" eaLnBrk="0" fontAlgn="base" hangingPunct="0">
        <a:spcBef>
          <a:spcPct val="20000"/>
        </a:spcBef>
        <a:spcAft>
          <a:spcPct val="0"/>
        </a:spcAft>
        <a:buFont typeface="Arial" charset="0"/>
        <a:buChar char="•"/>
        <a:defRPr sz="2400">
          <a:solidFill>
            <a:schemeClr val="tx1"/>
          </a:solidFill>
          <a:latin typeface="+mn-lt"/>
          <a:ea typeface="ＭＳ Ｐゴシック" charset="0"/>
          <a:cs typeface="Geneva" charset="-128"/>
        </a:defRPr>
      </a:lvl3pPr>
      <a:lvl4pPr marL="1600200" indent="-228600" algn="l" rtl="0" eaLnBrk="0" fontAlgn="base" hangingPunct="0">
        <a:spcBef>
          <a:spcPct val="20000"/>
        </a:spcBef>
        <a:spcAft>
          <a:spcPct val="0"/>
        </a:spcAft>
        <a:buFont typeface="Arial" charset="0"/>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Font typeface="Arial" charset="0"/>
        <a:buChar char="»"/>
        <a:defRPr sz="2000">
          <a:solidFill>
            <a:schemeClr val="tx1"/>
          </a:solidFill>
          <a:latin typeface="+mn-lt"/>
          <a:ea typeface="ＭＳ Ｐゴシック" charset="-128"/>
          <a:cs typeface="ＭＳ Ｐゴシック" charset="-128"/>
        </a:defRPr>
      </a:lvl5pPr>
      <a:lvl6pPr marL="2514600" indent="-228600" algn="l" rtl="0" fontAlgn="base">
        <a:spcBef>
          <a:spcPct val="20000"/>
        </a:spcBef>
        <a:spcAft>
          <a:spcPct val="0"/>
        </a:spcAft>
        <a:buFont typeface="Arial" pitchFamily="-110" charset="0"/>
        <a:buChar char="»"/>
        <a:defRPr sz="2000">
          <a:solidFill>
            <a:schemeClr val="tx1"/>
          </a:solidFill>
          <a:latin typeface="+mn-lt"/>
          <a:ea typeface="ＭＳ Ｐゴシック" pitchFamily="-110" charset="-128"/>
        </a:defRPr>
      </a:lvl6pPr>
      <a:lvl7pPr marL="2971800" indent="-228600" algn="l" rtl="0" fontAlgn="base">
        <a:spcBef>
          <a:spcPct val="20000"/>
        </a:spcBef>
        <a:spcAft>
          <a:spcPct val="0"/>
        </a:spcAft>
        <a:buFont typeface="Arial" pitchFamily="-110" charset="0"/>
        <a:buChar char="»"/>
        <a:defRPr sz="2000">
          <a:solidFill>
            <a:schemeClr val="tx1"/>
          </a:solidFill>
          <a:latin typeface="+mn-lt"/>
          <a:ea typeface="ＭＳ Ｐゴシック" pitchFamily="-110" charset="-128"/>
        </a:defRPr>
      </a:lvl7pPr>
      <a:lvl8pPr marL="3429000" indent="-228600" algn="l" rtl="0" fontAlgn="base">
        <a:spcBef>
          <a:spcPct val="20000"/>
        </a:spcBef>
        <a:spcAft>
          <a:spcPct val="0"/>
        </a:spcAft>
        <a:buFont typeface="Arial" pitchFamily="-110" charset="0"/>
        <a:buChar char="»"/>
        <a:defRPr sz="2000">
          <a:solidFill>
            <a:schemeClr val="tx1"/>
          </a:solidFill>
          <a:latin typeface="+mn-lt"/>
          <a:ea typeface="ＭＳ Ｐゴシック" pitchFamily="-110" charset="-128"/>
        </a:defRPr>
      </a:lvl8pPr>
      <a:lvl9pPr marL="3886200" indent="-228600" algn="l" rtl="0" fontAlgn="base">
        <a:spcBef>
          <a:spcPct val="20000"/>
        </a:spcBef>
        <a:spcAft>
          <a:spcPct val="0"/>
        </a:spcAft>
        <a:buFont typeface="Arial" pitchFamily="-110" charset="0"/>
        <a:buChar char="»"/>
        <a:defRPr sz="2000">
          <a:solidFill>
            <a:schemeClr val="tx1"/>
          </a:solidFill>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7.xml"/><Relationship Id="rId1" Type="http://schemas.openxmlformats.org/officeDocument/2006/relationships/slideLayout" Target="../slideLayouts/slideLayout19.xml"/></Relationships>
</file>

<file path=ppt/slides/_rels/slide100.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77.xml"/><Relationship Id="rId1" Type="http://schemas.openxmlformats.org/officeDocument/2006/relationships/slideLayout" Target="../slideLayouts/slideLayout139.xml"/></Relationships>
</file>

<file path=ppt/slides/_rels/slide101.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78.xml"/><Relationship Id="rId1" Type="http://schemas.openxmlformats.org/officeDocument/2006/relationships/slideLayout" Target="../slideLayouts/slideLayout139.xml"/></Relationships>
</file>

<file path=ppt/slides/_rels/slide102.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79.xml"/><Relationship Id="rId1" Type="http://schemas.openxmlformats.org/officeDocument/2006/relationships/slideLayout" Target="../slideLayouts/slideLayout139.xml"/></Relationships>
</file>

<file path=ppt/slides/_rels/slide103.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80.xml"/><Relationship Id="rId1" Type="http://schemas.openxmlformats.org/officeDocument/2006/relationships/slideLayout" Target="../slideLayouts/slideLayout139.xml"/></Relationships>
</file>

<file path=ppt/slides/_rels/slide104.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81.xml"/><Relationship Id="rId1" Type="http://schemas.openxmlformats.org/officeDocument/2006/relationships/slideLayout" Target="../slideLayouts/slideLayout139.xml"/></Relationships>
</file>

<file path=ppt/slides/_rels/slide105.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82.xml"/><Relationship Id="rId1" Type="http://schemas.openxmlformats.org/officeDocument/2006/relationships/slideLayout" Target="../slideLayouts/slideLayout139.xml"/></Relationships>
</file>

<file path=ppt/slides/_rels/slide106.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139.xml"/></Relationships>
</file>

<file path=ppt/slides/_rels/slide107.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83.xml"/><Relationship Id="rId1" Type="http://schemas.openxmlformats.org/officeDocument/2006/relationships/slideLayout" Target="../slideLayouts/slideLayout139.xml"/><Relationship Id="rId4" Type="http://schemas.openxmlformats.org/officeDocument/2006/relationships/image" Target="../media/image84.jpeg"/></Relationships>
</file>

<file path=ppt/slides/_rels/slide108.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84.xml"/><Relationship Id="rId1" Type="http://schemas.openxmlformats.org/officeDocument/2006/relationships/slideLayout" Target="../slideLayouts/slideLayout112.xml"/></Relationships>
</file>

<file path=ppt/slides/_rels/slide109.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85.xml"/><Relationship Id="rId1" Type="http://schemas.openxmlformats.org/officeDocument/2006/relationships/slideLayout" Target="../slideLayouts/slideLayout156.xml"/><Relationship Id="rId5" Type="http://schemas.openxmlformats.org/officeDocument/2006/relationships/image" Target="../media/image86.jpeg"/><Relationship Id="rId4" Type="http://schemas.openxmlformats.org/officeDocument/2006/relationships/hyperlink" Target="http://images.google.com/imgres?imgurl=www.ncinter.net/~ejt/shofar.jpg&amp;imgrefurl=http://www.ncinter.net/~ejt/PForum/PF0.htm&amp;h=40&amp;w=60&amp;prev=/images?q=Jewish+feasts&amp;svnum=10&amp;hl=en&amp;lr=&amp;ie=UTF-8&amp;oe=UTF-8"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47.jpeg"/><Relationship Id="rId1" Type="http://schemas.openxmlformats.org/officeDocument/2006/relationships/slideLayout" Target="../slideLayouts/slideLayout15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11.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86.xml"/><Relationship Id="rId1" Type="http://schemas.openxmlformats.org/officeDocument/2006/relationships/slideLayout" Target="../slideLayouts/slideLayout112.xml"/></Relationships>
</file>

<file path=ppt/slides/_rels/slide112.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87.xml"/><Relationship Id="rId1" Type="http://schemas.openxmlformats.org/officeDocument/2006/relationships/slideLayout" Target="../slideLayouts/slideLayout14.xml"/><Relationship Id="rId4" Type="http://schemas.openxmlformats.org/officeDocument/2006/relationships/image" Target="../media/image88.jpeg"/></Relationships>
</file>

<file path=ppt/slides/_rels/slide113.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88.xml"/><Relationship Id="rId1" Type="http://schemas.openxmlformats.org/officeDocument/2006/relationships/slideLayout" Target="../slideLayouts/slideLayout80.xml"/></Relationships>
</file>

<file path=ppt/slides/_rels/slide114.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89.xml"/><Relationship Id="rId1" Type="http://schemas.openxmlformats.org/officeDocument/2006/relationships/slideLayout" Target="../slideLayouts/slideLayout14.xml"/><Relationship Id="rId4" Type="http://schemas.openxmlformats.org/officeDocument/2006/relationships/image" Target="../media/image90.jpeg"/></Relationships>
</file>

<file path=ppt/slides/_rels/slide11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90.xml"/><Relationship Id="rId1" Type="http://schemas.openxmlformats.org/officeDocument/2006/relationships/slideLayout" Target="../slideLayouts/slideLayout15.xml"/></Relationships>
</file>

<file path=ppt/slides/_rels/slide116.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91.xml"/><Relationship Id="rId1" Type="http://schemas.openxmlformats.org/officeDocument/2006/relationships/slideLayout" Target="../slideLayouts/slideLayout16.xml"/></Relationships>
</file>

<file path=ppt/slides/_rels/slide117.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92.xml"/><Relationship Id="rId1" Type="http://schemas.openxmlformats.org/officeDocument/2006/relationships/slideLayout" Target="../slideLayouts/slideLayout16.xml"/><Relationship Id="rId4" Type="http://schemas.openxmlformats.org/officeDocument/2006/relationships/image" Target="../media/image93.jpeg"/></Relationships>
</file>

<file path=ppt/slides/_rels/slide118.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93.xml"/><Relationship Id="rId1" Type="http://schemas.openxmlformats.org/officeDocument/2006/relationships/slideLayout" Target="../slideLayouts/slideLayout16.xml"/></Relationships>
</file>

<file path=ppt/slides/_rels/slide119.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94.xml"/><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9.xml"/><Relationship Id="rId1" Type="http://schemas.openxmlformats.org/officeDocument/2006/relationships/slideLayout" Target="../slideLayouts/slideLayout24.xml"/></Relationships>
</file>

<file path=ppt/slides/_rels/slide120.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95.xml"/><Relationship Id="rId1" Type="http://schemas.openxmlformats.org/officeDocument/2006/relationships/slideLayout" Target="../slideLayouts/slideLayout16.xml"/></Relationships>
</file>

<file path=ppt/slides/_rels/slide121.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12.xml"/></Relationships>
</file>

<file path=ppt/slides/_rels/slide122.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12.xml"/></Relationships>
</file>

<file path=ppt/slides/_rels/slide123.xml.rels><?xml version="1.0" encoding="UTF-8" standalone="yes"?>
<Relationships xmlns="http://schemas.openxmlformats.org/package/2006/relationships"><Relationship Id="rId3" Type="http://schemas.openxmlformats.org/officeDocument/2006/relationships/image" Target="../media/image98.emf"/><Relationship Id="rId2" Type="http://schemas.openxmlformats.org/officeDocument/2006/relationships/notesSlide" Target="../notesSlides/notesSlide96.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24.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video" Target="\Users\rickgriffith\Desktop\Communion%20Service%20Video.mpg" TargetMode="External"/><Relationship Id="rId1" Type="http://schemas.microsoft.com/office/2007/relationships/media" Target="\Users\rickgriffith\Desktop\Communion%20Service%20Video.mpg" TargetMode="External"/><Relationship Id="rId4" Type="http://schemas.openxmlformats.org/officeDocument/2006/relationships/image" Target="../media/image99.png"/></Relationships>
</file>

<file path=ppt/slides/_rels/slide125.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97.xml"/><Relationship Id="rId1" Type="http://schemas.openxmlformats.org/officeDocument/2006/relationships/slideLayout" Target="../slideLayouts/slideLayout19.xml"/></Relationships>
</file>

<file path=ppt/slides/_rels/slide126.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98.xml"/><Relationship Id="rId1" Type="http://schemas.openxmlformats.org/officeDocument/2006/relationships/slideLayout" Target="../slideLayouts/slideLayout17.xml"/></Relationships>
</file>

<file path=ppt/slides/_rels/slide127.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99.xml"/><Relationship Id="rId1" Type="http://schemas.openxmlformats.org/officeDocument/2006/relationships/slideLayout" Target="../slideLayouts/slideLayout17.xml"/></Relationships>
</file>

<file path=ppt/slides/_rels/slide12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00.xml"/><Relationship Id="rId1" Type="http://schemas.openxmlformats.org/officeDocument/2006/relationships/slideLayout" Target="../slideLayouts/slideLayout22.xml"/><Relationship Id="rId4" Type="http://schemas.openxmlformats.org/officeDocument/2006/relationships/image" Target="../media/image23.jpeg"/></Relationships>
</file>

<file path=ppt/slides/_rels/slide12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01.xml"/><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0.xml"/><Relationship Id="rId1" Type="http://schemas.openxmlformats.org/officeDocument/2006/relationships/slideLayout" Target="../slideLayouts/slideLayout24.xml"/></Relationships>
</file>

<file path=ppt/slides/_rels/slide13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02.xml"/><Relationship Id="rId1" Type="http://schemas.openxmlformats.org/officeDocument/2006/relationships/slideLayout" Target="../slideLayouts/slideLayout18.xml"/><Relationship Id="rId4" Type="http://schemas.openxmlformats.org/officeDocument/2006/relationships/image" Target="../media/image103.png"/></Relationships>
</file>

<file path=ppt/slides/_rels/slide13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03.xml"/><Relationship Id="rId1" Type="http://schemas.openxmlformats.org/officeDocument/2006/relationships/slideLayout" Target="../slideLayouts/slideLayout18.xml"/><Relationship Id="rId4" Type="http://schemas.openxmlformats.org/officeDocument/2006/relationships/image" Target="../media/image104.png"/></Relationships>
</file>

<file path=ppt/slides/_rels/slide13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04.xml"/><Relationship Id="rId1" Type="http://schemas.openxmlformats.org/officeDocument/2006/relationships/slideLayout" Target="../slideLayouts/slideLayout23.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19.xml"/></Relationships>
</file>

<file path=ppt/slides/_rels/slide13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06.xml"/><Relationship Id="rId1" Type="http://schemas.openxmlformats.org/officeDocument/2006/relationships/slideLayout" Target="../slideLayouts/slideLayout25.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19.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26.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19.xml"/></Relationships>
</file>

<file path=ppt/slides/_rels/slide13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10.xml"/><Relationship Id="rId1" Type="http://schemas.openxmlformats.org/officeDocument/2006/relationships/slideLayout" Target="../slideLayouts/slideLayout24.xml"/></Relationships>
</file>

<file path=ppt/slides/_rels/slide13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11.xml"/><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1.xml"/><Relationship Id="rId1" Type="http://schemas.openxmlformats.org/officeDocument/2006/relationships/slideLayout" Target="../slideLayouts/slideLayout24.xml"/></Relationships>
</file>

<file path=ppt/slides/_rels/slide14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12.xml"/><Relationship Id="rId1" Type="http://schemas.openxmlformats.org/officeDocument/2006/relationships/slideLayout" Target="../slideLayouts/slideLayout18.xml"/></Relationships>
</file>

<file path=ppt/slides/_rels/slide141.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113.xml"/><Relationship Id="rId1" Type="http://schemas.openxmlformats.org/officeDocument/2006/relationships/slideLayout" Target="../slideLayouts/slideLayout20.xml"/><Relationship Id="rId4" Type="http://schemas.openxmlformats.org/officeDocument/2006/relationships/image" Target="../media/image106.jpeg"/></Relationships>
</file>

<file path=ppt/slides/_rels/slide14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14.xml"/><Relationship Id="rId1" Type="http://schemas.openxmlformats.org/officeDocument/2006/relationships/slideLayout" Target="../slideLayouts/slideLayout23.xml"/><Relationship Id="rId4" Type="http://schemas.openxmlformats.org/officeDocument/2006/relationships/image" Target="../media/image40.emf"/></Relationships>
</file>

<file path=ppt/slides/_rels/slide143.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notesSlide" Target="../notesSlides/notesSlide115.xml"/><Relationship Id="rId1" Type="http://schemas.openxmlformats.org/officeDocument/2006/relationships/slideLayout" Target="../slideLayouts/slideLayout23.xml"/></Relationships>
</file>

<file path=ppt/slides/_rels/slide14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16.xml"/><Relationship Id="rId1" Type="http://schemas.openxmlformats.org/officeDocument/2006/relationships/slideLayout" Target="../slideLayouts/slideLayout23.xml"/><Relationship Id="rId4" Type="http://schemas.openxmlformats.org/officeDocument/2006/relationships/image" Target="../media/image107.jpeg"/></Relationships>
</file>

<file path=ppt/slides/_rels/slide145.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notesSlide" Target="../notesSlides/notesSlide117.xml"/><Relationship Id="rId1" Type="http://schemas.openxmlformats.org/officeDocument/2006/relationships/slideLayout" Target="../slideLayouts/slideLayout23.xml"/></Relationships>
</file>

<file path=ppt/slides/_rels/slide14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18.xml"/><Relationship Id="rId1" Type="http://schemas.openxmlformats.org/officeDocument/2006/relationships/slideLayout" Target="../slideLayouts/slideLayout23.xml"/><Relationship Id="rId4" Type="http://schemas.openxmlformats.org/officeDocument/2006/relationships/image" Target="../media/image40.emf"/></Relationships>
</file>

<file path=ppt/slides/_rels/slide147.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notesSlide" Target="../notesSlides/notesSlide119.xml"/><Relationship Id="rId1" Type="http://schemas.openxmlformats.org/officeDocument/2006/relationships/slideLayout" Target="../slideLayouts/slideLayout23.xml"/></Relationships>
</file>

<file path=ppt/slides/_rels/slide14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20.xml"/><Relationship Id="rId1" Type="http://schemas.openxmlformats.org/officeDocument/2006/relationships/slideLayout" Target="../slideLayouts/slideLayout19.xml"/></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2.xml"/><Relationship Id="rId1" Type="http://schemas.openxmlformats.org/officeDocument/2006/relationships/slideLayout" Target="../slideLayouts/slideLayout48.xml"/></Relationships>
</file>

<file path=ppt/slides/_rels/slide150.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122.xml"/><Relationship Id="rId1" Type="http://schemas.openxmlformats.org/officeDocument/2006/relationships/slideLayout" Target="../slideLayouts/slideLayout18.xml"/></Relationships>
</file>

<file path=ppt/slides/_rels/slide15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23.xml"/><Relationship Id="rId1" Type="http://schemas.openxmlformats.org/officeDocument/2006/relationships/slideLayout" Target="../slideLayouts/slideLayout24.xml"/></Relationships>
</file>

<file path=ppt/slides/_rels/slide15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24.xml"/><Relationship Id="rId1" Type="http://schemas.openxmlformats.org/officeDocument/2006/relationships/slideLayout" Target="../slideLayouts/slideLayout24.xml"/></Relationships>
</file>

<file path=ppt/slides/_rels/slide15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25.xml"/><Relationship Id="rId1" Type="http://schemas.openxmlformats.org/officeDocument/2006/relationships/slideLayout" Target="../slideLayouts/slideLayout18.xml"/></Relationships>
</file>

<file path=ppt/slides/_rels/slide15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26.xml"/><Relationship Id="rId1" Type="http://schemas.openxmlformats.org/officeDocument/2006/relationships/slideLayout" Target="../slideLayouts/slideLayout24.xml"/></Relationships>
</file>

<file path=ppt/slides/_rels/slide15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27.xml"/><Relationship Id="rId1" Type="http://schemas.openxmlformats.org/officeDocument/2006/relationships/slideLayout" Target="../slideLayouts/slideLayout24.xml"/></Relationships>
</file>

<file path=ppt/slides/_rels/slide15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28.xml"/><Relationship Id="rId1" Type="http://schemas.openxmlformats.org/officeDocument/2006/relationships/slideLayout" Target="../slideLayouts/slideLayout18.xml"/></Relationships>
</file>

<file path=ppt/slides/_rels/slide15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29.xml"/><Relationship Id="rId1" Type="http://schemas.openxmlformats.org/officeDocument/2006/relationships/slideLayout" Target="../slideLayouts/slideLayout18.xml"/></Relationships>
</file>

<file path=ppt/slides/_rels/slide15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30.xml"/><Relationship Id="rId1" Type="http://schemas.openxmlformats.org/officeDocument/2006/relationships/slideLayout" Target="../slideLayouts/slideLayout18.xml"/></Relationships>
</file>

<file path=ppt/slides/_rels/slide159.xml.rels><?xml version="1.0" encoding="UTF-8" standalone="yes"?>
<Relationships xmlns="http://schemas.openxmlformats.org/package/2006/relationships"><Relationship Id="rId2" Type="http://schemas.openxmlformats.org/officeDocument/2006/relationships/notesSlide" Target="../notesSlides/notesSlide131.xml"/><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3.xml"/></Relationships>
</file>

<file path=ppt/slides/_rels/slide16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32.xml"/><Relationship Id="rId1" Type="http://schemas.openxmlformats.org/officeDocument/2006/relationships/slideLayout" Target="../slideLayouts/slideLayout27.xml"/></Relationships>
</file>

<file path=ppt/slides/_rels/slide16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33.xml"/><Relationship Id="rId1" Type="http://schemas.openxmlformats.org/officeDocument/2006/relationships/slideLayout" Target="../slideLayouts/slideLayout24.xml"/></Relationships>
</file>

<file path=ppt/slides/_rels/slide162.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134.xml"/><Relationship Id="rId1" Type="http://schemas.openxmlformats.org/officeDocument/2006/relationships/slideLayout" Target="../slideLayouts/slideLayout186.xml"/></Relationships>
</file>

<file path=ppt/slides/_rels/slide16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35.xml"/><Relationship Id="rId1" Type="http://schemas.openxmlformats.org/officeDocument/2006/relationships/slideLayout" Target="../slideLayouts/slideLayout24.xml"/></Relationships>
</file>

<file path=ppt/slides/_rels/slide164.xml.rels><?xml version="1.0" encoding="UTF-8" standalone="yes"?>
<Relationships xmlns="http://schemas.openxmlformats.org/package/2006/relationships"><Relationship Id="rId2" Type="http://schemas.openxmlformats.org/officeDocument/2006/relationships/notesSlide" Target="../notesSlides/notesSlide136.xml"/><Relationship Id="rId1" Type="http://schemas.openxmlformats.org/officeDocument/2006/relationships/slideLayout" Target="../slideLayouts/slideLayout19.xml"/></Relationships>
</file>

<file path=ppt/slides/_rels/slide16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37.xml"/><Relationship Id="rId1" Type="http://schemas.openxmlformats.org/officeDocument/2006/relationships/slideLayout" Target="../slideLayouts/slideLayout24.xml"/></Relationships>
</file>

<file path=ppt/slides/_rels/slide16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38.xml"/><Relationship Id="rId1" Type="http://schemas.openxmlformats.org/officeDocument/2006/relationships/slideLayout" Target="../slideLayouts/slideLayout24.xml"/></Relationships>
</file>

<file path=ppt/slides/_rels/slide167.xml.rels><?xml version="1.0" encoding="UTF-8" standalone="yes"?>
<Relationships xmlns="http://schemas.openxmlformats.org/package/2006/relationships"><Relationship Id="rId2" Type="http://schemas.openxmlformats.org/officeDocument/2006/relationships/notesSlide" Target="../notesSlides/notesSlide139.xml"/><Relationship Id="rId1" Type="http://schemas.openxmlformats.org/officeDocument/2006/relationships/slideLayout" Target="../slideLayouts/slideLayout19.xml"/></Relationships>
</file>

<file path=ppt/slides/_rels/slide168.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140.xml"/><Relationship Id="rId1" Type="http://schemas.openxmlformats.org/officeDocument/2006/relationships/slideLayout" Target="../slideLayouts/slideLayout28.xml"/></Relationships>
</file>

<file path=ppt/slides/_rels/slide169.xml.rels><?xml version="1.0" encoding="UTF-8" standalone="yes"?>
<Relationships xmlns="http://schemas.openxmlformats.org/package/2006/relationships"><Relationship Id="rId2" Type="http://schemas.openxmlformats.org/officeDocument/2006/relationships/notesSlide" Target="../notesSlides/notesSlide141.xml"/><Relationship Id="rId1" Type="http://schemas.openxmlformats.org/officeDocument/2006/relationships/slideLayout" Target="../slideLayouts/slideLayout29.xml"/></Relationships>
</file>

<file path=ppt/slides/_rels/slide1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4.xml"/><Relationship Id="rId1" Type="http://schemas.openxmlformats.org/officeDocument/2006/relationships/slideLayout" Target="../slideLayouts/slideLayout24.xml"/></Relationships>
</file>

<file path=ppt/slides/_rels/slide170.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142.xml"/><Relationship Id="rId1" Type="http://schemas.openxmlformats.org/officeDocument/2006/relationships/slideLayout" Target="../slideLayouts/slideLayout19.xml"/><Relationship Id="rId4" Type="http://schemas.openxmlformats.org/officeDocument/2006/relationships/image" Target="../media/image111.jpeg"/></Relationships>
</file>

<file path=ppt/slides/_rels/slide171.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143.xml"/><Relationship Id="rId1" Type="http://schemas.openxmlformats.org/officeDocument/2006/relationships/slideLayout" Target="../slideLayouts/slideLayout17.xml"/></Relationships>
</file>

<file path=ppt/slides/_rels/slide172.xml.rels><?xml version="1.0" encoding="UTF-8" standalone="yes"?>
<Relationships xmlns="http://schemas.openxmlformats.org/package/2006/relationships"><Relationship Id="rId3" Type="http://schemas.openxmlformats.org/officeDocument/2006/relationships/image" Target="../media/image98.emf"/><Relationship Id="rId2" Type="http://schemas.openxmlformats.org/officeDocument/2006/relationships/notesSlide" Target="../notesSlides/notesSlide144.xml"/><Relationship Id="rId1" Type="http://schemas.openxmlformats.org/officeDocument/2006/relationships/slideLayout" Target="../slideLayouts/slideLayout23.xml"/><Relationship Id="rId4" Type="http://schemas.openxmlformats.org/officeDocument/2006/relationships/image" Target="../media/image3.png"/></Relationships>
</file>

<file path=ppt/slides/_rels/slide173.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145.xml"/><Relationship Id="rId1" Type="http://schemas.openxmlformats.org/officeDocument/2006/relationships/slideLayout" Target="../slideLayouts/slideLayout30.xml"/></Relationships>
</file>

<file path=ppt/slides/_rels/slide174.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146.xml"/><Relationship Id="rId1" Type="http://schemas.openxmlformats.org/officeDocument/2006/relationships/slideLayout" Target="../slideLayouts/slideLayout31.xml"/></Relationships>
</file>

<file path=ppt/slides/_rels/slide175.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147.xml"/><Relationship Id="rId1" Type="http://schemas.openxmlformats.org/officeDocument/2006/relationships/slideLayout" Target="../slideLayouts/slideLayout17.xml"/></Relationships>
</file>

<file path=ppt/slides/_rels/slide176.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148.xml"/><Relationship Id="rId1" Type="http://schemas.openxmlformats.org/officeDocument/2006/relationships/slideLayout" Target="../slideLayouts/slideLayout17.xml"/></Relationships>
</file>

<file path=ppt/slides/_rels/slide177.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149.xml"/><Relationship Id="rId1" Type="http://schemas.openxmlformats.org/officeDocument/2006/relationships/slideLayout" Target="../slideLayouts/slideLayout31.xml"/></Relationships>
</file>

<file path=ppt/slides/_rels/slide178.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150.xml"/><Relationship Id="rId1" Type="http://schemas.openxmlformats.org/officeDocument/2006/relationships/slideLayout" Target="../slideLayouts/slideLayout19.xml"/></Relationships>
</file>

<file path=ppt/slides/_rels/slide179.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151.xml"/><Relationship Id="rId1" Type="http://schemas.openxmlformats.org/officeDocument/2006/relationships/slideLayout" Target="../slideLayouts/slideLayout19.xml"/><Relationship Id="rId4" Type="http://schemas.openxmlformats.org/officeDocument/2006/relationships/image" Target="../media/image120.jpeg"/></Relationships>
</file>

<file path=ppt/slides/_rels/slide1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5.xml"/><Relationship Id="rId1" Type="http://schemas.openxmlformats.org/officeDocument/2006/relationships/slideLayout" Target="../slideLayouts/slideLayout24.xml"/></Relationships>
</file>

<file path=ppt/slides/_rels/slide180.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152.xml"/><Relationship Id="rId1" Type="http://schemas.openxmlformats.org/officeDocument/2006/relationships/slideLayout" Target="../slideLayouts/slideLayout21.xml"/></Relationships>
</file>

<file path=ppt/slides/_rels/slide181.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153.xml"/><Relationship Id="rId1" Type="http://schemas.openxmlformats.org/officeDocument/2006/relationships/slideLayout" Target="../slideLayouts/slideLayout17.xml"/></Relationships>
</file>

<file path=ppt/slides/_rels/slide18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54.xml"/><Relationship Id="rId1" Type="http://schemas.openxmlformats.org/officeDocument/2006/relationships/slideLayout" Target="../slideLayouts/slideLayout31.xml"/></Relationships>
</file>

<file path=ppt/slides/_rels/slide183.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155.xml"/><Relationship Id="rId1" Type="http://schemas.openxmlformats.org/officeDocument/2006/relationships/slideLayout" Target="../slideLayouts/slideLayout32.xml"/></Relationships>
</file>

<file path=ppt/slides/_rels/slide184.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156.xml"/><Relationship Id="rId1" Type="http://schemas.openxmlformats.org/officeDocument/2006/relationships/slideLayout" Target="../slideLayouts/slideLayout18.xml"/></Relationships>
</file>

<file path=ppt/slides/_rels/slide185.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157.xml"/><Relationship Id="rId1" Type="http://schemas.openxmlformats.org/officeDocument/2006/relationships/slideLayout" Target="../slideLayouts/slideLayout18.xml"/></Relationships>
</file>

<file path=ppt/slides/_rels/slide186.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158.xml"/><Relationship Id="rId1" Type="http://schemas.openxmlformats.org/officeDocument/2006/relationships/slideLayout" Target="../slideLayouts/slideLayout18.xml"/><Relationship Id="rId4" Type="http://schemas.openxmlformats.org/officeDocument/2006/relationships/image" Target="../media/image125.jpeg"/></Relationships>
</file>

<file path=ppt/slides/_rels/slide187.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159.xml"/><Relationship Id="rId1" Type="http://schemas.openxmlformats.org/officeDocument/2006/relationships/slideLayout" Target="../slideLayouts/slideLayout18.xml"/><Relationship Id="rId4" Type="http://schemas.openxmlformats.org/officeDocument/2006/relationships/image" Target="../media/image125.jpeg"/></Relationships>
</file>

<file path=ppt/slides/_rels/slide188.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160.xml"/><Relationship Id="rId1" Type="http://schemas.openxmlformats.org/officeDocument/2006/relationships/slideLayout" Target="../slideLayouts/slideLayout18.xml"/><Relationship Id="rId4" Type="http://schemas.openxmlformats.org/officeDocument/2006/relationships/image" Target="../media/image125.jpeg"/></Relationships>
</file>

<file path=ppt/slides/_rels/slide189.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161.xml"/><Relationship Id="rId1" Type="http://schemas.openxmlformats.org/officeDocument/2006/relationships/slideLayout" Target="../slideLayouts/slideLayout34.xml"/></Relationships>
</file>

<file path=ppt/slides/_rels/slide1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6.xml"/><Relationship Id="rId1" Type="http://schemas.openxmlformats.org/officeDocument/2006/relationships/slideLayout" Target="../slideLayouts/slideLayout18.xml"/></Relationships>
</file>

<file path=ppt/slides/_rels/slide190.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162.xml"/><Relationship Id="rId1" Type="http://schemas.openxmlformats.org/officeDocument/2006/relationships/slideLayout" Target="../slideLayouts/slideLayout18.xml"/></Relationships>
</file>

<file path=ppt/slides/_rels/slide191.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163.xml"/><Relationship Id="rId1" Type="http://schemas.openxmlformats.org/officeDocument/2006/relationships/slideLayout" Target="../slideLayouts/slideLayout29.xml"/></Relationships>
</file>

<file path=ppt/slides/_rels/slide192.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164.xml"/><Relationship Id="rId1" Type="http://schemas.openxmlformats.org/officeDocument/2006/relationships/slideLayout" Target="../slideLayouts/slideLayout29.xml"/></Relationships>
</file>

<file path=ppt/slides/_rels/slide193.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165.xml"/><Relationship Id="rId1" Type="http://schemas.openxmlformats.org/officeDocument/2006/relationships/slideLayout" Target="../slideLayouts/slideLayout18.xml"/></Relationships>
</file>

<file path=ppt/slides/_rels/slide194.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166.xml"/><Relationship Id="rId1" Type="http://schemas.openxmlformats.org/officeDocument/2006/relationships/slideLayout" Target="../slideLayouts/slideLayout18.xml"/></Relationships>
</file>

<file path=ppt/slides/_rels/slide195.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notesSlide" Target="../notesSlides/notesSlide167.xml"/><Relationship Id="rId1" Type="http://schemas.openxmlformats.org/officeDocument/2006/relationships/slideLayout" Target="../slideLayouts/slideLayout18.xml"/></Relationships>
</file>

<file path=ppt/slides/_rels/slide196.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168.xml"/><Relationship Id="rId1" Type="http://schemas.openxmlformats.org/officeDocument/2006/relationships/slideLayout" Target="../slideLayouts/slideLayout18.xml"/></Relationships>
</file>

<file path=ppt/slides/_rels/slide197.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169.xml"/><Relationship Id="rId1" Type="http://schemas.openxmlformats.org/officeDocument/2006/relationships/slideLayout" Target="../slideLayouts/slideLayout18.xml"/></Relationships>
</file>

<file path=ppt/slides/_rels/slide198.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170.xml"/><Relationship Id="rId1" Type="http://schemas.openxmlformats.org/officeDocument/2006/relationships/slideLayout" Target="../slideLayouts/slideLayout18.xml"/></Relationships>
</file>

<file path=ppt/slides/_rels/slide199.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notesSlide" Target="../notesSlides/notesSlide171.xml"/><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xml"/><Relationship Id="rId1" Type="http://schemas.openxmlformats.org/officeDocument/2006/relationships/slideLayout" Target="../slideLayouts/slideLayout22.xml"/><Relationship Id="rId4" Type="http://schemas.openxmlformats.org/officeDocument/2006/relationships/image" Target="../media/image23.jpeg"/></Relationships>
</file>

<file path=ppt/slides/_rels/slide2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7.xml"/><Relationship Id="rId1" Type="http://schemas.openxmlformats.org/officeDocument/2006/relationships/slideLayout" Target="../slideLayouts/slideLayout24.xml"/></Relationships>
</file>

<file path=ppt/slides/_rels/slide200.xml.rels><?xml version="1.0" encoding="UTF-8" standalone="yes"?>
<Relationships xmlns="http://schemas.openxmlformats.org/package/2006/relationships"><Relationship Id="rId2" Type="http://schemas.openxmlformats.org/officeDocument/2006/relationships/image" Target="../media/image139.jpeg"/><Relationship Id="rId1" Type="http://schemas.openxmlformats.org/officeDocument/2006/relationships/slideLayout" Target="../slideLayouts/slideLayout35.xml"/></Relationships>
</file>

<file path=ppt/slides/_rels/slide201.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notesSlide" Target="../notesSlides/notesSlide172.xml"/><Relationship Id="rId1" Type="http://schemas.openxmlformats.org/officeDocument/2006/relationships/slideLayout" Target="../slideLayouts/slideLayout28.xml"/></Relationships>
</file>

<file path=ppt/slides/_rels/slide202.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notesSlide" Target="../notesSlides/notesSlide173.xml"/><Relationship Id="rId1" Type="http://schemas.openxmlformats.org/officeDocument/2006/relationships/slideLayout" Target="../slideLayouts/slideLayout24.xml"/></Relationships>
</file>

<file path=ppt/slides/_rels/slide203.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notesSlide" Target="../notesSlides/notesSlide174.xml"/><Relationship Id="rId1" Type="http://schemas.openxmlformats.org/officeDocument/2006/relationships/slideLayout" Target="../slideLayouts/slideLayout24.xml"/></Relationships>
</file>

<file path=ppt/slides/_rels/slide204.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notesSlide" Target="../notesSlides/notesSlide175.xml"/><Relationship Id="rId1" Type="http://schemas.openxmlformats.org/officeDocument/2006/relationships/slideLayout" Target="../slideLayouts/slideLayout24.xml"/></Relationships>
</file>

<file path=ppt/slides/_rels/slide205.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notesSlide" Target="../notesSlides/notesSlide176.xml"/><Relationship Id="rId1" Type="http://schemas.openxmlformats.org/officeDocument/2006/relationships/slideLayout" Target="../slideLayouts/slideLayout28.xml"/></Relationships>
</file>

<file path=ppt/slides/_rels/slide206.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notesSlide" Target="../notesSlides/notesSlide177.xml"/><Relationship Id="rId1" Type="http://schemas.openxmlformats.org/officeDocument/2006/relationships/slideLayout" Target="../slideLayouts/slideLayout18.xml"/></Relationships>
</file>

<file path=ppt/slides/_rels/slide207.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notesSlide" Target="../notesSlides/notesSlide178.xml"/><Relationship Id="rId1" Type="http://schemas.openxmlformats.org/officeDocument/2006/relationships/slideLayout" Target="../slideLayouts/slideLayout18.xml"/></Relationships>
</file>

<file path=ppt/slides/_rels/slide208.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notesSlide" Target="../notesSlides/notesSlide179.xml"/><Relationship Id="rId1" Type="http://schemas.openxmlformats.org/officeDocument/2006/relationships/slideLayout" Target="../slideLayouts/slideLayout18.xml"/></Relationships>
</file>

<file path=ppt/slides/_rels/slide209.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notesSlide" Target="../notesSlides/notesSlide180.xml"/><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8.xml"/><Relationship Id="rId1" Type="http://schemas.openxmlformats.org/officeDocument/2006/relationships/slideLayout" Target="../slideLayouts/slideLayout24.xml"/></Relationships>
</file>

<file path=ppt/slides/_rels/slide210.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notesSlide" Target="../notesSlides/notesSlide181.xml"/><Relationship Id="rId1" Type="http://schemas.openxmlformats.org/officeDocument/2006/relationships/slideLayout" Target="../slideLayouts/slideLayout33.xml"/></Relationships>
</file>

<file path=ppt/slides/_rels/slide211.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182.xml"/><Relationship Id="rId1" Type="http://schemas.openxmlformats.org/officeDocument/2006/relationships/slideLayout" Target="../slideLayouts/slideLayout36.xml"/></Relationships>
</file>

<file path=ppt/slides/_rels/slide212.xml.rels><?xml version="1.0" encoding="UTF-8" standalone="yes"?>
<Relationships xmlns="http://schemas.openxmlformats.org/package/2006/relationships"><Relationship Id="rId2" Type="http://schemas.openxmlformats.org/officeDocument/2006/relationships/image" Target="../media/image151.jpeg"/><Relationship Id="rId1" Type="http://schemas.openxmlformats.org/officeDocument/2006/relationships/slideLayout" Target="../slideLayouts/slideLayout18.xml"/></Relationships>
</file>

<file path=ppt/slides/_rels/slide213.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12.xml"/></Relationships>
</file>

<file path=ppt/slides/_rels/slide214.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notesSlide" Target="../notesSlides/notesSlide183.xml"/><Relationship Id="rId1" Type="http://schemas.openxmlformats.org/officeDocument/2006/relationships/slideLayout" Target="../slideLayouts/slideLayout13.xml"/></Relationships>
</file>

<file path=ppt/slides/_rels/slide215.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184.xml"/><Relationship Id="rId1" Type="http://schemas.openxmlformats.org/officeDocument/2006/relationships/slideLayout" Target="../slideLayouts/slideLayout160.xml"/></Relationships>
</file>

<file path=ppt/slides/_rels/slide216.xml.rels><?xml version="1.0" encoding="UTF-8" standalone="yes"?>
<Relationships xmlns="http://schemas.openxmlformats.org/package/2006/relationships"><Relationship Id="rId2" Type="http://schemas.openxmlformats.org/officeDocument/2006/relationships/image" Target="../media/image154.jpeg"/><Relationship Id="rId1" Type="http://schemas.openxmlformats.org/officeDocument/2006/relationships/slideLayout" Target="../slideLayouts/slideLayout173.xml"/></Relationships>
</file>

<file path=ppt/slides/_rels/slide217.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185.xml"/><Relationship Id="rId1" Type="http://schemas.openxmlformats.org/officeDocument/2006/relationships/slideLayout" Target="../slideLayouts/slideLayout95.xml"/><Relationship Id="rId4" Type="http://schemas.openxmlformats.org/officeDocument/2006/relationships/image" Target="../media/image156.png"/></Relationships>
</file>

<file path=ppt/slides/_rels/slide218.xml.rels><?xml version="1.0" encoding="UTF-8" standalone="yes"?>
<Relationships xmlns="http://schemas.openxmlformats.org/package/2006/relationships"><Relationship Id="rId1" Type="http://schemas.openxmlformats.org/officeDocument/2006/relationships/slideLayout" Target="../slideLayouts/slideLayout89.xml"/></Relationships>
</file>

<file path=ppt/slides/_rels/slide2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9.xml"/><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0.xml"/><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1.xml"/><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2.xml"/><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3.xml"/><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4.xml"/><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5.xml"/><Relationship Id="rId1" Type="http://schemas.openxmlformats.org/officeDocument/2006/relationships/slideLayout" Target="../slideLayouts/slideLayout27.xml"/></Relationships>
</file>

<file path=ppt/slides/_rels/slide2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6.xml"/><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0.xml"/></Relationships>
</file>

<file path=ppt/slides/_rels/slide30.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27.xml"/><Relationship Id="rId1" Type="http://schemas.openxmlformats.org/officeDocument/2006/relationships/slideLayout" Target="../slideLayouts/slideLayout175.xml"/></Relationships>
</file>

<file path=ppt/slides/_rels/slide3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8.xml"/><Relationship Id="rId1" Type="http://schemas.openxmlformats.org/officeDocument/2006/relationships/slideLayout" Target="../slideLayouts/slideLayout24.xml"/></Relationships>
</file>

<file path=ppt/slides/_rels/slide3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40.emf"/></Relationships>
</file>

<file path=ppt/slides/_rels/slide35.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4.xml"/><Relationship Id="rId1" Type="http://schemas.openxmlformats.org/officeDocument/2006/relationships/slideLayout" Target="../slideLayouts/slideLayout12.xml"/><Relationship Id="rId4" Type="http://schemas.openxmlformats.org/officeDocument/2006/relationships/image" Target="../media/image21.png"/></Relationships>
</file>

<file path=ppt/slides/_rels/slide39.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xml"/><Relationship Id="rId1" Type="http://schemas.openxmlformats.org/officeDocument/2006/relationships/slideLayout" Target="../slideLayouts/slideLayout19.xml"/></Relationships>
</file>

<file path=ppt/slides/_rels/slide40.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notesSlide" Target="../notesSlides/notesSlide35.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eg"/><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3.jpeg"/><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6.xml"/><Relationship Id="rId1" Type="http://schemas.openxmlformats.org/officeDocument/2006/relationships/slideLayout" Target="../slideLayouts/slideLayout40.xml"/></Relationships>
</file>

<file path=ppt/slides/_rels/slide44.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7.jpeg"/><Relationship Id="rId7" Type="http://schemas.openxmlformats.org/officeDocument/2006/relationships/image" Target="../media/image49.jpeg"/><Relationship Id="rId2" Type="http://schemas.openxmlformats.org/officeDocument/2006/relationships/notesSlide" Target="../notesSlides/notesSlide37.xml"/><Relationship Id="rId1" Type="http://schemas.openxmlformats.org/officeDocument/2006/relationships/slideLayout" Target="../slideLayouts/slideLayout197.xml"/><Relationship Id="rId6" Type="http://schemas.openxmlformats.org/officeDocument/2006/relationships/hyperlink" Target="http://www.foodsubs.com/Photos/yeast-breadmachine.jpg" TargetMode="External"/><Relationship Id="rId5" Type="http://schemas.openxmlformats.org/officeDocument/2006/relationships/image" Target="../media/image48.png"/><Relationship Id="rId4" Type="http://schemas.openxmlformats.org/officeDocument/2006/relationships/hyperlink" Target="http://www.globalgourmet.com/food/foodday/fd0397/art/bdyeast.gif" TargetMode="External"/><Relationship Id="rId9" Type="http://schemas.openxmlformats.org/officeDocument/2006/relationships/image" Target="../media/image51.png"/></Relationships>
</file>

<file path=ppt/slides/_rels/slide4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8.xml"/><Relationship Id="rId1" Type="http://schemas.openxmlformats.org/officeDocument/2006/relationships/slideLayout" Target="../slideLayouts/slideLayout19.xml"/></Relationships>
</file>

<file path=ppt/slides/_rels/slide4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9.xml"/><Relationship Id="rId1" Type="http://schemas.openxmlformats.org/officeDocument/2006/relationships/slideLayout" Target="../slideLayouts/slideLayout37.xml"/></Relationships>
</file>

<file path=ppt/slides/_rels/slide47.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37.xml"/></Relationships>
</file>

<file path=ppt/slides/_rels/slide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14.xml"/></Relationships>
</file>

<file path=ppt/slides/_rels/slide51.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0.xml"/></Relationships>
</file>

<file path=ppt/slides/_rels/slide53.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40.xml"/><Relationship Id="rId1" Type="http://schemas.openxmlformats.org/officeDocument/2006/relationships/slideLayout" Target="../slideLayouts/slideLayout19.xml"/></Relationships>
</file>

<file path=ppt/slides/_rels/slide54.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notesSlide" Target="../notesSlides/notesSlide41.xml"/><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42.xml"/><Relationship Id="rId1" Type="http://schemas.openxmlformats.org/officeDocument/2006/relationships/slideLayout" Target="../slideLayouts/slideLayout38.xml"/></Relationships>
</file>

<file path=ppt/slides/_rels/slide56.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38.xml"/></Relationships>
</file>

<file path=ppt/slides/_rels/slide57.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43.xml"/><Relationship Id="rId1" Type="http://schemas.openxmlformats.org/officeDocument/2006/relationships/slideLayout" Target="../slideLayouts/slideLayout139.xml"/></Relationships>
</file>

<file path=ppt/slides/_rels/slide58.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44.xml"/><Relationship Id="rId1" Type="http://schemas.openxmlformats.org/officeDocument/2006/relationships/slideLayout" Target="../slideLayouts/slideLayout139.xml"/></Relationships>
</file>

<file path=ppt/slides/_rels/slide59.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45.xml"/><Relationship Id="rId1" Type="http://schemas.openxmlformats.org/officeDocument/2006/relationships/slideLayout" Target="../slideLayouts/slideLayout139.xml"/></Relationships>
</file>

<file path=ppt/slides/_rels/slide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0.xml"/></Relationships>
</file>

<file path=ppt/slides/_rels/slide60.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46.xml"/><Relationship Id="rId1" Type="http://schemas.openxmlformats.org/officeDocument/2006/relationships/slideLayout" Target="../slideLayouts/slideLayout139.xml"/></Relationships>
</file>

<file path=ppt/slides/_rels/slide61.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47.xml"/><Relationship Id="rId1" Type="http://schemas.openxmlformats.org/officeDocument/2006/relationships/slideLayout" Target="../slideLayouts/slideLayout14.xml"/></Relationships>
</file>

<file path=ppt/slides/_rels/slide62.xml.rels><?xml version="1.0" encoding="UTF-8" standalone="yes"?>
<Relationships xmlns="http://schemas.openxmlformats.org/package/2006/relationships"><Relationship Id="rId3" Type="http://schemas.openxmlformats.org/officeDocument/2006/relationships/image" Target="../media/image47.jpeg"/><Relationship Id="rId7" Type="http://schemas.openxmlformats.org/officeDocument/2006/relationships/image" Target="../media/image65.jpeg"/><Relationship Id="rId2" Type="http://schemas.openxmlformats.org/officeDocument/2006/relationships/notesSlide" Target="../notesSlides/notesSlide48.xml"/><Relationship Id="rId1" Type="http://schemas.openxmlformats.org/officeDocument/2006/relationships/slideLayout" Target="../slideLayouts/slideLayout97.xml"/><Relationship Id="rId6" Type="http://schemas.openxmlformats.org/officeDocument/2006/relationships/image" Target="../media/image64.jpeg"/><Relationship Id="rId5" Type="http://schemas.openxmlformats.org/officeDocument/2006/relationships/hyperlink" Target="http://images.google.com.sg/imgres?imgurl=members.tripod.com/~speaver/lamb.gif&amp;imgrefurl=http://members.tripod.com/~speaver/easter.html&amp;h=223&amp;w=279&amp;prev=/images?q=Passover+Lamb&amp;svnum=10&amp;hl=en&amp;lr=&amp;ie=UTF-8&amp;oe=UTF-8&amp;sa=G" TargetMode="External"/><Relationship Id="rId4" Type="http://schemas.openxmlformats.org/officeDocument/2006/relationships/image" Target="../media/image63.jpeg"/></Relationships>
</file>

<file path=ppt/slides/_rels/slide63.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12.xml"/></Relationships>
</file>

<file path=ppt/slides/_rels/slide64.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2.xml"/></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13.xml"/><Relationship Id="rId1" Type="http://schemas.openxmlformats.org/officeDocument/2006/relationships/themeOverride" Target="../theme/themeOverride2.xml"/><Relationship Id="rId4" Type="http://schemas.openxmlformats.org/officeDocument/2006/relationships/image" Target="../media/image40.emf"/></Relationships>
</file>

<file path=ppt/slides/_rels/slide6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jpeg"/><Relationship Id="rId1" Type="http://schemas.openxmlformats.org/officeDocument/2006/relationships/slideLayout" Target="../slideLayouts/slideLayout63.xml"/></Relationships>
</file>

<file path=ppt/slides/_rels/slide6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jpeg"/><Relationship Id="rId1" Type="http://schemas.openxmlformats.org/officeDocument/2006/relationships/slideLayout" Target="../slideLayouts/slideLayout63.xml"/></Relationships>
</file>

<file path=ppt/slides/_rels/slide69.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50.xml"/><Relationship Id="rId1" Type="http://schemas.openxmlformats.org/officeDocument/2006/relationships/slideLayout" Target="../slideLayouts/slideLayout159.xml"/><Relationship Id="rId4" Type="http://schemas.openxmlformats.org/officeDocument/2006/relationships/image" Target="../media/image70.emf"/></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hemeOverride" Target="../theme/themeOverride1.xml"/><Relationship Id="rId4" Type="http://schemas.openxmlformats.org/officeDocument/2006/relationships/image" Target="../media/image28.jpeg"/></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13.xml"/><Relationship Id="rId1" Type="http://schemas.openxmlformats.org/officeDocument/2006/relationships/themeOverride" Target="../theme/themeOverride3.xml"/><Relationship Id="rId4" Type="http://schemas.openxmlformats.org/officeDocument/2006/relationships/image" Target="../media/image40.emf"/></Relationships>
</file>

<file path=ppt/slides/_rels/slide7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2.xml"/><Relationship Id="rId1" Type="http://schemas.openxmlformats.org/officeDocument/2006/relationships/slideLayout" Target="../slideLayouts/slideLayout19.xml"/></Relationships>
</file>

<file path=ppt/slides/_rels/slide72.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2.xml"/></Relationships>
</file>

<file path=ppt/slides/_rels/slide7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53.xml"/><Relationship Id="rId1" Type="http://schemas.openxmlformats.org/officeDocument/2006/relationships/slideLayout" Target="../slideLayouts/slideLayout12.xml"/><Relationship Id="rId4" Type="http://schemas.openxmlformats.org/officeDocument/2006/relationships/image" Target="../media/image71.png"/></Relationships>
</file>

<file path=ppt/slides/_rels/slide7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54.xml"/><Relationship Id="rId1" Type="http://schemas.openxmlformats.org/officeDocument/2006/relationships/slideLayout" Target="../slideLayouts/slideLayout24.xml"/></Relationships>
</file>

<file path=ppt/slides/_rels/slide7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55.xml"/><Relationship Id="rId1" Type="http://schemas.openxmlformats.org/officeDocument/2006/relationships/slideLayout" Target="../slideLayouts/slideLayout24.xml"/></Relationships>
</file>

<file path=ppt/slides/_rels/slide7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56.xml"/><Relationship Id="rId1" Type="http://schemas.openxmlformats.org/officeDocument/2006/relationships/slideLayout" Target="../slideLayouts/slideLayout24.xml"/></Relationships>
</file>

<file path=ppt/slides/_rels/slide7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57.xml"/><Relationship Id="rId1" Type="http://schemas.openxmlformats.org/officeDocument/2006/relationships/slideLayout" Target="../slideLayouts/slideLayout24.xml"/></Relationships>
</file>

<file path=ppt/slides/_rels/slide7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58.xml"/><Relationship Id="rId1" Type="http://schemas.openxmlformats.org/officeDocument/2006/relationships/slideLayout" Target="../slideLayouts/slideLayout24.xml"/></Relationships>
</file>

<file path=ppt/slides/_rels/slide7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59.xml"/><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19.xml"/></Relationships>
</file>

<file path=ppt/slides/_rels/slide8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60.xml"/><Relationship Id="rId1" Type="http://schemas.openxmlformats.org/officeDocument/2006/relationships/slideLayout" Target="../slideLayouts/slideLayout24.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41.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41.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41.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41.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41.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41.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41.xml"/></Relationships>
</file>

<file path=ppt/slides/_rels/slide8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42.jpeg"/><Relationship Id="rId1" Type="http://schemas.openxmlformats.org/officeDocument/2006/relationships/slideLayout" Target="../slideLayouts/slideLayout12.xml"/></Relationships>
</file>

<file path=ppt/slides/_rels/slide89.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68.xml"/><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37.xml"/></Relationships>
</file>

<file path=ppt/slides/_rels/slide91.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37.xml"/></Relationships>
</file>

<file path=ppt/slides/_rels/slide92.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69.xml"/><Relationship Id="rId1" Type="http://schemas.openxmlformats.org/officeDocument/2006/relationships/slideLayout" Target="../slideLayouts/slideLayout38.xml"/><Relationship Id="rId4" Type="http://schemas.openxmlformats.org/officeDocument/2006/relationships/image" Target="../media/image76.jpeg"/></Relationships>
</file>

<file path=ppt/slides/_rels/slide93.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70.xml"/><Relationship Id="rId1" Type="http://schemas.openxmlformats.org/officeDocument/2006/relationships/slideLayout" Target="../slideLayouts/slideLayout38.xml"/></Relationships>
</file>

<file path=ppt/slides/_rels/slide94.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71.xml"/><Relationship Id="rId1" Type="http://schemas.openxmlformats.org/officeDocument/2006/relationships/slideLayout" Target="../slideLayouts/slideLayout38.xml"/></Relationships>
</file>

<file path=ppt/slides/_rels/slide95.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72.xml"/><Relationship Id="rId1" Type="http://schemas.openxmlformats.org/officeDocument/2006/relationships/slideLayout" Target="../slideLayouts/slideLayout38.xml"/></Relationships>
</file>

<file path=ppt/slides/_rels/slide96.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73.xml"/><Relationship Id="rId1" Type="http://schemas.openxmlformats.org/officeDocument/2006/relationships/slideLayout" Target="../slideLayouts/slideLayout39.xml"/></Relationships>
</file>

<file path=ppt/slides/_rels/slide97.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74.xml"/><Relationship Id="rId1" Type="http://schemas.openxmlformats.org/officeDocument/2006/relationships/slideLayout" Target="../slideLayouts/slideLayout39.xml"/></Relationships>
</file>

<file path=ppt/slides/_rels/slide98.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75.xml"/><Relationship Id="rId1" Type="http://schemas.openxmlformats.org/officeDocument/2006/relationships/slideLayout" Target="../slideLayouts/slideLayout112.xml"/></Relationships>
</file>

<file path=ppt/slides/_rels/slide99.xml.rels><?xml version="1.0" encoding="UTF-8" standalone="yes"?>
<Relationships xmlns="http://schemas.openxmlformats.org/package/2006/relationships"><Relationship Id="rId3" Type="http://schemas.openxmlformats.org/officeDocument/2006/relationships/image" Target="../media/image47.jpeg"/><Relationship Id="rId7" Type="http://schemas.openxmlformats.org/officeDocument/2006/relationships/image" Target="../media/image65.jpeg"/><Relationship Id="rId2" Type="http://schemas.openxmlformats.org/officeDocument/2006/relationships/notesSlide" Target="../notesSlides/notesSlide76.xml"/><Relationship Id="rId1" Type="http://schemas.openxmlformats.org/officeDocument/2006/relationships/slideLayout" Target="../slideLayouts/slideLayout121.xml"/><Relationship Id="rId6" Type="http://schemas.openxmlformats.org/officeDocument/2006/relationships/image" Target="../media/image64.jpeg"/><Relationship Id="rId5" Type="http://schemas.openxmlformats.org/officeDocument/2006/relationships/hyperlink" Target="http://images.google.com.sg/imgres?imgurl=members.tripod.com/~speaver/lamb.gif&amp;imgrefurl=http://members.tripod.com/~speaver/easter.html&amp;h=223&amp;w=279&amp;prev=/images?q=Passover+Lamb&amp;svnum=10&amp;hl=en&amp;lr=&amp;ie=UTF-8&amp;oe=UTF-8&amp;sa=G" TargetMode="External"/><Relationship Id="rId4" Type="http://schemas.openxmlformats.org/officeDocument/2006/relationships/image" Target="../media/image63.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200706" name="Picture 2" descr="Pesache bakground.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9296400" y="6350"/>
            <a:ext cx="9144000" cy="6851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0707" name="Text Box 4"/>
          <p:cNvSpPr txBox="1">
            <a:spLocks noChangeArrowheads="1"/>
          </p:cNvSpPr>
          <p:nvPr/>
        </p:nvSpPr>
        <p:spPr bwMode="auto">
          <a:xfrm>
            <a:off x="10260013" y="1628775"/>
            <a:ext cx="4206875"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endParaRPr lang="en-US">
              <a:solidFill>
                <a:srgbClr val="000000"/>
              </a:solidFill>
              <a:latin typeface="Arial" charset="0"/>
              <a:ea typeface="ヒラギノ角ゴ Pro W3" charset="0"/>
              <a:cs typeface="ヒラギノ角ゴ Pro W3" charset="0"/>
            </a:endParaRPr>
          </a:p>
        </p:txBody>
      </p:sp>
      <p:sp>
        <p:nvSpPr>
          <p:cNvPr id="5" name="Text Box 8"/>
          <p:cNvSpPr txBox="1">
            <a:spLocks noChangeArrowheads="1"/>
          </p:cNvSpPr>
          <p:nvPr/>
        </p:nvSpPr>
        <p:spPr bwMode="auto">
          <a:xfrm>
            <a:off x="9469438" y="3917950"/>
            <a:ext cx="5580062" cy="769938"/>
          </a:xfrm>
          <a:prstGeom prst="rect">
            <a:avLst/>
          </a:prstGeom>
          <a:noFill/>
          <a:ln w="9525">
            <a:noFill/>
            <a:miter lim="800000"/>
            <a:headEnd/>
            <a:tailEnd/>
          </a:ln>
          <a:effectLst>
            <a:outerShdw blurRad="63500" dist="152400" dir="2700000" algn="ctr" rotWithShape="0">
              <a:schemeClr val="bg2">
                <a:alpha val="74998"/>
              </a:schemeClr>
            </a:outerShdw>
          </a:effectLst>
        </p:spPr>
        <p:txBody>
          <a:bodyPr>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algn="ctr">
              <a:spcBef>
                <a:spcPct val="50000"/>
              </a:spcBef>
              <a:defRPr/>
            </a:pPr>
            <a:r>
              <a:rPr lang="en-US" sz="4400" i="1" dirty="0">
                <a:solidFill>
                  <a:srgbClr val="FFE595"/>
                </a:solidFill>
                <a:effectLst>
                  <a:outerShdw blurRad="50800" dist="63500" dir="2700000" algn="tl" rotWithShape="0">
                    <a:srgbClr val="000000">
                      <a:alpha val="87000"/>
                    </a:srgbClr>
                  </a:outerShdw>
                </a:effectLst>
                <a:latin typeface="Arial" charset="0"/>
                <a:ea typeface="ヒラギノ角ゴ Pro W3" charset="0"/>
                <a:cs typeface="ヒラギノ角ゴ Pro W3" charset="0"/>
              </a:rPr>
              <a:t>The Passover Meal</a:t>
            </a:r>
            <a:endParaRPr lang="en-US" sz="4400" i="1" dirty="0">
              <a:solidFill>
                <a:srgbClr val="CFF989"/>
              </a:solidFill>
              <a:effectLst>
                <a:outerShdw blurRad="50800" dist="63500" dir="2700000" algn="tl" rotWithShape="0">
                  <a:srgbClr val="000000">
                    <a:alpha val="87000"/>
                  </a:srgbClr>
                </a:outerShdw>
              </a:effectLst>
              <a:latin typeface="Arial" charset="0"/>
              <a:ea typeface="ヒラギノ角ゴ Pro W3" charset="0"/>
              <a:cs typeface="ヒラギノ角ゴ Pro W3" charset="0"/>
            </a:endParaRPr>
          </a:p>
        </p:txBody>
      </p:sp>
      <p:sp>
        <p:nvSpPr>
          <p:cNvPr id="200709" name="Rectangle 10"/>
          <p:cNvSpPr>
            <a:spLocks noChangeArrowheads="1"/>
          </p:cNvSpPr>
          <p:nvPr/>
        </p:nvSpPr>
        <p:spPr bwMode="auto">
          <a:xfrm>
            <a:off x="13476288" y="3790950"/>
            <a:ext cx="184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endParaRPr lang="en-US" sz="2400">
              <a:solidFill>
                <a:srgbClr val="000000"/>
              </a:solidFill>
              <a:latin typeface="Arial" charset="0"/>
              <a:ea typeface="ヒラギノ角ゴ Pro W3" charset="0"/>
              <a:cs typeface="ヒラギノ角ゴ Pro W3" charset="0"/>
            </a:endParaRPr>
          </a:p>
        </p:txBody>
      </p:sp>
      <p:sp>
        <p:nvSpPr>
          <p:cNvPr id="7" name="Text Box 11"/>
          <p:cNvSpPr txBox="1">
            <a:spLocks noChangeArrowheads="1"/>
          </p:cNvSpPr>
          <p:nvPr/>
        </p:nvSpPr>
        <p:spPr bwMode="auto">
          <a:xfrm>
            <a:off x="9513888" y="5010150"/>
            <a:ext cx="5791200" cy="646113"/>
          </a:xfrm>
          <a:prstGeom prst="rect">
            <a:avLst/>
          </a:prstGeom>
          <a:noFill/>
          <a:ln w="9525">
            <a:noFill/>
            <a:miter lim="800000"/>
            <a:headEnd/>
            <a:tailEnd/>
          </a:ln>
          <a:effectLst>
            <a:outerShdw blurRad="63500" dist="152394" dir="2459995" algn="ctr" rotWithShape="0">
              <a:schemeClr val="tx1">
                <a:alpha val="74998"/>
              </a:schemeClr>
            </a:outerShdw>
          </a:effectLst>
        </p:spPr>
        <p:txBody>
          <a:bodyPr>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algn="ctr">
              <a:spcBef>
                <a:spcPct val="50000"/>
              </a:spcBef>
              <a:defRPr/>
            </a:pPr>
            <a:r>
              <a:rPr lang="en-US" sz="3600" dirty="0">
                <a:solidFill>
                  <a:srgbClr val="FFFFFF"/>
                </a:solidFill>
                <a:effectLst>
                  <a:outerShdw blurRad="50800" dist="63500" dir="2700000" algn="tl" rotWithShape="0">
                    <a:srgbClr val="000000">
                      <a:alpha val="87000"/>
                    </a:srgbClr>
                  </a:outerShdw>
                </a:effectLst>
                <a:latin typeface="Arial" charset="0"/>
                <a:ea typeface="ヒラギノ角ゴ Pro W3" charset="0"/>
                <a:cs typeface="ヒラギノ角ゴ Pro W3" charset="0"/>
              </a:rPr>
              <a:t>LUKE 22:7-38</a:t>
            </a:r>
            <a:endParaRPr lang="en-US" sz="4000" dirty="0">
              <a:solidFill>
                <a:srgbClr val="FFFFFF"/>
              </a:solidFill>
              <a:effectLst>
                <a:outerShdw blurRad="50800" dist="63500" dir="2700000" algn="tl" rotWithShape="0">
                  <a:srgbClr val="000000">
                    <a:alpha val="87000"/>
                  </a:srgbClr>
                </a:outerShdw>
              </a:effectLst>
              <a:latin typeface="Arial" charset="0"/>
              <a:ea typeface="ヒラギノ角ゴ Pro W3" charset="0"/>
              <a:cs typeface="ヒラギノ角ゴ Pro W3" charset="0"/>
            </a:endParaRPr>
          </a:p>
        </p:txBody>
      </p:sp>
      <p:sp>
        <p:nvSpPr>
          <p:cNvPr id="124930" name="Title 1"/>
          <p:cNvSpPr>
            <a:spLocks noGrp="1"/>
          </p:cNvSpPr>
          <p:nvPr>
            <p:ph type="ctrTitle"/>
          </p:nvPr>
        </p:nvSpPr>
        <p:spPr>
          <a:xfrm>
            <a:off x="9396536" y="1916832"/>
            <a:ext cx="9144000" cy="1728192"/>
          </a:xfrm>
        </p:spPr>
        <p:txBody>
          <a:bodyPr/>
          <a:lstStyle/>
          <a:p>
            <a:pPr algn="l">
              <a:spcBef>
                <a:spcPct val="50000"/>
              </a:spcBef>
              <a:defRPr/>
            </a:pPr>
            <a:r>
              <a:rPr lang="en-US" sz="9600" dirty="0">
                <a:solidFill>
                  <a:srgbClr val="EFE409"/>
                </a:solidFill>
                <a:effectLst>
                  <a:glow rad="139700">
                    <a:schemeClr val="tx1">
                      <a:alpha val="99000"/>
                    </a:schemeClr>
                  </a:glow>
                </a:effectLst>
                <a:latin typeface="Times New Roman"/>
                <a:ea typeface="ヒラギノ角ゴ Pro W3" charset="0"/>
                <a:cs typeface="Times New Roman"/>
              </a:rPr>
              <a:t>PES</a:t>
            </a:r>
            <a:r>
              <a:rPr lang="en-US" sz="16600" dirty="0">
                <a:solidFill>
                  <a:srgbClr val="EFE409"/>
                </a:solidFill>
                <a:effectLst>
                  <a:glow rad="139700">
                    <a:schemeClr val="tx1">
                      <a:alpha val="99000"/>
                    </a:schemeClr>
                  </a:glow>
                </a:effectLst>
                <a:latin typeface="Times New Roman"/>
                <a:ea typeface="ヒラギノ角ゴ Pro W3" charset="0"/>
                <a:cs typeface="Times New Roman"/>
              </a:rPr>
              <a:t>A</a:t>
            </a:r>
            <a:r>
              <a:rPr lang="en-US" sz="9600" dirty="0">
                <a:solidFill>
                  <a:srgbClr val="EFE409"/>
                </a:solidFill>
                <a:effectLst>
                  <a:glow rad="139700">
                    <a:schemeClr val="tx1">
                      <a:alpha val="99000"/>
                    </a:schemeClr>
                  </a:glow>
                </a:effectLst>
                <a:latin typeface="Times New Roman"/>
                <a:ea typeface="ヒラギノ角ゴ Pro W3" charset="0"/>
                <a:cs typeface="Times New Roman"/>
              </a:rPr>
              <a:t>CH</a:t>
            </a:r>
            <a:endParaRPr lang="en-US" sz="6600" dirty="0">
              <a:solidFill>
                <a:srgbClr val="EFE409"/>
              </a:solidFill>
              <a:effectLst>
                <a:glow rad="139700">
                  <a:schemeClr val="tx1">
                    <a:alpha val="99000"/>
                  </a:schemeClr>
                </a:glow>
              </a:effectLst>
              <a:latin typeface="Times New Roman"/>
              <a:ea typeface="ヒラギノ角ゴ Pro W3" charset="0"/>
              <a:cs typeface="Times New Roman"/>
            </a:endParaRPr>
          </a:p>
        </p:txBody>
      </p:sp>
      <p:sp>
        <p:nvSpPr>
          <p:cNvPr id="4" name="Rectangle 3">
            <a:extLst>
              <a:ext uri="{FF2B5EF4-FFF2-40B4-BE49-F238E27FC236}">
                <a16:creationId xmlns:a16="http://schemas.microsoft.com/office/drawing/2014/main" id="{668F389C-F636-2E1B-EB39-EDF669770A9F}"/>
              </a:ext>
            </a:extLst>
          </p:cNvPr>
          <p:cNvSpPr>
            <a:spLocks noChangeArrowheads="1"/>
          </p:cNvSpPr>
          <p:nvPr/>
        </p:nvSpPr>
        <p:spPr bwMode="auto">
          <a:xfrm>
            <a:off x="0" y="6385034"/>
            <a:ext cx="9144000" cy="46833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lIns="91430" tIns="45715" rIns="91430" bIns="45715" anchor="ctr"/>
          <a:lstStyle/>
          <a:p>
            <a:pPr marL="0" marR="0" lvl="0" indent="0" algn="ctr" defTabSz="457150" rtl="0" eaLnBrk="1" fontAlgn="auto" latinLnBrk="0" hangingPunct="1">
              <a:lnSpc>
                <a:spcPct val="100000"/>
              </a:lnSpc>
              <a:spcBef>
                <a:spcPct val="20000"/>
              </a:spcBef>
              <a:spcAft>
                <a:spcPts val="0"/>
              </a:spcAft>
              <a:buClr>
                <a:srgbClr val="FFCC00"/>
              </a:buClr>
              <a:buSzPct val="70000"/>
              <a:buFontTx/>
              <a:buNone/>
              <a:tabLst/>
              <a:defRPr/>
            </a:pP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Dr. Rick Griffith • </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Jordan Evangelical Theological Seminary</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 • BibleStudyDownloads.org</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6065" name="Picture 2" descr="Bread of Life"/>
          <p:cNvPicPr>
            <a:picLocks noChangeAspect="1" noChangeArrowheads="1"/>
          </p:cNvPicPr>
          <p:nvPr/>
        </p:nvPicPr>
        <p:blipFill>
          <a:blip r:embed="rId3">
            <a:lum bright="-12000"/>
            <a:extLst>
              <a:ext uri="{28A0092B-C50C-407E-A947-70E740481C1C}">
                <a14:useLocalDpi xmlns:a14="http://schemas.microsoft.com/office/drawing/2010/main"/>
              </a:ext>
            </a:extLst>
          </a:blip>
          <a:srcRect/>
          <a:stretch>
            <a:fillRect/>
          </a:stretch>
        </p:blipFill>
        <p:spPr bwMode="auto">
          <a:xfrm>
            <a:off x="0" y="-304800"/>
            <a:ext cx="9144000" cy="7737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435" name="Rectangle 3"/>
          <p:cNvSpPr>
            <a:spLocks noGrp="1" noChangeArrowheads="1"/>
          </p:cNvSpPr>
          <p:nvPr>
            <p:ph type="title"/>
          </p:nvPr>
        </p:nvSpPr>
        <p:spPr>
          <a:xfrm>
            <a:off x="152400" y="228600"/>
            <a:ext cx="8534400" cy="1123950"/>
          </a:xfrm>
        </p:spPr>
        <p:txBody>
          <a:bodyPr/>
          <a:lstStyle/>
          <a:p>
            <a:pPr eaLnBrk="1" hangingPunct="1">
              <a:defRPr/>
            </a:pPr>
            <a:r>
              <a:rPr lang="en-US" altLang="ja-JP" sz="4000" b="1" dirty="0">
                <a:effectLst>
                  <a:outerShdw blurRad="50800" dist="76200" dir="2700000" algn="tl" rotWithShape="0">
                    <a:srgbClr val="000000"/>
                  </a:outerShdw>
                </a:effectLst>
                <a:latin typeface="Arial"/>
                <a:ea typeface="ＭＳ Ｐゴシック" charset="0"/>
                <a:cs typeface="Arial"/>
              </a:rPr>
              <a:t>"</a:t>
            </a:r>
            <a:r>
              <a:rPr lang="en-US" sz="4000" b="1" dirty="0">
                <a:effectLst>
                  <a:outerShdw blurRad="50800" dist="76200" dir="2700000" algn="tl" rotWithShape="0">
                    <a:srgbClr val="000000"/>
                  </a:outerShdw>
                </a:effectLst>
                <a:latin typeface="Arial"/>
                <a:ea typeface="ＭＳ Ｐゴシック" charset="0"/>
                <a:cs typeface="Arial"/>
              </a:rPr>
              <a:t>This cup is the new covenant in my blood</a:t>
            </a:r>
            <a:r>
              <a:rPr lang="en-US" altLang="ja-JP" sz="4000" b="1" dirty="0">
                <a:effectLst>
                  <a:outerShdw blurRad="50800" dist="76200" dir="2700000" algn="tl" rotWithShape="0">
                    <a:srgbClr val="000000"/>
                  </a:outerShdw>
                </a:effectLst>
                <a:latin typeface="Arial"/>
                <a:ea typeface="ＭＳ Ｐゴシック" charset="0"/>
                <a:cs typeface="Arial"/>
              </a:rPr>
              <a:t>"</a:t>
            </a:r>
            <a:r>
              <a:rPr lang="en-US" sz="4000" b="1" dirty="0">
                <a:effectLst>
                  <a:outerShdw blurRad="50800" dist="76200" dir="2700000" algn="tl" rotWithShape="0">
                    <a:srgbClr val="000000"/>
                  </a:outerShdw>
                </a:effectLst>
                <a:latin typeface="Arial"/>
                <a:ea typeface="ＭＳ Ｐゴシック" charset="0"/>
                <a:cs typeface="Arial"/>
              </a:rPr>
              <a:t> (Jer 31: 31-34)</a:t>
            </a:r>
          </a:p>
        </p:txBody>
      </p:sp>
      <p:sp>
        <p:nvSpPr>
          <p:cNvPr id="18437" name="Rectangle 5"/>
          <p:cNvSpPr>
            <a:spLocks noChangeArrowheads="1"/>
          </p:cNvSpPr>
          <p:nvPr/>
        </p:nvSpPr>
        <p:spPr bwMode="auto">
          <a:xfrm>
            <a:off x="152400" y="1981200"/>
            <a:ext cx="8991600" cy="4876800"/>
          </a:xfrm>
          <a:prstGeom prst="rect">
            <a:avLst/>
          </a:prstGeom>
          <a:noFill/>
          <a:ln w="9525">
            <a:noFill/>
            <a:miter lim="800000"/>
            <a:headEnd/>
            <a:tailEnd/>
          </a:ln>
          <a:effectLst/>
        </p:spPr>
        <p:txBody>
          <a:bodyPr/>
          <a:lstStyle/>
          <a:p>
            <a:pPr marL="342900" indent="-342900" eaLnBrk="1" hangingPunct="1">
              <a:spcBef>
                <a:spcPct val="20000"/>
              </a:spcBef>
              <a:buClr>
                <a:srgbClr val="FFCC66"/>
              </a:buClr>
              <a:buSzPct val="80000"/>
              <a:buFont typeface="Wingdings" charset="0"/>
              <a:buChar char="n"/>
              <a:defRPr/>
            </a:pPr>
            <a:r>
              <a:rPr lang="en-US" sz="3600" b="1" dirty="0">
                <a:solidFill>
                  <a:srgbClr val="FFFFFF"/>
                </a:solidFill>
                <a:effectLst>
                  <a:outerShdw blurRad="50800" dist="76200" dir="2700000" algn="tl" rotWithShape="0">
                    <a:srgbClr val="000000"/>
                  </a:outerShdw>
                </a:effectLst>
                <a:latin typeface="Arial"/>
                <a:cs typeface="Arial"/>
              </a:rPr>
              <a:t>Israel and Judah reunited (31:31-32)</a:t>
            </a:r>
          </a:p>
          <a:p>
            <a:pPr marL="342900" indent="-342900" eaLnBrk="1" hangingPunct="1">
              <a:spcBef>
                <a:spcPct val="20000"/>
              </a:spcBef>
              <a:buClr>
                <a:srgbClr val="FFCC66"/>
              </a:buClr>
              <a:buSzPct val="80000"/>
              <a:buFont typeface="Wingdings" charset="0"/>
              <a:buChar char="n"/>
              <a:defRPr/>
            </a:pPr>
            <a:r>
              <a:rPr lang="en-US" sz="3600" b="1" dirty="0">
                <a:solidFill>
                  <a:srgbClr val="FFFFFF"/>
                </a:solidFill>
                <a:effectLst>
                  <a:outerShdw blurRad="50800" dist="76200" dir="2700000" algn="tl" rotWithShape="0">
                    <a:srgbClr val="000000"/>
                  </a:outerShdw>
                </a:effectLst>
                <a:latin typeface="Arial"/>
                <a:cs typeface="Arial"/>
              </a:rPr>
              <a:t>Spirit indwelling (31:33)</a:t>
            </a:r>
          </a:p>
          <a:p>
            <a:pPr marL="342900" indent="-342900" eaLnBrk="1" hangingPunct="1">
              <a:spcBef>
                <a:spcPct val="20000"/>
              </a:spcBef>
              <a:buClr>
                <a:srgbClr val="FFCC66"/>
              </a:buClr>
              <a:buSzPct val="80000"/>
              <a:buFont typeface="Wingdings" charset="0"/>
              <a:buChar char="n"/>
              <a:defRPr/>
            </a:pPr>
            <a:r>
              <a:rPr lang="en-US" sz="3600" b="1" dirty="0">
                <a:solidFill>
                  <a:srgbClr val="FFFFFF"/>
                </a:solidFill>
                <a:effectLst>
                  <a:outerShdw blurRad="50800" dist="76200" dir="2700000" algn="tl" rotWithShape="0">
                    <a:srgbClr val="000000"/>
                  </a:outerShdw>
                </a:effectLst>
                <a:latin typeface="Arial"/>
                <a:cs typeface="Arial"/>
              </a:rPr>
              <a:t>No need for evangelism (31:34a)</a:t>
            </a:r>
          </a:p>
          <a:p>
            <a:pPr marL="342900" indent="-342900" eaLnBrk="1" hangingPunct="1">
              <a:spcBef>
                <a:spcPct val="20000"/>
              </a:spcBef>
              <a:buClr>
                <a:srgbClr val="FFCC66"/>
              </a:buClr>
              <a:buSzPct val="80000"/>
              <a:buFont typeface="Wingdings" charset="0"/>
              <a:buChar char="n"/>
              <a:defRPr/>
            </a:pPr>
            <a:r>
              <a:rPr lang="en-US" sz="3600" b="1" dirty="0">
                <a:solidFill>
                  <a:srgbClr val="FFFFFF"/>
                </a:solidFill>
                <a:effectLst>
                  <a:outerShdw blurRad="50800" dist="76200" dir="2700000" algn="tl" rotWithShape="0">
                    <a:srgbClr val="000000"/>
                  </a:outerShdw>
                </a:effectLst>
                <a:latin typeface="Arial"/>
                <a:cs typeface="Arial"/>
              </a:rPr>
              <a:t>Israel forgiven (31:34b)</a:t>
            </a:r>
          </a:p>
          <a:p>
            <a:pPr marL="342900" indent="-342900" eaLnBrk="1" hangingPunct="1">
              <a:spcBef>
                <a:spcPct val="20000"/>
              </a:spcBef>
              <a:buClr>
                <a:srgbClr val="FFCC66"/>
              </a:buClr>
              <a:buSzPct val="80000"/>
              <a:buFont typeface="Wingdings" charset="0"/>
              <a:buChar char="n"/>
              <a:defRPr/>
            </a:pPr>
            <a:endParaRPr lang="en-US" sz="3600" b="1" dirty="0">
              <a:solidFill>
                <a:srgbClr val="FFFFFF"/>
              </a:solidFill>
              <a:effectLst>
                <a:outerShdw blurRad="50800" dist="76200" dir="2700000" algn="tl" rotWithShape="0">
                  <a:srgbClr val="000000"/>
                </a:outerShdw>
              </a:effectLst>
              <a:latin typeface="Arial"/>
              <a:cs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8437">
                                            <p:txEl>
                                              <p:pRg st="0" end="0"/>
                                            </p:txEl>
                                          </p:spTgt>
                                        </p:tgtEl>
                                        <p:attrNameLst>
                                          <p:attrName>style.visibility</p:attrName>
                                        </p:attrNameLst>
                                      </p:cBhvr>
                                      <p:to>
                                        <p:strVal val="visible"/>
                                      </p:to>
                                    </p:set>
                                    <p:animEffect transition="in" filter="wipe(down)">
                                      <p:cBhvr>
                                        <p:cTn id="7" dur="500"/>
                                        <p:tgtEl>
                                          <p:spTgt spid="1843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8437">
                                            <p:txEl>
                                              <p:pRg st="1" end="1"/>
                                            </p:txEl>
                                          </p:spTgt>
                                        </p:tgtEl>
                                        <p:attrNameLst>
                                          <p:attrName>style.visibility</p:attrName>
                                        </p:attrNameLst>
                                      </p:cBhvr>
                                      <p:to>
                                        <p:strVal val="visible"/>
                                      </p:to>
                                    </p:set>
                                    <p:animEffect transition="in" filter="wipe(down)">
                                      <p:cBhvr>
                                        <p:cTn id="12" dur="500"/>
                                        <p:tgtEl>
                                          <p:spTgt spid="18437">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8437">
                                            <p:txEl>
                                              <p:pRg st="2" end="2"/>
                                            </p:txEl>
                                          </p:spTgt>
                                        </p:tgtEl>
                                        <p:attrNameLst>
                                          <p:attrName>style.visibility</p:attrName>
                                        </p:attrNameLst>
                                      </p:cBhvr>
                                      <p:to>
                                        <p:strVal val="visible"/>
                                      </p:to>
                                    </p:set>
                                    <p:animEffect transition="in" filter="wipe(down)">
                                      <p:cBhvr>
                                        <p:cTn id="17" dur="500"/>
                                        <p:tgtEl>
                                          <p:spTgt spid="18437">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8437">
                                            <p:txEl>
                                              <p:pRg st="3" end="3"/>
                                            </p:txEl>
                                          </p:spTgt>
                                        </p:tgtEl>
                                        <p:attrNameLst>
                                          <p:attrName>style.visibility</p:attrName>
                                        </p:attrNameLst>
                                      </p:cBhvr>
                                      <p:to>
                                        <p:strVal val="visible"/>
                                      </p:to>
                                    </p:set>
                                    <p:animEffect transition="in" filter="wipe(down)">
                                      <p:cBhvr>
                                        <p:cTn id="22" dur="500"/>
                                        <p:tgtEl>
                                          <p:spTgt spid="1843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7" grpId="0" build="p"/>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857" name="Rectangle 2"/>
          <p:cNvSpPr>
            <a:spLocks noChangeArrowheads="1"/>
          </p:cNvSpPr>
          <p:nvPr/>
        </p:nvSpPr>
        <p:spPr bwMode="auto">
          <a:xfrm>
            <a:off x="0" y="0"/>
            <a:ext cx="9144000" cy="6858000"/>
          </a:xfrm>
          <a:prstGeom prst="rect">
            <a:avLst/>
          </a:prstGeom>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ln w="9525">
            <a:solidFill>
              <a:schemeClr val="tx1"/>
            </a:solidFill>
            <a:miter lim="800000"/>
            <a:headEnd/>
            <a:tailEnd/>
          </a:ln>
        </p:spPr>
        <p:txBody>
          <a:bodyPr wrap="none" anchor="ctr"/>
          <a:lstStyle/>
          <a:p>
            <a:endParaRPr lang="zh-CN" altLang="en-US" sz="2000">
              <a:solidFill>
                <a:srgbClr val="000000"/>
              </a:solidFill>
              <a:latin typeface="Arial" charset="0"/>
              <a:cs typeface="Arial" charset="0"/>
            </a:endParaRPr>
          </a:p>
        </p:txBody>
      </p:sp>
      <p:sp>
        <p:nvSpPr>
          <p:cNvPr id="377858" name="Freeform 3"/>
          <p:cNvSpPr>
            <a:spLocks/>
          </p:cNvSpPr>
          <p:nvPr/>
        </p:nvSpPr>
        <p:spPr bwMode="auto">
          <a:xfrm>
            <a:off x="7800975" y="203200"/>
            <a:ext cx="469900" cy="342900"/>
          </a:xfrm>
          <a:custGeom>
            <a:avLst/>
            <a:gdLst>
              <a:gd name="T0" fmla="*/ 2147483647 w 296"/>
              <a:gd name="T1" fmla="*/ 2147483647 h 216"/>
              <a:gd name="T2" fmla="*/ 2147483647 w 296"/>
              <a:gd name="T3" fmla="*/ 2147483647 h 216"/>
              <a:gd name="T4" fmla="*/ 2147483647 w 296"/>
              <a:gd name="T5" fmla="*/ 2147483647 h 216"/>
              <a:gd name="T6" fmla="*/ 2147483647 w 296"/>
              <a:gd name="T7" fmla="*/ 2147483647 h 216"/>
              <a:gd name="T8" fmla="*/ 2147483647 w 296"/>
              <a:gd name="T9" fmla="*/ 2147483647 h 216"/>
              <a:gd name="T10" fmla="*/ 2147483647 w 296"/>
              <a:gd name="T11" fmla="*/ 2147483647 h 216"/>
              <a:gd name="T12" fmla="*/ 2147483647 w 296"/>
              <a:gd name="T13" fmla="*/ 0 h 216"/>
              <a:gd name="T14" fmla="*/ 2147483647 w 296"/>
              <a:gd name="T15" fmla="*/ 2147483647 h 216"/>
              <a:gd name="T16" fmla="*/ 2147483647 w 296"/>
              <a:gd name="T17" fmla="*/ 2147483647 h 216"/>
              <a:gd name="T18" fmla="*/ 2147483647 w 296"/>
              <a:gd name="T19" fmla="*/ 2147483647 h 216"/>
              <a:gd name="T20" fmla="*/ 2147483647 w 296"/>
              <a:gd name="T21" fmla="*/ 2147483647 h 216"/>
              <a:gd name="T22" fmla="*/ 2147483647 w 296"/>
              <a:gd name="T23" fmla="*/ 2147483647 h 216"/>
              <a:gd name="T24" fmla="*/ 2147483647 w 296"/>
              <a:gd name="T25" fmla="*/ 2147483647 h 216"/>
              <a:gd name="T26" fmla="*/ 2147483647 w 296"/>
              <a:gd name="T27" fmla="*/ 2147483647 h 216"/>
              <a:gd name="T28" fmla="*/ 2147483647 w 296"/>
              <a:gd name="T29" fmla="*/ 2147483647 h 216"/>
              <a:gd name="T30" fmla="*/ 2147483647 w 296"/>
              <a:gd name="T31" fmla="*/ 2147483647 h 216"/>
              <a:gd name="T32" fmla="*/ 2147483647 w 296"/>
              <a:gd name="T33" fmla="*/ 2147483647 h 216"/>
              <a:gd name="T34" fmla="*/ 2147483647 w 296"/>
              <a:gd name="T35" fmla="*/ 2147483647 h 216"/>
              <a:gd name="T36" fmla="*/ 2147483647 w 296"/>
              <a:gd name="T37" fmla="*/ 2147483647 h 2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6"/>
              <a:gd name="T58" fmla="*/ 0 h 216"/>
              <a:gd name="T59" fmla="*/ 296 w 296"/>
              <a:gd name="T60" fmla="*/ 216 h 21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6" h="216">
                <a:moveTo>
                  <a:pt x="39" y="80"/>
                </a:moveTo>
                <a:cubicBezTo>
                  <a:pt x="50" y="77"/>
                  <a:pt x="64" y="81"/>
                  <a:pt x="71" y="72"/>
                </a:cubicBezTo>
                <a:cubicBezTo>
                  <a:pt x="76" y="65"/>
                  <a:pt x="62" y="56"/>
                  <a:pt x="63" y="48"/>
                </a:cubicBezTo>
                <a:cubicBezTo>
                  <a:pt x="67" y="22"/>
                  <a:pt x="84" y="22"/>
                  <a:pt x="103" y="16"/>
                </a:cubicBezTo>
                <a:cubicBezTo>
                  <a:pt x="119" y="21"/>
                  <a:pt x="135" y="27"/>
                  <a:pt x="151" y="32"/>
                </a:cubicBezTo>
                <a:cubicBezTo>
                  <a:pt x="159" y="35"/>
                  <a:pt x="175" y="40"/>
                  <a:pt x="175" y="40"/>
                </a:cubicBezTo>
                <a:cubicBezTo>
                  <a:pt x="224" y="33"/>
                  <a:pt x="245" y="39"/>
                  <a:pt x="271" y="0"/>
                </a:cubicBezTo>
                <a:cubicBezTo>
                  <a:pt x="296" y="38"/>
                  <a:pt x="273" y="39"/>
                  <a:pt x="287" y="80"/>
                </a:cubicBezTo>
                <a:cubicBezTo>
                  <a:pt x="284" y="88"/>
                  <a:pt x="287" y="103"/>
                  <a:pt x="279" y="104"/>
                </a:cubicBezTo>
                <a:cubicBezTo>
                  <a:pt x="262" y="106"/>
                  <a:pt x="231" y="88"/>
                  <a:pt x="231" y="88"/>
                </a:cubicBezTo>
                <a:cubicBezTo>
                  <a:pt x="228" y="96"/>
                  <a:pt x="230" y="107"/>
                  <a:pt x="223" y="112"/>
                </a:cubicBezTo>
                <a:cubicBezTo>
                  <a:pt x="202" y="127"/>
                  <a:pt x="173" y="129"/>
                  <a:pt x="151" y="144"/>
                </a:cubicBezTo>
                <a:cubicBezTo>
                  <a:pt x="154" y="148"/>
                  <a:pt x="180" y="183"/>
                  <a:pt x="175" y="192"/>
                </a:cubicBezTo>
                <a:cubicBezTo>
                  <a:pt x="174" y="195"/>
                  <a:pt x="105" y="213"/>
                  <a:pt x="95" y="216"/>
                </a:cubicBezTo>
                <a:cubicBezTo>
                  <a:pt x="42" y="198"/>
                  <a:pt x="79" y="188"/>
                  <a:pt x="55" y="152"/>
                </a:cubicBezTo>
                <a:cubicBezTo>
                  <a:pt x="50" y="144"/>
                  <a:pt x="39" y="141"/>
                  <a:pt x="31" y="136"/>
                </a:cubicBezTo>
                <a:cubicBezTo>
                  <a:pt x="30" y="135"/>
                  <a:pt x="0" y="95"/>
                  <a:pt x="7" y="88"/>
                </a:cubicBezTo>
                <a:cubicBezTo>
                  <a:pt x="13" y="82"/>
                  <a:pt x="23" y="98"/>
                  <a:pt x="31" y="96"/>
                </a:cubicBezTo>
                <a:cubicBezTo>
                  <a:pt x="37" y="95"/>
                  <a:pt x="36" y="85"/>
                  <a:pt x="39" y="80"/>
                </a:cubicBezTo>
                <a:close/>
              </a:path>
            </a:pathLst>
          </a:custGeom>
          <a:gradFill rotWithShape="0">
            <a:gsLst>
              <a:gs pos="0">
                <a:srgbClr val="FF0000"/>
              </a:gs>
              <a:gs pos="50000">
                <a:srgbClr val="760000"/>
              </a:gs>
              <a:gs pos="100000">
                <a:srgbClr val="FF0000"/>
              </a:gs>
            </a:gsLst>
            <a:lin ang="5400000" scaled="1"/>
          </a:gradFill>
          <a:ln w="9525">
            <a:solidFill>
              <a:schemeClr val="tx1"/>
            </a:solidFill>
            <a:round/>
            <a:headEnd/>
            <a:tailEnd/>
          </a:ln>
        </p:spPr>
        <p:txBody>
          <a:bodyPr/>
          <a:lstStyle/>
          <a:p>
            <a:endParaRPr lang="en-US"/>
          </a:p>
        </p:txBody>
      </p:sp>
      <p:sp>
        <p:nvSpPr>
          <p:cNvPr id="377859" name="Line 4"/>
          <p:cNvSpPr>
            <a:spLocks noChangeShapeType="1"/>
          </p:cNvSpPr>
          <p:nvPr/>
        </p:nvSpPr>
        <p:spPr bwMode="auto">
          <a:xfrm>
            <a:off x="8077200" y="381000"/>
            <a:ext cx="0"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pic>
        <p:nvPicPr>
          <p:cNvPr id="377860" name="Picture 5" descr="OMSSO036"/>
          <p:cNvPicPr>
            <a:picLocks noChangeAspect="1" noChangeArrowheads="1"/>
          </p:cNvPicPr>
          <p:nvPr/>
        </p:nvPicPr>
        <p:blipFill>
          <a:blip r:embed="rId3">
            <a:lum bright="6000"/>
            <a:extLst>
              <a:ext uri="{28A0092B-C50C-407E-A947-70E740481C1C}">
                <a14:useLocalDpi xmlns:a14="http://schemas.microsoft.com/office/drawing/2010/main"/>
              </a:ext>
            </a:extLst>
          </a:blip>
          <a:srcRect/>
          <a:stretch>
            <a:fillRect/>
          </a:stretch>
        </p:blipFill>
        <p:spPr bwMode="auto">
          <a:xfrm>
            <a:off x="4572000" y="0"/>
            <a:ext cx="462915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7030" name="Freeform 6"/>
          <p:cNvSpPr>
            <a:spLocks/>
          </p:cNvSpPr>
          <p:nvPr/>
        </p:nvSpPr>
        <p:spPr bwMode="auto">
          <a:xfrm>
            <a:off x="7877175" y="228600"/>
            <a:ext cx="469900" cy="342900"/>
          </a:xfrm>
          <a:custGeom>
            <a:avLst/>
            <a:gdLst>
              <a:gd name="T0" fmla="*/ 2147483647 w 296"/>
              <a:gd name="T1" fmla="*/ 2147483647 h 216"/>
              <a:gd name="T2" fmla="*/ 2147483647 w 296"/>
              <a:gd name="T3" fmla="*/ 2147483647 h 216"/>
              <a:gd name="T4" fmla="*/ 2147483647 w 296"/>
              <a:gd name="T5" fmla="*/ 2147483647 h 216"/>
              <a:gd name="T6" fmla="*/ 2147483647 w 296"/>
              <a:gd name="T7" fmla="*/ 2147483647 h 216"/>
              <a:gd name="T8" fmla="*/ 2147483647 w 296"/>
              <a:gd name="T9" fmla="*/ 2147483647 h 216"/>
              <a:gd name="T10" fmla="*/ 2147483647 w 296"/>
              <a:gd name="T11" fmla="*/ 2147483647 h 216"/>
              <a:gd name="T12" fmla="*/ 2147483647 w 296"/>
              <a:gd name="T13" fmla="*/ 0 h 216"/>
              <a:gd name="T14" fmla="*/ 2147483647 w 296"/>
              <a:gd name="T15" fmla="*/ 2147483647 h 216"/>
              <a:gd name="T16" fmla="*/ 2147483647 w 296"/>
              <a:gd name="T17" fmla="*/ 2147483647 h 216"/>
              <a:gd name="T18" fmla="*/ 2147483647 w 296"/>
              <a:gd name="T19" fmla="*/ 2147483647 h 216"/>
              <a:gd name="T20" fmla="*/ 2147483647 w 296"/>
              <a:gd name="T21" fmla="*/ 2147483647 h 216"/>
              <a:gd name="T22" fmla="*/ 2147483647 w 296"/>
              <a:gd name="T23" fmla="*/ 2147483647 h 216"/>
              <a:gd name="T24" fmla="*/ 2147483647 w 296"/>
              <a:gd name="T25" fmla="*/ 2147483647 h 216"/>
              <a:gd name="T26" fmla="*/ 2147483647 w 296"/>
              <a:gd name="T27" fmla="*/ 2147483647 h 216"/>
              <a:gd name="T28" fmla="*/ 2147483647 w 296"/>
              <a:gd name="T29" fmla="*/ 2147483647 h 216"/>
              <a:gd name="T30" fmla="*/ 2147483647 w 296"/>
              <a:gd name="T31" fmla="*/ 2147483647 h 216"/>
              <a:gd name="T32" fmla="*/ 2147483647 w 296"/>
              <a:gd name="T33" fmla="*/ 2147483647 h 216"/>
              <a:gd name="T34" fmla="*/ 2147483647 w 296"/>
              <a:gd name="T35" fmla="*/ 2147483647 h 216"/>
              <a:gd name="T36" fmla="*/ 2147483647 w 296"/>
              <a:gd name="T37" fmla="*/ 2147483647 h 2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6"/>
              <a:gd name="T58" fmla="*/ 0 h 216"/>
              <a:gd name="T59" fmla="*/ 296 w 296"/>
              <a:gd name="T60" fmla="*/ 216 h 21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6" h="216">
                <a:moveTo>
                  <a:pt x="39" y="80"/>
                </a:moveTo>
                <a:cubicBezTo>
                  <a:pt x="50" y="77"/>
                  <a:pt x="64" y="81"/>
                  <a:pt x="71" y="72"/>
                </a:cubicBezTo>
                <a:cubicBezTo>
                  <a:pt x="76" y="65"/>
                  <a:pt x="62" y="56"/>
                  <a:pt x="63" y="48"/>
                </a:cubicBezTo>
                <a:cubicBezTo>
                  <a:pt x="67" y="22"/>
                  <a:pt x="84" y="22"/>
                  <a:pt x="103" y="16"/>
                </a:cubicBezTo>
                <a:cubicBezTo>
                  <a:pt x="119" y="21"/>
                  <a:pt x="135" y="27"/>
                  <a:pt x="151" y="32"/>
                </a:cubicBezTo>
                <a:cubicBezTo>
                  <a:pt x="159" y="35"/>
                  <a:pt x="175" y="40"/>
                  <a:pt x="175" y="40"/>
                </a:cubicBezTo>
                <a:cubicBezTo>
                  <a:pt x="224" y="33"/>
                  <a:pt x="245" y="39"/>
                  <a:pt x="271" y="0"/>
                </a:cubicBezTo>
                <a:cubicBezTo>
                  <a:pt x="296" y="38"/>
                  <a:pt x="273" y="39"/>
                  <a:pt x="287" y="80"/>
                </a:cubicBezTo>
                <a:cubicBezTo>
                  <a:pt x="284" y="88"/>
                  <a:pt x="287" y="103"/>
                  <a:pt x="279" y="104"/>
                </a:cubicBezTo>
                <a:cubicBezTo>
                  <a:pt x="262" y="106"/>
                  <a:pt x="231" y="88"/>
                  <a:pt x="231" y="88"/>
                </a:cubicBezTo>
                <a:cubicBezTo>
                  <a:pt x="228" y="96"/>
                  <a:pt x="230" y="107"/>
                  <a:pt x="223" y="112"/>
                </a:cubicBezTo>
                <a:cubicBezTo>
                  <a:pt x="202" y="127"/>
                  <a:pt x="173" y="129"/>
                  <a:pt x="151" y="144"/>
                </a:cubicBezTo>
                <a:cubicBezTo>
                  <a:pt x="154" y="148"/>
                  <a:pt x="180" y="183"/>
                  <a:pt x="175" y="192"/>
                </a:cubicBezTo>
                <a:cubicBezTo>
                  <a:pt x="174" y="195"/>
                  <a:pt x="105" y="213"/>
                  <a:pt x="95" y="216"/>
                </a:cubicBezTo>
                <a:cubicBezTo>
                  <a:pt x="42" y="198"/>
                  <a:pt x="79" y="188"/>
                  <a:pt x="55" y="152"/>
                </a:cubicBezTo>
                <a:cubicBezTo>
                  <a:pt x="50" y="144"/>
                  <a:pt x="39" y="141"/>
                  <a:pt x="31" y="136"/>
                </a:cubicBezTo>
                <a:cubicBezTo>
                  <a:pt x="30" y="135"/>
                  <a:pt x="0" y="95"/>
                  <a:pt x="7" y="88"/>
                </a:cubicBezTo>
                <a:cubicBezTo>
                  <a:pt x="13" y="82"/>
                  <a:pt x="23" y="98"/>
                  <a:pt x="31" y="96"/>
                </a:cubicBezTo>
                <a:cubicBezTo>
                  <a:pt x="37" y="95"/>
                  <a:pt x="36" y="85"/>
                  <a:pt x="39" y="80"/>
                </a:cubicBezTo>
                <a:close/>
              </a:path>
            </a:pathLst>
          </a:custGeom>
          <a:gradFill rotWithShape="0">
            <a:gsLst>
              <a:gs pos="0">
                <a:srgbClr val="FF0000"/>
              </a:gs>
              <a:gs pos="50000">
                <a:srgbClr val="760000"/>
              </a:gs>
              <a:gs pos="100000">
                <a:srgbClr val="FF0000"/>
              </a:gs>
            </a:gsLst>
            <a:lin ang="5400000" scaled="1"/>
          </a:gradFill>
          <a:ln w="9525">
            <a:solidFill>
              <a:schemeClr val="tx1"/>
            </a:solidFill>
            <a:round/>
            <a:headEnd/>
            <a:tailEnd/>
          </a:ln>
        </p:spPr>
        <p:txBody>
          <a:bodyPr/>
          <a:lstStyle/>
          <a:p>
            <a:endParaRPr lang="en-US"/>
          </a:p>
        </p:txBody>
      </p:sp>
      <p:sp>
        <p:nvSpPr>
          <p:cNvPr id="257031" name="Freeform 7"/>
          <p:cNvSpPr>
            <a:spLocks/>
          </p:cNvSpPr>
          <p:nvPr/>
        </p:nvSpPr>
        <p:spPr bwMode="auto">
          <a:xfrm>
            <a:off x="8686800" y="1016000"/>
            <a:ext cx="393700" cy="533400"/>
          </a:xfrm>
          <a:custGeom>
            <a:avLst/>
            <a:gdLst>
              <a:gd name="T0" fmla="*/ 2147483647 w 296"/>
              <a:gd name="T1" fmla="*/ 2147483647 h 216"/>
              <a:gd name="T2" fmla="*/ 2147483647 w 296"/>
              <a:gd name="T3" fmla="*/ 2147483647 h 216"/>
              <a:gd name="T4" fmla="*/ 2147483647 w 296"/>
              <a:gd name="T5" fmla="*/ 2147483647 h 216"/>
              <a:gd name="T6" fmla="*/ 2147483647 w 296"/>
              <a:gd name="T7" fmla="*/ 2147483647 h 216"/>
              <a:gd name="T8" fmla="*/ 2147483647 w 296"/>
              <a:gd name="T9" fmla="*/ 2147483647 h 216"/>
              <a:gd name="T10" fmla="*/ 2147483647 w 296"/>
              <a:gd name="T11" fmla="*/ 2147483647 h 216"/>
              <a:gd name="T12" fmla="*/ 2147483647 w 296"/>
              <a:gd name="T13" fmla="*/ 0 h 216"/>
              <a:gd name="T14" fmla="*/ 2147483647 w 296"/>
              <a:gd name="T15" fmla="*/ 2147483647 h 216"/>
              <a:gd name="T16" fmla="*/ 2147483647 w 296"/>
              <a:gd name="T17" fmla="*/ 2147483647 h 216"/>
              <a:gd name="T18" fmla="*/ 2147483647 w 296"/>
              <a:gd name="T19" fmla="*/ 2147483647 h 216"/>
              <a:gd name="T20" fmla="*/ 2147483647 w 296"/>
              <a:gd name="T21" fmla="*/ 2147483647 h 216"/>
              <a:gd name="T22" fmla="*/ 2147483647 w 296"/>
              <a:gd name="T23" fmla="*/ 2147483647 h 216"/>
              <a:gd name="T24" fmla="*/ 2147483647 w 296"/>
              <a:gd name="T25" fmla="*/ 2147483647 h 216"/>
              <a:gd name="T26" fmla="*/ 2147483647 w 296"/>
              <a:gd name="T27" fmla="*/ 2147483647 h 216"/>
              <a:gd name="T28" fmla="*/ 2147483647 w 296"/>
              <a:gd name="T29" fmla="*/ 2147483647 h 216"/>
              <a:gd name="T30" fmla="*/ 2147483647 w 296"/>
              <a:gd name="T31" fmla="*/ 2147483647 h 216"/>
              <a:gd name="T32" fmla="*/ 2147483647 w 296"/>
              <a:gd name="T33" fmla="*/ 2147483647 h 216"/>
              <a:gd name="T34" fmla="*/ 2147483647 w 296"/>
              <a:gd name="T35" fmla="*/ 2147483647 h 216"/>
              <a:gd name="T36" fmla="*/ 2147483647 w 296"/>
              <a:gd name="T37" fmla="*/ 2147483647 h 2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6"/>
              <a:gd name="T58" fmla="*/ 0 h 216"/>
              <a:gd name="T59" fmla="*/ 296 w 296"/>
              <a:gd name="T60" fmla="*/ 216 h 21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6" h="216">
                <a:moveTo>
                  <a:pt x="39" y="80"/>
                </a:moveTo>
                <a:cubicBezTo>
                  <a:pt x="50" y="77"/>
                  <a:pt x="64" y="81"/>
                  <a:pt x="71" y="72"/>
                </a:cubicBezTo>
                <a:cubicBezTo>
                  <a:pt x="76" y="65"/>
                  <a:pt x="62" y="56"/>
                  <a:pt x="63" y="48"/>
                </a:cubicBezTo>
                <a:cubicBezTo>
                  <a:pt x="67" y="22"/>
                  <a:pt x="84" y="22"/>
                  <a:pt x="103" y="16"/>
                </a:cubicBezTo>
                <a:cubicBezTo>
                  <a:pt x="119" y="21"/>
                  <a:pt x="135" y="27"/>
                  <a:pt x="151" y="32"/>
                </a:cubicBezTo>
                <a:cubicBezTo>
                  <a:pt x="159" y="35"/>
                  <a:pt x="175" y="40"/>
                  <a:pt x="175" y="40"/>
                </a:cubicBezTo>
                <a:cubicBezTo>
                  <a:pt x="224" y="33"/>
                  <a:pt x="245" y="39"/>
                  <a:pt x="271" y="0"/>
                </a:cubicBezTo>
                <a:cubicBezTo>
                  <a:pt x="296" y="38"/>
                  <a:pt x="273" y="39"/>
                  <a:pt x="287" y="80"/>
                </a:cubicBezTo>
                <a:cubicBezTo>
                  <a:pt x="284" y="88"/>
                  <a:pt x="287" y="103"/>
                  <a:pt x="279" y="104"/>
                </a:cubicBezTo>
                <a:cubicBezTo>
                  <a:pt x="262" y="106"/>
                  <a:pt x="231" y="88"/>
                  <a:pt x="231" y="88"/>
                </a:cubicBezTo>
                <a:cubicBezTo>
                  <a:pt x="228" y="96"/>
                  <a:pt x="230" y="107"/>
                  <a:pt x="223" y="112"/>
                </a:cubicBezTo>
                <a:cubicBezTo>
                  <a:pt x="202" y="127"/>
                  <a:pt x="173" y="129"/>
                  <a:pt x="151" y="144"/>
                </a:cubicBezTo>
                <a:cubicBezTo>
                  <a:pt x="154" y="148"/>
                  <a:pt x="180" y="183"/>
                  <a:pt x="175" y="192"/>
                </a:cubicBezTo>
                <a:cubicBezTo>
                  <a:pt x="174" y="195"/>
                  <a:pt x="105" y="213"/>
                  <a:pt x="95" y="216"/>
                </a:cubicBezTo>
                <a:cubicBezTo>
                  <a:pt x="42" y="198"/>
                  <a:pt x="79" y="188"/>
                  <a:pt x="55" y="152"/>
                </a:cubicBezTo>
                <a:cubicBezTo>
                  <a:pt x="50" y="144"/>
                  <a:pt x="39" y="141"/>
                  <a:pt x="31" y="136"/>
                </a:cubicBezTo>
                <a:cubicBezTo>
                  <a:pt x="30" y="135"/>
                  <a:pt x="0" y="95"/>
                  <a:pt x="7" y="88"/>
                </a:cubicBezTo>
                <a:cubicBezTo>
                  <a:pt x="13" y="82"/>
                  <a:pt x="23" y="98"/>
                  <a:pt x="31" y="96"/>
                </a:cubicBezTo>
                <a:cubicBezTo>
                  <a:pt x="37" y="95"/>
                  <a:pt x="36" y="85"/>
                  <a:pt x="39" y="80"/>
                </a:cubicBezTo>
                <a:close/>
              </a:path>
            </a:pathLst>
          </a:custGeom>
          <a:gradFill rotWithShape="0">
            <a:gsLst>
              <a:gs pos="0">
                <a:srgbClr val="FF0000"/>
              </a:gs>
              <a:gs pos="50000">
                <a:srgbClr val="760000"/>
              </a:gs>
              <a:gs pos="100000">
                <a:srgbClr val="FF0000"/>
              </a:gs>
            </a:gsLst>
            <a:lin ang="5400000" scaled="1"/>
          </a:gradFill>
          <a:ln w="9525">
            <a:solidFill>
              <a:schemeClr val="tx1"/>
            </a:solidFill>
            <a:round/>
            <a:headEnd/>
            <a:tailEnd/>
          </a:ln>
        </p:spPr>
        <p:txBody>
          <a:bodyPr/>
          <a:lstStyle/>
          <a:p>
            <a:endParaRPr lang="en-US"/>
          </a:p>
        </p:txBody>
      </p:sp>
      <p:sp>
        <p:nvSpPr>
          <p:cNvPr id="257032" name="Freeform 8"/>
          <p:cNvSpPr>
            <a:spLocks/>
          </p:cNvSpPr>
          <p:nvPr/>
        </p:nvSpPr>
        <p:spPr bwMode="auto">
          <a:xfrm>
            <a:off x="7315200" y="1168400"/>
            <a:ext cx="304800" cy="381000"/>
          </a:xfrm>
          <a:custGeom>
            <a:avLst/>
            <a:gdLst>
              <a:gd name="T0" fmla="*/ 2147483647 w 296"/>
              <a:gd name="T1" fmla="*/ 2147483647 h 216"/>
              <a:gd name="T2" fmla="*/ 2147483647 w 296"/>
              <a:gd name="T3" fmla="*/ 2147483647 h 216"/>
              <a:gd name="T4" fmla="*/ 2147483647 w 296"/>
              <a:gd name="T5" fmla="*/ 2147483647 h 216"/>
              <a:gd name="T6" fmla="*/ 2147483647 w 296"/>
              <a:gd name="T7" fmla="*/ 2147483647 h 216"/>
              <a:gd name="T8" fmla="*/ 2147483647 w 296"/>
              <a:gd name="T9" fmla="*/ 2147483647 h 216"/>
              <a:gd name="T10" fmla="*/ 2147483647 w 296"/>
              <a:gd name="T11" fmla="*/ 2147483647 h 216"/>
              <a:gd name="T12" fmla="*/ 2147483647 w 296"/>
              <a:gd name="T13" fmla="*/ 0 h 216"/>
              <a:gd name="T14" fmla="*/ 2147483647 w 296"/>
              <a:gd name="T15" fmla="*/ 2147483647 h 216"/>
              <a:gd name="T16" fmla="*/ 2147483647 w 296"/>
              <a:gd name="T17" fmla="*/ 2147483647 h 216"/>
              <a:gd name="T18" fmla="*/ 2147483647 w 296"/>
              <a:gd name="T19" fmla="*/ 2147483647 h 216"/>
              <a:gd name="T20" fmla="*/ 2147483647 w 296"/>
              <a:gd name="T21" fmla="*/ 2147483647 h 216"/>
              <a:gd name="T22" fmla="*/ 2147483647 w 296"/>
              <a:gd name="T23" fmla="*/ 2147483647 h 216"/>
              <a:gd name="T24" fmla="*/ 2147483647 w 296"/>
              <a:gd name="T25" fmla="*/ 2147483647 h 216"/>
              <a:gd name="T26" fmla="*/ 2147483647 w 296"/>
              <a:gd name="T27" fmla="*/ 2147483647 h 216"/>
              <a:gd name="T28" fmla="*/ 2147483647 w 296"/>
              <a:gd name="T29" fmla="*/ 2147483647 h 216"/>
              <a:gd name="T30" fmla="*/ 2147483647 w 296"/>
              <a:gd name="T31" fmla="*/ 2147483647 h 216"/>
              <a:gd name="T32" fmla="*/ 2147483647 w 296"/>
              <a:gd name="T33" fmla="*/ 2147483647 h 216"/>
              <a:gd name="T34" fmla="*/ 2147483647 w 296"/>
              <a:gd name="T35" fmla="*/ 2147483647 h 216"/>
              <a:gd name="T36" fmla="*/ 2147483647 w 296"/>
              <a:gd name="T37" fmla="*/ 2147483647 h 2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6"/>
              <a:gd name="T58" fmla="*/ 0 h 216"/>
              <a:gd name="T59" fmla="*/ 296 w 296"/>
              <a:gd name="T60" fmla="*/ 216 h 21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6" h="216">
                <a:moveTo>
                  <a:pt x="39" y="80"/>
                </a:moveTo>
                <a:cubicBezTo>
                  <a:pt x="50" y="77"/>
                  <a:pt x="64" y="81"/>
                  <a:pt x="71" y="72"/>
                </a:cubicBezTo>
                <a:cubicBezTo>
                  <a:pt x="76" y="65"/>
                  <a:pt x="62" y="56"/>
                  <a:pt x="63" y="48"/>
                </a:cubicBezTo>
                <a:cubicBezTo>
                  <a:pt x="67" y="22"/>
                  <a:pt x="84" y="22"/>
                  <a:pt x="103" y="16"/>
                </a:cubicBezTo>
                <a:cubicBezTo>
                  <a:pt x="119" y="21"/>
                  <a:pt x="135" y="27"/>
                  <a:pt x="151" y="32"/>
                </a:cubicBezTo>
                <a:cubicBezTo>
                  <a:pt x="159" y="35"/>
                  <a:pt x="175" y="40"/>
                  <a:pt x="175" y="40"/>
                </a:cubicBezTo>
                <a:cubicBezTo>
                  <a:pt x="224" y="33"/>
                  <a:pt x="245" y="39"/>
                  <a:pt x="271" y="0"/>
                </a:cubicBezTo>
                <a:cubicBezTo>
                  <a:pt x="296" y="38"/>
                  <a:pt x="273" y="39"/>
                  <a:pt x="287" y="80"/>
                </a:cubicBezTo>
                <a:cubicBezTo>
                  <a:pt x="284" y="88"/>
                  <a:pt x="287" y="103"/>
                  <a:pt x="279" y="104"/>
                </a:cubicBezTo>
                <a:cubicBezTo>
                  <a:pt x="262" y="106"/>
                  <a:pt x="231" y="88"/>
                  <a:pt x="231" y="88"/>
                </a:cubicBezTo>
                <a:cubicBezTo>
                  <a:pt x="228" y="96"/>
                  <a:pt x="230" y="107"/>
                  <a:pt x="223" y="112"/>
                </a:cubicBezTo>
                <a:cubicBezTo>
                  <a:pt x="202" y="127"/>
                  <a:pt x="173" y="129"/>
                  <a:pt x="151" y="144"/>
                </a:cubicBezTo>
                <a:cubicBezTo>
                  <a:pt x="154" y="148"/>
                  <a:pt x="180" y="183"/>
                  <a:pt x="175" y="192"/>
                </a:cubicBezTo>
                <a:cubicBezTo>
                  <a:pt x="174" y="195"/>
                  <a:pt x="105" y="213"/>
                  <a:pt x="95" y="216"/>
                </a:cubicBezTo>
                <a:cubicBezTo>
                  <a:pt x="42" y="198"/>
                  <a:pt x="79" y="188"/>
                  <a:pt x="55" y="152"/>
                </a:cubicBezTo>
                <a:cubicBezTo>
                  <a:pt x="50" y="144"/>
                  <a:pt x="39" y="141"/>
                  <a:pt x="31" y="136"/>
                </a:cubicBezTo>
                <a:cubicBezTo>
                  <a:pt x="30" y="135"/>
                  <a:pt x="0" y="95"/>
                  <a:pt x="7" y="88"/>
                </a:cubicBezTo>
                <a:cubicBezTo>
                  <a:pt x="13" y="82"/>
                  <a:pt x="23" y="98"/>
                  <a:pt x="31" y="96"/>
                </a:cubicBezTo>
                <a:cubicBezTo>
                  <a:pt x="37" y="95"/>
                  <a:pt x="36" y="85"/>
                  <a:pt x="39" y="80"/>
                </a:cubicBezTo>
                <a:close/>
              </a:path>
            </a:pathLst>
          </a:custGeom>
          <a:gradFill rotWithShape="0">
            <a:gsLst>
              <a:gs pos="0">
                <a:srgbClr val="FF0000"/>
              </a:gs>
              <a:gs pos="50000">
                <a:srgbClr val="760000"/>
              </a:gs>
              <a:gs pos="100000">
                <a:srgbClr val="FF0000"/>
              </a:gs>
            </a:gsLst>
            <a:lin ang="5400000" scaled="1"/>
          </a:gradFill>
          <a:ln w="9525">
            <a:solidFill>
              <a:schemeClr val="tx1"/>
            </a:solidFill>
            <a:round/>
            <a:headEnd/>
            <a:tailEnd/>
          </a:ln>
        </p:spPr>
        <p:txBody>
          <a:bodyPr/>
          <a:lstStyle/>
          <a:p>
            <a:endParaRPr lang="en-US"/>
          </a:p>
        </p:txBody>
      </p:sp>
      <p:sp>
        <p:nvSpPr>
          <p:cNvPr id="257033" name="Text Box 9"/>
          <p:cNvSpPr txBox="1">
            <a:spLocks noChangeArrowheads="1"/>
          </p:cNvSpPr>
          <p:nvPr/>
        </p:nvSpPr>
        <p:spPr bwMode="auto">
          <a:xfrm>
            <a:off x="381000" y="331788"/>
            <a:ext cx="4046538" cy="45243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en-US" sz="3200" b="1" i="1" dirty="0">
                <a:solidFill>
                  <a:srgbClr val="FFFFFF"/>
                </a:solidFill>
                <a:latin typeface="Arial"/>
                <a:cs typeface="Arial"/>
              </a:rPr>
              <a:t>"The blood will be a sign for you on the houses where you are; and when I see the blood, I will   pass over you. No destructive plague will touch you when  I strike Egypt."</a:t>
            </a:r>
          </a:p>
        </p:txBody>
      </p:sp>
      <p:sp>
        <p:nvSpPr>
          <p:cNvPr id="257034" name="Text Box 10"/>
          <p:cNvSpPr txBox="1">
            <a:spLocks noChangeArrowheads="1"/>
          </p:cNvSpPr>
          <p:nvPr/>
        </p:nvSpPr>
        <p:spPr bwMode="auto">
          <a:xfrm>
            <a:off x="0" y="5943600"/>
            <a:ext cx="4572000" cy="523875"/>
          </a:xfrm>
          <a:prstGeom prst="rect">
            <a:avLst/>
          </a:prstGeom>
          <a:solidFill>
            <a:schemeClr val="tx1"/>
          </a:solid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en-US" sz="2800" b="1" dirty="0">
                <a:solidFill>
                  <a:srgbClr val="FFFFFF"/>
                </a:solidFill>
                <a:latin typeface="Arial"/>
                <a:cs typeface="Arial"/>
              </a:rPr>
              <a:t>Exodus 12:13 (NIV)</a:t>
            </a:r>
          </a:p>
        </p:txBody>
      </p:sp>
      <p:sp>
        <p:nvSpPr>
          <p:cNvPr id="377866" name="Rectangle 13"/>
          <p:cNvSpPr>
            <a:spLocks noGrp="1" noChangeArrowheads="1"/>
          </p:cNvSpPr>
          <p:nvPr>
            <p:ph type="title" idx="4294967295"/>
          </p:nvPr>
        </p:nvSpPr>
        <p:spPr>
          <a:xfrm>
            <a:off x="4572000" y="5791200"/>
            <a:ext cx="4572000" cy="838200"/>
          </a:xfrm>
          <a:solidFill>
            <a:srgbClr val="000000"/>
          </a:solidFill>
        </p:spPr>
        <p:txBody>
          <a:bodyPr/>
          <a:lstStyle/>
          <a:p>
            <a:pPr eaLnBrk="1" hangingPunct="1"/>
            <a:r>
              <a:rPr lang="en-US" altLang="zh-CN" sz="3200" b="1">
                <a:solidFill>
                  <a:schemeClr val="bg1"/>
                </a:solidFill>
                <a:latin typeface="Arial" charset="0"/>
                <a:cs typeface="Arial" charset="0"/>
              </a:rPr>
              <a:t>Passover Protection</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3000"/>
                                  </p:stCondLst>
                                  <p:childTnLst>
                                    <p:set>
                                      <p:cBhvr>
                                        <p:cTn id="6" dur="1" fill="hold">
                                          <p:stCondLst>
                                            <p:cond delay="0"/>
                                          </p:stCondLst>
                                        </p:cTn>
                                        <p:tgtEl>
                                          <p:spTgt spid="257030"/>
                                        </p:tgtEl>
                                        <p:attrNameLst>
                                          <p:attrName>style.visibility</p:attrName>
                                        </p:attrNameLst>
                                      </p:cBhvr>
                                      <p:to>
                                        <p:strVal val="visible"/>
                                      </p:to>
                                    </p:set>
                                    <p:animEffect transition="in" filter="wipe(up)">
                                      <p:cBhvr>
                                        <p:cTn id="7" dur="500"/>
                                        <p:tgtEl>
                                          <p:spTgt spid="257030"/>
                                        </p:tgtEl>
                                      </p:cBhvr>
                                    </p:animEffect>
                                  </p:childTnLst>
                                </p:cTn>
                              </p:par>
                            </p:childTnLst>
                          </p:cTn>
                        </p:par>
                        <p:par>
                          <p:cTn id="8" fill="hold" nodeType="afterGroup">
                            <p:stCondLst>
                              <p:cond delay="3500"/>
                            </p:stCondLst>
                            <p:childTnLst>
                              <p:par>
                                <p:cTn id="9" presetID="22" presetClass="entr" presetSubtype="1" fill="hold" grpId="0" nodeType="afterEffect">
                                  <p:stCondLst>
                                    <p:cond delay="2000"/>
                                  </p:stCondLst>
                                  <p:childTnLst>
                                    <p:set>
                                      <p:cBhvr>
                                        <p:cTn id="10" dur="1" fill="hold">
                                          <p:stCondLst>
                                            <p:cond delay="0"/>
                                          </p:stCondLst>
                                        </p:cTn>
                                        <p:tgtEl>
                                          <p:spTgt spid="257031"/>
                                        </p:tgtEl>
                                        <p:attrNameLst>
                                          <p:attrName>style.visibility</p:attrName>
                                        </p:attrNameLst>
                                      </p:cBhvr>
                                      <p:to>
                                        <p:strVal val="visible"/>
                                      </p:to>
                                    </p:set>
                                    <p:animEffect transition="in" filter="wipe(up)">
                                      <p:cBhvr>
                                        <p:cTn id="11" dur="500"/>
                                        <p:tgtEl>
                                          <p:spTgt spid="257031"/>
                                        </p:tgtEl>
                                      </p:cBhvr>
                                    </p:animEffect>
                                  </p:childTnLst>
                                </p:cTn>
                              </p:par>
                            </p:childTnLst>
                          </p:cTn>
                        </p:par>
                        <p:par>
                          <p:cTn id="12" fill="hold" nodeType="afterGroup">
                            <p:stCondLst>
                              <p:cond delay="6000"/>
                            </p:stCondLst>
                            <p:childTnLst>
                              <p:par>
                                <p:cTn id="13" presetID="22" presetClass="entr" presetSubtype="1" fill="hold" grpId="0" nodeType="afterEffect">
                                  <p:stCondLst>
                                    <p:cond delay="2000"/>
                                  </p:stCondLst>
                                  <p:childTnLst>
                                    <p:set>
                                      <p:cBhvr>
                                        <p:cTn id="14" dur="1" fill="hold">
                                          <p:stCondLst>
                                            <p:cond delay="0"/>
                                          </p:stCondLst>
                                        </p:cTn>
                                        <p:tgtEl>
                                          <p:spTgt spid="257032"/>
                                        </p:tgtEl>
                                        <p:attrNameLst>
                                          <p:attrName>style.visibility</p:attrName>
                                        </p:attrNameLst>
                                      </p:cBhvr>
                                      <p:to>
                                        <p:strVal val="visible"/>
                                      </p:to>
                                    </p:set>
                                    <p:animEffect transition="in" filter="wipe(up)">
                                      <p:cBhvr>
                                        <p:cTn id="15" dur="500"/>
                                        <p:tgtEl>
                                          <p:spTgt spid="257032"/>
                                        </p:tgtEl>
                                      </p:cBhvr>
                                    </p:animEffect>
                                  </p:childTnLst>
                                </p:cTn>
                              </p:par>
                            </p:childTnLst>
                          </p:cTn>
                        </p:par>
                        <p:par>
                          <p:cTn id="16" fill="hold" nodeType="afterGroup">
                            <p:stCondLst>
                              <p:cond delay="8500"/>
                            </p:stCondLst>
                            <p:childTnLst>
                              <p:par>
                                <p:cTn id="17" presetID="9" presetClass="entr" presetSubtype="0" fill="hold" grpId="0" nodeType="afterEffect">
                                  <p:stCondLst>
                                    <p:cond delay="3000"/>
                                  </p:stCondLst>
                                  <p:childTnLst>
                                    <p:set>
                                      <p:cBhvr>
                                        <p:cTn id="18" dur="1" fill="hold">
                                          <p:stCondLst>
                                            <p:cond delay="0"/>
                                          </p:stCondLst>
                                        </p:cTn>
                                        <p:tgtEl>
                                          <p:spTgt spid="257034"/>
                                        </p:tgtEl>
                                        <p:attrNameLst>
                                          <p:attrName>style.visibility</p:attrName>
                                        </p:attrNameLst>
                                      </p:cBhvr>
                                      <p:to>
                                        <p:strVal val="visible"/>
                                      </p:to>
                                    </p:set>
                                    <p:animEffect transition="in" filter="dissolve">
                                      <p:cBhvr>
                                        <p:cTn id="19" dur="500"/>
                                        <p:tgtEl>
                                          <p:spTgt spid="257034"/>
                                        </p:tgtEl>
                                      </p:cBhvr>
                                    </p:animEffect>
                                  </p:childTnLst>
                                </p:cTn>
                              </p:par>
                            </p:childTnLst>
                          </p:cTn>
                        </p:par>
                        <p:par>
                          <p:cTn id="20" fill="hold" nodeType="afterGroup">
                            <p:stCondLst>
                              <p:cond delay="12000"/>
                            </p:stCondLst>
                            <p:childTnLst>
                              <p:par>
                                <p:cTn id="21" presetID="9" presetClass="entr" presetSubtype="0" fill="hold" grpId="0" nodeType="afterEffect">
                                  <p:stCondLst>
                                    <p:cond delay="2000"/>
                                  </p:stCondLst>
                                  <p:childTnLst>
                                    <p:set>
                                      <p:cBhvr>
                                        <p:cTn id="22" dur="1" fill="hold">
                                          <p:stCondLst>
                                            <p:cond delay="0"/>
                                          </p:stCondLst>
                                        </p:cTn>
                                        <p:tgtEl>
                                          <p:spTgt spid="257033"/>
                                        </p:tgtEl>
                                        <p:attrNameLst>
                                          <p:attrName>style.visibility</p:attrName>
                                        </p:attrNameLst>
                                      </p:cBhvr>
                                      <p:to>
                                        <p:strVal val="visible"/>
                                      </p:to>
                                    </p:set>
                                    <p:animEffect transition="in" filter="dissolve">
                                      <p:cBhvr>
                                        <p:cTn id="23" dur="500"/>
                                        <p:tgtEl>
                                          <p:spTgt spid="2570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7030" grpId="0" animBg="1"/>
      <p:bldP spid="257031" grpId="0" animBg="1"/>
      <p:bldP spid="257032" grpId="0" animBg="1"/>
      <p:bldP spid="257033" grpId="0" autoUpdateAnimBg="0"/>
      <p:bldP spid="257034" grpId="0" animBg="1" autoUpdateAnimBg="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905" name="Rectangle 2"/>
          <p:cNvSpPr>
            <a:spLocks noChangeArrowheads="1"/>
          </p:cNvSpPr>
          <p:nvPr/>
        </p:nvSpPr>
        <p:spPr bwMode="auto">
          <a:xfrm>
            <a:off x="0" y="0"/>
            <a:ext cx="9144000" cy="6858000"/>
          </a:xfrm>
          <a:prstGeom prst="rect">
            <a:avLst/>
          </a:prstGeom>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ln w="9525">
            <a:solidFill>
              <a:schemeClr val="tx1"/>
            </a:solidFill>
            <a:miter lim="800000"/>
            <a:headEnd/>
            <a:tailEnd/>
          </a:ln>
        </p:spPr>
        <p:txBody>
          <a:bodyPr wrap="none" anchor="ctr"/>
          <a:lstStyle/>
          <a:p>
            <a:endParaRPr lang="zh-CN" altLang="en-US" sz="2400">
              <a:solidFill>
                <a:srgbClr val="000000"/>
              </a:solidFill>
              <a:latin typeface="Arial" charset="0"/>
              <a:cs typeface="Arial" charset="0"/>
            </a:endParaRPr>
          </a:p>
        </p:txBody>
      </p:sp>
      <p:sp>
        <p:nvSpPr>
          <p:cNvPr id="379906" name="Freeform 3"/>
          <p:cNvSpPr>
            <a:spLocks/>
          </p:cNvSpPr>
          <p:nvPr/>
        </p:nvSpPr>
        <p:spPr bwMode="auto">
          <a:xfrm>
            <a:off x="7800975" y="203200"/>
            <a:ext cx="469900" cy="342900"/>
          </a:xfrm>
          <a:custGeom>
            <a:avLst/>
            <a:gdLst>
              <a:gd name="T0" fmla="*/ 2147483647 w 296"/>
              <a:gd name="T1" fmla="*/ 2147483647 h 216"/>
              <a:gd name="T2" fmla="*/ 2147483647 w 296"/>
              <a:gd name="T3" fmla="*/ 2147483647 h 216"/>
              <a:gd name="T4" fmla="*/ 2147483647 w 296"/>
              <a:gd name="T5" fmla="*/ 2147483647 h 216"/>
              <a:gd name="T6" fmla="*/ 2147483647 w 296"/>
              <a:gd name="T7" fmla="*/ 2147483647 h 216"/>
              <a:gd name="T8" fmla="*/ 2147483647 w 296"/>
              <a:gd name="T9" fmla="*/ 2147483647 h 216"/>
              <a:gd name="T10" fmla="*/ 2147483647 w 296"/>
              <a:gd name="T11" fmla="*/ 2147483647 h 216"/>
              <a:gd name="T12" fmla="*/ 2147483647 w 296"/>
              <a:gd name="T13" fmla="*/ 0 h 216"/>
              <a:gd name="T14" fmla="*/ 2147483647 w 296"/>
              <a:gd name="T15" fmla="*/ 2147483647 h 216"/>
              <a:gd name="T16" fmla="*/ 2147483647 w 296"/>
              <a:gd name="T17" fmla="*/ 2147483647 h 216"/>
              <a:gd name="T18" fmla="*/ 2147483647 w 296"/>
              <a:gd name="T19" fmla="*/ 2147483647 h 216"/>
              <a:gd name="T20" fmla="*/ 2147483647 w 296"/>
              <a:gd name="T21" fmla="*/ 2147483647 h 216"/>
              <a:gd name="T22" fmla="*/ 2147483647 w 296"/>
              <a:gd name="T23" fmla="*/ 2147483647 h 216"/>
              <a:gd name="T24" fmla="*/ 2147483647 w 296"/>
              <a:gd name="T25" fmla="*/ 2147483647 h 216"/>
              <a:gd name="T26" fmla="*/ 2147483647 w 296"/>
              <a:gd name="T27" fmla="*/ 2147483647 h 216"/>
              <a:gd name="T28" fmla="*/ 2147483647 w 296"/>
              <a:gd name="T29" fmla="*/ 2147483647 h 216"/>
              <a:gd name="T30" fmla="*/ 2147483647 w 296"/>
              <a:gd name="T31" fmla="*/ 2147483647 h 216"/>
              <a:gd name="T32" fmla="*/ 2147483647 w 296"/>
              <a:gd name="T33" fmla="*/ 2147483647 h 216"/>
              <a:gd name="T34" fmla="*/ 2147483647 w 296"/>
              <a:gd name="T35" fmla="*/ 2147483647 h 216"/>
              <a:gd name="T36" fmla="*/ 2147483647 w 296"/>
              <a:gd name="T37" fmla="*/ 2147483647 h 2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6"/>
              <a:gd name="T58" fmla="*/ 0 h 216"/>
              <a:gd name="T59" fmla="*/ 296 w 296"/>
              <a:gd name="T60" fmla="*/ 216 h 21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6" h="216">
                <a:moveTo>
                  <a:pt x="39" y="80"/>
                </a:moveTo>
                <a:cubicBezTo>
                  <a:pt x="50" y="77"/>
                  <a:pt x="64" y="81"/>
                  <a:pt x="71" y="72"/>
                </a:cubicBezTo>
                <a:cubicBezTo>
                  <a:pt x="76" y="65"/>
                  <a:pt x="62" y="56"/>
                  <a:pt x="63" y="48"/>
                </a:cubicBezTo>
                <a:cubicBezTo>
                  <a:pt x="67" y="22"/>
                  <a:pt x="84" y="22"/>
                  <a:pt x="103" y="16"/>
                </a:cubicBezTo>
                <a:cubicBezTo>
                  <a:pt x="119" y="21"/>
                  <a:pt x="135" y="27"/>
                  <a:pt x="151" y="32"/>
                </a:cubicBezTo>
                <a:cubicBezTo>
                  <a:pt x="159" y="35"/>
                  <a:pt x="175" y="40"/>
                  <a:pt x="175" y="40"/>
                </a:cubicBezTo>
                <a:cubicBezTo>
                  <a:pt x="224" y="33"/>
                  <a:pt x="245" y="39"/>
                  <a:pt x="271" y="0"/>
                </a:cubicBezTo>
                <a:cubicBezTo>
                  <a:pt x="296" y="38"/>
                  <a:pt x="273" y="39"/>
                  <a:pt x="287" y="80"/>
                </a:cubicBezTo>
                <a:cubicBezTo>
                  <a:pt x="284" y="88"/>
                  <a:pt x="287" y="103"/>
                  <a:pt x="279" y="104"/>
                </a:cubicBezTo>
                <a:cubicBezTo>
                  <a:pt x="262" y="106"/>
                  <a:pt x="231" y="88"/>
                  <a:pt x="231" y="88"/>
                </a:cubicBezTo>
                <a:cubicBezTo>
                  <a:pt x="228" y="96"/>
                  <a:pt x="230" y="107"/>
                  <a:pt x="223" y="112"/>
                </a:cubicBezTo>
                <a:cubicBezTo>
                  <a:pt x="202" y="127"/>
                  <a:pt x="173" y="129"/>
                  <a:pt x="151" y="144"/>
                </a:cubicBezTo>
                <a:cubicBezTo>
                  <a:pt x="154" y="148"/>
                  <a:pt x="180" y="183"/>
                  <a:pt x="175" y="192"/>
                </a:cubicBezTo>
                <a:cubicBezTo>
                  <a:pt x="174" y="195"/>
                  <a:pt x="105" y="213"/>
                  <a:pt x="95" y="216"/>
                </a:cubicBezTo>
                <a:cubicBezTo>
                  <a:pt x="42" y="198"/>
                  <a:pt x="79" y="188"/>
                  <a:pt x="55" y="152"/>
                </a:cubicBezTo>
                <a:cubicBezTo>
                  <a:pt x="50" y="144"/>
                  <a:pt x="39" y="141"/>
                  <a:pt x="31" y="136"/>
                </a:cubicBezTo>
                <a:cubicBezTo>
                  <a:pt x="30" y="135"/>
                  <a:pt x="0" y="95"/>
                  <a:pt x="7" y="88"/>
                </a:cubicBezTo>
                <a:cubicBezTo>
                  <a:pt x="13" y="82"/>
                  <a:pt x="23" y="98"/>
                  <a:pt x="31" y="96"/>
                </a:cubicBezTo>
                <a:cubicBezTo>
                  <a:pt x="37" y="95"/>
                  <a:pt x="36" y="85"/>
                  <a:pt x="39" y="80"/>
                </a:cubicBezTo>
                <a:close/>
              </a:path>
            </a:pathLst>
          </a:custGeom>
          <a:gradFill rotWithShape="0">
            <a:gsLst>
              <a:gs pos="0">
                <a:srgbClr val="FF0000"/>
              </a:gs>
              <a:gs pos="50000">
                <a:srgbClr val="760000"/>
              </a:gs>
              <a:gs pos="100000">
                <a:srgbClr val="FF0000"/>
              </a:gs>
            </a:gsLst>
            <a:lin ang="5400000" scaled="1"/>
          </a:gradFill>
          <a:ln w="9525">
            <a:solidFill>
              <a:schemeClr val="tx1"/>
            </a:solidFill>
            <a:round/>
            <a:headEnd/>
            <a:tailEnd/>
          </a:ln>
        </p:spPr>
        <p:txBody>
          <a:bodyPr/>
          <a:lstStyle/>
          <a:p>
            <a:endParaRPr lang="en-US"/>
          </a:p>
        </p:txBody>
      </p:sp>
      <p:sp>
        <p:nvSpPr>
          <p:cNvPr id="379907" name="Line 4"/>
          <p:cNvSpPr>
            <a:spLocks noChangeShapeType="1"/>
          </p:cNvSpPr>
          <p:nvPr/>
        </p:nvSpPr>
        <p:spPr bwMode="auto">
          <a:xfrm>
            <a:off x="8077200" y="381000"/>
            <a:ext cx="0"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pic>
        <p:nvPicPr>
          <p:cNvPr id="379908" name="Picture 5" descr="OMSSO036"/>
          <p:cNvPicPr>
            <a:picLocks noChangeAspect="1" noChangeArrowheads="1"/>
          </p:cNvPicPr>
          <p:nvPr/>
        </p:nvPicPr>
        <p:blipFill>
          <a:blip r:embed="rId3">
            <a:lum bright="6000"/>
            <a:extLst>
              <a:ext uri="{28A0092B-C50C-407E-A947-70E740481C1C}">
                <a14:useLocalDpi xmlns:a14="http://schemas.microsoft.com/office/drawing/2010/main"/>
              </a:ext>
            </a:extLst>
          </a:blip>
          <a:srcRect/>
          <a:stretch>
            <a:fillRect/>
          </a:stretch>
        </p:blipFill>
        <p:spPr bwMode="auto">
          <a:xfrm>
            <a:off x="4572000" y="0"/>
            <a:ext cx="462915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79909" name="Freeform 6"/>
          <p:cNvSpPr>
            <a:spLocks/>
          </p:cNvSpPr>
          <p:nvPr/>
        </p:nvSpPr>
        <p:spPr bwMode="auto">
          <a:xfrm>
            <a:off x="7877175" y="228600"/>
            <a:ext cx="469900" cy="342900"/>
          </a:xfrm>
          <a:custGeom>
            <a:avLst/>
            <a:gdLst>
              <a:gd name="T0" fmla="*/ 2147483647 w 296"/>
              <a:gd name="T1" fmla="*/ 2147483647 h 216"/>
              <a:gd name="T2" fmla="*/ 2147483647 w 296"/>
              <a:gd name="T3" fmla="*/ 2147483647 h 216"/>
              <a:gd name="T4" fmla="*/ 2147483647 w 296"/>
              <a:gd name="T5" fmla="*/ 2147483647 h 216"/>
              <a:gd name="T6" fmla="*/ 2147483647 w 296"/>
              <a:gd name="T7" fmla="*/ 2147483647 h 216"/>
              <a:gd name="T8" fmla="*/ 2147483647 w 296"/>
              <a:gd name="T9" fmla="*/ 2147483647 h 216"/>
              <a:gd name="T10" fmla="*/ 2147483647 w 296"/>
              <a:gd name="T11" fmla="*/ 2147483647 h 216"/>
              <a:gd name="T12" fmla="*/ 2147483647 w 296"/>
              <a:gd name="T13" fmla="*/ 0 h 216"/>
              <a:gd name="T14" fmla="*/ 2147483647 w 296"/>
              <a:gd name="T15" fmla="*/ 2147483647 h 216"/>
              <a:gd name="T16" fmla="*/ 2147483647 w 296"/>
              <a:gd name="T17" fmla="*/ 2147483647 h 216"/>
              <a:gd name="T18" fmla="*/ 2147483647 w 296"/>
              <a:gd name="T19" fmla="*/ 2147483647 h 216"/>
              <a:gd name="T20" fmla="*/ 2147483647 w 296"/>
              <a:gd name="T21" fmla="*/ 2147483647 h 216"/>
              <a:gd name="T22" fmla="*/ 2147483647 w 296"/>
              <a:gd name="T23" fmla="*/ 2147483647 h 216"/>
              <a:gd name="T24" fmla="*/ 2147483647 w 296"/>
              <a:gd name="T25" fmla="*/ 2147483647 h 216"/>
              <a:gd name="T26" fmla="*/ 2147483647 w 296"/>
              <a:gd name="T27" fmla="*/ 2147483647 h 216"/>
              <a:gd name="T28" fmla="*/ 2147483647 w 296"/>
              <a:gd name="T29" fmla="*/ 2147483647 h 216"/>
              <a:gd name="T30" fmla="*/ 2147483647 w 296"/>
              <a:gd name="T31" fmla="*/ 2147483647 h 216"/>
              <a:gd name="T32" fmla="*/ 2147483647 w 296"/>
              <a:gd name="T33" fmla="*/ 2147483647 h 216"/>
              <a:gd name="T34" fmla="*/ 2147483647 w 296"/>
              <a:gd name="T35" fmla="*/ 2147483647 h 216"/>
              <a:gd name="T36" fmla="*/ 2147483647 w 296"/>
              <a:gd name="T37" fmla="*/ 2147483647 h 2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6"/>
              <a:gd name="T58" fmla="*/ 0 h 216"/>
              <a:gd name="T59" fmla="*/ 296 w 296"/>
              <a:gd name="T60" fmla="*/ 216 h 21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6" h="216">
                <a:moveTo>
                  <a:pt x="39" y="80"/>
                </a:moveTo>
                <a:cubicBezTo>
                  <a:pt x="50" y="77"/>
                  <a:pt x="64" y="81"/>
                  <a:pt x="71" y="72"/>
                </a:cubicBezTo>
                <a:cubicBezTo>
                  <a:pt x="76" y="65"/>
                  <a:pt x="62" y="56"/>
                  <a:pt x="63" y="48"/>
                </a:cubicBezTo>
                <a:cubicBezTo>
                  <a:pt x="67" y="22"/>
                  <a:pt x="84" y="22"/>
                  <a:pt x="103" y="16"/>
                </a:cubicBezTo>
                <a:cubicBezTo>
                  <a:pt x="119" y="21"/>
                  <a:pt x="135" y="27"/>
                  <a:pt x="151" y="32"/>
                </a:cubicBezTo>
                <a:cubicBezTo>
                  <a:pt x="159" y="35"/>
                  <a:pt x="175" y="40"/>
                  <a:pt x="175" y="40"/>
                </a:cubicBezTo>
                <a:cubicBezTo>
                  <a:pt x="224" y="33"/>
                  <a:pt x="245" y="39"/>
                  <a:pt x="271" y="0"/>
                </a:cubicBezTo>
                <a:cubicBezTo>
                  <a:pt x="296" y="38"/>
                  <a:pt x="273" y="39"/>
                  <a:pt x="287" y="80"/>
                </a:cubicBezTo>
                <a:cubicBezTo>
                  <a:pt x="284" y="88"/>
                  <a:pt x="287" y="103"/>
                  <a:pt x="279" y="104"/>
                </a:cubicBezTo>
                <a:cubicBezTo>
                  <a:pt x="262" y="106"/>
                  <a:pt x="231" y="88"/>
                  <a:pt x="231" y="88"/>
                </a:cubicBezTo>
                <a:cubicBezTo>
                  <a:pt x="228" y="96"/>
                  <a:pt x="230" y="107"/>
                  <a:pt x="223" y="112"/>
                </a:cubicBezTo>
                <a:cubicBezTo>
                  <a:pt x="202" y="127"/>
                  <a:pt x="173" y="129"/>
                  <a:pt x="151" y="144"/>
                </a:cubicBezTo>
                <a:cubicBezTo>
                  <a:pt x="154" y="148"/>
                  <a:pt x="180" y="183"/>
                  <a:pt x="175" y="192"/>
                </a:cubicBezTo>
                <a:cubicBezTo>
                  <a:pt x="174" y="195"/>
                  <a:pt x="105" y="213"/>
                  <a:pt x="95" y="216"/>
                </a:cubicBezTo>
                <a:cubicBezTo>
                  <a:pt x="42" y="198"/>
                  <a:pt x="79" y="188"/>
                  <a:pt x="55" y="152"/>
                </a:cubicBezTo>
                <a:cubicBezTo>
                  <a:pt x="50" y="144"/>
                  <a:pt x="39" y="141"/>
                  <a:pt x="31" y="136"/>
                </a:cubicBezTo>
                <a:cubicBezTo>
                  <a:pt x="30" y="135"/>
                  <a:pt x="0" y="95"/>
                  <a:pt x="7" y="88"/>
                </a:cubicBezTo>
                <a:cubicBezTo>
                  <a:pt x="13" y="82"/>
                  <a:pt x="23" y="98"/>
                  <a:pt x="31" y="96"/>
                </a:cubicBezTo>
                <a:cubicBezTo>
                  <a:pt x="37" y="95"/>
                  <a:pt x="36" y="85"/>
                  <a:pt x="39" y="80"/>
                </a:cubicBezTo>
                <a:close/>
              </a:path>
            </a:pathLst>
          </a:custGeom>
          <a:gradFill rotWithShape="0">
            <a:gsLst>
              <a:gs pos="0">
                <a:srgbClr val="FF0000"/>
              </a:gs>
              <a:gs pos="50000">
                <a:srgbClr val="760000"/>
              </a:gs>
              <a:gs pos="100000">
                <a:srgbClr val="FF0000"/>
              </a:gs>
            </a:gsLst>
            <a:lin ang="5400000" scaled="1"/>
          </a:gradFill>
          <a:ln w="9525">
            <a:solidFill>
              <a:schemeClr val="tx1"/>
            </a:solidFill>
            <a:round/>
            <a:headEnd/>
            <a:tailEnd/>
          </a:ln>
        </p:spPr>
        <p:txBody>
          <a:bodyPr/>
          <a:lstStyle/>
          <a:p>
            <a:endParaRPr lang="en-US"/>
          </a:p>
        </p:txBody>
      </p:sp>
      <p:sp>
        <p:nvSpPr>
          <p:cNvPr id="379910" name="Freeform 7"/>
          <p:cNvSpPr>
            <a:spLocks/>
          </p:cNvSpPr>
          <p:nvPr/>
        </p:nvSpPr>
        <p:spPr bwMode="auto">
          <a:xfrm>
            <a:off x="8686800" y="1016000"/>
            <a:ext cx="393700" cy="533400"/>
          </a:xfrm>
          <a:custGeom>
            <a:avLst/>
            <a:gdLst>
              <a:gd name="T0" fmla="*/ 2147483647 w 296"/>
              <a:gd name="T1" fmla="*/ 2147483647 h 216"/>
              <a:gd name="T2" fmla="*/ 2147483647 w 296"/>
              <a:gd name="T3" fmla="*/ 2147483647 h 216"/>
              <a:gd name="T4" fmla="*/ 2147483647 w 296"/>
              <a:gd name="T5" fmla="*/ 2147483647 h 216"/>
              <a:gd name="T6" fmla="*/ 2147483647 w 296"/>
              <a:gd name="T7" fmla="*/ 2147483647 h 216"/>
              <a:gd name="T8" fmla="*/ 2147483647 w 296"/>
              <a:gd name="T9" fmla="*/ 2147483647 h 216"/>
              <a:gd name="T10" fmla="*/ 2147483647 w 296"/>
              <a:gd name="T11" fmla="*/ 2147483647 h 216"/>
              <a:gd name="T12" fmla="*/ 2147483647 w 296"/>
              <a:gd name="T13" fmla="*/ 0 h 216"/>
              <a:gd name="T14" fmla="*/ 2147483647 w 296"/>
              <a:gd name="T15" fmla="*/ 2147483647 h 216"/>
              <a:gd name="T16" fmla="*/ 2147483647 w 296"/>
              <a:gd name="T17" fmla="*/ 2147483647 h 216"/>
              <a:gd name="T18" fmla="*/ 2147483647 w 296"/>
              <a:gd name="T19" fmla="*/ 2147483647 h 216"/>
              <a:gd name="T20" fmla="*/ 2147483647 w 296"/>
              <a:gd name="T21" fmla="*/ 2147483647 h 216"/>
              <a:gd name="T22" fmla="*/ 2147483647 w 296"/>
              <a:gd name="T23" fmla="*/ 2147483647 h 216"/>
              <a:gd name="T24" fmla="*/ 2147483647 w 296"/>
              <a:gd name="T25" fmla="*/ 2147483647 h 216"/>
              <a:gd name="T26" fmla="*/ 2147483647 w 296"/>
              <a:gd name="T27" fmla="*/ 2147483647 h 216"/>
              <a:gd name="T28" fmla="*/ 2147483647 w 296"/>
              <a:gd name="T29" fmla="*/ 2147483647 h 216"/>
              <a:gd name="T30" fmla="*/ 2147483647 w 296"/>
              <a:gd name="T31" fmla="*/ 2147483647 h 216"/>
              <a:gd name="T32" fmla="*/ 2147483647 w 296"/>
              <a:gd name="T33" fmla="*/ 2147483647 h 216"/>
              <a:gd name="T34" fmla="*/ 2147483647 w 296"/>
              <a:gd name="T35" fmla="*/ 2147483647 h 216"/>
              <a:gd name="T36" fmla="*/ 2147483647 w 296"/>
              <a:gd name="T37" fmla="*/ 2147483647 h 2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6"/>
              <a:gd name="T58" fmla="*/ 0 h 216"/>
              <a:gd name="T59" fmla="*/ 296 w 296"/>
              <a:gd name="T60" fmla="*/ 216 h 21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6" h="216">
                <a:moveTo>
                  <a:pt x="39" y="80"/>
                </a:moveTo>
                <a:cubicBezTo>
                  <a:pt x="50" y="77"/>
                  <a:pt x="64" y="81"/>
                  <a:pt x="71" y="72"/>
                </a:cubicBezTo>
                <a:cubicBezTo>
                  <a:pt x="76" y="65"/>
                  <a:pt x="62" y="56"/>
                  <a:pt x="63" y="48"/>
                </a:cubicBezTo>
                <a:cubicBezTo>
                  <a:pt x="67" y="22"/>
                  <a:pt x="84" y="22"/>
                  <a:pt x="103" y="16"/>
                </a:cubicBezTo>
                <a:cubicBezTo>
                  <a:pt x="119" y="21"/>
                  <a:pt x="135" y="27"/>
                  <a:pt x="151" y="32"/>
                </a:cubicBezTo>
                <a:cubicBezTo>
                  <a:pt x="159" y="35"/>
                  <a:pt x="175" y="40"/>
                  <a:pt x="175" y="40"/>
                </a:cubicBezTo>
                <a:cubicBezTo>
                  <a:pt x="224" y="33"/>
                  <a:pt x="245" y="39"/>
                  <a:pt x="271" y="0"/>
                </a:cubicBezTo>
                <a:cubicBezTo>
                  <a:pt x="296" y="38"/>
                  <a:pt x="273" y="39"/>
                  <a:pt x="287" y="80"/>
                </a:cubicBezTo>
                <a:cubicBezTo>
                  <a:pt x="284" y="88"/>
                  <a:pt x="287" y="103"/>
                  <a:pt x="279" y="104"/>
                </a:cubicBezTo>
                <a:cubicBezTo>
                  <a:pt x="262" y="106"/>
                  <a:pt x="231" y="88"/>
                  <a:pt x="231" y="88"/>
                </a:cubicBezTo>
                <a:cubicBezTo>
                  <a:pt x="228" y="96"/>
                  <a:pt x="230" y="107"/>
                  <a:pt x="223" y="112"/>
                </a:cubicBezTo>
                <a:cubicBezTo>
                  <a:pt x="202" y="127"/>
                  <a:pt x="173" y="129"/>
                  <a:pt x="151" y="144"/>
                </a:cubicBezTo>
                <a:cubicBezTo>
                  <a:pt x="154" y="148"/>
                  <a:pt x="180" y="183"/>
                  <a:pt x="175" y="192"/>
                </a:cubicBezTo>
                <a:cubicBezTo>
                  <a:pt x="174" y="195"/>
                  <a:pt x="105" y="213"/>
                  <a:pt x="95" y="216"/>
                </a:cubicBezTo>
                <a:cubicBezTo>
                  <a:pt x="42" y="198"/>
                  <a:pt x="79" y="188"/>
                  <a:pt x="55" y="152"/>
                </a:cubicBezTo>
                <a:cubicBezTo>
                  <a:pt x="50" y="144"/>
                  <a:pt x="39" y="141"/>
                  <a:pt x="31" y="136"/>
                </a:cubicBezTo>
                <a:cubicBezTo>
                  <a:pt x="30" y="135"/>
                  <a:pt x="0" y="95"/>
                  <a:pt x="7" y="88"/>
                </a:cubicBezTo>
                <a:cubicBezTo>
                  <a:pt x="13" y="82"/>
                  <a:pt x="23" y="98"/>
                  <a:pt x="31" y="96"/>
                </a:cubicBezTo>
                <a:cubicBezTo>
                  <a:pt x="37" y="95"/>
                  <a:pt x="36" y="85"/>
                  <a:pt x="39" y="80"/>
                </a:cubicBezTo>
                <a:close/>
              </a:path>
            </a:pathLst>
          </a:custGeom>
          <a:gradFill rotWithShape="0">
            <a:gsLst>
              <a:gs pos="0">
                <a:srgbClr val="FF0000"/>
              </a:gs>
              <a:gs pos="50000">
                <a:srgbClr val="760000"/>
              </a:gs>
              <a:gs pos="100000">
                <a:srgbClr val="FF0000"/>
              </a:gs>
            </a:gsLst>
            <a:lin ang="5400000" scaled="1"/>
          </a:gradFill>
          <a:ln w="9525">
            <a:solidFill>
              <a:schemeClr val="tx1"/>
            </a:solidFill>
            <a:round/>
            <a:headEnd/>
            <a:tailEnd/>
          </a:ln>
        </p:spPr>
        <p:txBody>
          <a:bodyPr/>
          <a:lstStyle/>
          <a:p>
            <a:endParaRPr lang="en-US"/>
          </a:p>
        </p:txBody>
      </p:sp>
      <p:sp>
        <p:nvSpPr>
          <p:cNvPr id="379911" name="Freeform 8"/>
          <p:cNvSpPr>
            <a:spLocks/>
          </p:cNvSpPr>
          <p:nvPr/>
        </p:nvSpPr>
        <p:spPr bwMode="auto">
          <a:xfrm>
            <a:off x="7315200" y="1168400"/>
            <a:ext cx="304800" cy="381000"/>
          </a:xfrm>
          <a:custGeom>
            <a:avLst/>
            <a:gdLst>
              <a:gd name="T0" fmla="*/ 2147483647 w 296"/>
              <a:gd name="T1" fmla="*/ 2147483647 h 216"/>
              <a:gd name="T2" fmla="*/ 2147483647 w 296"/>
              <a:gd name="T3" fmla="*/ 2147483647 h 216"/>
              <a:gd name="T4" fmla="*/ 2147483647 w 296"/>
              <a:gd name="T5" fmla="*/ 2147483647 h 216"/>
              <a:gd name="T6" fmla="*/ 2147483647 w 296"/>
              <a:gd name="T7" fmla="*/ 2147483647 h 216"/>
              <a:gd name="T8" fmla="*/ 2147483647 w 296"/>
              <a:gd name="T9" fmla="*/ 2147483647 h 216"/>
              <a:gd name="T10" fmla="*/ 2147483647 w 296"/>
              <a:gd name="T11" fmla="*/ 2147483647 h 216"/>
              <a:gd name="T12" fmla="*/ 2147483647 w 296"/>
              <a:gd name="T13" fmla="*/ 0 h 216"/>
              <a:gd name="T14" fmla="*/ 2147483647 w 296"/>
              <a:gd name="T15" fmla="*/ 2147483647 h 216"/>
              <a:gd name="T16" fmla="*/ 2147483647 w 296"/>
              <a:gd name="T17" fmla="*/ 2147483647 h 216"/>
              <a:gd name="T18" fmla="*/ 2147483647 w 296"/>
              <a:gd name="T19" fmla="*/ 2147483647 h 216"/>
              <a:gd name="T20" fmla="*/ 2147483647 w 296"/>
              <a:gd name="T21" fmla="*/ 2147483647 h 216"/>
              <a:gd name="T22" fmla="*/ 2147483647 w 296"/>
              <a:gd name="T23" fmla="*/ 2147483647 h 216"/>
              <a:gd name="T24" fmla="*/ 2147483647 w 296"/>
              <a:gd name="T25" fmla="*/ 2147483647 h 216"/>
              <a:gd name="T26" fmla="*/ 2147483647 w 296"/>
              <a:gd name="T27" fmla="*/ 2147483647 h 216"/>
              <a:gd name="T28" fmla="*/ 2147483647 w 296"/>
              <a:gd name="T29" fmla="*/ 2147483647 h 216"/>
              <a:gd name="T30" fmla="*/ 2147483647 w 296"/>
              <a:gd name="T31" fmla="*/ 2147483647 h 216"/>
              <a:gd name="T32" fmla="*/ 2147483647 w 296"/>
              <a:gd name="T33" fmla="*/ 2147483647 h 216"/>
              <a:gd name="T34" fmla="*/ 2147483647 w 296"/>
              <a:gd name="T35" fmla="*/ 2147483647 h 216"/>
              <a:gd name="T36" fmla="*/ 2147483647 w 296"/>
              <a:gd name="T37" fmla="*/ 2147483647 h 2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6"/>
              <a:gd name="T58" fmla="*/ 0 h 216"/>
              <a:gd name="T59" fmla="*/ 296 w 296"/>
              <a:gd name="T60" fmla="*/ 216 h 21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6" h="216">
                <a:moveTo>
                  <a:pt x="39" y="80"/>
                </a:moveTo>
                <a:cubicBezTo>
                  <a:pt x="50" y="77"/>
                  <a:pt x="64" y="81"/>
                  <a:pt x="71" y="72"/>
                </a:cubicBezTo>
                <a:cubicBezTo>
                  <a:pt x="76" y="65"/>
                  <a:pt x="62" y="56"/>
                  <a:pt x="63" y="48"/>
                </a:cubicBezTo>
                <a:cubicBezTo>
                  <a:pt x="67" y="22"/>
                  <a:pt x="84" y="22"/>
                  <a:pt x="103" y="16"/>
                </a:cubicBezTo>
                <a:cubicBezTo>
                  <a:pt x="119" y="21"/>
                  <a:pt x="135" y="27"/>
                  <a:pt x="151" y="32"/>
                </a:cubicBezTo>
                <a:cubicBezTo>
                  <a:pt x="159" y="35"/>
                  <a:pt x="175" y="40"/>
                  <a:pt x="175" y="40"/>
                </a:cubicBezTo>
                <a:cubicBezTo>
                  <a:pt x="224" y="33"/>
                  <a:pt x="245" y="39"/>
                  <a:pt x="271" y="0"/>
                </a:cubicBezTo>
                <a:cubicBezTo>
                  <a:pt x="296" y="38"/>
                  <a:pt x="273" y="39"/>
                  <a:pt x="287" y="80"/>
                </a:cubicBezTo>
                <a:cubicBezTo>
                  <a:pt x="284" y="88"/>
                  <a:pt x="287" y="103"/>
                  <a:pt x="279" y="104"/>
                </a:cubicBezTo>
                <a:cubicBezTo>
                  <a:pt x="262" y="106"/>
                  <a:pt x="231" y="88"/>
                  <a:pt x="231" y="88"/>
                </a:cubicBezTo>
                <a:cubicBezTo>
                  <a:pt x="228" y="96"/>
                  <a:pt x="230" y="107"/>
                  <a:pt x="223" y="112"/>
                </a:cubicBezTo>
                <a:cubicBezTo>
                  <a:pt x="202" y="127"/>
                  <a:pt x="173" y="129"/>
                  <a:pt x="151" y="144"/>
                </a:cubicBezTo>
                <a:cubicBezTo>
                  <a:pt x="154" y="148"/>
                  <a:pt x="180" y="183"/>
                  <a:pt x="175" y="192"/>
                </a:cubicBezTo>
                <a:cubicBezTo>
                  <a:pt x="174" y="195"/>
                  <a:pt x="105" y="213"/>
                  <a:pt x="95" y="216"/>
                </a:cubicBezTo>
                <a:cubicBezTo>
                  <a:pt x="42" y="198"/>
                  <a:pt x="79" y="188"/>
                  <a:pt x="55" y="152"/>
                </a:cubicBezTo>
                <a:cubicBezTo>
                  <a:pt x="50" y="144"/>
                  <a:pt x="39" y="141"/>
                  <a:pt x="31" y="136"/>
                </a:cubicBezTo>
                <a:cubicBezTo>
                  <a:pt x="30" y="135"/>
                  <a:pt x="0" y="95"/>
                  <a:pt x="7" y="88"/>
                </a:cubicBezTo>
                <a:cubicBezTo>
                  <a:pt x="13" y="82"/>
                  <a:pt x="23" y="98"/>
                  <a:pt x="31" y="96"/>
                </a:cubicBezTo>
                <a:cubicBezTo>
                  <a:pt x="37" y="95"/>
                  <a:pt x="36" y="85"/>
                  <a:pt x="39" y="80"/>
                </a:cubicBezTo>
                <a:close/>
              </a:path>
            </a:pathLst>
          </a:custGeom>
          <a:gradFill rotWithShape="0">
            <a:gsLst>
              <a:gs pos="0">
                <a:srgbClr val="FF0000"/>
              </a:gs>
              <a:gs pos="50000">
                <a:srgbClr val="760000"/>
              </a:gs>
              <a:gs pos="100000">
                <a:srgbClr val="FF0000"/>
              </a:gs>
            </a:gsLst>
            <a:lin ang="5400000" scaled="1"/>
          </a:gradFill>
          <a:ln w="9525">
            <a:solidFill>
              <a:schemeClr val="tx1"/>
            </a:solidFill>
            <a:round/>
            <a:headEnd/>
            <a:tailEnd/>
          </a:ln>
        </p:spPr>
        <p:txBody>
          <a:bodyPr/>
          <a:lstStyle/>
          <a:p>
            <a:endParaRPr lang="en-US"/>
          </a:p>
        </p:txBody>
      </p:sp>
      <p:sp>
        <p:nvSpPr>
          <p:cNvPr id="258057" name="Text Box 9"/>
          <p:cNvSpPr txBox="1">
            <a:spLocks noChangeArrowheads="1"/>
          </p:cNvSpPr>
          <p:nvPr/>
        </p:nvSpPr>
        <p:spPr bwMode="auto">
          <a:xfrm>
            <a:off x="250825" y="331788"/>
            <a:ext cx="3889375" cy="40322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en-US" sz="3200" b="1" i="1" dirty="0">
                <a:solidFill>
                  <a:srgbClr val="FFFFFF"/>
                </a:solidFill>
                <a:latin typeface="Arial"/>
                <a:cs typeface="Arial"/>
              </a:rPr>
              <a:t>"By faith he kept the Passover and the sprinkling of blood, so that the destroyer of the firstborn would not touch the firstborn of Israel." </a:t>
            </a:r>
          </a:p>
        </p:txBody>
      </p:sp>
      <p:sp>
        <p:nvSpPr>
          <p:cNvPr id="258058" name="Text Box 10"/>
          <p:cNvSpPr txBox="1">
            <a:spLocks noChangeArrowheads="1"/>
          </p:cNvSpPr>
          <p:nvPr/>
        </p:nvSpPr>
        <p:spPr bwMode="auto">
          <a:xfrm>
            <a:off x="-36513" y="5949950"/>
            <a:ext cx="4648201" cy="522288"/>
          </a:xfrm>
          <a:prstGeom prst="rect">
            <a:avLst/>
          </a:prstGeom>
          <a:solidFill>
            <a:schemeClr val="tx1"/>
          </a:solidFill>
          <a:ln w="9525">
            <a:noFill/>
            <a:miter lim="800000"/>
            <a:headEnd/>
            <a:tailEnd/>
          </a:ln>
          <a:effectLst>
            <a:outerShdw blurRad="63500" dist="38099" dir="2700000" algn="ctr" rotWithShape="0">
              <a:schemeClr val="tx1">
                <a:alpha val="74998"/>
              </a:schemeClr>
            </a:outerShdw>
          </a:effectLst>
        </p:spPr>
        <p:txBody>
          <a:bodyPr>
            <a:spAutoFit/>
          </a:bodyPr>
          <a:lstStyle>
            <a:defPPr>
              <a:defRPr lang="en-US"/>
            </a:defPPr>
            <a:lvl1pPr algn="ctr" eaLnBrk="1" hangingPunct="1">
              <a:spcBef>
                <a:spcPct val="50000"/>
              </a:spcBef>
              <a:defRPr sz="2800" b="1">
                <a:solidFill>
                  <a:srgbClr val="FFFFFF"/>
                </a:solidFill>
                <a:latin typeface="Arial"/>
                <a:cs typeface="Arial"/>
              </a:defRPr>
            </a:lvl1pPr>
          </a:lstStyle>
          <a:p>
            <a:pPr>
              <a:defRPr/>
            </a:pPr>
            <a:r>
              <a:rPr lang="en-US" dirty="0"/>
              <a:t>Hebrews 11:28 (NIV)</a:t>
            </a:r>
          </a:p>
        </p:txBody>
      </p:sp>
      <p:sp>
        <p:nvSpPr>
          <p:cNvPr id="379914" name="Rectangle 12"/>
          <p:cNvSpPr>
            <a:spLocks noGrp="1" noChangeArrowheads="1"/>
          </p:cNvSpPr>
          <p:nvPr>
            <p:ph type="title" idx="4294967295"/>
          </p:nvPr>
        </p:nvSpPr>
        <p:spPr>
          <a:xfrm>
            <a:off x="4572000" y="5791200"/>
            <a:ext cx="4572000" cy="762000"/>
          </a:xfrm>
          <a:solidFill>
            <a:srgbClr val="000000"/>
          </a:solidFill>
        </p:spPr>
        <p:txBody>
          <a:bodyPr/>
          <a:lstStyle/>
          <a:p>
            <a:pPr eaLnBrk="1" hangingPunct="1"/>
            <a:r>
              <a:rPr lang="en-US" altLang="zh-CN" sz="3200" b="1">
                <a:solidFill>
                  <a:schemeClr val="bg1"/>
                </a:solidFill>
                <a:latin typeface="Arial" charset="0"/>
                <a:cs typeface="Arial" charset="0"/>
              </a:rPr>
              <a:t>Faith Pictured</a:t>
            </a:r>
          </a:p>
        </p:txBody>
      </p:sp>
    </p:spTree>
  </p:cSld>
  <p:clrMapOvr>
    <a:masterClrMapping/>
  </p:clrMapOvr>
  <p:transition spd="med">
    <p:randomBar dir="vert"/>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953" name="Rectangle 2"/>
          <p:cNvSpPr>
            <a:spLocks noChangeArrowheads="1"/>
          </p:cNvSpPr>
          <p:nvPr/>
        </p:nvSpPr>
        <p:spPr bwMode="auto">
          <a:xfrm>
            <a:off x="0" y="0"/>
            <a:ext cx="9144000" cy="6858000"/>
          </a:xfrm>
          <a:prstGeom prst="rect">
            <a:avLst/>
          </a:prstGeom>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ln w="9525">
            <a:solidFill>
              <a:schemeClr val="tx1"/>
            </a:solidFill>
            <a:miter lim="800000"/>
            <a:headEnd/>
            <a:tailEnd/>
          </a:ln>
        </p:spPr>
        <p:txBody>
          <a:bodyPr wrap="none" anchor="ctr"/>
          <a:lstStyle/>
          <a:p>
            <a:endParaRPr lang="zh-CN" altLang="en-US" sz="2000">
              <a:solidFill>
                <a:srgbClr val="000000"/>
              </a:solidFill>
              <a:latin typeface="Arial" charset="0"/>
              <a:cs typeface="Arial" charset="0"/>
            </a:endParaRPr>
          </a:p>
        </p:txBody>
      </p:sp>
      <p:sp>
        <p:nvSpPr>
          <p:cNvPr id="381954" name="Freeform 3"/>
          <p:cNvSpPr>
            <a:spLocks/>
          </p:cNvSpPr>
          <p:nvPr/>
        </p:nvSpPr>
        <p:spPr bwMode="auto">
          <a:xfrm>
            <a:off x="7800975" y="203200"/>
            <a:ext cx="469900" cy="342900"/>
          </a:xfrm>
          <a:custGeom>
            <a:avLst/>
            <a:gdLst>
              <a:gd name="T0" fmla="*/ 2147483647 w 296"/>
              <a:gd name="T1" fmla="*/ 2147483647 h 216"/>
              <a:gd name="T2" fmla="*/ 2147483647 w 296"/>
              <a:gd name="T3" fmla="*/ 2147483647 h 216"/>
              <a:gd name="T4" fmla="*/ 2147483647 w 296"/>
              <a:gd name="T5" fmla="*/ 2147483647 h 216"/>
              <a:gd name="T6" fmla="*/ 2147483647 w 296"/>
              <a:gd name="T7" fmla="*/ 2147483647 h 216"/>
              <a:gd name="T8" fmla="*/ 2147483647 w 296"/>
              <a:gd name="T9" fmla="*/ 2147483647 h 216"/>
              <a:gd name="T10" fmla="*/ 2147483647 w 296"/>
              <a:gd name="T11" fmla="*/ 2147483647 h 216"/>
              <a:gd name="T12" fmla="*/ 2147483647 w 296"/>
              <a:gd name="T13" fmla="*/ 0 h 216"/>
              <a:gd name="T14" fmla="*/ 2147483647 w 296"/>
              <a:gd name="T15" fmla="*/ 2147483647 h 216"/>
              <a:gd name="T16" fmla="*/ 2147483647 w 296"/>
              <a:gd name="T17" fmla="*/ 2147483647 h 216"/>
              <a:gd name="T18" fmla="*/ 2147483647 w 296"/>
              <a:gd name="T19" fmla="*/ 2147483647 h 216"/>
              <a:gd name="T20" fmla="*/ 2147483647 w 296"/>
              <a:gd name="T21" fmla="*/ 2147483647 h 216"/>
              <a:gd name="T22" fmla="*/ 2147483647 w 296"/>
              <a:gd name="T23" fmla="*/ 2147483647 h 216"/>
              <a:gd name="T24" fmla="*/ 2147483647 w 296"/>
              <a:gd name="T25" fmla="*/ 2147483647 h 216"/>
              <a:gd name="T26" fmla="*/ 2147483647 w 296"/>
              <a:gd name="T27" fmla="*/ 2147483647 h 216"/>
              <a:gd name="T28" fmla="*/ 2147483647 w 296"/>
              <a:gd name="T29" fmla="*/ 2147483647 h 216"/>
              <a:gd name="T30" fmla="*/ 2147483647 w 296"/>
              <a:gd name="T31" fmla="*/ 2147483647 h 216"/>
              <a:gd name="T32" fmla="*/ 2147483647 w 296"/>
              <a:gd name="T33" fmla="*/ 2147483647 h 216"/>
              <a:gd name="T34" fmla="*/ 2147483647 w 296"/>
              <a:gd name="T35" fmla="*/ 2147483647 h 216"/>
              <a:gd name="T36" fmla="*/ 2147483647 w 296"/>
              <a:gd name="T37" fmla="*/ 2147483647 h 2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6"/>
              <a:gd name="T58" fmla="*/ 0 h 216"/>
              <a:gd name="T59" fmla="*/ 296 w 296"/>
              <a:gd name="T60" fmla="*/ 216 h 21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6" h="216">
                <a:moveTo>
                  <a:pt x="39" y="80"/>
                </a:moveTo>
                <a:cubicBezTo>
                  <a:pt x="50" y="77"/>
                  <a:pt x="64" y="81"/>
                  <a:pt x="71" y="72"/>
                </a:cubicBezTo>
                <a:cubicBezTo>
                  <a:pt x="76" y="65"/>
                  <a:pt x="62" y="56"/>
                  <a:pt x="63" y="48"/>
                </a:cubicBezTo>
                <a:cubicBezTo>
                  <a:pt x="67" y="22"/>
                  <a:pt x="84" y="22"/>
                  <a:pt x="103" y="16"/>
                </a:cubicBezTo>
                <a:cubicBezTo>
                  <a:pt x="119" y="21"/>
                  <a:pt x="135" y="27"/>
                  <a:pt x="151" y="32"/>
                </a:cubicBezTo>
                <a:cubicBezTo>
                  <a:pt x="159" y="35"/>
                  <a:pt x="175" y="40"/>
                  <a:pt x="175" y="40"/>
                </a:cubicBezTo>
                <a:cubicBezTo>
                  <a:pt x="224" y="33"/>
                  <a:pt x="245" y="39"/>
                  <a:pt x="271" y="0"/>
                </a:cubicBezTo>
                <a:cubicBezTo>
                  <a:pt x="296" y="38"/>
                  <a:pt x="273" y="39"/>
                  <a:pt x="287" y="80"/>
                </a:cubicBezTo>
                <a:cubicBezTo>
                  <a:pt x="284" y="88"/>
                  <a:pt x="287" y="103"/>
                  <a:pt x="279" y="104"/>
                </a:cubicBezTo>
                <a:cubicBezTo>
                  <a:pt x="262" y="106"/>
                  <a:pt x="231" y="88"/>
                  <a:pt x="231" y="88"/>
                </a:cubicBezTo>
                <a:cubicBezTo>
                  <a:pt x="228" y="96"/>
                  <a:pt x="230" y="107"/>
                  <a:pt x="223" y="112"/>
                </a:cubicBezTo>
                <a:cubicBezTo>
                  <a:pt x="202" y="127"/>
                  <a:pt x="173" y="129"/>
                  <a:pt x="151" y="144"/>
                </a:cubicBezTo>
                <a:cubicBezTo>
                  <a:pt x="154" y="148"/>
                  <a:pt x="180" y="183"/>
                  <a:pt x="175" y="192"/>
                </a:cubicBezTo>
                <a:cubicBezTo>
                  <a:pt x="174" y="195"/>
                  <a:pt x="105" y="213"/>
                  <a:pt x="95" y="216"/>
                </a:cubicBezTo>
                <a:cubicBezTo>
                  <a:pt x="42" y="198"/>
                  <a:pt x="79" y="188"/>
                  <a:pt x="55" y="152"/>
                </a:cubicBezTo>
                <a:cubicBezTo>
                  <a:pt x="50" y="144"/>
                  <a:pt x="39" y="141"/>
                  <a:pt x="31" y="136"/>
                </a:cubicBezTo>
                <a:cubicBezTo>
                  <a:pt x="30" y="135"/>
                  <a:pt x="0" y="95"/>
                  <a:pt x="7" y="88"/>
                </a:cubicBezTo>
                <a:cubicBezTo>
                  <a:pt x="13" y="82"/>
                  <a:pt x="23" y="98"/>
                  <a:pt x="31" y="96"/>
                </a:cubicBezTo>
                <a:cubicBezTo>
                  <a:pt x="37" y="95"/>
                  <a:pt x="36" y="85"/>
                  <a:pt x="39" y="80"/>
                </a:cubicBezTo>
                <a:close/>
              </a:path>
            </a:pathLst>
          </a:custGeom>
          <a:gradFill rotWithShape="0">
            <a:gsLst>
              <a:gs pos="0">
                <a:srgbClr val="FF0000"/>
              </a:gs>
              <a:gs pos="50000">
                <a:srgbClr val="760000"/>
              </a:gs>
              <a:gs pos="100000">
                <a:srgbClr val="FF0000"/>
              </a:gs>
            </a:gsLst>
            <a:lin ang="5400000" scaled="1"/>
          </a:gradFill>
          <a:ln w="9525">
            <a:solidFill>
              <a:schemeClr val="tx1"/>
            </a:solidFill>
            <a:round/>
            <a:headEnd/>
            <a:tailEnd/>
          </a:ln>
        </p:spPr>
        <p:txBody>
          <a:bodyPr/>
          <a:lstStyle/>
          <a:p>
            <a:endParaRPr lang="en-US"/>
          </a:p>
        </p:txBody>
      </p:sp>
      <p:sp>
        <p:nvSpPr>
          <p:cNvPr id="381955" name="Line 4"/>
          <p:cNvSpPr>
            <a:spLocks noChangeShapeType="1"/>
          </p:cNvSpPr>
          <p:nvPr/>
        </p:nvSpPr>
        <p:spPr bwMode="auto">
          <a:xfrm>
            <a:off x="8077200" y="381000"/>
            <a:ext cx="0"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pic>
        <p:nvPicPr>
          <p:cNvPr id="381956" name="Picture 5" descr="OMSSO036"/>
          <p:cNvPicPr>
            <a:picLocks noChangeAspect="1" noChangeArrowheads="1"/>
          </p:cNvPicPr>
          <p:nvPr/>
        </p:nvPicPr>
        <p:blipFill>
          <a:blip r:embed="rId3">
            <a:lum bright="6000"/>
            <a:extLst>
              <a:ext uri="{28A0092B-C50C-407E-A947-70E740481C1C}">
                <a14:useLocalDpi xmlns:a14="http://schemas.microsoft.com/office/drawing/2010/main"/>
              </a:ext>
            </a:extLst>
          </a:blip>
          <a:srcRect/>
          <a:stretch>
            <a:fillRect/>
          </a:stretch>
        </p:blipFill>
        <p:spPr bwMode="auto">
          <a:xfrm>
            <a:off x="4572000" y="0"/>
            <a:ext cx="462915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81957" name="Freeform 6"/>
          <p:cNvSpPr>
            <a:spLocks/>
          </p:cNvSpPr>
          <p:nvPr/>
        </p:nvSpPr>
        <p:spPr bwMode="auto">
          <a:xfrm>
            <a:off x="7877175" y="228600"/>
            <a:ext cx="469900" cy="342900"/>
          </a:xfrm>
          <a:custGeom>
            <a:avLst/>
            <a:gdLst>
              <a:gd name="T0" fmla="*/ 2147483647 w 296"/>
              <a:gd name="T1" fmla="*/ 2147483647 h 216"/>
              <a:gd name="T2" fmla="*/ 2147483647 w 296"/>
              <a:gd name="T3" fmla="*/ 2147483647 h 216"/>
              <a:gd name="T4" fmla="*/ 2147483647 w 296"/>
              <a:gd name="T5" fmla="*/ 2147483647 h 216"/>
              <a:gd name="T6" fmla="*/ 2147483647 w 296"/>
              <a:gd name="T7" fmla="*/ 2147483647 h 216"/>
              <a:gd name="T8" fmla="*/ 2147483647 w 296"/>
              <a:gd name="T9" fmla="*/ 2147483647 h 216"/>
              <a:gd name="T10" fmla="*/ 2147483647 w 296"/>
              <a:gd name="T11" fmla="*/ 2147483647 h 216"/>
              <a:gd name="T12" fmla="*/ 2147483647 w 296"/>
              <a:gd name="T13" fmla="*/ 0 h 216"/>
              <a:gd name="T14" fmla="*/ 2147483647 w 296"/>
              <a:gd name="T15" fmla="*/ 2147483647 h 216"/>
              <a:gd name="T16" fmla="*/ 2147483647 w 296"/>
              <a:gd name="T17" fmla="*/ 2147483647 h 216"/>
              <a:gd name="T18" fmla="*/ 2147483647 w 296"/>
              <a:gd name="T19" fmla="*/ 2147483647 h 216"/>
              <a:gd name="T20" fmla="*/ 2147483647 w 296"/>
              <a:gd name="T21" fmla="*/ 2147483647 h 216"/>
              <a:gd name="T22" fmla="*/ 2147483647 w 296"/>
              <a:gd name="T23" fmla="*/ 2147483647 h 216"/>
              <a:gd name="T24" fmla="*/ 2147483647 w 296"/>
              <a:gd name="T25" fmla="*/ 2147483647 h 216"/>
              <a:gd name="T26" fmla="*/ 2147483647 w 296"/>
              <a:gd name="T27" fmla="*/ 2147483647 h 216"/>
              <a:gd name="T28" fmla="*/ 2147483647 w 296"/>
              <a:gd name="T29" fmla="*/ 2147483647 h 216"/>
              <a:gd name="T30" fmla="*/ 2147483647 w 296"/>
              <a:gd name="T31" fmla="*/ 2147483647 h 216"/>
              <a:gd name="T32" fmla="*/ 2147483647 w 296"/>
              <a:gd name="T33" fmla="*/ 2147483647 h 216"/>
              <a:gd name="T34" fmla="*/ 2147483647 w 296"/>
              <a:gd name="T35" fmla="*/ 2147483647 h 216"/>
              <a:gd name="T36" fmla="*/ 2147483647 w 296"/>
              <a:gd name="T37" fmla="*/ 2147483647 h 2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6"/>
              <a:gd name="T58" fmla="*/ 0 h 216"/>
              <a:gd name="T59" fmla="*/ 296 w 296"/>
              <a:gd name="T60" fmla="*/ 216 h 21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6" h="216">
                <a:moveTo>
                  <a:pt x="39" y="80"/>
                </a:moveTo>
                <a:cubicBezTo>
                  <a:pt x="50" y="77"/>
                  <a:pt x="64" y="81"/>
                  <a:pt x="71" y="72"/>
                </a:cubicBezTo>
                <a:cubicBezTo>
                  <a:pt x="76" y="65"/>
                  <a:pt x="62" y="56"/>
                  <a:pt x="63" y="48"/>
                </a:cubicBezTo>
                <a:cubicBezTo>
                  <a:pt x="67" y="22"/>
                  <a:pt x="84" y="22"/>
                  <a:pt x="103" y="16"/>
                </a:cubicBezTo>
                <a:cubicBezTo>
                  <a:pt x="119" y="21"/>
                  <a:pt x="135" y="27"/>
                  <a:pt x="151" y="32"/>
                </a:cubicBezTo>
                <a:cubicBezTo>
                  <a:pt x="159" y="35"/>
                  <a:pt x="175" y="40"/>
                  <a:pt x="175" y="40"/>
                </a:cubicBezTo>
                <a:cubicBezTo>
                  <a:pt x="224" y="33"/>
                  <a:pt x="245" y="39"/>
                  <a:pt x="271" y="0"/>
                </a:cubicBezTo>
                <a:cubicBezTo>
                  <a:pt x="296" y="38"/>
                  <a:pt x="273" y="39"/>
                  <a:pt x="287" y="80"/>
                </a:cubicBezTo>
                <a:cubicBezTo>
                  <a:pt x="284" y="88"/>
                  <a:pt x="287" y="103"/>
                  <a:pt x="279" y="104"/>
                </a:cubicBezTo>
                <a:cubicBezTo>
                  <a:pt x="262" y="106"/>
                  <a:pt x="231" y="88"/>
                  <a:pt x="231" y="88"/>
                </a:cubicBezTo>
                <a:cubicBezTo>
                  <a:pt x="228" y="96"/>
                  <a:pt x="230" y="107"/>
                  <a:pt x="223" y="112"/>
                </a:cubicBezTo>
                <a:cubicBezTo>
                  <a:pt x="202" y="127"/>
                  <a:pt x="173" y="129"/>
                  <a:pt x="151" y="144"/>
                </a:cubicBezTo>
                <a:cubicBezTo>
                  <a:pt x="154" y="148"/>
                  <a:pt x="180" y="183"/>
                  <a:pt x="175" y="192"/>
                </a:cubicBezTo>
                <a:cubicBezTo>
                  <a:pt x="174" y="195"/>
                  <a:pt x="105" y="213"/>
                  <a:pt x="95" y="216"/>
                </a:cubicBezTo>
                <a:cubicBezTo>
                  <a:pt x="42" y="198"/>
                  <a:pt x="79" y="188"/>
                  <a:pt x="55" y="152"/>
                </a:cubicBezTo>
                <a:cubicBezTo>
                  <a:pt x="50" y="144"/>
                  <a:pt x="39" y="141"/>
                  <a:pt x="31" y="136"/>
                </a:cubicBezTo>
                <a:cubicBezTo>
                  <a:pt x="30" y="135"/>
                  <a:pt x="0" y="95"/>
                  <a:pt x="7" y="88"/>
                </a:cubicBezTo>
                <a:cubicBezTo>
                  <a:pt x="13" y="82"/>
                  <a:pt x="23" y="98"/>
                  <a:pt x="31" y="96"/>
                </a:cubicBezTo>
                <a:cubicBezTo>
                  <a:pt x="37" y="95"/>
                  <a:pt x="36" y="85"/>
                  <a:pt x="39" y="80"/>
                </a:cubicBezTo>
                <a:close/>
              </a:path>
            </a:pathLst>
          </a:custGeom>
          <a:gradFill rotWithShape="0">
            <a:gsLst>
              <a:gs pos="0">
                <a:srgbClr val="FF0000"/>
              </a:gs>
              <a:gs pos="50000">
                <a:srgbClr val="760000"/>
              </a:gs>
              <a:gs pos="100000">
                <a:srgbClr val="FF0000"/>
              </a:gs>
            </a:gsLst>
            <a:lin ang="5400000" scaled="1"/>
          </a:gradFill>
          <a:ln w="9525">
            <a:solidFill>
              <a:schemeClr val="tx1"/>
            </a:solidFill>
            <a:round/>
            <a:headEnd/>
            <a:tailEnd/>
          </a:ln>
        </p:spPr>
        <p:txBody>
          <a:bodyPr/>
          <a:lstStyle/>
          <a:p>
            <a:endParaRPr lang="en-US"/>
          </a:p>
        </p:txBody>
      </p:sp>
      <p:sp>
        <p:nvSpPr>
          <p:cNvPr id="381958" name="Freeform 7"/>
          <p:cNvSpPr>
            <a:spLocks/>
          </p:cNvSpPr>
          <p:nvPr/>
        </p:nvSpPr>
        <p:spPr bwMode="auto">
          <a:xfrm>
            <a:off x="8686800" y="1016000"/>
            <a:ext cx="393700" cy="533400"/>
          </a:xfrm>
          <a:custGeom>
            <a:avLst/>
            <a:gdLst>
              <a:gd name="T0" fmla="*/ 2147483647 w 296"/>
              <a:gd name="T1" fmla="*/ 2147483647 h 216"/>
              <a:gd name="T2" fmla="*/ 2147483647 w 296"/>
              <a:gd name="T3" fmla="*/ 2147483647 h 216"/>
              <a:gd name="T4" fmla="*/ 2147483647 w 296"/>
              <a:gd name="T5" fmla="*/ 2147483647 h 216"/>
              <a:gd name="T6" fmla="*/ 2147483647 w 296"/>
              <a:gd name="T7" fmla="*/ 2147483647 h 216"/>
              <a:gd name="T8" fmla="*/ 2147483647 w 296"/>
              <a:gd name="T9" fmla="*/ 2147483647 h 216"/>
              <a:gd name="T10" fmla="*/ 2147483647 w 296"/>
              <a:gd name="T11" fmla="*/ 2147483647 h 216"/>
              <a:gd name="T12" fmla="*/ 2147483647 w 296"/>
              <a:gd name="T13" fmla="*/ 0 h 216"/>
              <a:gd name="T14" fmla="*/ 2147483647 w 296"/>
              <a:gd name="T15" fmla="*/ 2147483647 h 216"/>
              <a:gd name="T16" fmla="*/ 2147483647 w 296"/>
              <a:gd name="T17" fmla="*/ 2147483647 h 216"/>
              <a:gd name="T18" fmla="*/ 2147483647 w 296"/>
              <a:gd name="T19" fmla="*/ 2147483647 h 216"/>
              <a:gd name="T20" fmla="*/ 2147483647 w 296"/>
              <a:gd name="T21" fmla="*/ 2147483647 h 216"/>
              <a:gd name="T22" fmla="*/ 2147483647 w 296"/>
              <a:gd name="T23" fmla="*/ 2147483647 h 216"/>
              <a:gd name="T24" fmla="*/ 2147483647 w 296"/>
              <a:gd name="T25" fmla="*/ 2147483647 h 216"/>
              <a:gd name="T26" fmla="*/ 2147483647 w 296"/>
              <a:gd name="T27" fmla="*/ 2147483647 h 216"/>
              <a:gd name="T28" fmla="*/ 2147483647 w 296"/>
              <a:gd name="T29" fmla="*/ 2147483647 h 216"/>
              <a:gd name="T30" fmla="*/ 2147483647 w 296"/>
              <a:gd name="T31" fmla="*/ 2147483647 h 216"/>
              <a:gd name="T32" fmla="*/ 2147483647 w 296"/>
              <a:gd name="T33" fmla="*/ 2147483647 h 216"/>
              <a:gd name="T34" fmla="*/ 2147483647 w 296"/>
              <a:gd name="T35" fmla="*/ 2147483647 h 216"/>
              <a:gd name="T36" fmla="*/ 2147483647 w 296"/>
              <a:gd name="T37" fmla="*/ 2147483647 h 2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6"/>
              <a:gd name="T58" fmla="*/ 0 h 216"/>
              <a:gd name="T59" fmla="*/ 296 w 296"/>
              <a:gd name="T60" fmla="*/ 216 h 21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6" h="216">
                <a:moveTo>
                  <a:pt x="39" y="80"/>
                </a:moveTo>
                <a:cubicBezTo>
                  <a:pt x="50" y="77"/>
                  <a:pt x="64" y="81"/>
                  <a:pt x="71" y="72"/>
                </a:cubicBezTo>
                <a:cubicBezTo>
                  <a:pt x="76" y="65"/>
                  <a:pt x="62" y="56"/>
                  <a:pt x="63" y="48"/>
                </a:cubicBezTo>
                <a:cubicBezTo>
                  <a:pt x="67" y="22"/>
                  <a:pt x="84" y="22"/>
                  <a:pt x="103" y="16"/>
                </a:cubicBezTo>
                <a:cubicBezTo>
                  <a:pt x="119" y="21"/>
                  <a:pt x="135" y="27"/>
                  <a:pt x="151" y="32"/>
                </a:cubicBezTo>
                <a:cubicBezTo>
                  <a:pt x="159" y="35"/>
                  <a:pt x="175" y="40"/>
                  <a:pt x="175" y="40"/>
                </a:cubicBezTo>
                <a:cubicBezTo>
                  <a:pt x="224" y="33"/>
                  <a:pt x="245" y="39"/>
                  <a:pt x="271" y="0"/>
                </a:cubicBezTo>
                <a:cubicBezTo>
                  <a:pt x="296" y="38"/>
                  <a:pt x="273" y="39"/>
                  <a:pt x="287" y="80"/>
                </a:cubicBezTo>
                <a:cubicBezTo>
                  <a:pt x="284" y="88"/>
                  <a:pt x="287" y="103"/>
                  <a:pt x="279" y="104"/>
                </a:cubicBezTo>
                <a:cubicBezTo>
                  <a:pt x="262" y="106"/>
                  <a:pt x="231" y="88"/>
                  <a:pt x="231" y="88"/>
                </a:cubicBezTo>
                <a:cubicBezTo>
                  <a:pt x="228" y="96"/>
                  <a:pt x="230" y="107"/>
                  <a:pt x="223" y="112"/>
                </a:cubicBezTo>
                <a:cubicBezTo>
                  <a:pt x="202" y="127"/>
                  <a:pt x="173" y="129"/>
                  <a:pt x="151" y="144"/>
                </a:cubicBezTo>
                <a:cubicBezTo>
                  <a:pt x="154" y="148"/>
                  <a:pt x="180" y="183"/>
                  <a:pt x="175" y="192"/>
                </a:cubicBezTo>
                <a:cubicBezTo>
                  <a:pt x="174" y="195"/>
                  <a:pt x="105" y="213"/>
                  <a:pt x="95" y="216"/>
                </a:cubicBezTo>
                <a:cubicBezTo>
                  <a:pt x="42" y="198"/>
                  <a:pt x="79" y="188"/>
                  <a:pt x="55" y="152"/>
                </a:cubicBezTo>
                <a:cubicBezTo>
                  <a:pt x="50" y="144"/>
                  <a:pt x="39" y="141"/>
                  <a:pt x="31" y="136"/>
                </a:cubicBezTo>
                <a:cubicBezTo>
                  <a:pt x="30" y="135"/>
                  <a:pt x="0" y="95"/>
                  <a:pt x="7" y="88"/>
                </a:cubicBezTo>
                <a:cubicBezTo>
                  <a:pt x="13" y="82"/>
                  <a:pt x="23" y="98"/>
                  <a:pt x="31" y="96"/>
                </a:cubicBezTo>
                <a:cubicBezTo>
                  <a:pt x="37" y="95"/>
                  <a:pt x="36" y="85"/>
                  <a:pt x="39" y="80"/>
                </a:cubicBezTo>
                <a:close/>
              </a:path>
            </a:pathLst>
          </a:custGeom>
          <a:gradFill rotWithShape="0">
            <a:gsLst>
              <a:gs pos="0">
                <a:srgbClr val="FF0000"/>
              </a:gs>
              <a:gs pos="50000">
                <a:srgbClr val="760000"/>
              </a:gs>
              <a:gs pos="100000">
                <a:srgbClr val="FF0000"/>
              </a:gs>
            </a:gsLst>
            <a:lin ang="5400000" scaled="1"/>
          </a:gradFill>
          <a:ln w="9525">
            <a:solidFill>
              <a:schemeClr val="tx1"/>
            </a:solidFill>
            <a:round/>
            <a:headEnd/>
            <a:tailEnd/>
          </a:ln>
        </p:spPr>
        <p:txBody>
          <a:bodyPr/>
          <a:lstStyle/>
          <a:p>
            <a:endParaRPr lang="en-US"/>
          </a:p>
        </p:txBody>
      </p:sp>
      <p:sp>
        <p:nvSpPr>
          <p:cNvPr id="381959" name="Freeform 8"/>
          <p:cNvSpPr>
            <a:spLocks/>
          </p:cNvSpPr>
          <p:nvPr/>
        </p:nvSpPr>
        <p:spPr bwMode="auto">
          <a:xfrm>
            <a:off x="7315200" y="1168400"/>
            <a:ext cx="304800" cy="381000"/>
          </a:xfrm>
          <a:custGeom>
            <a:avLst/>
            <a:gdLst>
              <a:gd name="T0" fmla="*/ 2147483647 w 296"/>
              <a:gd name="T1" fmla="*/ 2147483647 h 216"/>
              <a:gd name="T2" fmla="*/ 2147483647 w 296"/>
              <a:gd name="T3" fmla="*/ 2147483647 h 216"/>
              <a:gd name="T4" fmla="*/ 2147483647 w 296"/>
              <a:gd name="T5" fmla="*/ 2147483647 h 216"/>
              <a:gd name="T6" fmla="*/ 2147483647 w 296"/>
              <a:gd name="T7" fmla="*/ 2147483647 h 216"/>
              <a:gd name="T8" fmla="*/ 2147483647 w 296"/>
              <a:gd name="T9" fmla="*/ 2147483647 h 216"/>
              <a:gd name="T10" fmla="*/ 2147483647 w 296"/>
              <a:gd name="T11" fmla="*/ 2147483647 h 216"/>
              <a:gd name="T12" fmla="*/ 2147483647 w 296"/>
              <a:gd name="T13" fmla="*/ 0 h 216"/>
              <a:gd name="T14" fmla="*/ 2147483647 w 296"/>
              <a:gd name="T15" fmla="*/ 2147483647 h 216"/>
              <a:gd name="T16" fmla="*/ 2147483647 w 296"/>
              <a:gd name="T17" fmla="*/ 2147483647 h 216"/>
              <a:gd name="T18" fmla="*/ 2147483647 w 296"/>
              <a:gd name="T19" fmla="*/ 2147483647 h 216"/>
              <a:gd name="T20" fmla="*/ 2147483647 w 296"/>
              <a:gd name="T21" fmla="*/ 2147483647 h 216"/>
              <a:gd name="T22" fmla="*/ 2147483647 w 296"/>
              <a:gd name="T23" fmla="*/ 2147483647 h 216"/>
              <a:gd name="T24" fmla="*/ 2147483647 w 296"/>
              <a:gd name="T25" fmla="*/ 2147483647 h 216"/>
              <a:gd name="T26" fmla="*/ 2147483647 w 296"/>
              <a:gd name="T27" fmla="*/ 2147483647 h 216"/>
              <a:gd name="T28" fmla="*/ 2147483647 w 296"/>
              <a:gd name="T29" fmla="*/ 2147483647 h 216"/>
              <a:gd name="T30" fmla="*/ 2147483647 w 296"/>
              <a:gd name="T31" fmla="*/ 2147483647 h 216"/>
              <a:gd name="T32" fmla="*/ 2147483647 w 296"/>
              <a:gd name="T33" fmla="*/ 2147483647 h 216"/>
              <a:gd name="T34" fmla="*/ 2147483647 w 296"/>
              <a:gd name="T35" fmla="*/ 2147483647 h 216"/>
              <a:gd name="T36" fmla="*/ 2147483647 w 296"/>
              <a:gd name="T37" fmla="*/ 2147483647 h 2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6"/>
              <a:gd name="T58" fmla="*/ 0 h 216"/>
              <a:gd name="T59" fmla="*/ 296 w 296"/>
              <a:gd name="T60" fmla="*/ 216 h 21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6" h="216">
                <a:moveTo>
                  <a:pt x="39" y="80"/>
                </a:moveTo>
                <a:cubicBezTo>
                  <a:pt x="50" y="77"/>
                  <a:pt x="64" y="81"/>
                  <a:pt x="71" y="72"/>
                </a:cubicBezTo>
                <a:cubicBezTo>
                  <a:pt x="76" y="65"/>
                  <a:pt x="62" y="56"/>
                  <a:pt x="63" y="48"/>
                </a:cubicBezTo>
                <a:cubicBezTo>
                  <a:pt x="67" y="22"/>
                  <a:pt x="84" y="22"/>
                  <a:pt x="103" y="16"/>
                </a:cubicBezTo>
                <a:cubicBezTo>
                  <a:pt x="119" y="21"/>
                  <a:pt x="135" y="27"/>
                  <a:pt x="151" y="32"/>
                </a:cubicBezTo>
                <a:cubicBezTo>
                  <a:pt x="159" y="35"/>
                  <a:pt x="175" y="40"/>
                  <a:pt x="175" y="40"/>
                </a:cubicBezTo>
                <a:cubicBezTo>
                  <a:pt x="224" y="33"/>
                  <a:pt x="245" y="39"/>
                  <a:pt x="271" y="0"/>
                </a:cubicBezTo>
                <a:cubicBezTo>
                  <a:pt x="296" y="38"/>
                  <a:pt x="273" y="39"/>
                  <a:pt x="287" y="80"/>
                </a:cubicBezTo>
                <a:cubicBezTo>
                  <a:pt x="284" y="88"/>
                  <a:pt x="287" y="103"/>
                  <a:pt x="279" y="104"/>
                </a:cubicBezTo>
                <a:cubicBezTo>
                  <a:pt x="262" y="106"/>
                  <a:pt x="231" y="88"/>
                  <a:pt x="231" y="88"/>
                </a:cubicBezTo>
                <a:cubicBezTo>
                  <a:pt x="228" y="96"/>
                  <a:pt x="230" y="107"/>
                  <a:pt x="223" y="112"/>
                </a:cubicBezTo>
                <a:cubicBezTo>
                  <a:pt x="202" y="127"/>
                  <a:pt x="173" y="129"/>
                  <a:pt x="151" y="144"/>
                </a:cubicBezTo>
                <a:cubicBezTo>
                  <a:pt x="154" y="148"/>
                  <a:pt x="180" y="183"/>
                  <a:pt x="175" y="192"/>
                </a:cubicBezTo>
                <a:cubicBezTo>
                  <a:pt x="174" y="195"/>
                  <a:pt x="105" y="213"/>
                  <a:pt x="95" y="216"/>
                </a:cubicBezTo>
                <a:cubicBezTo>
                  <a:pt x="42" y="198"/>
                  <a:pt x="79" y="188"/>
                  <a:pt x="55" y="152"/>
                </a:cubicBezTo>
                <a:cubicBezTo>
                  <a:pt x="50" y="144"/>
                  <a:pt x="39" y="141"/>
                  <a:pt x="31" y="136"/>
                </a:cubicBezTo>
                <a:cubicBezTo>
                  <a:pt x="30" y="135"/>
                  <a:pt x="0" y="95"/>
                  <a:pt x="7" y="88"/>
                </a:cubicBezTo>
                <a:cubicBezTo>
                  <a:pt x="13" y="82"/>
                  <a:pt x="23" y="98"/>
                  <a:pt x="31" y="96"/>
                </a:cubicBezTo>
                <a:cubicBezTo>
                  <a:pt x="37" y="95"/>
                  <a:pt x="36" y="85"/>
                  <a:pt x="39" y="80"/>
                </a:cubicBezTo>
                <a:close/>
              </a:path>
            </a:pathLst>
          </a:custGeom>
          <a:gradFill rotWithShape="0">
            <a:gsLst>
              <a:gs pos="0">
                <a:srgbClr val="FF0000"/>
              </a:gs>
              <a:gs pos="50000">
                <a:srgbClr val="760000"/>
              </a:gs>
              <a:gs pos="100000">
                <a:srgbClr val="FF0000"/>
              </a:gs>
            </a:gsLst>
            <a:lin ang="5400000" scaled="1"/>
          </a:gradFill>
          <a:ln w="9525">
            <a:solidFill>
              <a:schemeClr val="tx1"/>
            </a:solidFill>
            <a:round/>
            <a:headEnd/>
            <a:tailEnd/>
          </a:ln>
        </p:spPr>
        <p:txBody>
          <a:bodyPr/>
          <a:lstStyle/>
          <a:p>
            <a:endParaRPr lang="en-US"/>
          </a:p>
        </p:txBody>
      </p:sp>
      <p:sp>
        <p:nvSpPr>
          <p:cNvPr id="259081" name="Text Box 9"/>
          <p:cNvSpPr txBox="1">
            <a:spLocks noChangeArrowheads="1"/>
          </p:cNvSpPr>
          <p:nvPr/>
        </p:nvSpPr>
        <p:spPr bwMode="auto">
          <a:xfrm>
            <a:off x="381000" y="331788"/>
            <a:ext cx="4114800" cy="35401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en-US" sz="3200" b="1" i="1" dirty="0">
                <a:solidFill>
                  <a:srgbClr val="FFFFFF"/>
                </a:solidFill>
                <a:latin typeface="Arial"/>
                <a:cs typeface="Arial"/>
              </a:rPr>
              <a:t>"The next day John saw Jesus coming toward him and said, </a:t>
            </a:r>
            <a:r>
              <a:rPr lang="fr-FR" sz="3200" b="1" i="1" dirty="0">
                <a:solidFill>
                  <a:srgbClr val="FFFFFF"/>
                </a:solidFill>
                <a:latin typeface="Arial"/>
                <a:cs typeface="Arial"/>
              </a:rPr>
              <a:t>'</a:t>
            </a:r>
            <a:r>
              <a:rPr lang="en-US" sz="3200" b="1" i="1" dirty="0">
                <a:solidFill>
                  <a:srgbClr val="FFFFFF"/>
                </a:solidFill>
                <a:latin typeface="Arial"/>
                <a:cs typeface="Arial"/>
              </a:rPr>
              <a:t>Look, the Lamb of God, who takes away the sin of the world!</a:t>
            </a:r>
            <a:r>
              <a:rPr lang="fr-FR" sz="3200" b="1" i="1" dirty="0">
                <a:solidFill>
                  <a:srgbClr val="FFFFFF"/>
                </a:solidFill>
                <a:latin typeface="Arial"/>
                <a:cs typeface="Arial"/>
              </a:rPr>
              <a:t>'</a:t>
            </a:r>
            <a:r>
              <a:rPr lang="en-US" altLang="ja-JP" sz="3200" b="1" i="1" dirty="0">
                <a:solidFill>
                  <a:srgbClr val="FFFFFF"/>
                </a:solidFill>
                <a:latin typeface="Arial"/>
                <a:cs typeface="Arial"/>
              </a:rPr>
              <a:t>"</a:t>
            </a:r>
            <a:endParaRPr lang="en-US" sz="3200" b="1" i="1" dirty="0">
              <a:solidFill>
                <a:srgbClr val="FFFFFF"/>
              </a:solidFill>
              <a:latin typeface="Arial"/>
              <a:cs typeface="Arial"/>
            </a:endParaRPr>
          </a:p>
        </p:txBody>
      </p:sp>
      <p:sp>
        <p:nvSpPr>
          <p:cNvPr id="259082" name="Text Box 10"/>
          <p:cNvSpPr txBox="1">
            <a:spLocks noChangeArrowheads="1"/>
          </p:cNvSpPr>
          <p:nvPr/>
        </p:nvSpPr>
        <p:spPr bwMode="auto">
          <a:xfrm>
            <a:off x="0" y="6073775"/>
            <a:ext cx="4572000" cy="523875"/>
          </a:xfrm>
          <a:prstGeom prst="rect">
            <a:avLst/>
          </a:prstGeom>
          <a:solidFill>
            <a:schemeClr val="tx1"/>
          </a:solidFill>
          <a:ln w="9525">
            <a:noFill/>
            <a:miter lim="800000"/>
            <a:headEnd/>
            <a:tailEnd/>
          </a:ln>
          <a:effectLst>
            <a:outerShdw blurRad="63500" dist="38099" dir="2700000" algn="ctr" rotWithShape="0">
              <a:schemeClr val="tx1">
                <a:alpha val="74998"/>
              </a:schemeClr>
            </a:outerShdw>
          </a:effectLst>
        </p:spPr>
        <p:txBody>
          <a:bodyPr>
            <a:spAutoFit/>
          </a:bodyPr>
          <a:lstStyle>
            <a:defPPr>
              <a:defRPr lang="en-US"/>
            </a:defPPr>
            <a:lvl1pPr algn="ctr" eaLnBrk="1" hangingPunct="1">
              <a:spcBef>
                <a:spcPct val="50000"/>
              </a:spcBef>
              <a:defRPr sz="2800" b="1">
                <a:solidFill>
                  <a:srgbClr val="FFFFFF"/>
                </a:solidFill>
                <a:latin typeface="Arial"/>
                <a:cs typeface="Arial"/>
              </a:defRPr>
            </a:lvl1pPr>
          </a:lstStyle>
          <a:p>
            <a:pPr>
              <a:defRPr/>
            </a:pPr>
            <a:r>
              <a:rPr lang="en-US" dirty="0"/>
              <a:t>John 1:29 (NIV)</a:t>
            </a:r>
          </a:p>
        </p:txBody>
      </p:sp>
      <p:grpSp>
        <p:nvGrpSpPr>
          <p:cNvPr id="381962" name="Group 11"/>
          <p:cNvGrpSpPr>
            <a:grpSpLocks/>
          </p:cNvGrpSpPr>
          <p:nvPr/>
        </p:nvGrpSpPr>
        <p:grpSpPr bwMode="auto">
          <a:xfrm>
            <a:off x="6899275" y="381000"/>
            <a:ext cx="2244725" cy="3867150"/>
            <a:chOff x="3037" y="674"/>
            <a:chExt cx="1414" cy="2436"/>
          </a:xfrm>
        </p:grpSpPr>
        <p:sp>
          <p:nvSpPr>
            <p:cNvPr id="381964" name="Freeform 12"/>
            <p:cNvSpPr>
              <a:spLocks/>
            </p:cNvSpPr>
            <p:nvPr/>
          </p:nvSpPr>
          <p:spPr bwMode="auto">
            <a:xfrm>
              <a:off x="3607" y="674"/>
              <a:ext cx="274" cy="2436"/>
            </a:xfrm>
            <a:custGeom>
              <a:avLst/>
              <a:gdLst>
                <a:gd name="T0" fmla="*/ 0 w 274"/>
                <a:gd name="T1" fmla="*/ 0 h 2436"/>
                <a:gd name="T2" fmla="*/ 1 w 274"/>
                <a:gd name="T3" fmla="*/ 2436 h 2436"/>
                <a:gd name="T4" fmla="*/ 274 w 274"/>
                <a:gd name="T5" fmla="*/ 2436 h 2436"/>
                <a:gd name="T6" fmla="*/ 274 w 274"/>
                <a:gd name="T7" fmla="*/ 1 h 2436"/>
                <a:gd name="T8" fmla="*/ 1 w 274"/>
                <a:gd name="T9" fmla="*/ 1 h 2436"/>
                <a:gd name="T10" fmla="*/ 1 w 274"/>
                <a:gd name="T11" fmla="*/ 1 h 2436"/>
                <a:gd name="T12" fmla="*/ 0 w 274"/>
                <a:gd name="T13" fmla="*/ 0 h 2436"/>
                <a:gd name="T14" fmla="*/ 0 60000 65536"/>
                <a:gd name="T15" fmla="*/ 0 60000 65536"/>
                <a:gd name="T16" fmla="*/ 0 60000 65536"/>
                <a:gd name="T17" fmla="*/ 0 60000 65536"/>
                <a:gd name="T18" fmla="*/ 0 60000 65536"/>
                <a:gd name="T19" fmla="*/ 0 60000 65536"/>
                <a:gd name="T20" fmla="*/ 0 60000 65536"/>
                <a:gd name="T21" fmla="*/ 0 w 274"/>
                <a:gd name="T22" fmla="*/ 0 h 2436"/>
                <a:gd name="T23" fmla="*/ 274 w 274"/>
                <a:gd name="T24" fmla="*/ 2436 h 243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74" h="2436">
                  <a:moveTo>
                    <a:pt x="0" y="0"/>
                  </a:moveTo>
                  <a:lnTo>
                    <a:pt x="1" y="2436"/>
                  </a:lnTo>
                  <a:lnTo>
                    <a:pt x="274" y="2436"/>
                  </a:lnTo>
                  <a:lnTo>
                    <a:pt x="274" y="1"/>
                  </a:lnTo>
                  <a:lnTo>
                    <a:pt x="1" y="1"/>
                  </a:lnTo>
                  <a:lnTo>
                    <a:pt x="0" y="0"/>
                  </a:lnTo>
                  <a:close/>
                </a:path>
              </a:pathLst>
            </a:custGeom>
            <a:solidFill>
              <a:srgbClr val="FF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81965" name="Freeform 13"/>
            <p:cNvSpPr>
              <a:spLocks/>
            </p:cNvSpPr>
            <p:nvPr/>
          </p:nvSpPr>
          <p:spPr bwMode="auto">
            <a:xfrm rot="-434653">
              <a:off x="3037" y="1101"/>
              <a:ext cx="1414" cy="251"/>
            </a:xfrm>
            <a:custGeom>
              <a:avLst/>
              <a:gdLst>
                <a:gd name="T0" fmla="*/ 0 w 1414"/>
                <a:gd name="T1" fmla="*/ 0 h 251"/>
                <a:gd name="T2" fmla="*/ 1 w 1414"/>
                <a:gd name="T3" fmla="*/ 251 h 251"/>
                <a:gd name="T4" fmla="*/ 1414 w 1414"/>
                <a:gd name="T5" fmla="*/ 251 h 251"/>
                <a:gd name="T6" fmla="*/ 1414 w 1414"/>
                <a:gd name="T7" fmla="*/ 2 h 251"/>
                <a:gd name="T8" fmla="*/ 1 w 1414"/>
                <a:gd name="T9" fmla="*/ 2 h 251"/>
                <a:gd name="T10" fmla="*/ 1 w 1414"/>
                <a:gd name="T11" fmla="*/ 2 h 251"/>
                <a:gd name="T12" fmla="*/ 0 w 1414"/>
                <a:gd name="T13" fmla="*/ 0 h 251"/>
                <a:gd name="T14" fmla="*/ 0 60000 65536"/>
                <a:gd name="T15" fmla="*/ 0 60000 65536"/>
                <a:gd name="T16" fmla="*/ 0 60000 65536"/>
                <a:gd name="T17" fmla="*/ 0 60000 65536"/>
                <a:gd name="T18" fmla="*/ 0 60000 65536"/>
                <a:gd name="T19" fmla="*/ 0 60000 65536"/>
                <a:gd name="T20" fmla="*/ 0 60000 65536"/>
                <a:gd name="T21" fmla="*/ 0 w 1414"/>
                <a:gd name="T22" fmla="*/ 0 h 251"/>
                <a:gd name="T23" fmla="*/ 1414 w 1414"/>
                <a:gd name="T24" fmla="*/ 251 h 25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14" h="251">
                  <a:moveTo>
                    <a:pt x="0" y="0"/>
                  </a:moveTo>
                  <a:lnTo>
                    <a:pt x="1" y="251"/>
                  </a:lnTo>
                  <a:lnTo>
                    <a:pt x="1414" y="251"/>
                  </a:lnTo>
                  <a:lnTo>
                    <a:pt x="1414" y="2"/>
                  </a:lnTo>
                  <a:lnTo>
                    <a:pt x="1" y="2"/>
                  </a:lnTo>
                  <a:lnTo>
                    <a:pt x="0" y="0"/>
                  </a:lnTo>
                  <a:close/>
                </a:path>
              </a:pathLst>
            </a:custGeom>
            <a:solidFill>
              <a:srgbClr val="FF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81966" name="Freeform 14"/>
            <p:cNvSpPr>
              <a:spLocks/>
            </p:cNvSpPr>
            <p:nvPr/>
          </p:nvSpPr>
          <p:spPr bwMode="auto">
            <a:xfrm rot="-440840">
              <a:off x="3082" y="1211"/>
              <a:ext cx="508" cy="106"/>
            </a:xfrm>
            <a:custGeom>
              <a:avLst/>
              <a:gdLst>
                <a:gd name="T0" fmla="*/ 0 w 508"/>
                <a:gd name="T1" fmla="*/ 104 h 106"/>
                <a:gd name="T2" fmla="*/ 508 w 508"/>
                <a:gd name="T3" fmla="*/ 106 h 106"/>
                <a:gd name="T4" fmla="*/ 439 w 508"/>
                <a:gd name="T5" fmla="*/ 5 h 106"/>
                <a:gd name="T6" fmla="*/ 397 w 508"/>
                <a:gd name="T7" fmla="*/ 79 h 106"/>
                <a:gd name="T8" fmla="*/ 349 w 508"/>
                <a:gd name="T9" fmla="*/ 0 h 106"/>
                <a:gd name="T10" fmla="*/ 296 w 508"/>
                <a:gd name="T11" fmla="*/ 79 h 106"/>
                <a:gd name="T12" fmla="*/ 265 w 508"/>
                <a:gd name="T13" fmla="*/ 5 h 106"/>
                <a:gd name="T14" fmla="*/ 228 w 508"/>
                <a:gd name="T15" fmla="*/ 74 h 106"/>
                <a:gd name="T16" fmla="*/ 196 w 508"/>
                <a:gd name="T17" fmla="*/ 10 h 106"/>
                <a:gd name="T18" fmla="*/ 165 w 508"/>
                <a:gd name="T19" fmla="*/ 84 h 106"/>
                <a:gd name="T20" fmla="*/ 122 w 508"/>
                <a:gd name="T21" fmla="*/ 5 h 106"/>
                <a:gd name="T22" fmla="*/ 80 w 508"/>
                <a:gd name="T23" fmla="*/ 90 h 106"/>
                <a:gd name="T24" fmla="*/ 43 w 508"/>
                <a:gd name="T25" fmla="*/ 10 h 106"/>
                <a:gd name="T26" fmla="*/ 1 w 508"/>
                <a:gd name="T27" fmla="*/ 106 h 106"/>
                <a:gd name="T28" fmla="*/ 1 w 508"/>
                <a:gd name="T29" fmla="*/ 106 h 106"/>
                <a:gd name="T30" fmla="*/ 0 w 508"/>
                <a:gd name="T31" fmla="*/ 104 h 10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08"/>
                <a:gd name="T49" fmla="*/ 0 h 106"/>
                <a:gd name="T50" fmla="*/ 508 w 508"/>
                <a:gd name="T51" fmla="*/ 106 h 10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08" h="106">
                  <a:moveTo>
                    <a:pt x="0" y="104"/>
                  </a:moveTo>
                  <a:lnTo>
                    <a:pt x="508" y="106"/>
                  </a:lnTo>
                  <a:lnTo>
                    <a:pt x="439" y="5"/>
                  </a:lnTo>
                  <a:lnTo>
                    <a:pt x="397" y="79"/>
                  </a:lnTo>
                  <a:lnTo>
                    <a:pt x="349" y="0"/>
                  </a:lnTo>
                  <a:lnTo>
                    <a:pt x="296" y="79"/>
                  </a:lnTo>
                  <a:lnTo>
                    <a:pt x="265" y="5"/>
                  </a:lnTo>
                  <a:lnTo>
                    <a:pt x="228" y="74"/>
                  </a:lnTo>
                  <a:lnTo>
                    <a:pt x="196" y="10"/>
                  </a:lnTo>
                  <a:lnTo>
                    <a:pt x="165" y="84"/>
                  </a:lnTo>
                  <a:lnTo>
                    <a:pt x="122" y="5"/>
                  </a:lnTo>
                  <a:lnTo>
                    <a:pt x="80" y="90"/>
                  </a:lnTo>
                  <a:lnTo>
                    <a:pt x="43" y="10"/>
                  </a:lnTo>
                  <a:lnTo>
                    <a:pt x="1" y="106"/>
                  </a:lnTo>
                  <a:lnTo>
                    <a:pt x="0" y="104"/>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81967" name="Freeform 15"/>
            <p:cNvSpPr>
              <a:spLocks/>
            </p:cNvSpPr>
            <p:nvPr/>
          </p:nvSpPr>
          <p:spPr bwMode="auto">
            <a:xfrm rot="-442485">
              <a:off x="3917" y="1211"/>
              <a:ext cx="507" cy="106"/>
            </a:xfrm>
            <a:custGeom>
              <a:avLst/>
              <a:gdLst>
                <a:gd name="T0" fmla="*/ 507 w 507"/>
                <a:gd name="T1" fmla="*/ 104 h 106"/>
                <a:gd name="T2" fmla="*/ 0 w 507"/>
                <a:gd name="T3" fmla="*/ 106 h 106"/>
                <a:gd name="T4" fmla="*/ 69 w 507"/>
                <a:gd name="T5" fmla="*/ 5 h 106"/>
                <a:gd name="T6" fmla="*/ 111 w 507"/>
                <a:gd name="T7" fmla="*/ 79 h 106"/>
                <a:gd name="T8" fmla="*/ 158 w 507"/>
                <a:gd name="T9" fmla="*/ 0 h 106"/>
                <a:gd name="T10" fmla="*/ 195 w 507"/>
                <a:gd name="T11" fmla="*/ 84 h 106"/>
                <a:gd name="T12" fmla="*/ 216 w 507"/>
                <a:gd name="T13" fmla="*/ 10 h 106"/>
                <a:gd name="T14" fmla="*/ 259 w 507"/>
                <a:gd name="T15" fmla="*/ 84 h 106"/>
                <a:gd name="T16" fmla="*/ 301 w 507"/>
                <a:gd name="T17" fmla="*/ 0 h 106"/>
                <a:gd name="T18" fmla="*/ 348 w 507"/>
                <a:gd name="T19" fmla="*/ 84 h 106"/>
                <a:gd name="T20" fmla="*/ 385 w 507"/>
                <a:gd name="T21" fmla="*/ 5 h 106"/>
                <a:gd name="T22" fmla="*/ 427 w 507"/>
                <a:gd name="T23" fmla="*/ 84 h 106"/>
                <a:gd name="T24" fmla="*/ 464 w 507"/>
                <a:gd name="T25" fmla="*/ 10 h 106"/>
                <a:gd name="T26" fmla="*/ 507 w 507"/>
                <a:gd name="T27" fmla="*/ 106 h 106"/>
                <a:gd name="T28" fmla="*/ 507 w 507"/>
                <a:gd name="T29" fmla="*/ 106 h 106"/>
                <a:gd name="T30" fmla="*/ 507 w 507"/>
                <a:gd name="T31" fmla="*/ 104 h 10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07"/>
                <a:gd name="T49" fmla="*/ 0 h 106"/>
                <a:gd name="T50" fmla="*/ 507 w 507"/>
                <a:gd name="T51" fmla="*/ 106 h 10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07" h="106">
                  <a:moveTo>
                    <a:pt x="507" y="104"/>
                  </a:moveTo>
                  <a:lnTo>
                    <a:pt x="0" y="106"/>
                  </a:lnTo>
                  <a:lnTo>
                    <a:pt x="69" y="5"/>
                  </a:lnTo>
                  <a:lnTo>
                    <a:pt x="111" y="79"/>
                  </a:lnTo>
                  <a:lnTo>
                    <a:pt x="158" y="0"/>
                  </a:lnTo>
                  <a:lnTo>
                    <a:pt x="195" y="84"/>
                  </a:lnTo>
                  <a:lnTo>
                    <a:pt x="216" y="10"/>
                  </a:lnTo>
                  <a:lnTo>
                    <a:pt x="259" y="84"/>
                  </a:lnTo>
                  <a:lnTo>
                    <a:pt x="301" y="0"/>
                  </a:lnTo>
                  <a:lnTo>
                    <a:pt x="348" y="84"/>
                  </a:lnTo>
                  <a:lnTo>
                    <a:pt x="385" y="5"/>
                  </a:lnTo>
                  <a:lnTo>
                    <a:pt x="427" y="84"/>
                  </a:lnTo>
                  <a:lnTo>
                    <a:pt x="464" y="10"/>
                  </a:lnTo>
                  <a:lnTo>
                    <a:pt x="507" y="106"/>
                  </a:lnTo>
                  <a:lnTo>
                    <a:pt x="507" y="104"/>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81968" name="Freeform 16"/>
            <p:cNvSpPr>
              <a:spLocks/>
            </p:cNvSpPr>
            <p:nvPr/>
          </p:nvSpPr>
          <p:spPr bwMode="auto">
            <a:xfrm>
              <a:off x="3646" y="740"/>
              <a:ext cx="192" cy="2314"/>
            </a:xfrm>
            <a:custGeom>
              <a:avLst/>
              <a:gdLst>
                <a:gd name="T0" fmla="*/ 0 w 192"/>
                <a:gd name="T1" fmla="*/ 0 h 2314"/>
                <a:gd name="T2" fmla="*/ 2 w 192"/>
                <a:gd name="T3" fmla="*/ 2314 h 2314"/>
                <a:gd name="T4" fmla="*/ 192 w 192"/>
                <a:gd name="T5" fmla="*/ 2314 h 2314"/>
                <a:gd name="T6" fmla="*/ 33 w 192"/>
                <a:gd name="T7" fmla="*/ 2240 h 2314"/>
                <a:gd name="T8" fmla="*/ 155 w 192"/>
                <a:gd name="T9" fmla="*/ 2161 h 2314"/>
                <a:gd name="T10" fmla="*/ 23 w 192"/>
                <a:gd name="T11" fmla="*/ 2118 h 2314"/>
                <a:gd name="T12" fmla="*/ 155 w 192"/>
                <a:gd name="T13" fmla="*/ 2029 h 2314"/>
                <a:gd name="T14" fmla="*/ 28 w 192"/>
                <a:gd name="T15" fmla="*/ 1955 h 2314"/>
                <a:gd name="T16" fmla="*/ 155 w 192"/>
                <a:gd name="T17" fmla="*/ 1886 h 2314"/>
                <a:gd name="T18" fmla="*/ 39 w 192"/>
                <a:gd name="T19" fmla="*/ 1823 h 2314"/>
                <a:gd name="T20" fmla="*/ 155 w 192"/>
                <a:gd name="T21" fmla="*/ 1749 h 2314"/>
                <a:gd name="T22" fmla="*/ 39 w 192"/>
                <a:gd name="T23" fmla="*/ 1691 h 2314"/>
                <a:gd name="T24" fmla="*/ 155 w 192"/>
                <a:gd name="T25" fmla="*/ 1611 h 2314"/>
                <a:gd name="T26" fmla="*/ 28 w 192"/>
                <a:gd name="T27" fmla="*/ 1553 h 2314"/>
                <a:gd name="T28" fmla="*/ 150 w 192"/>
                <a:gd name="T29" fmla="*/ 1485 h 2314"/>
                <a:gd name="T30" fmla="*/ 33 w 192"/>
                <a:gd name="T31" fmla="*/ 1416 h 2314"/>
                <a:gd name="T32" fmla="*/ 144 w 192"/>
                <a:gd name="T33" fmla="*/ 1337 h 2314"/>
                <a:gd name="T34" fmla="*/ 33 w 192"/>
                <a:gd name="T35" fmla="*/ 1268 h 2314"/>
                <a:gd name="T36" fmla="*/ 171 w 192"/>
                <a:gd name="T37" fmla="*/ 1184 h 2314"/>
                <a:gd name="T38" fmla="*/ 33 w 192"/>
                <a:gd name="T39" fmla="*/ 1136 h 2314"/>
                <a:gd name="T40" fmla="*/ 171 w 192"/>
                <a:gd name="T41" fmla="*/ 1036 h 2314"/>
                <a:gd name="T42" fmla="*/ 39 w 192"/>
                <a:gd name="T43" fmla="*/ 973 h 2314"/>
                <a:gd name="T44" fmla="*/ 171 w 192"/>
                <a:gd name="T45" fmla="*/ 883 h 2314"/>
                <a:gd name="T46" fmla="*/ 33 w 192"/>
                <a:gd name="T47" fmla="*/ 846 h 2314"/>
                <a:gd name="T48" fmla="*/ 171 w 192"/>
                <a:gd name="T49" fmla="*/ 761 h 2314"/>
                <a:gd name="T50" fmla="*/ 39 w 192"/>
                <a:gd name="T51" fmla="*/ 703 h 2314"/>
                <a:gd name="T52" fmla="*/ 160 w 192"/>
                <a:gd name="T53" fmla="*/ 608 h 2314"/>
                <a:gd name="T54" fmla="*/ 28 w 192"/>
                <a:gd name="T55" fmla="*/ 550 h 2314"/>
                <a:gd name="T56" fmla="*/ 171 w 192"/>
                <a:gd name="T57" fmla="*/ 481 h 2314"/>
                <a:gd name="T58" fmla="*/ 39 w 192"/>
                <a:gd name="T59" fmla="*/ 413 h 2314"/>
                <a:gd name="T60" fmla="*/ 171 w 192"/>
                <a:gd name="T61" fmla="*/ 339 h 2314"/>
                <a:gd name="T62" fmla="*/ 44 w 192"/>
                <a:gd name="T63" fmla="*/ 254 h 2314"/>
                <a:gd name="T64" fmla="*/ 176 w 192"/>
                <a:gd name="T65" fmla="*/ 191 h 2314"/>
                <a:gd name="T66" fmla="*/ 49 w 192"/>
                <a:gd name="T67" fmla="*/ 107 h 2314"/>
                <a:gd name="T68" fmla="*/ 192 w 192"/>
                <a:gd name="T69" fmla="*/ 1 h 2314"/>
                <a:gd name="T70" fmla="*/ 2 w 192"/>
                <a:gd name="T71" fmla="*/ 1 h 2314"/>
                <a:gd name="T72" fmla="*/ 2 w 192"/>
                <a:gd name="T73" fmla="*/ 1 h 2314"/>
                <a:gd name="T74" fmla="*/ 0 w 192"/>
                <a:gd name="T75" fmla="*/ 0 h 231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92"/>
                <a:gd name="T115" fmla="*/ 0 h 2314"/>
                <a:gd name="T116" fmla="*/ 192 w 192"/>
                <a:gd name="T117" fmla="*/ 2314 h 231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92" h="2314">
                  <a:moveTo>
                    <a:pt x="0" y="0"/>
                  </a:moveTo>
                  <a:lnTo>
                    <a:pt x="2" y="2314"/>
                  </a:lnTo>
                  <a:lnTo>
                    <a:pt x="192" y="2314"/>
                  </a:lnTo>
                  <a:lnTo>
                    <a:pt x="33" y="2240"/>
                  </a:lnTo>
                  <a:lnTo>
                    <a:pt x="155" y="2161"/>
                  </a:lnTo>
                  <a:lnTo>
                    <a:pt x="23" y="2118"/>
                  </a:lnTo>
                  <a:lnTo>
                    <a:pt x="155" y="2029"/>
                  </a:lnTo>
                  <a:lnTo>
                    <a:pt x="28" y="1955"/>
                  </a:lnTo>
                  <a:lnTo>
                    <a:pt x="155" y="1886"/>
                  </a:lnTo>
                  <a:lnTo>
                    <a:pt x="39" y="1823"/>
                  </a:lnTo>
                  <a:lnTo>
                    <a:pt x="155" y="1749"/>
                  </a:lnTo>
                  <a:lnTo>
                    <a:pt x="39" y="1691"/>
                  </a:lnTo>
                  <a:lnTo>
                    <a:pt x="155" y="1611"/>
                  </a:lnTo>
                  <a:lnTo>
                    <a:pt x="28" y="1553"/>
                  </a:lnTo>
                  <a:lnTo>
                    <a:pt x="150" y="1485"/>
                  </a:lnTo>
                  <a:lnTo>
                    <a:pt x="33" y="1416"/>
                  </a:lnTo>
                  <a:lnTo>
                    <a:pt x="144" y="1337"/>
                  </a:lnTo>
                  <a:lnTo>
                    <a:pt x="33" y="1268"/>
                  </a:lnTo>
                  <a:lnTo>
                    <a:pt x="171" y="1184"/>
                  </a:lnTo>
                  <a:lnTo>
                    <a:pt x="33" y="1136"/>
                  </a:lnTo>
                  <a:lnTo>
                    <a:pt x="171" y="1036"/>
                  </a:lnTo>
                  <a:lnTo>
                    <a:pt x="39" y="973"/>
                  </a:lnTo>
                  <a:lnTo>
                    <a:pt x="171" y="883"/>
                  </a:lnTo>
                  <a:lnTo>
                    <a:pt x="33" y="846"/>
                  </a:lnTo>
                  <a:lnTo>
                    <a:pt x="171" y="761"/>
                  </a:lnTo>
                  <a:lnTo>
                    <a:pt x="39" y="703"/>
                  </a:lnTo>
                  <a:lnTo>
                    <a:pt x="160" y="608"/>
                  </a:lnTo>
                  <a:lnTo>
                    <a:pt x="28" y="550"/>
                  </a:lnTo>
                  <a:lnTo>
                    <a:pt x="171" y="481"/>
                  </a:lnTo>
                  <a:lnTo>
                    <a:pt x="39" y="413"/>
                  </a:lnTo>
                  <a:lnTo>
                    <a:pt x="171" y="339"/>
                  </a:lnTo>
                  <a:lnTo>
                    <a:pt x="44" y="254"/>
                  </a:lnTo>
                  <a:lnTo>
                    <a:pt x="176" y="191"/>
                  </a:lnTo>
                  <a:lnTo>
                    <a:pt x="49" y="107"/>
                  </a:lnTo>
                  <a:lnTo>
                    <a:pt x="192" y="1"/>
                  </a:lnTo>
                  <a:lnTo>
                    <a:pt x="2" y="1"/>
                  </a:lnTo>
                  <a:lnTo>
                    <a:pt x="0"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sp>
        <p:nvSpPr>
          <p:cNvPr id="381963" name="Rectangle 18"/>
          <p:cNvSpPr>
            <a:spLocks noGrp="1" noChangeArrowheads="1"/>
          </p:cNvSpPr>
          <p:nvPr>
            <p:ph type="title" idx="4294967295"/>
          </p:nvPr>
        </p:nvSpPr>
        <p:spPr>
          <a:xfrm>
            <a:off x="4572000" y="5943600"/>
            <a:ext cx="4572000" cy="685800"/>
          </a:xfrm>
          <a:solidFill>
            <a:srgbClr val="000000"/>
          </a:solidFill>
        </p:spPr>
        <p:txBody>
          <a:bodyPr/>
          <a:lstStyle/>
          <a:p>
            <a:pPr eaLnBrk="1" hangingPunct="1"/>
            <a:r>
              <a:rPr lang="en-US" altLang="zh-CN" sz="3200" b="1">
                <a:solidFill>
                  <a:schemeClr val="bg1"/>
                </a:solidFill>
                <a:latin typeface="Arial" charset="0"/>
                <a:cs typeface="Arial" charset="0"/>
              </a:rPr>
              <a:t>The Lamb Pictured</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4000"/>
                                  </p:stCondLst>
                                  <p:childTnLst>
                                    <p:set>
                                      <p:cBhvr>
                                        <p:cTn id="6" dur="1" fill="hold">
                                          <p:stCondLst>
                                            <p:cond delay="0"/>
                                          </p:stCondLst>
                                        </p:cTn>
                                        <p:tgtEl>
                                          <p:spTgt spid="259082"/>
                                        </p:tgtEl>
                                        <p:attrNameLst>
                                          <p:attrName>style.visibility</p:attrName>
                                        </p:attrNameLst>
                                      </p:cBhvr>
                                      <p:to>
                                        <p:strVal val="visible"/>
                                      </p:to>
                                    </p:set>
                                    <p:animEffect transition="in" filter="dissolve">
                                      <p:cBhvr>
                                        <p:cTn id="7" dur="500"/>
                                        <p:tgtEl>
                                          <p:spTgt spid="259082"/>
                                        </p:tgtEl>
                                      </p:cBhvr>
                                    </p:animEffect>
                                  </p:childTnLst>
                                </p:cTn>
                              </p:par>
                            </p:childTnLst>
                          </p:cTn>
                        </p:par>
                        <p:par>
                          <p:cTn id="8" fill="hold" nodeType="afterGroup">
                            <p:stCondLst>
                              <p:cond delay="4500"/>
                            </p:stCondLst>
                            <p:childTnLst>
                              <p:par>
                                <p:cTn id="9" presetID="9" presetClass="entr" presetSubtype="0" fill="hold" grpId="0" nodeType="afterEffect">
                                  <p:stCondLst>
                                    <p:cond delay="2000"/>
                                  </p:stCondLst>
                                  <p:childTnLst>
                                    <p:set>
                                      <p:cBhvr>
                                        <p:cTn id="10" dur="1" fill="hold">
                                          <p:stCondLst>
                                            <p:cond delay="0"/>
                                          </p:stCondLst>
                                        </p:cTn>
                                        <p:tgtEl>
                                          <p:spTgt spid="259081"/>
                                        </p:tgtEl>
                                        <p:attrNameLst>
                                          <p:attrName>style.visibility</p:attrName>
                                        </p:attrNameLst>
                                      </p:cBhvr>
                                      <p:to>
                                        <p:strVal val="visible"/>
                                      </p:to>
                                    </p:set>
                                    <p:animEffect transition="in" filter="dissolve">
                                      <p:cBhvr>
                                        <p:cTn id="11" dur="500"/>
                                        <p:tgtEl>
                                          <p:spTgt spid="2590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9081" grpId="0" autoUpdateAnimBg="0"/>
      <p:bldP spid="259082" grpId="0" animBg="1" autoUpdateAnimBg="0"/>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001" name="Rectangle 2"/>
          <p:cNvSpPr>
            <a:spLocks noChangeArrowheads="1"/>
          </p:cNvSpPr>
          <p:nvPr/>
        </p:nvSpPr>
        <p:spPr bwMode="auto">
          <a:xfrm>
            <a:off x="0" y="0"/>
            <a:ext cx="9144000" cy="6858000"/>
          </a:xfrm>
          <a:prstGeom prst="rect">
            <a:avLst/>
          </a:prstGeom>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ln w="9525">
            <a:solidFill>
              <a:schemeClr val="tx1"/>
            </a:solidFill>
            <a:miter lim="800000"/>
            <a:headEnd/>
            <a:tailEnd/>
          </a:ln>
        </p:spPr>
        <p:txBody>
          <a:bodyPr wrap="none" anchor="ctr"/>
          <a:lstStyle/>
          <a:p>
            <a:endParaRPr lang="zh-CN" altLang="en-US" sz="2000">
              <a:solidFill>
                <a:srgbClr val="000000"/>
              </a:solidFill>
              <a:latin typeface="Arial" charset="0"/>
              <a:cs typeface="Arial" charset="0"/>
            </a:endParaRPr>
          </a:p>
        </p:txBody>
      </p:sp>
      <p:sp>
        <p:nvSpPr>
          <p:cNvPr id="384002" name="Freeform 3"/>
          <p:cNvSpPr>
            <a:spLocks/>
          </p:cNvSpPr>
          <p:nvPr/>
        </p:nvSpPr>
        <p:spPr bwMode="auto">
          <a:xfrm>
            <a:off x="7800975" y="203200"/>
            <a:ext cx="469900" cy="342900"/>
          </a:xfrm>
          <a:custGeom>
            <a:avLst/>
            <a:gdLst>
              <a:gd name="T0" fmla="*/ 2147483647 w 296"/>
              <a:gd name="T1" fmla="*/ 2147483647 h 216"/>
              <a:gd name="T2" fmla="*/ 2147483647 w 296"/>
              <a:gd name="T3" fmla="*/ 2147483647 h 216"/>
              <a:gd name="T4" fmla="*/ 2147483647 w 296"/>
              <a:gd name="T5" fmla="*/ 2147483647 h 216"/>
              <a:gd name="T6" fmla="*/ 2147483647 w 296"/>
              <a:gd name="T7" fmla="*/ 2147483647 h 216"/>
              <a:gd name="T8" fmla="*/ 2147483647 w 296"/>
              <a:gd name="T9" fmla="*/ 2147483647 h 216"/>
              <a:gd name="T10" fmla="*/ 2147483647 w 296"/>
              <a:gd name="T11" fmla="*/ 2147483647 h 216"/>
              <a:gd name="T12" fmla="*/ 2147483647 w 296"/>
              <a:gd name="T13" fmla="*/ 0 h 216"/>
              <a:gd name="T14" fmla="*/ 2147483647 w 296"/>
              <a:gd name="T15" fmla="*/ 2147483647 h 216"/>
              <a:gd name="T16" fmla="*/ 2147483647 w 296"/>
              <a:gd name="T17" fmla="*/ 2147483647 h 216"/>
              <a:gd name="T18" fmla="*/ 2147483647 w 296"/>
              <a:gd name="T19" fmla="*/ 2147483647 h 216"/>
              <a:gd name="T20" fmla="*/ 2147483647 w 296"/>
              <a:gd name="T21" fmla="*/ 2147483647 h 216"/>
              <a:gd name="T22" fmla="*/ 2147483647 w 296"/>
              <a:gd name="T23" fmla="*/ 2147483647 h 216"/>
              <a:gd name="T24" fmla="*/ 2147483647 w 296"/>
              <a:gd name="T25" fmla="*/ 2147483647 h 216"/>
              <a:gd name="T26" fmla="*/ 2147483647 w 296"/>
              <a:gd name="T27" fmla="*/ 2147483647 h 216"/>
              <a:gd name="T28" fmla="*/ 2147483647 w 296"/>
              <a:gd name="T29" fmla="*/ 2147483647 h 216"/>
              <a:gd name="T30" fmla="*/ 2147483647 w 296"/>
              <a:gd name="T31" fmla="*/ 2147483647 h 216"/>
              <a:gd name="T32" fmla="*/ 2147483647 w 296"/>
              <a:gd name="T33" fmla="*/ 2147483647 h 216"/>
              <a:gd name="T34" fmla="*/ 2147483647 w 296"/>
              <a:gd name="T35" fmla="*/ 2147483647 h 216"/>
              <a:gd name="T36" fmla="*/ 2147483647 w 296"/>
              <a:gd name="T37" fmla="*/ 2147483647 h 2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6"/>
              <a:gd name="T58" fmla="*/ 0 h 216"/>
              <a:gd name="T59" fmla="*/ 296 w 296"/>
              <a:gd name="T60" fmla="*/ 216 h 21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6" h="216">
                <a:moveTo>
                  <a:pt x="39" y="80"/>
                </a:moveTo>
                <a:cubicBezTo>
                  <a:pt x="50" y="77"/>
                  <a:pt x="64" y="81"/>
                  <a:pt x="71" y="72"/>
                </a:cubicBezTo>
                <a:cubicBezTo>
                  <a:pt x="76" y="65"/>
                  <a:pt x="62" y="56"/>
                  <a:pt x="63" y="48"/>
                </a:cubicBezTo>
                <a:cubicBezTo>
                  <a:pt x="67" y="22"/>
                  <a:pt x="84" y="22"/>
                  <a:pt x="103" y="16"/>
                </a:cubicBezTo>
                <a:cubicBezTo>
                  <a:pt x="119" y="21"/>
                  <a:pt x="135" y="27"/>
                  <a:pt x="151" y="32"/>
                </a:cubicBezTo>
                <a:cubicBezTo>
                  <a:pt x="159" y="35"/>
                  <a:pt x="175" y="40"/>
                  <a:pt x="175" y="40"/>
                </a:cubicBezTo>
                <a:cubicBezTo>
                  <a:pt x="224" y="33"/>
                  <a:pt x="245" y="39"/>
                  <a:pt x="271" y="0"/>
                </a:cubicBezTo>
                <a:cubicBezTo>
                  <a:pt x="296" y="38"/>
                  <a:pt x="273" y="39"/>
                  <a:pt x="287" y="80"/>
                </a:cubicBezTo>
                <a:cubicBezTo>
                  <a:pt x="284" y="88"/>
                  <a:pt x="287" y="103"/>
                  <a:pt x="279" y="104"/>
                </a:cubicBezTo>
                <a:cubicBezTo>
                  <a:pt x="262" y="106"/>
                  <a:pt x="231" y="88"/>
                  <a:pt x="231" y="88"/>
                </a:cubicBezTo>
                <a:cubicBezTo>
                  <a:pt x="228" y="96"/>
                  <a:pt x="230" y="107"/>
                  <a:pt x="223" y="112"/>
                </a:cubicBezTo>
                <a:cubicBezTo>
                  <a:pt x="202" y="127"/>
                  <a:pt x="173" y="129"/>
                  <a:pt x="151" y="144"/>
                </a:cubicBezTo>
                <a:cubicBezTo>
                  <a:pt x="154" y="148"/>
                  <a:pt x="180" y="183"/>
                  <a:pt x="175" y="192"/>
                </a:cubicBezTo>
                <a:cubicBezTo>
                  <a:pt x="174" y="195"/>
                  <a:pt x="105" y="213"/>
                  <a:pt x="95" y="216"/>
                </a:cubicBezTo>
                <a:cubicBezTo>
                  <a:pt x="42" y="198"/>
                  <a:pt x="79" y="188"/>
                  <a:pt x="55" y="152"/>
                </a:cubicBezTo>
                <a:cubicBezTo>
                  <a:pt x="50" y="144"/>
                  <a:pt x="39" y="141"/>
                  <a:pt x="31" y="136"/>
                </a:cubicBezTo>
                <a:cubicBezTo>
                  <a:pt x="30" y="135"/>
                  <a:pt x="0" y="95"/>
                  <a:pt x="7" y="88"/>
                </a:cubicBezTo>
                <a:cubicBezTo>
                  <a:pt x="13" y="82"/>
                  <a:pt x="23" y="98"/>
                  <a:pt x="31" y="96"/>
                </a:cubicBezTo>
                <a:cubicBezTo>
                  <a:pt x="37" y="95"/>
                  <a:pt x="36" y="85"/>
                  <a:pt x="39" y="80"/>
                </a:cubicBezTo>
                <a:close/>
              </a:path>
            </a:pathLst>
          </a:custGeom>
          <a:gradFill rotWithShape="0">
            <a:gsLst>
              <a:gs pos="0">
                <a:srgbClr val="FF0000"/>
              </a:gs>
              <a:gs pos="50000">
                <a:srgbClr val="760000"/>
              </a:gs>
              <a:gs pos="100000">
                <a:srgbClr val="FF0000"/>
              </a:gs>
            </a:gsLst>
            <a:lin ang="5400000" scaled="1"/>
          </a:gradFill>
          <a:ln w="9525">
            <a:solidFill>
              <a:schemeClr val="tx1"/>
            </a:solidFill>
            <a:round/>
            <a:headEnd/>
            <a:tailEnd/>
          </a:ln>
        </p:spPr>
        <p:txBody>
          <a:bodyPr/>
          <a:lstStyle/>
          <a:p>
            <a:endParaRPr lang="en-US"/>
          </a:p>
        </p:txBody>
      </p:sp>
      <p:sp>
        <p:nvSpPr>
          <p:cNvPr id="384003" name="Line 4"/>
          <p:cNvSpPr>
            <a:spLocks noChangeShapeType="1"/>
          </p:cNvSpPr>
          <p:nvPr/>
        </p:nvSpPr>
        <p:spPr bwMode="auto">
          <a:xfrm>
            <a:off x="8077200" y="381000"/>
            <a:ext cx="0"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pic>
        <p:nvPicPr>
          <p:cNvPr id="384004" name="Picture 5" descr="OMSSO036"/>
          <p:cNvPicPr>
            <a:picLocks noChangeAspect="1" noChangeArrowheads="1"/>
          </p:cNvPicPr>
          <p:nvPr/>
        </p:nvPicPr>
        <p:blipFill>
          <a:blip r:embed="rId3">
            <a:lum bright="6000"/>
            <a:extLst>
              <a:ext uri="{28A0092B-C50C-407E-A947-70E740481C1C}">
                <a14:useLocalDpi xmlns:a14="http://schemas.microsoft.com/office/drawing/2010/main"/>
              </a:ext>
            </a:extLst>
          </a:blip>
          <a:srcRect/>
          <a:stretch>
            <a:fillRect/>
          </a:stretch>
        </p:blipFill>
        <p:spPr bwMode="auto">
          <a:xfrm>
            <a:off x="4572000" y="0"/>
            <a:ext cx="462915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84005" name="Freeform 6"/>
          <p:cNvSpPr>
            <a:spLocks/>
          </p:cNvSpPr>
          <p:nvPr/>
        </p:nvSpPr>
        <p:spPr bwMode="auto">
          <a:xfrm>
            <a:off x="7877175" y="228600"/>
            <a:ext cx="469900" cy="342900"/>
          </a:xfrm>
          <a:custGeom>
            <a:avLst/>
            <a:gdLst>
              <a:gd name="T0" fmla="*/ 2147483647 w 296"/>
              <a:gd name="T1" fmla="*/ 2147483647 h 216"/>
              <a:gd name="T2" fmla="*/ 2147483647 w 296"/>
              <a:gd name="T3" fmla="*/ 2147483647 h 216"/>
              <a:gd name="T4" fmla="*/ 2147483647 w 296"/>
              <a:gd name="T5" fmla="*/ 2147483647 h 216"/>
              <a:gd name="T6" fmla="*/ 2147483647 w 296"/>
              <a:gd name="T7" fmla="*/ 2147483647 h 216"/>
              <a:gd name="T8" fmla="*/ 2147483647 w 296"/>
              <a:gd name="T9" fmla="*/ 2147483647 h 216"/>
              <a:gd name="T10" fmla="*/ 2147483647 w 296"/>
              <a:gd name="T11" fmla="*/ 2147483647 h 216"/>
              <a:gd name="T12" fmla="*/ 2147483647 w 296"/>
              <a:gd name="T13" fmla="*/ 0 h 216"/>
              <a:gd name="T14" fmla="*/ 2147483647 w 296"/>
              <a:gd name="T15" fmla="*/ 2147483647 h 216"/>
              <a:gd name="T16" fmla="*/ 2147483647 w 296"/>
              <a:gd name="T17" fmla="*/ 2147483647 h 216"/>
              <a:gd name="T18" fmla="*/ 2147483647 w 296"/>
              <a:gd name="T19" fmla="*/ 2147483647 h 216"/>
              <a:gd name="T20" fmla="*/ 2147483647 w 296"/>
              <a:gd name="T21" fmla="*/ 2147483647 h 216"/>
              <a:gd name="T22" fmla="*/ 2147483647 w 296"/>
              <a:gd name="T23" fmla="*/ 2147483647 h 216"/>
              <a:gd name="T24" fmla="*/ 2147483647 w 296"/>
              <a:gd name="T25" fmla="*/ 2147483647 h 216"/>
              <a:gd name="T26" fmla="*/ 2147483647 w 296"/>
              <a:gd name="T27" fmla="*/ 2147483647 h 216"/>
              <a:gd name="T28" fmla="*/ 2147483647 w 296"/>
              <a:gd name="T29" fmla="*/ 2147483647 h 216"/>
              <a:gd name="T30" fmla="*/ 2147483647 w 296"/>
              <a:gd name="T31" fmla="*/ 2147483647 h 216"/>
              <a:gd name="T32" fmla="*/ 2147483647 w 296"/>
              <a:gd name="T33" fmla="*/ 2147483647 h 216"/>
              <a:gd name="T34" fmla="*/ 2147483647 w 296"/>
              <a:gd name="T35" fmla="*/ 2147483647 h 216"/>
              <a:gd name="T36" fmla="*/ 2147483647 w 296"/>
              <a:gd name="T37" fmla="*/ 2147483647 h 2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6"/>
              <a:gd name="T58" fmla="*/ 0 h 216"/>
              <a:gd name="T59" fmla="*/ 296 w 296"/>
              <a:gd name="T60" fmla="*/ 216 h 21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6" h="216">
                <a:moveTo>
                  <a:pt x="39" y="80"/>
                </a:moveTo>
                <a:cubicBezTo>
                  <a:pt x="50" y="77"/>
                  <a:pt x="64" y="81"/>
                  <a:pt x="71" y="72"/>
                </a:cubicBezTo>
                <a:cubicBezTo>
                  <a:pt x="76" y="65"/>
                  <a:pt x="62" y="56"/>
                  <a:pt x="63" y="48"/>
                </a:cubicBezTo>
                <a:cubicBezTo>
                  <a:pt x="67" y="22"/>
                  <a:pt x="84" y="22"/>
                  <a:pt x="103" y="16"/>
                </a:cubicBezTo>
                <a:cubicBezTo>
                  <a:pt x="119" y="21"/>
                  <a:pt x="135" y="27"/>
                  <a:pt x="151" y="32"/>
                </a:cubicBezTo>
                <a:cubicBezTo>
                  <a:pt x="159" y="35"/>
                  <a:pt x="175" y="40"/>
                  <a:pt x="175" y="40"/>
                </a:cubicBezTo>
                <a:cubicBezTo>
                  <a:pt x="224" y="33"/>
                  <a:pt x="245" y="39"/>
                  <a:pt x="271" y="0"/>
                </a:cubicBezTo>
                <a:cubicBezTo>
                  <a:pt x="296" y="38"/>
                  <a:pt x="273" y="39"/>
                  <a:pt x="287" y="80"/>
                </a:cubicBezTo>
                <a:cubicBezTo>
                  <a:pt x="284" y="88"/>
                  <a:pt x="287" y="103"/>
                  <a:pt x="279" y="104"/>
                </a:cubicBezTo>
                <a:cubicBezTo>
                  <a:pt x="262" y="106"/>
                  <a:pt x="231" y="88"/>
                  <a:pt x="231" y="88"/>
                </a:cubicBezTo>
                <a:cubicBezTo>
                  <a:pt x="228" y="96"/>
                  <a:pt x="230" y="107"/>
                  <a:pt x="223" y="112"/>
                </a:cubicBezTo>
                <a:cubicBezTo>
                  <a:pt x="202" y="127"/>
                  <a:pt x="173" y="129"/>
                  <a:pt x="151" y="144"/>
                </a:cubicBezTo>
                <a:cubicBezTo>
                  <a:pt x="154" y="148"/>
                  <a:pt x="180" y="183"/>
                  <a:pt x="175" y="192"/>
                </a:cubicBezTo>
                <a:cubicBezTo>
                  <a:pt x="174" y="195"/>
                  <a:pt x="105" y="213"/>
                  <a:pt x="95" y="216"/>
                </a:cubicBezTo>
                <a:cubicBezTo>
                  <a:pt x="42" y="198"/>
                  <a:pt x="79" y="188"/>
                  <a:pt x="55" y="152"/>
                </a:cubicBezTo>
                <a:cubicBezTo>
                  <a:pt x="50" y="144"/>
                  <a:pt x="39" y="141"/>
                  <a:pt x="31" y="136"/>
                </a:cubicBezTo>
                <a:cubicBezTo>
                  <a:pt x="30" y="135"/>
                  <a:pt x="0" y="95"/>
                  <a:pt x="7" y="88"/>
                </a:cubicBezTo>
                <a:cubicBezTo>
                  <a:pt x="13" y="82"/>
                  <a:pt x="23" y="98"/>
                  <a:pt x="31" y="96"/>
                </a:cubicBezTo>
                <a:cubicBezTo>
                  <a:pt x="37" y="95"/>
                  <a:pt x="36" y="85"/>
                  <a:pt x="39" y="80"/>
                </a:cubicBezTo>
                <a:close/>
              </a:path>
            </a:pathLst>
          </a:custGeom>
          <a:gradFill rotWithShape="0">
            <a:gsLst>
              <a:gs pos="0">
                <a:srgbClr val="FF0000"/>
              </a:gs>
              <a:gs pos="50000">
                <a:srgbClr val="760000"/>
              </a:gs>
              <a:gs pos="100000">
                <a:srgbClr val="FF0000"/>
              </a:gs>
            </a:gsLst>
            <a:lin ang="5400000" scaled="1"/>
          </a:gradFill>
          <a:ln w="9525">
            <a:solidFill>
              <a:schemeClr val="tx1"/>
            </a:solidFill>
            <a:round/>
            <a:headEnd/>
            <a:tailEnd/>
          </a:ln>
        </p:spPr>
        <p:txBody>
          <a:bodyPr/>
          <a:lstStyle/>
          <a:p>
            <a:endParaRPr lang="en-US"/>
          </a:p>
        </p:txBody>
      </p:sp>
      <p:sp>
        <p:nvSpPr>
          <p:cNvPr id="384006" name="Freeform 7"/>
          <p:cNvSpPr>
            <a:spLocks/>
          </p:cNvSpPr>
          <p:nvPr/>
        </p:nvSpPr>
        <p:spPr bwMode="auto">
          <a:xfrm>
            <a:off x="8686800" y="1016000"/>
            <a:ext cx="393700" cy="533400"/>
          </a:xfrm>
          <a:custGeom>
            <a:avLst/>
            <a:gdLst>
              <a:gd name="T0" fmla="*/ 2147483647 w 296"/>
              <a:gd name="T1" fmla="*/ 2147483647 h 216"/>
              <a:gd name="T2" fmla="*/ 2147483647 w 296"/>
              <a:gd name="T3" fmla="*/ 2147483647 h 216"/>
              <a:gd name="T4" fmla="*/ 2147483647 w 296"/>
              <a:gd name="T5" fmla="*/ 2147483647 h 216"/>
              <a:gd name="T6" fmla="*/ 2147483647 w 296"/>
              <a:gd name="T7" fmla="*/ 2147483647 h 216"/>
              <a:gd name="T8" fmla="*/ 2147483647 w 296"/>
              <a:gd name="T9" fmla="*/ 2147483647 h 216"/>
              <a:gd name="T10" fmla="*/ 2147483647 w 296"/>
              <a:gd name="T11" fmla="*/ 2147483647 h 216"/>
              <a:gd name="T12" fmla="*/ 2147483647 w 296"/>
              <a:gd name="T13" fmla="*/ 0 h 216"/>
              <a:gd name="T14" fmla="*/ 2147483647 w 296"/>
              <a:gd name="T15" fmla="*/ 2147483647 h 216"/>
              <a:gd name="T16" fmla="*/ 2147483647 w 296"/>
              <a:gd name="T17" fmla="*/ 2147483647 h 216"/>
              <a:gd name="T18" fmla="*/ 2147483647 w 296"/>
              <a:gd name="T19" fmla="*/ 2147483647 h 216"/>
              <a:gd name="T20" fmla="*/ 2147483647 w 296"/>
              <a:gd name="T21" fmla="*/ 2147483647 h 216"/>
              <a:gd name="T22" fmla="*/ 2147483647 w 296"/>
              <a:gd name="T23" fmla="*/ 2147483647 h 216"/>
              <a:gd name="T24" fmla="*/ 2147483647 w 296"/>
              <a:gd name="T25" fmla="*/ 2147483647 h 216"/>
              <a:gd name="T26" fmla="*/ 2147483647 w 296"/>
              <a:gd name="T27" fmla="*/ 2147483647 h 216"/>
              <a:gd name="T28" fmla="*/ 2147483647 w 296"/>
              <a:gd name="T29" fmla="*/ 2147483647 h 216"/>
              <a:gd name="T30" fmla="*/ 2147483647 w 296"/>
              <a:gd name="T31" fmla="*/ 2147483647 h 216"/>
              <a:gd name="T32" fmla="*/ 2147483647 w 296"/>
              <a:gd name="T33" fmla="*/ 2147483647 h 216"/>
              <a:gd name="T34" fmla="*/ 2147483647 w 296"/>
              <a:gd name="T35" fmla="*/ 2147483647 h 216"/>
              <a:gd name="T36" fmla="*/ 2147483647 w 296"/>
              <a:gd name="T37" fmla="*/ 2147483647 h 2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6"/>
              <a:gd name="T58" fmla="*/ 0 h 216"/>
              <a:gd name="T59" fmla="*/ 296 w 296"/>
              <a:gd name="T60" fmla="*/ 216 h 21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6" h="216">
                <a:moveTo>
                  <a:pt x="39" y="80"/>
                </a:moveTo>
                <a:cubicBezTo>
                  <a:pt x="50" y="77"/>
                  <a:pt x="64" y="81"/>
                  <a:pt x="71" y="72"/>
                </a:cubicBezTo>
                <a:cubicBezTo>
                  <a:pt x="76" y="65"/>
                  <a:pt x="62" y="56"/>
                  <a:pt x="63" y="48"/>
                </a:cubicBezTo>
                <a:cubicBezTo>
                  <a:pt x="67" y="22"/>
                  <a:pt x="84" y="22"/>
                  <a:pt x="103" y="16"/>
                </a:cubicBezTo>
                <a:cubicBezTo>
                  <a:pt x="119" y="21"/>
                  <a:pt x="135" y="27"/>
                  <a:pt x="151" y="32"/>
                </a:cubicBezTo>
                <a:cubicBezTo>
                  <a:pt x="159" y="35"/>
                  <a:pt x="175" y="40"/>
                  <a:pt x="175" y="40"/>
                </a:cubicBezTo>
                <a:cubicBezTo>
                  <a:pt x="224" y="33"/>
                  <a:pt x="245" y="39"/>
                  <a:pt x="271" y="0"/>
                </a:cubicBezTo>
                <a:cubicBezTo>
                  <a:pt x="296" y="38"/>
                  <a:pt x="273" y="39"/>
                  <a:pt x="287" y="80"/>
                </a:cubicBezTo>
                <a:cubicBezTo>
                  <a:pt x="284" y="88"/>
                  <a:pt x="287" y="103"/>
                  <a:pt x="279" y="104"/>
                </a:cubicBezTo>
                <a:cubicBezTo>
                  <a:pt x="262" y="106"/>
                  <a:pt x="231" y="88"/>
                  <a:pt x="231" y="88"/>
                </a:cubicBezTo>
                <a:cubicBezTo>
                  <a:pt x="228" y="96"/>
                  <a:pt x="230" y="107"/>
                  <a:pt x="223" y="112"/>
                </a:cubicBezTo>
                <a:cubicBezTo>
                  <a:pt x="202" y="127"/>
                  <a:pt x="173" y="129"/>
                  <a:pt x="151" y="144"/>
                </a:cubicBezTo>
                <a:cubicBezTo>
                  <a:pt x="154" y="148"/>
                  <a:pt x="180" y="183"/>
                  <a:pt x="175" y="192"/>
                </a:cubicBezTo>
                <a:cubicBezTo>
                  <a:pt x="174" y="195"/>
                  <a:pt x="105" y="213"/>
                  <a:pt x="95" y="216"/>
                </a:cubicBezTo>
                <a:cubicBezTo>
                  <a:pt x="42" y="198"/>
                  <a:pt x="79" y="188"/>
                  <a:pt x="55" y="152"/>
                </a:cubicBezTo>
                <a:cubicBezTo>
                  <a:pt x="50" y="144"/>
                  <a:pt x="39" y="141"/>
                  <a:pt x="31" y="136"/>
                </a:cubicBezTo>
                <a:cubicBezTo>
                  <a:pt x="30" y="135"/>
                  <a:pt x="0" y="95"/>
                  <a:pt x="7" y="88"/>
                </a:cubicBezTo>
                <a:cubicBezTo>
                  <a:pt x="13" y="82"/>
                  <a:pt x="23" y="98"/>
                  <a:pt x="31" y="96"/>
                </a:cubicBezTo>
                <a:cubicBezTo>
                  <a:pt x="37" y="95"/>
                  <a:pt x="36" y="85"/>
                  <a:pt x="39" y="80"/>
                </a:cubicBezTo>
                <a:close/>
              </a:path>
            </a:pathLst>
          </a:custGeom>
          <a:gradFill rotWithShape="0">
            <a:gsLst>
              <a:gs pos="0">
                <a:srgbClr val="FF0000"/>
              </a:gs>
              <a:gs pos="50000">
                <a:srgbClr val="760000"/>
              </a:gs>
              <a:gs pos="100000">
                <a:srgbClr val="FF0000"/>
              </a:gs>
            </a:gsLst>
            <a:lin ang="5400000" scaled="1"/>
          </a:gradFill>
          <a:ln w="9525">
            <a:solidFill>
              <a:schemeClr val="tx1"/>
            </a:solidFill>
            <a:round/>
            <a:headEnd/>
            <a:tailEnd/>
          </a:ln>
        </p:spPr>
        <p:txBody>
          <a:bodyPr/>
          <a:lstStyle/>
          <a:p>
            <a:endParaRPr lang="en-US"/>
          </a:p>
        </p:txBody>
      </p:sp>
      <p:sp>
        <p:nvSpPr>
          <p:cNvPr id="384007" name="Freeform 8"/>
          <p:cNvSpPr>
            <a:spLocks/>
          </p:cNvSpPr>
          <p:nvPr/>
        </p:nvSpPr>
        <p:spPr bwMode="auto">
          <a:xfrm>
            <a:off x="7315200" y="1168400"/>
            <a:ext cx="304800" cy="381000"/>
          </a:xfrm>
          <a:custGeom>
            <a:avLst/>
            <a:gdLst>
              <a:gd name="T0" fmla="*/ 2147483647 w 296"/>
              <a:gd name="T1" fmla="*/ 2147483647 h 216"/>
              <a:gd name="T2" fmla="*/ 2147483647 w 296"/>
              <a:gd name="T3" fmla="*/ 2147483647 h 216"/>
              <a:gd name="T4" fmla="*/ 2147483647 w 296"/>
              <a:gd name="T5" fmla="*/ 2147483647 h 216"/>
              <a:gd name="T6" fmla="*/ 2147483647 w 296"/>
              <a:gd name="T7" fmla="*/ 2147483647 h 216"/>
              <a:gd name="T8" fmla="*/ 2147483647 w 296"/>
              <a:gd name="T9" fmla="*/ 2147483647 h 216"/>
              <a:gd name="T10" fmla="*/ 2147483647 w 296"/>
              <a:gd name="T11" fmla="*/ 2147483647 h 216"/>
              <a:gd name="T12" fmla="*/ 2147483647 w 296"/>
              <a:gd name="T13" fmla="*/ 0 h 216"/>
              <a:gd name="T14" fmla="*/ 2147483647 w 296"/>
              <a:gd name="T15" fmla="*/ 2147483647 h 216"/>
              <a:gd name="T16" fmla="*/ 2147483647 w 296"/>
              <a:gd name="T17" fmla="*/ 2147483647 h 216"/>
              <a:gd name="T18" fmla="*/ 2147483647 w 296"/>
              <a:gd name="T19" fmla="*/ 2147483647 h 216"/>
              <a:gd name="T20" fmla="*/ 2147483647 w 296"/>
              <a:gd name="T21" fmla="*/ 2147483647 h 216"/>
              <a:gd name="T22" fmla="*/ 2147483647 w 296"/>
              <a:gd name="T23" fmla="*/ 2147483647 h 216"/>
              <a:gd name="T24" fmla="*/ 2147483647 w 296"/>
              <a:gd name="T25" fmla="*/ 2147483647 h 216"/>
              <a:gd name="T26" fmla="*/ 2147483647 w 296"/>
              <a:gd name="T27" fmla="*/ 2147483647 h 216"/>
              <a:gd name="T28" fmla="*/ 2147483647 w 296"/>
              <a:gd name="T29" fmla="*/ 2147483647 h 216"/>
              <a:gd name="T30" fmla="*/ 2147483647 w 296"/>
              <a:gd name="T31" fmla="*/ 2147483647 h 216"/>
              <a:gd name="T32" fmla="*/ 2147483647 w 296"/>
              <a:gd name="T33" fmla="*/ 2147483647 h 216"/>
              <a:gd name="T34" fmla="*/ 2147483647 w 296"/>
              <a:gd name="T35" fmla="*/ 2147483647 h 216"/>
              <a:gd name="T36" fmla="*/ 2147483647 w 296"/>
              <a:gd name="T37" fmla="*/ 2147483647 h 2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6"/>
              <a:gd name="T58" fmla="*/ 0 h 216"/>
              <a:gd name="T59" fmla="*/ 296 w 296"/>
              <a:gd name="T60" fmla="*/ 216 h 21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6" h="216">
                <a:moveTo>
                  <a:pt x="39" y="80"/>
                </a:moveTo>
                <a:cubicBezTo>
                  <a:pt x="50" y="77"/>
                  <a:pt x="64" y="81"/>
                  <a:pt x="71" y="72"/>
                </a:cubicBezTo>
                <a:cubicBezTo>
                  <a:pt x="76" y="65"/>
                  <a:pt x="62" y="56"/>
                  <a:pt x="63" y="48"/>
                </a:cubicBezTo>
                <a:cubicBezTo>
                  <a:pt x="67" y="22"/>
                  <a:pt x="84" y="22"/>
                  <a:pt x="103" y="16"/>
                </a:cubicBezTo>
                <a:cubicBezTo>
                  <a:pt x="119" y="21"/>
                  <a:pt x="135" y="27"/>
                  <a:pt x="151" y="32"/>
                </a:cubicBezTo>
                <a:cubicBezTo>
                  <a:pt x="159" y="35"/>
                  <a:pt x="175" y="40"/>
                  <a:pt x="175" y="40"/>
                </a:cubicBezTo>
                <a:cubicBezTo>
                  <a:pt x="224" y="33"/>
                  <a:pt x="245" y="39"/>
                  <a:pt x="271" y="0"/>
                </a:cubicBezTo>
                <a:cubicBezTo>
                  <a:pt x="296" y="38"/>
                  <a:pt x="273" y="39"/>
                  <a:pt x="287" y="80"/>
                </a:cubicBezTo>
                <a:cubicBezTo>
                  <a:pt x="284" y="88"/>
                  <a:pt x="287" y="103"/>
                  <a:pt x="279" y="104"/>
                </a:cubicBezTo>
                <a:cubicBezTo>
                  <a:pt x="262" y="106"/>
                  <a:pt x="231" y="88"/>
                  <a:pt x="231" y="88"/>
                </a:cubicBezTo>
                <a:cubicBezTo>
                  <a:pt x="228" y="96"/>
                  <a:pt x="230" y="107"/>
                  <a:pt x="223" y="112"/>
                </a:cubicBezTo>
                <a:cubicBezTo>
                  <a:pt x="202" y="127"/>
                  <a:pt x="173" y="129"/>
                  <a:pt x="151" y="144"/>
                </a:cubicBezTo>
                <a:cubicBezTo>
                  <a:pt x="154" y="148"/>
                  <a:pt x="180" y="183"/>
                  <a:pt x="175" y="192"/>
                </a:cubicBezTo>
                <a:cubicBezTo>
                  <a:pt x="174" y="195"/>
                  <a:pt x="105" y="213"/>
                  <a:pt x="95" y="216"/>
                </a:cubicBezTo>
                <a:cubicBezTo>
                  <a:pt x="42" y="198"/>
                  <a:pt x="79" y="188"/>
                  <a:pt x="55" y="152"/>
                </a:cubicBezTo>
                <a:cubicBezTo>
                  <a:pt x="50" y="144"/>
                  <a:pt x="39" y="141"/>
                  <a:pt x="31" y="136"/>
                </a:cubicBezTo>
                <a:cubicBezTo>
                  <a:pt x="30" y="135"/>
                  <a:pt x="0" y="95"/>
                  <a:pt x="7" y="88"/>
                </a:cubicBezTo>
                <a:cubicBezTo>
                  <a:pt x="13" y="82"/>
                  <a:pt x="23" y="98"/>
                  <a:pt x="31" y="96"/>
                </a:cubicBezTo>
                <a:cubicBezTo>
                  <a:pt x="37" y="95"/>
                  <a:pt x="36" y="85"/>
                  <a:pt x="39" y="80"/>
                </a:cubicBezTo>
                <a:close/>
              </a:path>
            </a:pathLst>
          </a:custGeom>
          <a:gradFill rotWithShape="0">
            <a:gsLst>
              <a:gs pos="0">
                <a:srgbClr val="FF0000"/>
              </a:gs>
              <a:gs pos="50000">
                <a:srgbClr val="760000"/>
              </a:gs>
              <a:gs pos="100000">
                <a:srgbClr val="FF0000"/>
              </a:gs>
            </a:gsLst>
            <a:lin ang="5400000" scaled="1"/>
          </a:gradFill>
          <a:ln w="9525">
            <a:solidFill>
              <a:schemeClr val="tx1"/>
            </a:solidFill>
            <a:round/>
            <a:headEnd/>
            <a:tailEnd/>
          </a:ln>
        </p:spPr>
        <p:txBody>
          <a:bodyPr/>
          <a:lstStyle/>
          <a:p>
            <a:endParaRPr lang="en-US"/>
          </a:p>
        </p:txBody>
      </p:sp>
      <p:sp>
        <p:nvSpPr>
          <p:cNvPr id="260105" name="Text Box 9"/>
          <p:cNvSpPr txBox="1">
            <a:spLocks noChangeArrowheads="1"/>
          </p:cNvSpPr>
          <p:nvPr/>
        </p:nvSpPr>
        <p:spPr bwMode="auto">
          <a:xfrm>
            <a:off x="381000" y="331788"/>
            <a:ext cx="4114800" cy="15700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en-US" sz="3200" b="1" i="1" dirty="0">
                <a:solidFill>
                  <a:srgbClr val="FFFFFF"/>
                </a:solidFill>
                <a:latin typeface="Arial"/>
                <a:cs typeface="Arial"/>
              </a:rPr>
              <a:t>"For Christ, our Passover lamb, has been sacrificed."</a:t>
            </a:r>
          </a:p>
        </p:txBody>
      </p:sp>
      <p:sp>
        <p:nvSpPr>
          <p:cNvPr id="260106" name="Text Box 10"/>
          <p:cNvSpPr txBox="1">
            <a:spLocks noChangeArrowheads="1"/>
          </p:cNvSpPr>
          <p:nvPr/>
        </p:nvSpPr>
        <p:spPr bwMode="auto">
          <a:xfrm>
            <a:off x="-76200" y="5943600"/>
            <a:ext cx="4648200" cy="523875"/>
          </a:xfrm>
          <a:prstGeom prst="rect">
            <a:avLst/>
          </a:prstGeom>
          <a:solidFill>
            <a:schemeClr val="tx1"/>
          </a:solidFill>
          <a:ln w="9525">
            <a:noFill/>
            <a:miter lim="800000"/>
            <a:headEnd/>
            <a:tailEnd/>
          </a:ln>
          <a:effectLst>
            <a:outerShdw blurRad="63500" dist="38099" dir="2700000" algn="ctr" rotWithShape="0">
              <a:schemeClr val="tx1">
                <a:alpha val="74998"/>
              </a:schemeClr>
            </a:outerShdw>
          </a:effectLst>
        </p:spPr>
        <p:txBody>
          <a:bodyPr>
            <a:spAutoFit/>
          </a:bodyPr>
          <a:lstStyle>
            <a:defPPr>
              <a:defRPr lang="en-US"/>
            </a:defPPr>
            <a:lvl1pPr algn="ctr" eaLnBrk="1" hangingPunct="1">
              <a:spcBef>
                <a:spcPct val="50000"/>
              </a:spcBef>
              <a:defRPr sz="2800" b="1">
                <a:solidFill>
                  <a:srgbClr val="FFFFFF"/>
                </a:solidFill>
                <a:latin typeface="Arial"/>
                <a:cs typeface="Arial"/>
              </a:defRPr>
            </a:lvl1pPr>
          </a:lstStyle>
          <a:p>
            <a:pPr>
              <a:defRPr/>
            </a:pPr>
            <a:r>
              <a:rPr lang="en-US" dirty="0"/>
              <a:t>1 Corinthians 5:7 (NIV)</a:t>
            </a:r>
          </a:p>
        </p:txBody>
      </p:sp>
      <p:grpSp>
        <p:nvGrpSpPr>
          <p:cNvPr id="384010" name="Group 11"/>
          <p:cNvGrpSpPr>
            <a:grpSpLocks/>
          </p:cNvGrpSpPr>
          <p:nvPr/>
        </p:nvGrpSpPr>
        <p:grpSpPr bwMode="auto">
          <a:xfrm>
            <a:off x="6899275" y="381000"/>
            <a:ext cx="2244725" cy="3867150"/>
            <a:chOff x="3037" y="674"/>
            <a:chExt cx="1414" cy="2436"/>
          </a:xfrm>
        </p:grpSpPr>
        <p:sp>
          <p:nvSpPr>
            <p:cNvPr id="384012" name="Freeform 12"/>
            <p:cNvSpPr>
              <a:spLocks/>
            </p:cNvSpPr>
            <p:nvPr/>
          </p:nvSpPr>
          <p:spPr bwMode="auto">
            <a:xfrm>
              <a:off x="3607" y="674"/>
              <a:ext cx="274" cy="2436"/>
            </a:xfrm>
            <a:custGeom>
              <a:avLst/>
              <a:gdLst>
                <a:gd name="T0" fmla="*/ 0 w 274"/>
                <a:gd name="T1" fmla="*/ 0 h 2436"/>
                <a:gd name="T2" fmla="*/ 1 w 274"/>
                <a:gd name="T3" fmla="*/ 2436 h 2436"/>
                <a:gd name="T4" fmla="*/ 274 w 274"/>
                <a:gd name="T5" fmla="*/ 2436 h 2436"/>
                <a:gd name="T6" fmla="*/ 274 w 274"/>
                <a:gd name="T7" fmla="*/ 1 h 2436"/>
                <a:gd name="T8" fmla="*/ 1 w 274"/>
                <a:gd name="T9" fmla="*/ 1 h 2436"/>
                <a:gd name="T10" fmla="*/ 1 w 274"/>
                <a:gd name="T11" fmla="*/ 1 h 2436"/>
                <a:gd name="T12" fmla="*/ 0 w 274"/>
                <a:gd name="T13" fmla="*/ 0 h 2436"/>
                <a:gd name="T14" fmla="*/ 0 60000 65536"/>
                <a:gd name="T15" fmla="*/ 0 60000 65536"/>
                <a:gd name="T16" fmla="*/ 0 60000 65536"/>
                <a:gd name="T17" fmla="*/ 0 60000 65536"/>
                <a:gd name="T18" fmla="*/ 0 60000 65536"/>
                <a:gd name="T19" fmla="*/ 0 60000 65536"/>
                <a:gd name="T20" fmla="*/ 0 60000 65536"/>
                <a:gd name="T21" fmla="*/ 0 w 274"/>
                <a:gd name="T22" fmla="*/ 0 h 2436"/>
                <a:gd name="T23" fmla="*/ 274 w 274"/>
                <a:gd name="T24" fmla="*/ 2436 h 243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74" h="2436">
                  <a:moveTo>
                    <a:pt x="0" y="0"/>
                  </a:moveTo>
                  <a:lnTo>
                    <a:pt x="1" y="2436"/>
                  </a:lnTo>
                  <a:lnTo>
                    <a:pt x="274" y="2436"/>
                  </a:lnTo>
                  <a:lnTo>
                    <a:pt x="274" y="1"/>
                  </a:lnTo>
                  <a:lnTo>
                    <a:pt x="1" y="1"/>
                  </a:lnTo>
                  <a:lnTo>
                    <a:pt x="0" y="0"/>
                  </a:lnTo>
                  <a:close/>
                </a:path>
              </a:pathLst>
            </a:custGeom>
            <a:solidFill>
              <a:srgbClr val="FF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84013" name="Freeform 13"/>
            <p:cNvSpPr>
              <a:spLocks/>
            </p:cNvSpPr>
            <p:nvPr/>
          </p:nvSpPr>
          <p:spPr bwMode="auto">
            <a:xfrm rot="-434653">
              <a:off x="3037" y="1101"/>
              <a:ext cx="1414" cy="251"/>
            </a:xfrm>
            <a:custGeom>
              <a:avLst/>
              <a:gdLst>
                <a:gd name="T0" fmla="*/ 0 w 1414"/>
                <a:gd name="T1" fmla="*/ 0 h 251"/>
                <a:gd name="T2" fmla="*/ 1 w 1414"/>
                <a:gd name="T3" fmla="*/ 251 h 251"/>
                <a:gd name="T4" fmla="*/ 1414 w 1414"/>
                <a:gd name="T5" fmla="*/ 251 h 251"/>
                <a:gd name="T6" fmla="*/ 1414 w 1414"/>
                <a:gd name="T7" fmla="*/ 2 h 251"/>
                <a:gd name="T8" fmla="*/ 1 w 1414"/>
                <a:gd name="T9" fmla="*/ 2 h 251"/>
                <a:gd name="T10" fmla="*/ 1 w 1414"/>
                <a:gd name="T11" fmla="*/ 2 h 251"/>
                <a:gd name="T12" fmla="*/ 0 w 1414"/>
                <a:gd name="T13" fmla="*/ 0 h 251"/>
                <a:gd name="T14" fmla="*/ 0 60000 65536"/>
                <a:gd name="T15" fmla="*/ 0 60000 65536"/>
                <a:gd name="T16" fmla="*/ 0 60000 65536"/>
                <a:gd name="T17" fmla="*/ 0 60000 65536"/>
                <a:gd name="T18" fmla="*/ 0 60000 65536"/>
                <a:gd name="T19" fmla="*/ 0 60000 65536"/>
                <a:gd name="T20" fmla="*/ 0 60000 65536"/>
                <a:gd name="T21" fmla="*/ 0 w 1414"/>
                <a:gd name="T22" fmla="*/ 0 h 251"/>
                <a:gd name="T23" fmla="*/ 1414 w 1414"/>
                <a:gd name="T24" fmla="*/ 251 h 25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14" h="251">
                  <a:moveTo>
                    <a:pt x="0" y="0"/>
                  </a:moveTo>
                  <a:lnTo>
                    <a:pt x="1" y="251"/>
                  </a:lnTo>
                  <a:lnTo>
                    <a:pt x="1414" y="251"/>
                  </a:lnTo>
                  <a:lnTo>
                    <a:pt x="1414" y="2"/>
                  </a:lnTo>
                  <a:lnTo>
                    <a:pt x="1" y="2"/>
                  </a:lnTo>
                  <a:lnTo>
                    <a:pt x="0" y="0"/>
                  </a:lnTo>
                  <a:close/>
                </a:path>
              </a:pathLst>
            </a:custGeom>
            <a:solidFill>
              <a:srgbClr val="FF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84014" name="Freeform 14"/>
            <p:cNvSpPr>
              <a:spLocks/>
            </p:cNvSpPr>
            <p:nvPr/>
          </p:nvSpPr>
          <p:spPr bwMode="auto">
            <a:xfrm rot="-440840">
              <a:off x="3082" y="1211"/>
              <a:ext cx="508" cy="106"/>
            </a:xfrm>
            <a:custGeom>
              <a:avLst/>
              <a:gdLst>
                <a:gd name="T0" fmla="*/ 0 w 508"/>
                <a:gd name="T1" fmla="*/ 104 h 106"/>
                <a:gd name="T2" fmla="*/ 508 w 508"/>
                <a:gd name="T3" fmla="*/ 106 h 106"/>
                <a:gd name="T4" fmla="*/ 439 w 508"/>
                <a:gd name="T5" fmla="*/ 5 h 106"/>
                <a:gd name="T6" fmla="*/ 397 w 508"/>
                <a:gd name="T7" fmla="*/ 79 h 106"/>
                <a:gd name="T8" fmla="*/ 349 w 508"/>
                <a:gd name="T9" fmla="*/ 0 h 106"/>
                <a:gd name="T10" fmla="*/ 296 w 508"/>
                <a:gd name="T11" fmla="*/ 79 h 106"/>
                <a:gd name="T12" fmla="*/ 265 w 508"/>
                <a:gd name="T13" fmla="*/ 5 h 106"/>
                <a:gd name="T14" fmla="*/ 228 w 508"/>
                <a:gd name="T15" fmla="*/ 74 h 106"/>
                <a:gd name="T16" fmla="*/ 196 w 508"/>
                <a:gd name="T17" fmla="*/ 10 h 106"/>
                <a:gd name="T18" fmla="*/ 165 w 508"/>
                <a:gd name="T19" fmla="*/ 84 h 106"/>
                <a:gd name="T20" fmla="*/ 122 w 508"/>
                <a:gd name="T21" fmla="*/ 5 h 106"/>
                <a:gd name="T22" fmla="*/ 80 w 508"/>
                <a:gd name="T23" fmla="*/ 90 h 106"/>
                <a:gd name="T24" fmla="*/ 43 w 508"/>
                <a:gd name="T25" fmla="*/ 10 h 106"/>
                <a:gd name="T26" fmla="*/ 1 w 508"/>
                <a:gd name="T27" fmla="*/ 106 h 106"/>
                <a:gd name="T28" fmla="*/ 1 w 508"/>
                <a:gd name="T29" fmla="*/ 106 h 106"/>
                <a:gd name="T30" fmla="*/ 0 w 508"/>
                <a:gd name="T31" fmla="*/ 104 h 10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08"/>
                <a:gd name="T49" fmla="*/ 0 h 106"/>
                <a:gd name="T50" fmla="*/ 508 w 508"/>
                <a:gd name="T51" fmla="*/ 106 h 10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08" h="106">
                  <a:moveTo>
                    <a:pt x="0" y="104"/>
                  </a:moveTo>
                  <a:lnTo>
                    <a:pt x="508" y="106"/>
                  </a:lnTo>
                  <a:lnTo>
                    <a:pt x="439" y="5"/>
                  </a:lnTo>
                  <a:lnTo>
                    <a:pt x="397" y="79"/>
                  </a:lnTo>
                  <a:lnTo>
                    <a:pt x="349" y="0"/>
                  </a:lnTo>
                  <a:lnTo>
                    <a:pt x="296" y="79"/>
                  </a:lnTo>
                  <a:lnTo>
                    <a:pt x="265" y="5"/>
                  </a:lnTo>
                  <a:lnTo>
                    <a:pt x="228" y="74"/>
                  </a:lnTo>
                  <a:lnTo>
                    <a:pt x="196" y="10"/>
                  </a:lnTo>
                  <a:lnTo>
                    <a:pt x="165" y="84"/>
                  </a:lnTo>
                  <a:lnTo>
                    <a:pt x="122" y="5"/>
                  </a:lnTo>
                  <a:lnTo>
                    <a:pt x="80" y="90"/>
                  </a:lnTo>
                  <a:lnTo>
                    <a:pt x="43" y="10"/>
                  </a:lnTo>
                  <a:lnTo>
                    <a:pt x="1" y="106"/>
                  </a:lnTo>
                  <a:lnTo>
                    <a:pt x="0" y="104"/>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84015" name="Freeform 15"/>
            <p:cNvSpPr>
              <a:spLocks/>
            </p:cNvSpPr>
            <p:nvPr/>
          </p:nvSpPr>
          <p:spPr bwMode="auto">
            <a:xfrm rot="-442485">
              <a:off x="3917" y="1211"/>
              <a:ext cx="507" cy="106"/>
            </a:xfrm>
            <a:custGeom>
              <a:avLst/>
              <a:gdLst>
                <a:gd name="T0" fmla="*/ 507 w 507"/>
                <a:gd name="T1" fmla="*/ 104 h 106"/>
                <a:gd name="T2" fmla="*/ 0 w 507"/>
                <a:gd name="T3" fmla="*/ 106 h 106"/>
                <a:gd name="T4" fmla="*/ 69 w 507"/>
                <a:gd name="T5" fmla="*/ 5 h 106"/>
                <a:gd name="T6" fmla="*/ 111 w 507"/>
                <a:gd name="T7" fmla="*/ 79 h 106"/>
                <a:gd name="T8" fmla="*/ 158 w 507"/>
                <a:gd name="T9" fmla="*/ 0 h 106"/>
                <a:gd name="T10" fmla="*/ 195 w 507"/>
                <a:gd name="T11" fmla="*/ 84 h 106"/>
                <a:gd name="T12" fmla="*/ 216 w 507"/>
                <a:gd name="T13" fmla="*/ 10 h 106"/>
                <a:gd name="T14" fmla="*/ 259 w 507"/>
                <a:gd name="T15" fmla="*/ 84 h 106"/>
                <a:gd name="T16" fmla="*/ 301 w 507"/>
                <a:gd name="T17" fmla="*/ 0 h 106"/>
                <a:gd name="T18" fmla="*/ 348 w 507"/>
                <a:gd name="T19" fmla="*/ 84 h 106"/>
                <a:gd name="T20" fmla="*/ 385 w 507"/>
                <a:gd name="T21" fmla="*/ 5 h 106"/>
                <a:gd name="T22" fmla="*/ 427 w 507"/>
                <a:gd name="T23" fmla="*/ 84 h 106"/>
                <a:gd name="T24" fmla="*/ 464 w 507"/>
                <a:gd name="T25" fmla="*/ 10 h 106"/>
                <a:gd name="T26" fmla="*/ 507 w 507"/>
                <a:gd name="T27" fmla="*/ 106 h 106"/>
                <a:gd name="T28" fmla="*/ 507 w 507"/>
                <a:gd name="T29" fmla="*/ 106 h 106"/>
                <a:gd name="T30" fmla="*/ 507 w 507"/>
                <a:gd name="T31" fmla="*/ 104 h 10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07"/>
                <a:gd name="T49" fmla="*/ 0 h 106"/>
                <a:gd name="T50" fmla="*/ 507 w 507"/>
                <a:gd name="T51" fmla="*/ 106 h 10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07" h="106">
                  <a:moveTo>
                    <a:pt x="507" y="104"/>
                  </a:moveTo>
                  <a:lnTo>
                    <a:pt x="0" y="106"/>
                  </a:lnTo>
                  <a:lnTo>
                    <a:pt x="69" y="5"/>
                  </a:lnTo>
                  <a:lnTo>
                    <a:pt x="111" y="79"/>
                  </a:lnTo>
                  <a:lnTo>
                    <a:pt x="158" y="0"/>
                  </a:lnTo>
                  <a:lnTo>
                    <a:pt x="195" y="84"/>
                  </a:lnTo>
                  <a:lnTo>
                    <a:pt x="216" y="10"/>
                  </a:lnTo>
                  <a:lnTo>
                    <a:pt x="259" y="84"/>
                  </a:lnTo>
                  <a:lnTo>
                    <a:pt x="301" y="0"/>
                  </a:lnTo>
                  <a:lnTo>
                    <a:pt x="348" y="84"/>
                  </a:lnTo>
                  <a:lnTo>
                    <a:pt x="385" y="5"/>
                  </a:lnTo>
                  <a:lnTo>
                    <a:pt x="427" y="84"/>
                  </a:lnTo>
                  <a:lnTo>
                    <a:pt x="464" y="10"/>
                  </a:lnTo>
                  <a:lnTo>
                    <a:pt x="507" y="106"/>
                  </a:lnTo>
                  <a:lnTo>
                    <a:pt x="507" y="104"/>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84016" name="Freeform 16"/>
            <p:cNvSpPr>
              <a:spLocks/>
            </p:cNvSpPr>
            <p:nvPr/>
          </p:nvSpPr>
          <p:spPr bwMode="auto">
            <a:xfrm>
              <a:off x="3646" y="740"/>
              <a:ext cx="192" cy="2314"/>
            </a:xfrm>
            <a:custGeom>
              <a:avLst/>
              <a:gdLst>
                <a:gd name="T0" fmla="*/ 0 w 192"/>
                <a:gd name="T1" fmla="*/ 0 h 2314"/>
                <a:gd name="T2" fmla="*/ 2 w 192"/>
                <a:gd name="T3" fmla="*/ 2314 h 2314"/>
                <a:gd name="T4" fmla="*/ 192 w 192"/>
                <a:gd name="T5" fmla="*/ 2314 h 2314"/>
                <a:gd name="T6" fmla="*/ 33 w 192"/>
                <a:gd name="T7" fmla="*/ 2240 h 2314"/>
                <a:gd name="T8" fmla="*/ 155 w 192"/>
                <a:gd name="T9" fmla="*/ 2161 h 2314"/>
                <a:gd name="T10" fmla="*/ 23 w 192"/>
                <a:gd name="T11" fmla="*/ 2118 h 2314"/>
                <a:gd name="T12" fmla="*/ 155 w 192"/>
                <a:gd name="T13" fmla="*/ 2029 h 2314"/>
                <a:gd name="T14" fmla="*/ 28 w 192"/>
                <a:gd name="T15" fmla="*/ 1955 h 2314"/>
                <a:gd name="T16" fmla="*/ 155 w 192"/>
                <a:gd name="T17" fmla="*/ 1886 h 2314"/>
                <a:gd name="T18" fmla="*/ 39 w 192"/>
                <a:gd name="T19" fmla="*/ 1823 h 2314"/>
                <a:gd name="T20" fmla="*/ 155 w 192"/>
                <a:gd name="T21" fmla="*/ 1749 h 2314"/>
                <a:gd name="T22" fmla="*/ 39 w 192"/>
                <a:gd name="T23" fmla="*/ 1691 h 2314"/>
                <a:gd name="T24" fmla="*/ 155 w 192"/>
                <a:gd name="T25" fmla="*/ 1611 h 2314"/>
                <a:gd name="T26" fmla="*/ 28 w 192"/>
                <a:gd name="T27" fmla="*/ 1553 h 2314"/>
                <a:gd name="T28" fmla="*/ 150 w 192"/>
                <a:gd name="T29" fmla="*/ 1485 h 2314"/>
                <a:gd name="T30" fmla="*/ 33 w 192"/>
                <a:gd name="T31" fmla="*/ 1416 h 2314"/>
                <a:gd name="T32" fmla="*/ 144 w 192"/>
                <a:gd name="T33" fmla="*/ 1337 h 2314"/>
                <a:gd name="T34" fmla="*/ 33 w 192"/>
                <a:gd name="T35" fmla="*/ 1268 h 2314"/>
                <a:gd name="T36" fmla="*/ 171 w 192"/>
                <a:gd name="T37" fmla="*/ 1184 h 2314"/>
                <a:gd name="T38" fmla="*/ 33 w 192"/>
                <a:gd name="T39" fmla="*/ 1136 h 2314"/>
                <a:gd name="T40" fmla="*/ 171 w 192"/>
                <a:gd name="T41" fmla="*/ 1036 h 2314"/>
                <a:gd name="T42" fmla="*/ 39 w 192"/>
                <a:gd name="T43" fmla="*/ 973 h 2314"/>
                <a:gd name="T44" fmla="*/ 171 w 192"/>
                <a:gd name="T45" fmla="*/ 883 h 2314"/>
                <a:gd name="T46" fmla="*/ 33 w 192"/>
                <a:gd name="T47" fmla="*/ 846 h 2314"/>
                <a:gd name="T48" fmla="*/ 171 w 192"/>
                <a:gd name="T49" fmla="*/ 761 h 2314"/>
                <a:gd name="T50" fmla="*/ 39 w 192"/>
                <a:gd name="T51" fmla="*/ 703 h 2314"/>
                <a:gd name="T52" fmla="*/ 160 w 192"/>
                <a:gd name="T53" fmla="*/ 608 h 2314"/>
                <a:gd name="T54" fmla="*/ 28 w 192"/>
                <a:gd name="T55" fmla="*/ 550 h 2314"/>
                <a:gd name="T56" fmla="*/ 171 w 192"/>
                <a:gd name="T57" fmla="*/ 481 h 2314"/>
                <a:gd name="T58" fmla="*/ 39 w 192"/>
                <a:gd name="T59" fmla="*/ 413 h 2314"/>
                <a:gd name="T60" fmla="*/ 171 w 192"/>
                <a:gd name="T61" fmla="*/ 339 h 2314"/>
                <a:gd name="T62" fmla="*/ 44 w 192"/>
                <a:gd name="T63" fmla="*/ 254 h 2314"/>
                <a:gd name="T64" fmla="*/ 176 w 192"/>
                <a:gd name="T65" fmla="*/ 191 h 2314"/>
                <a:gd name="T66" fmla="*/ 49 w 192"/>
                <a:gd name="T67" fmla="*/ 107 h 2314"/>
                <a:gd name="T68" fmla="*/ 192 w 192"/>
                <a:gd name="T69" fmla="*/ 1 h 2314"/>
                <a:gd name="T70" fmla="*/ 2 w 192"/>
                <a:gd name="T71" fmla="*/ 1 h 2314"/>
                <a:gd name="T72" fmla="*/ 2 w 192"/>
                <a:gd name="T73" fmla="*/ 1 h 2314"/>
                <a:gd name="T74" fmla="*/ 0 w 192"/>
                <a:gd name="T75" fmla="*/ 0 h 231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92"/>
                <a:gd name="T115" fmla="*/ 0 h 2314"/>
                <a:gd name="T116" fmla="*/ 192 w 192"/>
                <a:gd name="T117" fmla="*/ 2314 h 231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92" h="2314">
                  <a:moveTo>
                    <a:pt x="0" y="0"/>
                  </a:moveTo>
                  <a:lnTo>
                    <a:pt x="2" y="2314"/>
                  </a:lnTo>
                  <a:lnTo>
                    <a:pt x="192" y="2314"/>
                  </a:lnTo>
                  <a:lnTo>
                    <a:pt x="33" y="2240"/>
                  </a:lnTo>
                  <a:lnTo>
                    <a:pt x="155" y="2161"/>
                  </a:lnTo>
                  <a:lnTo>
                    <a:pt x="23" y="2118"/>
                  </a:lnTo>
                  <a:lnTo>
                    <a:pt x="155" y="2029"/>
                  </a:lnTo>
                  <a:lnTo>
                    <a:pt x="28" y="1955"/>
                  </a:lnTo>
                  <a:lnTo>
                    <a:pt x="155" y="1886"/>
                  </a:lnTo>
                  <a:lnTo>
                    <a:pt x="39" y="1823"/>
                  </a:lnTo>
                  <a:lnTo>
                    <a:pt x="155" y="1749"/>
                  </a:lnTo>
                  <a:lnTo>
                    <a:pt x="39" y="1691"/>
                  </a:lnTo>
                  <a:lnTo>
                    <a:pt x="155" y="1611"/>
                  </a:lnTo>
                  <a:lnTo>
                    <a:pt x="28" y="1553"/>
                  </a:lnTo>
                  <a:lnTo>
                    <a:pt x="150" y="1485"/>
                  </a:lnTo>
                  <a:lnTo>
                    <a:pt x="33" y="1416"/>
                  </a:lnTo>
                  <a:lnTo>
                    <a:pt x="144" y="1337"/>
                  </a:lnTo>
                  <a:lnTo>
                    <a:pt x="33" y="1268"/>
                  </a:lnTo>
                  <a:lnTo>
                    <a:pt x="171" y="1184"/>
                  </a:lnTo>
                  <a:lnTo>
                    <a:pt x="33" y="1136"/>
                  </a:lnTo>
                  <a:lnTo>
                    <a:pt x="171" y="1036"/>
                  </a:lnTo>
                  <a:lnTo>
                    <a:pt x="39" y="973"/>
                  </a:lnTo>
                  <a:lnTo>
                    <a:pt x="171" y="883"/>
                  </a:lnTo>
                  <a:lnTo>
                    <a:pt x="33" y="846"/>
                  </a:lnTo>
                  <a:lnTo>
                    <a:pt x="171" y="761"/>
                  </a:lnTo>
                  <a:lnTo>
                    <a:pt x="39" y="703"/>
                  </a:lnTo>
                  <a:lnTo>
                    <a:pt x="160" y="608"/>
                  </a:lnTo>
                  <a:lnTo>
                    <a:pt x="28" y="550"/>
                  </a:lnTo>
                  <a:lnTo>
                    <a:pt x="171" y="481"/>
                  </a:lnTo>
                  <a:lnTo>
                    <a:pt x="39" y="413"/>
                  </a:lnTo>
                  <a:lnTo>
                    <a:pt x="171" y="339"/>
                  </a:lnTo>
                  <a:lnTo>
                    <a:pt x="44" y="254"/>
                  </a:lnTo>
                  <a:lnTo>
                    <a:pt x="176" y="191"/>
                  </a:lnTo>
                  <a:lnTo>
                    <a:pt x="49" y="107"/>
                  </a:lnTo>
                  <a:lnTo>
                    <a:pt x="192" y="1"/>
                  </a:lnTo>
                  <a:lnTo>
                    <a:pt x="2" y="1"/>
                  </a:lnTo>
                  <a:lnTo>
                    <a:pt x="0"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sp>
        <p:nvSpPr>
          <p:cNvPr id="384011" name="Rectangle 17"/>
          <p:cNvSpPr>
            <a:spLocks noGrp="1" noChangeArrowheads="1"/>
          </p:cNvSpPr>
          <p:nvPr>
            <p:ph type="title" idx="4294967295"/>
          </p:nvPr>
        </p:nvSpPr>
        <p:spPr>
          <a:xfrm>
            <a:off x="4572000" y="5867400"/>
            <a:ext cx="4572000" cy="762000"/>
          </a:xfrm>
          <a:solidFill>
            <a:srgbClr val="000000"/>
          </a:solidFill>
        </p:spPr>
        <p:txBody>
          <a:bodyPr/>
          <a:lstStyle/>
          <a:p>
            <a:pPr eaLnBrk="1" hangingPunct="1"/>
            <a:r>
              <a:rPr lang="en-US" altLang="zh-CN" sz="3200" b="1">
                <a:solidFill>
                  <a:schemeClr val="bg1"/>
                </a:solidFill>
                <a:latin typeface="Arial" charset="0"/>
                <a:cs typeface="Arial" charset="0"/>
              </a:rPr>
              <a:t>The Cross Pictured</a:t>
            </a:r>
          </a:p>
        </p:txBody>
      </p:sp>
    </p:spTree>
  </p:cSld>
  <p:clrMapOvr>
    <a:masterClrMapping/>
  </p:clrMapOvr>
  <p:transition spd="med">
    <p:randomBar dir="vert"/>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6049" name="Rectangle 2"/>
          <p:cNvSpPr>
            <a:spLocks noChangeArrowheads="1"/>
          </p:cNvSpPr>
          <p:nvPr/>
        </p:nvSpPr>
        <p:spPr bwMode="auto">
          <a:xfrm>
            <a:off x="0" y="0"/>
            <a:ext cx="9144000" cy="6858000"/>
          </a:xfrm>
          <a:prstGeom prst="rect">
            <a:avLst/>
          </a:prstGeom>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ln w="9525">
            <a:solidFill>
              <a:schemeClr val="tx1"/>
            </a:solidFill>
            <a:miter lim="800000"/>
            <a:headEnd/>
            <a:tailEnd/>
          </a:ln>
        </p:spPr>
        <p:txBody>
          <a:bodyPr wrap="none" anchor="ctr"/>
          <a:lstStyle/>
          <a:p>
            <a:endParaRPr lang="en-US" sz="2400">
              <a:solidFill>
                <a:srgbClr val="000000"/>
              </a:solidFill>
              <a:latin typeface="Times New Roman" charset="0"/>
            </a:endParaRPr>
          </a:p>
        </p:txBody>
      </p:sp>
      <p:pic>
        <p:nvPicPr>
          <p:cNvPr id="386050" name="Picture 3" descr="OMSSO08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71625" y="0"/>
            <a:ext cx="581977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3475" name="Rectangle 4"/>
          <p:cNvSpPr>
            <a:spLocks noGrp="1" noChangeArrowheads="1"/>
          </p:cNvSpPr>
          <p:nvPr>
            <p:ph type="title" idx="4294967295"/>
          </p:nvPr>
        </p:nvSpPr>
        <p:spPr>
          <a:xfrm>
            <a:off x="762000" y="0"/>
            <a:ext cx="7772400" cy="620688"/>
          </a:xfrm>
        </p:spPr>
        <p:txBody>
          <a:bodyPr/>
          <a:lstStyle/>
          <a:p>
            <a:pPr eaLnBrk="1" hangingPunct="1">
              <a:defRPr/>
            </a:pPr>
            <a:r>
              <a:rPr lang="en-US" b="1" dirty="0">
                <a:effectLst>
                  <a:glow rad="152400">
                    <a:srgbClr val="EFE8AD">
                      <a:alpha val="47000"/>
                    </a:srgbClr>
                  </a:glow>
                </a:effectLst>
                <a:cs typeface="Arial"/>
              </a:rPr>
              <a:t>Faith in a Lamb</a:t>
            </a:r>
          </a:p>
        </p:txBody>
      </p:sp>
    </p:spTree>
  </p:cSld>
  <p:clrMapOvr>
    <a:masterClrMapping/>
  </p:clrMapOvr>
  <p:transition spd="med">
    <p:randomBar dir="vert"/>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8097" name="Picture 2" descr="NPSST00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6200" y="533400"/>
            <a:ext cx="9220200" cy="5791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62147" name="Rectangle 3"/>
          <p:cNvSpPr>
            <a:spLocks noGrp="1" noChangeArrowheads="1"/>
          </p:cNvSpPr>
          <p:nvPr>
            <p:ph type="title" idx="4294967295"/>
          </p:nvPr>
        </p:nvSpPr>
        <p:spPr>
          <a:effectLst>
            <a:outerShdw blurRad="63500" dist="35921" dir="2700000" algn="ctr" rotWithShape="0">
              <a:srgbClr val="000000">
                <a:alpha val="74998"/>
              </a:srgbClr>
            </a:outerShdw>
          </a:effectLst>
        </p:spPr>
        <p:txBody>
          <a:bodyPr/>
          <a:lstStyle/>
          <a:p>
            <a:pPr eaLnBrk="1" hangingPunct="1">
              <a:defRPr/>
            </a:pPr>
            <a:r>
              <a:rPr lang="en-US" altLang="ja-JP" b="1" dirty="0">
                <a:solidFill>
                  <a:schemeClr val="bg1"/>
                </a:solidFill>
                <a:cs typeface="Arial"/>
              </a:rPr>
              <a:t>"</a:t>
            </a:r>
            <a:r>
              <a:rPr lang="en-US" b="1" dirty="0">
                <a:solidFill>
                  <a:schemeClr val="bg1"/>
                </a:solidFill>
                <a:cs typeface="Arial"/>
              </a:rPr>
              <a:t>This is my body…</a:t>
            </a:r>
            <a:r>
              <a:rPr lang="en-US" altLang="ja-JP" b="1" dirty="0">
                <a:solidFill>
                  <a:schemeClr val="bg1"/>
                </a:solidFill>
                <a:cs typeface="Arial"/>
              </a:rPr>
              <a:t>"</a:t>
            </a:r>
            <a:endParaRPr lang="en-US" dirty="0">
              <a:cs typeface="Arial"/>
            </a:endParaRPr>
          </a:p>
        </p:txBody>
      </p:sp>
    </p:spTree>
  </p:cSld>
  <p:clrMapOvr>
    <a:masterClrMapping/>
  </p:clrMapOvr>
  <p:transition spd="med">
    <p:randomBar dir="vert"/>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0145" name="Picture 1" descr="angel-of-death-colored-bible-passover.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276600" y="0"/>
            <a:ext cx="5867400" cy="6861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90146" name="Title 2"/>
          <p:cNvSpPr>
            <a:spLocks noGrp="1"/>
          </p:cNvSpPr>
          <p:nvPr>
            <p:ph type="title" idx="4294967295"/>
          </p:nvPr>
        </p:nvSpPr>
        <p:spPr>
          <a:xfrm>
            <a:off x="152400" y="152400"/>
            <a:ext cx="2971800" cy="6705600"/>
          </a:xfrm>
        </p:spPr>
        <p:txBody>
          <a:bodyPr/>
          <a:lstStyle/>
          <a:p>
            <a:r>
              <a:rPr lang="en-US" sz="4000" b="1">
                <a:solidFill>
                  <a:srgbClr val="FFFFFF"/>
                </a:solidFill>
                <a:latin typeface="Arial" charset="0"/>
                <a:cs typeface="Arial" charset="0"/>
              </a:rPr>
              <a:t>Exodus 12:1-16</a:t>
            </a:r>
            <a:br>
              <a:rPr lang="en-US" sz="4000" b="1">
                <a:solidFill>
                  <a:srgbClr val="FFFFFF"/>
                </a:solidFill>
                <a:latin typeface="Arial" charset="0"/>
                <a:cs typeface="Arial" charset="0"/>
              </a:rPr>
            </a:br>
            <a:br>
              <a:rPr lang="en-US" sz="3600">
                <a:solidFill>
                  <a:srgbClr val="FFFFFF"/>
                </a:solidFill>
                <a:latin typeface="Arial" charset="0"/>
                <a:cs typeface="Arial" charset="0"/>
              </a:rPr>
            </a:br>
            <a:r>
              <a:rPr lang="en-US" sz="3600">
                <a:solidFill>
                  <a:srgbClr val="FFFFFF"/>
                </a:solidFill>
                <a:latin typeface="Arial" charset="0"/>
                <a:cs typeface="Arial" charset="0"/>
              </a:rPr>
              <a:t>The Angel of Death Passed Over Houses with Blood on the Doors</a:t>
            </a:r>
          </a:p>
        </p:txBody>
      </p:sp>
      <p:sp>
        <p:nvSpPr>
          <p:cNvPr id="390147" name="Title 2"/>
          <p:cNvSpPr txBox="1">
            <a:spLocks/>
          </p:cNvSpPr>
          <p:nvPr/>
        </p:nvSpPr>
        <p:spPr bwMode="auto">
          <a:xfrm>
            <a:off x="4140200" y="6021388"/>
            <a:ext cx="4895850" cy="765175"/>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ctr"/>
            <a:r>
              <a:rPr lang="en-US" sz="1800" b="1" i="1">
                <a:solidFill>
                  <a:srgbClr val="800000"/>
                </a:solidFill>
                <a:latin typeface="Arial" charset="0"/>
                <a:cs typeface="Arial" charset="0"/>
              </a:rPr>
              <a:t>Thus says the L</a:t>
            </a:r>
            <a:r>
              <a:rPr lang="en-US" sz="1600" b="1" i="1">
                <a:solidFill>
                  <a:srgbClr val="800000"/>
                </a:solidFill>
                <a:latin typeface="Arial" charset="0"/>
                <a:cs typeface="Arial" charset="0"/>
              </a:rPr>
              <a:t>ORD</a:t>
            </a:r>
            <a:r>
              <a:rPr lang="en-US" sz="1800" b="1" i="1">
                <a:solidFill>
                  <a:srgbClr val="800000"/>
                </a:solidFill>
                <a:latin typeface="Arial" charset="0"/>
                <a:cs typeface="Arial" charset="0"/>
              </a:rPr>
              <a:t>, "About midnight I will go out in the midst of Egypt" (Exod. 11:4)</a:t>
            </a:r>
            <a:endParaRPr lang="en-US" sz="1600" b="1" i="1">
              <a:solidFill>
                <a:srgbClr val="800000"/>
              </a:solidFill>
              <a:latin typeface="Arial" charset="0"/>
              <a:cs typeface="Arial" charset="0"/>
            </a:endParaRPr>
          </a:p>
        </p:txBody>
      </p:sp>
    </p:spTree>
  </p:cSld>
  <p:clrMapOvr>
    <a:masterClrMapping/>
  </p:clrMapOvr>
  <p:transition spd="med">
    <p:randomBar dir="vert"/>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5" name="Rectangle 7"/>
          <p:cNvSpPr>
            <a:spLocks noChangeArrowheads="1"/>
          </p:cNvSpPr>
          <p:nvPr/>
        </p:nvSpPr>
        <p:spPr bwMode="auto">
          <a:xfrm>
            <a:off x="1295400" y="0"/>
            <a:ext cx="6553200" cy="6858000"/>
          </a:xfrm>
          <a:prstGeom prst="rect">
            <a:avLst/>
          </a:prstGeom>
          <a:solidFill>
            <a:srgbClr val="FF0000"/>
          </a:solidFill>
          <a:ln w="12700" cap="sq">
            <a:solidFill>
              <a:schemeClr val="tx1"/>
            </a:solidFill>
            <a:miter lim="800000"/>
            <a:headEnd type="none" w="sm" len="sm"/>
            <a:tailEnd type="none" w="sm" len="sm"/>
          </a:ln>
        </p:spPr>
        <p:txBody>
          <a:bodyPr wrap="none" anchor="ctr"/>
          <a:lstStyle/>
          <a:p>
            <a:endParaRPr lang="zh-CN" altLang="en-US" sz="2400">
              <a:solidFill>
                <a:srgbClr val="000000"/>
              </a:solidFill>
              <a:latin typeface="Times New Roman" charset="0"/>
            </a:endParaRPr>
          </a:p>
        </p:txBody>
      </p:sp>
      <p:pic>
        <p:nvPicPr>
          <p:cNvPr id="263170" name="Picture 2" descr="OMSSO02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236663" y="2133600"/>
            <a:ext cx="2895600" cy="480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63173" name="Picture 5"/>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876800" y="2133600"/>
            <a:ext cx="2971800" cy="480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91172" name="Rectangle 8"/>
          <p:cNvSpPr>
            <a:spLocks noChangeArrowheads="1"/>
          </p:cNvSpPr>
          <p:nvPr/>
        </p:nvSpPr>
        <p:spPr bwMode="auto">
          <a:xfrm>
            <a:off x="779463" y="0"/>
            <a:ext cx="3352800" cy="1447800"/>
          </a:xfrm>
          <a:prstGeom prst="rect">
            <a:avLst/>
          </a:prstGeom>
          <a:solidFill>
            <a:schemeClr val="tx2"/>
          </a:solidFill>
          <a:ln w="12700" cap="sq">
            <a:solidFill>
              <a:schemeClr val="tx1"/>
            </a:solidFill>
            <a:miter lim="800000"/>
            <a:headEnd type="none" w="sm" len="sm"/>
            <a:tailEnd type="none" w="sm" len="sm"/>
          </a:ln>
        </p:spPr>
        <p:txBody>
          <a:bodyPr wrap="none" anchor="ctr"/>
          <a:lstStyle/>
          <a:p>
            <a:endParaRPr lang="zh-CN" altLang="en-US" sz="2400">
              <a:solidFill>
                <a:srgbClr val="000000"/>
              </a:solidFill>
              <a:latin typeface="Times New Roman" charset="0"/>
            </a:endParaRPr>
          </a:p>
        </p:txBody>
      </p:sp>
      <p:sp>
        <p:nvSpPr>
          <p:cNvPr id="263174" name="Text Box 6"/>
          <p:cNvSpPr txBox="1">
            <a:spLocks noChangeArrowheads="1"/>
          </p:cNvSpPr>
          <p:nvPr/>
        </p:nvSpPr>
        <p:spPr bwMode="auto">
          <a:xfrm>
            <a:off x="1295400" y="76200"/>
            <a:ext cx="2819400" cy="1200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ctr"/>
            <a:r>
              <a:rPr lang="en-US" altLang="zh-CN" b="1">
                <a:solidFill>
                  <a:srgbClr val="FFFFFF"/>
                </a:solidFill>
                <a:latin typeface="Arial" charset="0"/>
                <a:cs typeface="Arial" charset="0"/>
              </a:rPr>
              <a:t>What the Exodus is to the Old Testament…</a:t>
            </a:r>
          </a:p>
        </p:txBody>
      </p:sp>
      <p:sp>
        <p:nvSpPr>
          <p:cNvPr id="391174" name="Rectangle 9"/>
          <p:cNvSpPr>
            <a:spLocks noChangeArrowheads="1"/>
          </p:cNvSpPr>
          <p:nvPr/>
        </p:nvSpPr>
        <p:spPr bwMode="auto">
          <a:xfrm>
            <a:off x="4876800" y="0"/>
            <a:ext cx="3352800" cy="1447800"/>
          </a:xfrm>
          <a:prstGeom prst="rect">
            <a:avLst/>
          </a:prstGeom>
          <a:solidFill>
            <a:schemeClr val="tx2"/>
          </a:solidFill>
          <a:ln w="12700" cap="sq">
            <a:solidFill>
              <a:schemeClr val="tx1"/>
            </a:solidFill>
            <a:miter lim="800000"/>
            <a:headEnd type="none" w="sm" len="sm"/>
            <a:tailEnd type="none" w="sm" len="sm"/>
          </a:ln>
        </p:spPr>
        <p:txBody>
          <a:bodyPr wrap="none" anchor="ctr"/>
          <a:lstStyle/>
          <a:p>
            <a:endParaRPr lang="zh-CN" altLang="en-US" sz="2400">
              <a:solidFill>
                <a:srgbClr val="000000"/>
              </a:solidFill>
              <a:latin typeface="Times New Roman" charset="0"/>
            </a:endParaRPr>
          </a:p>
        </p:txBody>
      </p:sp>
      <p:sp>
        <p:nvSpPr>
          <p:cNvPr id="263178" name="Text Box 10"/>
          <p:cNvSpPr txBox="1">
            <a:spLocks noChangeArrowheads="1"/>
          </p:cNvSpPr>
          <p:nvPr/>
        </p:nvSpPr>
        <p:spPr bwMode="auto">
          <a:xfrm>
            <a:off x="4876800" y="76200"/>
            <a:ext cx="2819400" cy="1200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ctr"/>
            <a:r>
              <a:rPr lang="en-US" altLang="zh-CN" b="1">
                <a:solidFill>
                  <a:srgbClr val="FFFFFF"/>
                </a:solidFill>
                <a:latin typeface="Arial" charset="0"/>
                <a:cs typeface="Arial" charset="0"/>
              </a:rPr>
              <a:t>the cross of Christ is to the New Testament</a:t>
            </a:r>
          </a:p>
        </p:txBody>
      </p:sp>
      <p:sp>
        <p:nvSpPr>
          <p:cNvPr id="263179" name="WordArt 11"/>
          <p:cNvSpPr>
            <a:spLocks noChangeArrowheads="1" noChangeShapeType="1" noTextEdit="1"/>
          </p:cNvSpPr>
          <p:nvPr/>
        </p:nvSpPr>
        <p:spPr bwMode="auto">
          <a:xfrm>
            <a:off x="2819400" y="4343400"/>
            <a:ext cx="3854450" cy="1422400"/>
          </a:xfrm>
          <a:prstGeom prst="rect">
            <a:avLst/>
          </a:prstGeom>
        </p:spPr>
        <p:txBody>
          <a:bodyPr wrap="none" fromWordArt="1">
            <a:prstTxWarp prst="textPlain">
              <a:avLst>
                <a:gd name="adj" fmla="val 50000"/>
              </a:avLst>
            </a:prstTxWarp>
          </a:bodyPr>
          <a:lstStyle/>
          <a:p>
            <a:pPr algn="ctr"/>
            <a:r>
              <a:rPr lang="en-US" sz="3600" kern="10">
                <a:ln w="19050" cap="sq">
                  <a:solidFill>
                    <a:srgbClr val="99CCFF"/>
                  </a:solidFill>
                  <a:round/>
                  <a:headEnd type="none" w="sm" len="sm"/>
                  <a:tailEnd type="none" w="sm" len="sm"/>
                </a:ln>
                <a:solidFill>
                  <a:srgbClr val="0066CC"/>
                </a:solidFill>
                <a:effectLst>
                  <a:outerShdw blurRad="63500" dist="38099" dir="2700000" algn="ctr" rotWithShape="0">
                    <a:srgbClr val="990000">
                      <a:alpha val="74997"/>
                    </a:srgbClr>
                  </a:outerShdw>
                </a:effectLst>
                <a:latin typeface="Impact"/>
                <a:ea typeface="Impact"/>
                <a:cs typeface="Impact"/>
              </a:rPr>
              <a:t>Deliverance!</a:t>
            </a:r>
          </a:p>
        </p:txBody>
      </p:sp>
      <p:sp>
        <p:nvSpPr>
          <p:cNvPr id="391177" name="Rectangle 12"/>
          <p:cNvSpPr>
            <a:spLocks noGrp="1" noChangeArrowheads="1"/>
          </p:cNvSpPr>
          <p:nvPr>
            <p:ph type="title" idx="4294967295"/>
          </p:nvPr>
        </p:nvSpPr>
        <p:spPr>
          <a:xfrm>
            <a:off x="685800" y="1219200"/>
            <a:ext cx="7772400" cy="1143000"/>
          </a:xfrm>
        </p:spPr>
        <p:txBody>
          <a:bodyPr/>
          <a:lstStyle/>
          <a:p>
            <a:pPr eaLnBrk="1" hangingPunct="1"/>
            <a:r>
              <a:rPr lang="en-US" altLang="zh-CN" b="1">
                <a:solidFill>
                  <a:srgbClr val="FFFFFF"/>
                </a:solidFill>
                <a:latin typeface="Arial" charset="0"/>
              </a:rPr>
              <a:t>The Common Thread</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26317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63174"/>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26317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63178"/>
                                        </p:tgtEl>
                                        <p:attrNameLst>
                                          <p:attrName>style.visibility</p:attrName>
                                        </p:attrNameLst>
                                      </p:cBhvr>
                                      <p:to>
                                        <p:strVal val="visible"/>
                                      </p:to>
                                    </p:set>
                                  </p:childTnLst>
                                </p:cTn>
                              </p:par>
                            </p:childTnLst>
                          </p:cTn>
                        </p:par>
                        <p:par>
                          <p:cTn id="15" fill="hold" nodeType="afterGroup">
                            <p:stCondLst>
                              <p:cond delay="0"/>
                            </p:stCondLst>
                            <p:childTnLst>
                              <p:par>
                                <p:cTn id="16" presetID="1" presetClass="entr" presetSubtype="0" fill="hold" grpId="0" nodeType="afterEffect">
                                  <p:stCondLst>
                                    <p:cond delay="4000"/>
                                  </p:stCondLst>
                                  <p:childTnLst>
                                    <p:set>
                                      <p:cBhvr>
                                        <p:cTn id="17" dur="1" fill="hold">
                                          <p:stCondLst>
                                            <p:cond delay="0"/>
                                          </p:stCondLst>
                                        </p:cTn>
                                        <p:tgtEl>
                                          <p:spTgt spid="263175"/>
                                        </p:tgtEl>
                                        <p:attrNameLst>
                                          <p:attrName>style.visibility</p:attrName>
                                        </p:attrNameLst>
                                      </p:cBhvr>
                                      <p:to>
                                        <p:strVal val="visible"/>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21" presetClass="entr" presetSubtype="4" fill="hold" grpId="0" nodeType="clickEffect">
                                  <p:stCondLst>
                                    <p:cond delay="0"/>
                                  </p:stCondLst>
                                  <p:childTnLst>
                                    <p:set>
                                      <p:cBhvr>
                                        <p:cTn id="21" dur="1" fill="hold">
                                          <p:stCondLst>
                                            <p:cond delay="0"/>
                                          </p:stCondLst>
                                        </p:cTn>
                                        <p:tgtEl>
                                          <p:spTgt spid="263179"/>
                                        </p:tgtEl>
                                        <p:attrNameLst>
                                          <p:attrName>style.visibility</p:attrName>
                                        </p:attrNameLst>
                                      </p:cBhvr>
                                      <p:to>
                                        <p:strVal val="visible"/>
                                      </p:to>
                                    </p:set>
                                    <p:animEffect transition="in" filter="wheel(4)">
                                      <p:cBhvr>
                                        <p:cTn id="22" dur="2000"/>
                                        <p:tgtEl>
                                          <p:spTgt spid="2631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3175" grpId="0" animBg="1"/>
      <p:bldP spid="263174" grpId="0"/>
      <p:bldP spid="263178" grpId="0"/>
      <p:bldP spid="263179" grpId="0" animBg="1"/>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3217" name="Picture 3" descr="crossingredse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305300" y="0"/>
            <a:ext cx="48387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93218" name="Rectangle 4"/>
          <p:cNvSpPr>
            <a:spLocks noGrp="1" noChangeArrowheads="1"/>
          </p:cNvSpPr>
          <p:nvPr>
            <p:ph type="title"/>
          </p:nvPr>
        </p:nvSpPr>
        <p:spPr>
          <a:xfrm>
            <a:off x="685800" y="0"/>
            <a:ext cx="3886200" cy="1143000"/>
          </a:xfrm>
        </p:spPr>
        <p:txBody>
          <a:bodyPr/>
          <a:lstStyle/>
          <a:p>
            <a:r>
              <a:rPr kumimoji="1" lang="en-US" sz="3200" b="1">
                <a:solidFill>
                  <a:srgbClr val="FFFFFF"/>
                </a:solidFill>
                <a:latin typeface="Arial" charset="0"/>
                <a:cs typeface="ＭＳ Ｐゴシック" charset="0"/>
              </a:rPr>
              <a:t>Why is the Exodus so significant?</a:t>
            </a:r>
            <a:endParaRPr kumimoji="1" lang="en-US" sz="4000" b="1">
              <a:solidFill>
                <a:srgbClr val="FFFFFF"/>
              </a:solidFill>
              <a:latin typeface="Arial" charset="0"/>
              <a:cs typeface="ＭＳ Ｐゴシック" charset="0"/>
            </a:endParaRPr>
          </a:p>
        </p:txBody>
      </p:sp>
      <p:sp>
        <p:nvSpPr>
          <p:cNvPr id="5" name="Rectangle 2"/>
          <p:cNvSpPr txBox="1">
            <a:spLocks noChangeArrowheads="1"/>
          </p:cNvSpPr>
          <p:nvPr/>
        </p:nvSpPr>
        <p:spPr bwMode="auto">
          <a:xfrm>
            <a:off x="838200" y="1295400"/>
            <a:ext cx="3352800" cy="472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marL="342900" indent="-342900">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nSpc>
                <a:spcPct val="80000"/>
              </a:lnSpc>
              <a:spcBef>
                <a:spcPct val="20000"/>
              </a:spcBef>
              <a:buSzPct val="80000"/>
              <a:buFont typeface="Wingdings" charset="0"/>
              <a:buChar char="l"/>
              <a:defRPr/>
            </a:pPr>
            <a:r>
              <a:rPr kumimoji="1" lang="en-US" sz="2800" b="1" dirty="0">
                <a:solidFill>
                  <a:srgbClr val="FFFFFF"/>
                </a:solidFill>
                <a:latin typeface="Arial" charset="0"/>
              </a:rPr>
              <a:t>Beginning of the nation (6:6-8)</a:t>
            </a:r>
          </a:p>
          <a:p>
            <a:pPr>
              <a:lnSpc>
                <a:spcPct val="80000"/>
              </a:lnSpc>
              <a:spcBef>
                <a:spcPct val="20000"/>
              </a:spcBef>
              <a:buSzPct val="80000"/>
              <a:buFont typeface="Wingdings" charset="0"/>
              <a:buChar char="l"/>
              <a:defRPr/>
            </a:pPr>
            <a:endParaRPr kumimoji="1" lang="en-US" sz="2800" b="1" dirty="0">
              <a:solidFill>
                <a:srgbClr val="FFFFFF"/>
              </a:solidFill>
              <a:latin typeface="Arial" charset="0"/>
            </a:endParaRPr>
          </a:p>
          <a:p>
            <a:pPr>
              <a:lnSpc>
                <a:spcPct val="80000"/>
              </a:lnSpc>
              <a:spcBef>
                <a:spcPct val="20000"/>
              </a:spcBef>
              <a:buSzPct val="80000"/>
              <a:buFont typeface="Wingdings" charset="0"/>
              <a:buChar char="l"/>
              <a:defRPr/>
            </a:pPr>
            <a:r>
              <a:rPr kumimoji="1" lang="en-US" sz="2800" b="1" dirty="0">
                <a:solidFill>
                  <a:srgbClr val="FFFFFF"/>
                </a:solidFill>
                <a:latin typeface="Arial" charset="0"/>
              </a:rPr>
              <a:t>New calendar (12:2)</a:t>
            </a:r>
          </a:p>
          <a:p>
            <a:pPr marL="0" indent="0">
              <a:lnSpc>
                <a:spcPct val="80000"/>
              </a:lnSpc>
              <a:spcBef>
                <a:spcPct val="20000"/>
              </a:spcBef>
              <a:buSzPct val="80000"/>
              <a:defRPr/>
            </a:pPr>
            <a:endParaRPr kumimoji="1" lang="en-US" sz="2800" b="1" dirty="0">
              <a:solidFill>
                <a:srgbClr val="FFFFFF"/>
              </a:solidFill>
              <a:latin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3"/>
          <p:cNvSpPr>
            <a:spLocks noGrp="1" noChangeArrowheads="1"/>
          </p:cNvSpPr>
          <p:nvPr>
            <p:ph type="body" sz="half" idx="1"/>
          </p:nvPr>
        </p:nvSpPr>
        <p:spPr>
          <a:xfrm>
            <a:off x="0" y="2667000"/>
            <a:ext cx="2590800" cy="1905000"/>
          </a:xfrm>
        </p:spPr>
        <p:txBody>
          <a:bodyPr/>
          <a:lstStyle/>
          <a:p>
            <a:pPr marL="263525" indent="-263525" eaLnBrk="1" hangingPunct="1">
              <a:defRPr/>
            </a:pPr>
            <a:r>
              <a:rPr lang="en-US" sz="2800" dirty="0">
                <a:latin typeface="Tahoma" charset="0"/>
                <a:ea typeface="ＭＳ Ｐゴシック" charset="0"/>
                <a:cs typeface="ＭＳ Ｐゴシック" charset="0"/>
              </a:rPr>
              <a:t>Civil</a:t>
            </a:r>
          </a:p>
          <a:p>
            <a:pPr marL="263525" indent="-263525" eaLnBrk="1" hangingPunct="1">
              <a:defRPr/>
            </a:pPr>
            <a:r>
              <a:rPr lang="en-US" sz="2800" dirty="0">
                <a:latin typeface="Tahoma" charset="0"/>
                <a:ea typeface="ＭＳ Ｐゴシック" charset="0"/>
                <a:cs typeface="ＭＳ Ｐゴシック" charset="0"/>
              </a:rPr>
              <a:t>Sacred</a:t>
            </a:r>
          </a:p>
          <a:p>
            <a:pPr marL="263525" indent="-263525" eaLnBrk="1" hangingPunct="1">
              <a:defRPr/>
            </a:pPr>
            <a:r>
              <a:rPr lang="en-US" sz="2800" dirty="0">
                <a:latin typeface="Tahoma" charset="0"/>
                <a:ea typeface="ＭＳ Ｐゴシック" charset="0"/>
                <a:cs typeface="ＭＳ Ｐゴシック" charset="0"/>
              </a:rPr>
              <a:t>Numbered</a:t>
            </a:r>
          </a:p>
        </p:txBody>
      </p:sp>
      <p:pic>
        <p:nvPicPr>
          <p:cNvPr id="395266" name="Picture 5" descr="Calendar front cover"/>
          <p:cNvPicPr>
            <a:picLocks noGrp="1" noChangeAspect="1" noChangeArrowheads="1"/>
          </p:cNvPicPr>
          <p:nvPr>
            <p:ph sz="quarter" idx="2"/>
          </p:nvPr>
        </p:nvPicPr>
        <p:blipFill>
          <a:blip r:embed="rId3">
            <a:extLst>
              <a:ext uri="{28A0092B-C50C-407E-A947-70E740481C1C}">
                <a14:useLocalDpi xmlns:a14="http://schemas.microsoft.com/office/drawing/2010/main"/>
              </a:ext>
            </a:extLst>
          </a:blip>
          <a:srcRect/>
          <a:stretch>
            <a:fillRect/>
          </a:stretch>
        </p:blipFill>
        <p:spPr>
          <a:xfrm>
            <a:off x="2286000" y="0"/>
            <a:ext cx="6858000" cy="6858000"/>
          </a:xfrm>
          <a:noFill/>
          <a:extLst>
            <a:ext uri="{909E8E84-426E-40dd-AFC4-6F175D3DCCD1}">
              <a14:hiddenFill xmlns="" xmlns:a14="http://schemas.microsoft.com/office/drawing/2010/main">
                <a:solidFill>
                  <a:srgbClr val="FFFFFF"/>
                </a:solidFill>
              </a14:hiddenFill>
            </a:ext>
          </a:extLst>
        </p:spPr>
      </p:pic>
      <p:sp>
        <p:nvSpPr>
          <p:cNvPr id="13319" name="AutoShape 7"/>
          <p:cNvSpPr>
            <a:spLocks/>
          </p:cNvSpPr>
          <p:nvPr/>
        </p:nvSpPr>
        <p:spPr bwMode="auto">
          <a:xfrm>
            <a:off x="1908175" y="3352800"/>
            <a:ext cx="381000" cy="838200"/>
          </a:xfrm>
          <a:prstGeom prst="rightBrace">
            <a:avLst>
              <a:gd name="adj1" fmla="val 18333"/>
              <a:gd name="adj2" fmla="val 50000"/>
            </a:avLst>
          </a:prstGeom>
          <a:noFill/>
          <a:ln w="76200" cap="flat" cmpd="sng" algn="ctr">
            <a:solidFill>
              <a:schemeClr val="tx1"/>
            </a:solidFill>
            <a:prstDash val="solid"/>
            <a:round/>
            <a:headEnd type="none" w="med" len="med"/>
            <a:tailEnd type="none" w="med" len="med"/>
          </a:ln>
          <a:effectLst>
            <a:outerShdw blurRad="50800" dist="38100" dir="2700000">
              <a:srgbClr val="000000">
                <a:alpha val="43000"/>
              </a:srgbClr>
            </a:outerShdw>
          </a:effectLst>
        </p:spPr>
        <p:txBody>
          <a:bodyPr wrap="none" anchor="ctr"/>
          <a:lstStyle/>
          <a:p>
            <a:pPr>
              <a:defRPr/>
            </a:pPr>
            <a:endParaRPr lang="en-US" dirty="0">
              <a:solidFill>
                <a:srgbClr val="060400"/>
              </a:solidFill>
              <a:effectLst>
                <a:outerShdw blurRad="38100" dist="38100" dir="2700000" algn="tl">
                  <a:srgbClr val="000000">
                    <a:alpha val="43137"/>
                  </a:srgbClr>
                </a:outerShdw>
              </a:effectLst>
              <a:latin typeface="Tahoma" charset="-52"/>
            </a:endParaRPr>
          </a:p>
        </p:txBody>
      </p:sp>
      <p:pic>
        <p:nvPicPr>
          <p:cNvPr id="13321" name="Picture 9" descr="shofar">
            <a:hlinkClick r:id="rId4"/>
          </p:cNvPr>
          <p:cNvPicPr>
            <a:picLocks noGrp="1" noChangeAspect="1" noChangeArrowheads="1"/>
          </p:cNvPicPr>
          <p:nvPr>
            <p:ph sz="quarter" idx="3"/>
          </p:nvPr>
        </p:nvPicPr>
        <p:blipFill>
          <a:blip r:embed="rId5">
            <a:extLst>
              <a:ext uri="{28A0092B-C50C-407E-A947-70E740481C1C}">
                <a14:useLocalDpi xmlns:a14="http://schemas.microsoft.com/office/drawing/2010/main"/>
              </a:ext>
            </a:extLst>
          </a:blip>
          <a:srcRect/>
          <a:stretch>
            <a:fillRect/>
          </a:stretch>
        </p:blipFill>
        <p:spPr>
          <a:xfrm>
            <a:off x="1371600" y="2286000"/>
            <a:ext cx="1219200" cy="812800"/>
          </a:xfrm>
        </p:spPr>
      </p:pic>
      <p:sp>
        <p:nvSpPr>
          <p:cNvPr id="13314" name="Rectangle 2"/>
          <p:cNvSpPr>
            <a:spLocks noGrp="1" noChangeArrowheads="1"/>
          </p:cNvSpPr>
          <p:nvPr>
            <p:ph type="title"/>
          </p:nvPr>
        </p:nvSpPr>
        <p:spPr>
          <a:xfrm>
            <a:off x="0" y="-76200"/>
            <a:ext cx="4648200" cy="865188"/>
          </a:xfrm>
        </p:spPr>
        <p:txBody>
          <a:bodyPr/>
          <a:lstStyle/>
          <a:p>
            <a:pPr eaLnBrk="1" hangingPunct="1">
              <a:defRPr/>
            </a:pPr>
            <a:r>
              <a:rPr lang="en-US">
                <a:latin typeface="Arial" charset="0"/>
                <a:ea typeface="ＭＳ Ｐゴシック" charset="0"/>
                <a:cs typeface="ＭＳ Ｐゴシック" charset="0"/>
              </a:rPr>
              <a:t>Jewish Calendars</a:t>
            </a:r>
          </a:p>
        </p:txBody>
      </p:sp>
      <p:sp>
        <p:nvSpPr>
          <p:cNvPr id="13322" name="Text Box 10"/>
          <p:cNvSpPr txBox="1">
            <a:spLocks noChangeArrowheads="1"/>
          </p:cNvSpPr>
          <p:nvPr/>
        </p:nvSpPr>
        <p:spPr bwMode="auto">
          <a:xfrm>
            <a:off x="8301038" y="73025"/>
            <a:ext cx="698500" cy="461963"/>
          </a:xfrm>
          <a:prstGeom prst="rect">
            <a:avLst/>
          </a:prstGeom>
          <a:solidFill>
            <a:srgbClr val="000000"/>
          </a:solidFill>
          <a:ln w="9525">
            <a:noFill/>
            <a:miter lim="800000"/>
            <a:headEnd/>
            <a:tailEnd/>
          </a:ln>
          <a:effectLst>
            <a:outerShdw blurRad="63500" dist="35921" dir="2700000" algn="ctr" rotWithShape="0">
              <a:srgbClr val="060400">
                <a:alpha val="74998"/>
              </a:srgbClr>
            </a:outerShdw>
          </a:effectLst>
        </p:spPr>
        <p:txBody>
          <a:bodyPr wrap="none">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algn="ctr">
              <a:defRPr/>
            </a:pPr>
            <a:r>
              <a:rPr lang="en-US" b="1" dirty="0">
                <a:solidFill>
                  <a:srgbClr val="FFFFFF"/>
                </a:solidFill>
                <a:latin typeface="Arial"/>
                <a:cs typeface="Arial"/>
              </a:rPr>
              <a:t>136</a:t>
            </a:r>
            <a:endParaRPr lang="en-US" sz="1800" dirty="0">
              <a:solidFill>
                <a:srgbClr val="FFFFFF"/>
              </a:solidFill>
              <a:latin typeface="Arial"/>
              <a:cs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5" presetClass="entr" presetSubtype="0" fill="hold" nodeType="clickEffect">
                                  <p:stCondLst>
                                    <p:cond delay="0"/>
                                  </p:stCondLst>
                                  <p:childTnLst>
                                    <p:set>
                                      <p:cBhvr>
                                        <p:cTn id="6" dur="1" fill="hold">
                                          <p:stCondLst>
                                            <p:cond delay="0"/>
                                          </p:stCondLst>
                                        </p:cTn>
                                        <p:tgtEl>
                                          <p:spTgt spid="13315">
                                            <p:txEl>
                                              <p:pRg st="0" end="0"/>
                                            </p:txEl>
                                          </p:spTgt>
                                        </p:tgtEl>
                                        <p:attrNameLst>
                                          <p:attrName>style.visibility</p:attrName>
                                        </p:attrNameLst>
                                      </p:cBhvr>
                                      <p:to>
                                        <p:strVal val="visible"/>
                                      </p:to>
                                    </p:set>
                                    <p:animEffect transition="in" filter="fade">
                                      <p:cBhvr>
                                        <p:cTn id="7" dur="2000"/>
                                        <p:tgtEl>
                                          <p:spTgt spid="13315">
                                            <p:txEl>
                                              <p:pRg st="0" end="0"/>
                                            </p:txEl>
                                          </p:spTgt>
                                        </p:tgtEl>
                                      </p:cBhvr>
                                    </p:animEffect>
                                    <p:anim calcmode="lin" valueType="num">
                                      <p:cBhvr>
                                        <p:cTn id="8" dur="2000" fill="hold"/>
                                        <p:tgtEl>
                                          <p:spTgt spid="13315">
                                            <p:txEl>
                                              <p:pRg st="0" end="0"/>
                                            </p:txEl>
                                          </p:spTgt>
                                        </p:tgtEl>
                                        <p:attrNameLst>
                                          <p:attrName>style.rotation</p:attrName>
                                        </p:attrNameLst>
                                      </p:cBhvr>
                                      <p:tavLst>
                                        <p:tav tm="0">
                                          <p:val>
                                            <p:fltVal val="720"/>
                                          </p:val>
                                        </p:tav>
                                        <p:tav tm="100000">
                                          <p:val>
                                            <p:fltVal val="0"/>
                                          </p:val>
                                        </p:tav>
                                      </p:tavLst>
                                    </p:anim>
                                    <p:anim calcmode="lin" valueType="num">
                                      <p:cBhvr>
                                        <p:cTn id="9" dur="2000" fill="hold"/>
                                        <p:tgtEl>
                                          <p:spTgt spid="13315">
                                            <p:txEl>
                                              <p:pRg st="0" end="0"/>
                                            </p:txEl>
                                          </p:spTgt>
                                        </p:tgtEl>
                                        <p:attrNameLst>
                                          <p:attrName>ppt_h</p:attrName>
                                        </p:attrNameLst>
                                      </p:cBhvr>
                                      <p:tavLst>
                                        <p:tav tm="0">
                                          <p:val>
                                            <p:fltVal val="0"/>
                                          </p:val>
                                        </p:tav>
                                        <p:tav tm="100000">
                                          <p:val>
                                            <p:strVal val="#ppt_h"/>
                                          </p:val>
                                        </p:tav>
                                      </p:tavLst>
                                    </p:anim>
                                    <p:anim calcmode="lin" valueType="num">
                                      <p:cBhvr>
                                        <p:cTn id="10" dur="2000" fill="hold"/>
                                        <p:tgtEl>
                                          <p:spTgt spid="13315">
                                            <p:txEl>
                                              <p:pRg st="0" end="0"/>
                                            </p:txEl>
                                          </p:spTgt>
                                        </p:tgtEl>
                                        <p:attrNameLst>
                                          <p:attrName>ppt_w</p:attrName>
                                        </p:attrNameLst>
                                      </p:cBhvr>
                                      <p:tavLst>
                                        <p:tav tm="0">
                                          <p:val>
                                            <p:fltVal val="0"/>
                                          </p:val>
                                        </p:tav>
                                        <p:tav tm="100000">
                                          <p:val>
                                            <p:strVal val="#ppt_w"/>
                                          </p:val>
                                        </p:tav>
                                      </p:tavLst>
                                    </p:anim>
                                  </p:childTnLst>
                                </p:cTn>
                              </p:par>
                              <p:par>
                                <p:cTn id="11" presetID="13" presetClass="entr" presetSubtype="16" fill="hold" nodeType="withEffect">
                                  <p:stCondLst>
                                    <p:cond delay="0"/>
                                  </p:stCondLst>
                                  <p:childTnLst>
                                    <p:set>
                                      <p:cBhvr>
                                        <p:cTn id="12" dur="1" fill="hold">
                                          <p:stCondLst>
                                            <p:cond delay="0"/>
                                          </p:stCondLst>
                                        </p:cTn>
                                        <p:tgtEl>
                                          <p:spTgt spid="13321"/>
                                        </p:tgtEl>
                                        <p:attrNameLst>
                                          <p:attrName>style.visibility</p:attrName>
                                        </p:attrNameLst>
                                      </p:cBhvr>
                                      <p:to>
                                        <p:strVal val="visible"/>
                                      </p:to>
                                    </p:set>
                                    <p:animEffect transition="in" filter="plus(in)">
                                      <p:cBhvr>
                                        <p:cTn id="13" dur="2000"/>
                                        <p:tgtEl>
                                          <p:spTgt spid="13321"/>
                                        </p:tgtEl>
                                      </p:cBhvr>
                                    </p:animEffect>
                                  </p:childTnLst>
                                </p:cTn>
                              </p:par>
                            </p:childTnLst>
                          </p:cTn>
                        </p:par>
                        <p:par>
                          <p:cTn id="14" fill="hold" nodeType="afterGroup">
                            <p:stCondLst>
                              <p:cond delay="2000"/>
                            </p:stCondLst>
                            <p:childTnLst>
                              <p:par>
                                <p:cTn id="15" presetID="35" presetClass="entr" presetSubtype="0" fill="hold" nodeType="afterEffect">
                                  <p:stCondLst>
                                    <p:cond delay="0"/>
                                  </p:stCondLst>
                                  <p:childTnLst>
                                    <p:set>
                                      <p:cBhvr>
                                        <p:cTn id="16" dur="1" fill="hold">
                                          <p:stCondLst>
                                            <p:cond delay="0"/>
                                          </p:stCondLst>
                                        </p:cTn>
                                        <p:tgtEl>
                                          <p:spTgt spid="13315">
                                            <p:txEl>
                                              <p:pRg st="1" end="1"/>
                                            </p:txEl>
                                          </p:spTgt>
                                        </p:tgtEl>
                                        <p:attrNameLst>
                                          <p:attrName>style.visibility</p:attrName>
                                        </p:attrNameLst>
                                      </p:cBhvr>
                                      <p:to>
                                        <p:strVal val="visible"/>
                                      </p:to>
                                    </p:set>
                                    <p:animEffect transition="in" filter="fade">
                                      <p:cBhvr>
                                        <p:cTn id="17" dur="2000"/>
                                        <p:tgtEl>
                                          <p:spTgt spid="13315">
                                            <p:txEl>
                                              <p:pRg st="1" end="1"/>
                                            </p:txEl>
                                          </p:spTgt>
                                        </p:tgtEl>
                                      </p:cBhvr>
                                    </p:animEffect>
                                    <p:anim calcmode="lin" valueType="num">
                                      <p:cBhvr>
                                        <p:cTn id="18" dur="2000" fill="hold"/>
                                        <p:tgtEl>
                                          <p:spTgt spid="13315">
                                            <p:txEl>
                                              <p:pRg st="1" end="1"/>
                                            </p:txEl>
                                          </p:spTgt>
                                        </p:tgtEl>
                                        <p:attrNameLst>
                                          <p:attrName>style.rotation</p:attrName>
                                        </p:attrNameLst>
                                      </p:cBhvr>
                                      <p:tavLst>
                                        <p:tav tm="0">
                                          <p:val>
                                            <p:fltVal val="720"/>
                                          </p:val>
                                        </p:tav>
                                        <p:tav tm="100000">
                                          <p:val>
                                            <p:fltVal val="0"/>
                                          </p:val>
                                        </p:tav>
                                      </p:tavLst>
                                    </p:anim>
                                    <p:anim calcmode="lin" valueType="num">
                                      <p:cBhvr>
                                        <p:cTn id="19" dur="2000" fill="hold"/>
                                        <p:tgtEl>
                                          <p:spTgt spid="13315">
                                            <p:txEl>
                                              <p:pRg st="1" end="1"/>
                                            </p:txEl>
                                          </p:spTgt>
                                        </p:tgtEl>
                                        <p:attrNameLst>
                                          <p:attrName>ppt_h</p:attrName>
                                        </p:attrNameLst>
                                      </p:cBhvr>
                                      <p:tavLst>
                                        <p:tav tm="0">
                                          <p:val>
                                            <p:fltVal val="0"/>
                                          </p:val>
                                        </p:tav>
                                        <p:tav tm="100000">
                                          <p:val>
                                            <p:strVal val="#ppt_h"/>
                                          </p:val>
                                        </p:tav>
                                      </p:tavLst>
                                    </p:anim>
                                    <p:anim calcmode="lin" valueType="num">
                                      <p:cBhvr>
                                        <p:cTn id="20" dur="2000" fill="hold"/>
                                        <p:tgtEl>
                                          <p:spTgt spid="13315">
                                            <p:txEl>
                                              <p:pRg st="1" end="1"/>
                                            </p:txEl>
                                          </p:spTgt>
                                        </p:tgtEl>
                                        <p:attrNameLst>
                                          <p:attrName>ppt_w</p:attrName>
                                        </p:attrNameLst>
                                      </p:cBhvr>
                                      <p:tavLst>
                                        <p:tav tm="0">
                                          <p:val>
                                            <p:fltVal val="0"/>
                                          </p:val>
                                        </p:tav>
                                        <p:tav tm="100000">
                                          <p:val>
                                            <p:strVal val="#ppt_w"/>
                                          </p:val>
                                        </p:tav>
                                      </p:tavLst>
                                    </p:anim>
                                  </p:childTnLst>
                                </p:cTn>
                              </p:par>
                            </p:childTnLst>
                          </p:cTn>
                        </p:par>
                        <p:par>
                          <p:cTn id="21" fill="hold" nodeType="afterGroup">
                            <p:stCondLst>
                              <p:cond delay="4000"/>
                            </p:stCondLst>
                            <p:childTnLst>
                              <p:par>
                                <p:cTn id="22" presetID="35" presetClass="entr" presetSubtype="0" fill="hold" nodeType="afterEffect">
                                  <p:stCondLst>
                                    <p:cond delay="0"/>
                                  </p:stCondLst>
                                  <p:childTnLst>
                                    <p:set>
                                      <p:cBhvr>
                                        <p:cTn id="23" dur="1" fill="hold">
                                          <p:stCondLst>
                                            <p:cond delay="0"/>
                                          </p:stCondLst>
                                        </p:cTn>
                                        <p:tgtEl>
                                          <p:spTgt spid="13315">
                                            <p:txEl>
                                              <p:pRg st="2" end="2"/>
                                            </p:txEl>
                                          </p:spTgt>
                                        </p:tgtEl>
                                        <p:attrNameLst>
                                          <p:attrName>style.visibility</p:attrName>
                                        </p:attrNameLst>
                                      </p:cBhvr>
                                      <p:to>
                                        <p:strVal val="visible"/>
                                      </p:to>
                                    </p:set>
                                    <p:animEffect transition="in" filter="fade">
                                      <p:cBhvr>
                                        <p:cTn id="24" dur="2000"/>
                                        <p:tgtEl>
                                          <p:spTgt spid="13315">
                                            <p:txEl>
                                              <p:pRg st="2" end="2"/>
                                            </p:txEl>
                                          </p:spTgt>
                                        </p:tgtEl>
                                      </p:cBhvr>
                                    </p:animEffect>
                                    <p:anim calcmode="lin" valueType="num">
                                      <p:cBhvr>
                                        <p:cTn id="25" dur="2000" fill="hold"/>
                                        <p:tgtEl>
                                          <p:spTgt spid="13315">
                                            <p:txEl>
                                              <p:pRg st="2" end="2"/>
                                            </p:txEl>
                                          </p:spTgt>
                                        </p:tgtEl>
                                        <p:attrNameLst>
                                          <p:attrName>style.rotation</p:attrName>
                                        </p:attrNameLst>
                                      </p:cBhvr>
                                      <p:tavLst>
                                        <p:tav tm="0">
                                          <p:val>
                                            <p:fltVal val="720"/>
                                          </p:val>
                                        </p:tav>
                                        <p:tav tm="100000">
                                          <p:val>
                                            <p:fltVal val="0"/>
                                          </p:val>
                                        </p:tav>
                                      </p:tavLst>
                                    </p:anim>
                                    <p:anim calcmode="lin" valueType="num">
                                      <p:cBhvr>
                                        <p:cTn id="26" dur="2000" fill="hold"/>
                                        <p:tgtEl>
                                          <p:spTgt spid="13315">
                                            <p:txEl>
                                              <p:pRg st="2" end="2"/>
                                            </p:txEl>
                                          </p:spTgt>
                                        </p:tgtEl>
                                        <p:attrNameLst>
                                          <p:attrName>ppt_h</p:attrName>
                                        </p:attrNameLst>
                                      </p:cBhvr>
                                      <p:tavLst>
                                        <p:tav tm="0">
                                          <p:val>
                                            <p:fltVal val="0"/>
                                          </p:val>
                                        </p:tav>
                                        <p:tav tm="100000">
                                          <p:val>
                                            <p:strVal val="#ppt_h"/>
                                          </p:val>
                                        </p:tav>
                                      </p:tavLst>
                                    </p:anim>
                                    <p:anim calcmode="lin" valueType="num">
                                      <p:cBhvr>
                                        <p:cTn id="27" dur="2000" fill="hold"/>
                                        <p:tgtEl>
                                          <p:spTgt spid="13315">
                                            <p:txEl>
                                              <p:pRg st="2" end="2"/>
                                            </p:txEl>
                                          </p:spTgt>
                                        </p:tgtEl>
                                        <p:attrNameLst>
                                          <p:attrName>ppt_w</p:attrName>
                                        </p:attrNameLst>
                                      </p:cBhvr>
                                      <p:tavLst>
                                        <p:tav tm="0">
                                          <p:val>
                                            <p:fltVal val="0"/>
                                          </p:val>
                                        </p:tav>
                                        <p:tav tm="100000">
                                          <p:val>
                                            <p:strVal val="#ppt_w"/>
                                          </p:val>
                                        </p:tav>
                                      </p:tavLst>
                                    </p:anim>
                                  </p:childTnLst>
                                </p:cTn>
                              </p:par>
                            </p:childTnLst>
                          </p:cTn>
                        </p:par>
                        <p:par>
                          <p:cTn id="28" fill="hold" nodeType="afterGroup">
                            <p:stCondLst>
                              <p:cond delay="6000"/>
                            </p:stCondLst>
                            <p:childTnLst>
                              <p:par>
                                <p:cTn id="29" presetID="22" presetClass="entr" presetSubtype="8" fill="hold" grpId="0" nodeType="afterEffect">
                                  <p:stCondLst>
                                    <p:cond delay="0"/>
                                  </p:stCondLst>
                                  <p:childTnLst>
                                    <p:set>
                                      <p:cBhvr>
                                        <p:cTn id="30" dur="1" fill="hold">
                                          <p:stCondLst>
                                            <p:cond delay="0"/>
                                          </p:stCondLst>
                                        </p:cTn>
                                        <p:tgtEl>
                                          <p:spTgt spid="13319"/>
                                        </p:tgtEl>
                                        <p:attrNameLst>
                                          <p:attrName>style.visibility</p:attrName>
                                        </p:attrNameLst>
                                      </p:cBhvr>
                                      <p:to>
                                        <p:strVal val="visible"/>
                                      </p:to>
                                    </p:set>
                                    <p:animEffect transition="in" filter="wipe(left)">
                                      <p:cBhvr>
                                        <p:cTn id="31" dur="500"/>
                                        <p:tgtEl>
                                          <p:spTgt spid="133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0041" name="Rectangle 57"/>
          <p:cNvSpPr>
            <a:spLocks noChangeArrowheads="1"/>
          </p:cNvSpPr>
          <p:nvPr/>
        </p:nvSpPr>
        <p:spPr bwMode="auto">
          <a:xfrm>
            <a:off x="0" y="0"/>
            <a:ext cx="7848600" cy="6858000"/>
          </a:xfrm>
          <a:prstGeom prst="rect">
            <a:avLst/>
          </a:prstGeom>
          <a:gradFill rotWithShape="0">
            <a:gsLst>
              <a:gs pos="0">
                <a:schemeClr val="bg2">
                  <a:alpha val="58000"/>
                </a:schemeClr>
              </a:gs>
              <a:gs pos="100000">
                <a:schemeClr val="bg2">
                  <a:gamma/>
                  <a:shade val="46275"/>
                  <a:invGamma/>
                </a:schemeClr>
              </a:gs>
            </a:gsLst>
            <a:lin ang="5400000" scaled="1"/>
          </a:gradFill>
          <a:ln w="9525">
            <a:solidFill>
              <a:schemeClr val="tx1"/>
            </a:solidFill>
            <a:miter lim="800000"/>
            <a:headEnd/>
            <a:tailEnd/>
          </a:ln>
          <a:effectLst/>
        </p:spPr>
        <p:txBody>
          <a:bodyPr wrap="none" anchor="ctr"/>
          <a:lstStyle/>
          <a:p>
            <a:pPr>
              <a:defRPr/>
            </a:pPr>
            <a:endParaRPr lang="en-US">
              <a:latin typeface="Tahoma" pitchFamily="22" charset="-52"/>
              <a:ea typeface="+mn-ea"/>
              <a:cs typeface="+mn-cs"/>
            </a:endParaRPr>
          </a:p>
        </p:txBody>
      </p:sp>
      <p:sp>
        <p:nvSpPr>
          <p:cNvPr id="169986" name="Rectangle 2"/>
          <p:cNvSpPr>
            <a:spLocks noGrp="1" noChangeArrowheads="1"/>
          </p:cNvSpPr>
          <p:nvPr>
            <p:ph type="title"/>
          </p:nvPr>
        </p:nvSpPr>
        <p:spPr>
          <a:xfrm>
            <a:off x="219075" y="227013"/>
            <a:ext cx="4733925" cy="763587"/>
          </a:xfrm>
          <a:effectLst>
            <a:outerShdw blurRad="63500" dist="38099" dir="2700000" algn="ctr" rotWithShape="0">
              <a:schemeClr val="bg2">
                <a:alpha val="74998"/>
              </a:schemeClr>
            </a:outerShdw>
          </a:effectLst>
        </p:spPr>
        <p:txBody>
          <a:bodyPr/>
          <a:lstStyle/>
          <a:p>
            <a:pPr eaLnBrk="1" hangingPunct="1">
              <a:defRPr/>
            </a:pPr>
            <a:r>
              <a:rPr lang="en-US">
                <a:ea typeface="+mj-ea"/>
                <a:cs typeface="+mj-cs"/>
              </a:rPr>
              <a:t>The Four Directions</a:t>
            </a:r>
          </a:p>
        </p:txBody>
      </p:sp>
      <p:sp>
        <p:nvSpPr>
          <p:cNvPr id="218115" name="Rectangle 4"/>
          <p:cNvSpPr>
            <a:spLocks noChangeArrowheads="1"/>
          </p:cNvSpPr>
          <p:nvPr/>
        </p:nvSpPr>
        <p:spPr bwMode="auto">
          <a:xfrm>
            <a:off x="0" y="1990725"/>
            <a:ext cx="18415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pPr eaLnBrk="1" hangingPunct="1">
              <a:tabLst>
                <a:tab pos="3886200" algn="l"/>
                <a:tab pos="4114800" algn="l"/>
                <a:tab pos="4800600" algn="l"/>
                <a:tab pos="5600700" algn="l"/>
                <a:tab pos="5715000" algn="l"/>
              </a:tabLst>
            </a:pPr>
            <a:endParaRPr lang="en-US">
              <a:latin typeface="Arial" charset="0"/>
            </a:endParaRPr>
          </a:p>
        </p:txBody>
      </p:sp>
      <p:graphicFrame>
        <p:nvGraphicFramePr>
          <p:cNvPr id="170037" name="Group 53"/>
          <p:cNvGraphicFramePr>
            <a:graphicFrameLocks noGrp="1"/>
          </p:cNvGraphicFramePr>
          <p:nvPr/>
        </p:nvGraphicFramePr>
        <p:xfrm>
          <a:off x="0" y="1066800"/>
          <a:ext cx="7848600" cy="5791201"/>
        </p:xfrm>
        <a:graphic>
          <a:graphicData uri="http://schemas.openxmlformats.org/drawingml/2006/table">
            <a:tbl>
              <a:tblPr/>
              <a:tblGrid>
                <a:gridCol w="1295400">
                  <a:extLst>
                    <a:ext uri="{9D8B030D-6E8A-4147-A177-3AD203B41FA5}">
                      <a16:colId xmlns:a16="http://schemas.microsoft.com/office/drawing/2014/main" val="20000"/>
                    </a:ext>
                  </a:extLst>
                </a:gridCol>
                <a:gridCol w="3073400">
                  <a:extLst>
                    <a:ext uri="{9D8B030D-6E8A-4147-A177-3AD203B41FA5}">
                      <a16:colId xmlns:a16="http://schemas.microsoft.com/office/drawing/2014/main" val="20001"/>
                    </a:ext>
                  </a:extLst>
                </a:gridCol>
                <a:gridCol w="3479800">
                  <a:extLst>
                    <a:ext uri="{9D8B030D-6E8A-4147-A177-3AD203B41FA5}">
                      <a16:colId xmlns:a16="http://schemas.microsoft.com/office/drawing/2014/main" val="20002"/>
                    </a:ext>
                  </a:extLst>
                </a:gridCol>
              </a:tblGrid>
              <a:tr h="15144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CN" sz="2400" b="1" i="1" u="none" strike="noStrike" cap="none" normalizeH="0" baseline="0" dirty="0">
                          <a:ln>
                            <a:noFill/>
                          </a:ln>
                          <a:solidFill>
                            <a:schemeClr val="tx1"/>
                          </a:solidFill>
                          <a:effectLst/>
                          <a:latin typeface="Arial" charset="0"/>
                          <a:ea typeface="Arial" charset="0"/>
                          <a:cs typeface="Arial" charset="0"/>
                        </a:rPr>
                        <a:t>Look...</a:t>
                      </a:r>
                      <a:endParaRPr kumimoji="0" lang="en-US" sz="2400" b="1" i="1" u="none" strike="noStrike" cap="none" normalizeH="0" baseline="0" dirty="0">
                        <a:ln>
                          <a:noFill/>
                        </a:ln>
                        <a:solidFill>
                          <a:schemeClr val="tx1"/>
                        </a:solidFill>
                        <a:effectLst/>
                        <a:latin typeface="Arial" charset="0"/>
                        <a:ea typeface="Arial" charset="0"/>
                        <a:cs typeface="Arial" charset="0"/>
                      </a:endParaRPr>
                    </a:p>
                  </a:txBody>
                  <a:tcPr horzOverflow="overflow">
                    <a:lnL>
                      <a:noFill/>
                    </a:lnL>
                    <a:lnR>
                      <a:noFill/>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CC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3200" b="1" i="1" u="none" strike="noStrike" cap="none" normalizeH="0" baseline="0">
                          <a:ln>
                            <a:noFill/>
                          </a:ln>
                          <a:solidFill>
                            <a:srgbClr val="000000"/>
                          </a:solidFill>
                          <a:effectLst/>
                          <a:latin typeface="Arial" charset="0"/>
                          <a:ea typeface="Arial" charset="0"/>
                          <a:cs typeface="Arial" charset="0"/>
                        </a:rPr>
                        <a:t>Passover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3200" b="1" i="1" u="none" strike="noStrike" cap="none" normalizeH="0" baseline="0">
                          <a:ln>
                            <a:noFill/>
                          </a:ln>
                          <a:solidFill>
                            <a:srgbClr val="000000"/>
                          </a:solidFill>
                          <a:effectLst/>
                          <a:latin typeface="Arial" charset="0"/>
                          <a:ea typeface="Arial" charset="0"/>
                          <a:cs typeface="Arial" charset="0"/>
                        </a:rPr>
                        <a:t>(Jewish)</a:t>
                      </a:r>
                      <a:endParaRPr kumimoji="0" lang="en-US" altLang="zh-CN" sz="5400" b="0" i="0" u="none" strike="noStrike" cap="none" normalizeH="0" baseline="0">
                        <a:ln>
                          <a:noFill/>
                        </a:ln>
                        <a:solidFill>
                          <a:schemeClr val="tx1"/>
                        </a:solidFill>
                        <a:effectLst/>
                        <a:latin typeface="Arial" charset="0"/>
                        <a:ea typeface="Arial" charset="0"/>
                        <a:cs typeface="Arial" charset="0"/>
                      </a:endParaRPr>
                    </a:p>
                  </a:txBody>
                  <a:tcPr horzOverflow="overflow">
                    <a:lnL>
                      <a:noFill/>
                    </a:lnL>
                    <a:lnR>
                      <a:noFill/>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CCCC"/>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3200" b="1" i="1" u="none" strike="noStrike" cap="none" normalizeH="0" baseline="0" dirty="0">
                          <a:ln>
                            <a:noFill/>
                          </a:ln>
                          <a:solidFill>
                            <a:srgbClr val="000000"/>
                          </a:solidFill>
                          <a:effectLst/>
                          <a:latin typeface="Arial" charset="0"/>
                          <a:ea typeface="Arial" charset="0"/>
                          <a:cs typeface="Arial" charset="0"/>
                        </a:rPr>
                        <a:t>Lord</a:t>
                      </a:r>
                      <a:r>
                        <a:rPr kumimoji="0" lang="fr-FR" altLang="zh-CN" sz="3200" b="1" i="1" u="none" strike="noStrike" cap="none" normalizeH="0" baseline="0" dirty="0">
                          <a:ln>
                            <a:noFill/>
                          </a:ln>
                          <a:solidFill>
                            <a:srgbClr val="000000"/>
                          </a:solidFill>
                          <a:effectLst/>
                          <a:latin typeface="Arial" charset="0"/>
                          <a:ea typeface="Arial" charset="0"/>
                          <a:cs typeface="Arial" charset="0"/>
                        </a:rPr>
                        <a:t>'</a:t>
                      </a:r>
                      <a:r>
                        <a:rPr kumimoji="0" lang="en-US" altLang="zh-CN" sz="3200" b="1" i="1" u="none" strike="noStrike" cap="none" normalizeH="0" baseline="0" dirty="0">
                          <a:ln>
                            <a:noFill/>
                          </a:ln>
                          <a:solidFill>
                            <a:srgbClr val="000000"/>
                          </a:solidFill>
                          <a:effectLst/>
                          <a:latin typeface="Arial" charset="0"/>
                          <a:ea typeface="Arial" charset="0"/>
                          <a:cs typeface="Arial" charset="0"/>
                        </a:rPr>
                        <a:t>s Supper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3200" b="1" i="1" u="none" strike="noStrike" cap="none" normalizeH="0" baseline="0" dirty="0">
                          <a:ln>
                            <a:noFill/>
                          </a:ln>
                          <a:solidFill>
                            <a:srgbClr val="000000"/>
                          </a:solidFill>
                          <a:effectLst/>
                          <a:latin typeface="Arial" charset="0"/>
                          <a:ea typeface="Arial" charset="0"/>
                          <a:cs typeface="Arial" charset="0"/>
                        </a:rPr>
                        <a:t>(Christian)</a:t>
                      </a:r>
                      <a:endParaRPr kumimoji="0" lang="en-US" altLang="zh-CN" sz="3600" b="0" i="0" u="none" strike="noStrike" cap="none" normalizeH="0" baseline="0" dirty="0">
                        <a:ln>
                          <a:noFill/>
                        </a:ln>
                        <a:solidFill>
                          <a:schemeClr val="tx1"/>
                        </a:solidFill>
                        <a:effectLst/>
                        <a:latin typeface="Arial" charset="0"/>
                        <a:ea typeface="Arial" charset="0"/>
                        <a:cs typeface="Arial" charset="0"/>
                      </a:endParaRPr>
                    </a:p>
                  </a:txBody>
                  <a:tcPr horzOverflow="overflow">
                    <a:lnL>
                      <a:noFill/>
                    </a:lnL>
                    <a:lnR>
                      <a:noFill/>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CCCC"/>
                    </a:solidFill>
                  </a:tcPr>
                </a:tc>
                <a:extLst>
                  <a:ext uri="{0D108BD9-81ED-4DB2-BD59-A6C34878D82A}">
                    <a16:rowId xmlns:a16="http://schemas.microsoft.com/office/drawing/2014/main" val="10000"/>
                  </a:ext>
                </a:extLst>
              </a:tr>
              <a:tr h="10699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a:ln>
                            <a:noFill/>
                          </a:ln>
                          <a:solidFill>
                            <a:schemeClr val="tx1"/>
                          </a:solidFill>
                          <a:effectLst/>
                          <a:latin typeface="Arial" charset="0"/>
                          <a:ea typeface="Arial" charset="0"/>
                          <a:cs typeface="Arial" charset="0"/>
                        </a:rPr>
                        <a:t>Outward</a:t>
                      </a:r>
                      <a:endParaRPr kumimoji="0" lang="en-US" altLang="zh-CN" sz="4000" b="0" i="1" u="none" strike="noStrike" cap="none" normalizeH="0" baseline="0">
                        <a:ln>
                          <a:noFill/>
                        </a:ln>
                        <a:solidFill>
                          <a:schemeClr val="tx1"/>
                        </a:solidFill>
                        <a:effectLst/>
                        <a:latin typeface="Arial" charset="0"/>
                        <a:ea typeface="Arial" charset="0"/>
                        <a:cs typeface="Arial" charset="0"/>
                      </a:endParaRPr>
                    </a:p>
                  </a:txBody>
                  <a:tcPr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solidFill>
                      <a:srgbClr val="CCCCCC"/>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DDDDDD"/>
                          </a:solidFill>
                          <a:effectLst>
                            <a:outerShdw blurRad="38100" dist="38100" dir="2700000" algn="tl">
                              <a:srgbClr val="000000"/>
                            </a:outerShdw>
                          </a:effectLst>
                          <a:latin typeface="Arial" charset="0"/>
                          <a:ea typeface="Arial" charset="0"/>
                          <a:cs typeface="Arial" charset="0"/>
                        </a:rPr>
                        <a:t>Whole family involved</a:t>
                      </a:r>
                      <a:endParaRPr kumimoji="0" lang="en-US" altLang="zh-CN" sz="2400" b="0" i="0" u="none" strike="noStrike" cap="none" normalizeH="0" baseline="0">
                        <a:ln>
                          <a:noFill/>
                        </a:ln>
                        <a:solidFill>
                          <a:srgbClr val="DDDDDD"/>
                        </a:solidFill>
                        <a:effectLst>
                          <a:outerShdw blurRad="38100" dist="38100" dir="2700000" algn="tl">
                            <a:srgbClr val="000000"/>
                          </a:outerShdw>
                        </a:effectLst>
                        <a:latin typeface="Arial" charset="0"/>
                        <a:ea typeface="Arial"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DDDDDD"/>
                          </a:solidFill>
                          <a:effectLst>
                            <a:outerShdw blurRad="38100" dist="38100" dir="2700000" algn="tl">
                              <a:srgbClr val="000000"/>
                            </a:outerShdw>
                          </a:effectLst>
                          <a:latin typeface="Arial" charset="0"/>
                          <a:ea typeface="Arial" charset="0"/>
                          <a:cs typeface="Arial" charset="0"/>
                        </a:rPr>
                        <a:t>(Exod. 12:3-4, 16)</a:t>
                      </a:r>
                      <a:endParaRPr kumimoji="0" lang="en-US" altLang="zh-CN" sz="4000" b="0" i="0" u="none" strike="noStrike" cap="none" normalizeH="0" baseline="0">
                        <a:ln>
                          <a:noFill/>
                        </a:ln>
                        <a:solidFill>
                          <a:srgbClr val="DDDDDD"/>
                        </a:solidFill>
                        <a:effectLst>
                          <a:outerShdw blurRad="38100" dist="38100" dir="2700000" algn="tl">
                            <a:srgbClr val="000000"/>
                          </a:outerShdw>
                        </a:effectLst>
                        <a:latin typeface="Arial" charset="0"/>
                        <a:ea typeface="Arial" charset="0"/>
                        <a:cs typeface="Arial" charset="0"/>
                      </a:endParaRPr>
                    </a:p>
                  </a:txBody>
                  <a:tcPr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DDDDDD"/>
                          </a:solidFill>
                          <a:effectLst>
                            <a:outerShdw blurRad="38100" dist="38100" dir="2700000" algn="tl">
                              <a:srgbClr val="000000"/>
                            </a:outerShdw>
                          </a:effectLst>
                          <a:latin typeface="Arial" charset="0"/>
                          <a:ea typeface="Arial" charset="0"/>
                          <a:cs typeface="Arial" charset="0"/>
                        </a:rPr>
                        <a:t>Fellowship and unity</a:t>
                      </a:r>
                      <a:endParaRPr kumimoji="0" lang="en-US" altLang="zh-CN" sz="2400" b="0" i="0" u="none" strike="noStrike" cap="none" normalizeH="0" baseline="0">
                        <a:ln>
                          <a:noFill/>
                        </a:ln>
                        <a:solidFill>
                          <a:srgbClr val="DDDDDD"/>
                        </a:solidFill>
                        <a:effectLst>
                          <a:outerShdw blurRad="38100" dist="38100" dir="2700000" algn="tl">
                            <a:srgbClr val="000000"/>
                          </a:outerShdw>
                        </a:effectLst>
                        <a:latin typeface="Arial" charset="0"/>
                        <a:ea typeface="Arial"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DDDDDD"/>
                          </a:solidFill>
                          <a:effectLst>
                            <a:outerShdw blurRad="38100" dist="38100" dir="2700000" algn="tl">
                              <a:srgbClr val="000000"/>
                            </a:outerShdw>
                          </a:effectLst>
                          <a:latin typeface="Arial" charset="0"/>
                          <a:ea typeface="Arial" charset="0"/>
                          <a:cs typeface="Arial" charset="0"/>
                        </a:rPr>
                        <a:t>(1 Cor. 11:17-22; 10:16-17)</a:t>
                      </a:r>
                      <a:endParaRPr kumimoji="0" lang="en-US" altLang="zh-CN" sz="2400" b="0" i="0" u="none" strike="noStrike" cap="none" normalizeH="0" baseline="0">
                        <a:ln>
                          <a:noFill/>
                        </a:ln>
                        <a:solidFill>
                          <a:srgbClr val="DDDDDD"/>
                        </a:solidFill>
                        <a:effectLst>
                          <a:outerShdw blurRad="38100" dist="38100" dir="2700000" algn="tl">
                            <a:srgbClr val="000000"/>
                          </a:outerShdw>
                        </a:effectLst>
                        <a:latin typeface="Arial" charset="0"/>
                        <a:ea typeface="Arial" charset="0"/>
                        <a:cs typeface="Arial" charset="0"/>
                      </a:endParaRPr>
                    </a:p>
                  </a:txBody>
                  <a:tcPr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noFill/>
                  </a:tcPr>
                </a:tc>
                <a:extLst>
                  <a:ext uri="{0D108BD9-81ED-4DB2-BD59-A6C34878D82A}">
                    <a16:rowId xmlns:a16="http://schemas.microsoft.com/office/drawing/2014/main" val="10001"/>
                  </a:ext>
                </a:extLst>
              </a:tr>
              <a:tr h="106838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a:ln>
                            <a:noFill/>
                          </a:ln>
                          <a:solidFill>
                            <a:schemeClr val="tx1"/>
                          </a:solidFill>
                          <a:effectLst/>
                          <a:latin typeface="Arial" charset="0"/>
                          <a:ea typeface="Arial" charset="0"/>
                          <a:cs typeface="Arial" charset="0"/>
                        </a:rPr>
                        <a:t>Back</a:t>
                      </a:r>
                      <a:endParaRPr kumimoji="0" lang="en-US" altLang="zh-CN" sz="4000" b="0" i="1" u="none" strike="noStrike" cap="none" normalizeH="0" baseline="0">
                        <a:ln>
                          <a:noFill/>
                        </a:ln>
                        <a:solidFill>
                          <a:schemeClr val="tx1"/>
                        </a:solidFill>
                        <a:effectLst/>
                        <a:latin typeface="Arial" charset="0"/>
                        <a:ea typeface="Arial" charset="0"/>
                        <a:cs typeface="Arial" charset="0"/>
                      </a:endParaRPr>
                    </a:p>
                  </a:txBody>
                  <a:tcPr horzOverflow="overflow">
                    <a:lnL>
                      <a:noFill/>
                    </a:lnL>
                    <a:lnR>
                      <a:noFill/>
                    </a:lnR>
                    <a:lnT>
                      <a:noFill/>
                    </a:lnT>
                    <a:lnB>
                      <a:noFill/>
                    </a:lnB>
                    <a:lnTlToBr>
                      <a:noFill/>
                    </a:lnTlToBr>
                    <a:lnBlToTr>
                      <a:noFill/>
                    </a:lnBlToTr>
                    <a:solidFill>
                      <a:srgbClr val="CCCCCC"/>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DDDDDD"/>
                          </a:solidFill>
                          <a:effectLst>
                            <a:outerShdw blurRad="38100" dist="38100" dir="2700000" algn="tl">
                              <a:srgbClr val="000000"/>
                            </a:outerShdw>
                          </a:effectLst>
                          <a:latin typeface="Arial" charset="0"/>
                          <a:ea typeface="Arial" charset="0"/>
                          <a:cs typeface="Arial" charset="0"/>
                        </a:rPr>
                        <a:t>Deliverance from Egypt</a:t>
                      </a:r>
                      <a:endParaRPr kumimoji="0" lang="en-US" altLang="zh-CN" sz="2400" b="0" i="0" u="none" strike="noStrike" cap="none" normalizeH="0" baseline="0">
                        <a:ln>
                          <a:noFill/>
                        </a:ln>
                        <a:solidFill>
                          <a:srgbClr val="DDDDDD"/>
                        </a:solidFill>
                        <a:effectLst>
                          <a:outerShdw blurRad="38100" dist="38100" dir="2700000" algn="tl">
                            <a:srgbClr val="000000"/>
                          </a:outerShdw>
                        </a:effectLst>
                        <a:latin typeface="Arial" charset="0"/>
                        <a:ea typeface="Arial"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DDDDDD"/>
                          </a:solidFill>
                          <a:effectLst>
                            <a:outerShdw blurRad="38100" dist="38100" dir="2700000" algn="tl">
                              <a:srgbClr val="000000"/>
                            </a:outerShdw>
                          </a:effectLst>
                          <a:latin typeface="Arial" charset="0"/>
                          <a:ea typeface="Arial" charset="0"/>
                          <a:cs typeface="Arial" charset="0"/>
                        </a:rPr>
                        <a:t>(Exod. 12:31-42)</a:t>
                      </a:r>
                      <a:endParaRPr kumimoji="0" lang="en-US" altLang="zh-CN" sz="2400" b="0" i="0" u="none" strike="noStrike" cap="none" normalizeH="0" baseline="0">
                        <a:ln>
                          <a:noFill/>
                        </a:ln>
                        <a:solidFill>
                          <a:srgbClr val="DDDDDD"/>
                        </a:solidFill>
                        <a:effectLst>
                          <a:outerShdw blurRad="38100" dist="38100" dir="2700000" algn="tl">
                            <a:srgbClr val="000000"/>
                          </a:outerShdw>
                        </a:effectLst>
                        <a:latin typeface="Arial" charset="0"/>
                        <a:ea typeface="Arial" charset="0"/>
                        <a:cs typeface="Arial" charset="0"/>
                      </a:endParaRP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DDDDDD"/>
                          </a:solidFill>
                          <a:effectLst>
                            <a:outerShdw blurRad="38100" dist="38100" dir="2700000" algn="tl">
                              <a:srgbClr val="000000"/>
                            </a:outerShdw>
                          </a:effectLst>
                          <a:latin typeface="Arial" charset="0"/>
                          <a:ea typeface="Arial" charset="0"/>
                          <a:cs typeface="Arial" charset="0"/>
                        </a:rPr>
                        <a:t>Deliverance from sin</a:t>
                      </a:r>
                      <a:endParaRPr kumimoji="0" lang="en-US" altLang="zh-CN" sz="2400" b="0" i="0" u="none" strike="noStrike" cap="none" normalizeH="0" baseline="0">
                        <a:ln>
                          <a:noFill/>
                        </a:ln>
                        <a:solidFill>
                          <a:srgbClr val="DDDDDD"/>
                        </a:solidFill>
                        <a:effectLst>
                          <a:outerShdw blurRad="38100" dist="38100" dir="2700000" algn="tl">
                            <a:srgbClr val="000000"/>
                          </a:outerShdw>
                        </a:effectLst>
                        <a:latin typeface="Arial" charset="0"/>
                        <a:ea typeface="Arial"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DDDDDD"/>
                          </a:solidFill>
                          <a:effectLst>
                            <a:outerShdw blurRad="38100" dist="38100" dir="2700000" algn="tl">
                              <a:srgbClr val="000000"/>
                            </a:outerShdw>
                          </a:effectLst>
                          <a:latin typeface="Arial" charset="0"/>
                          <a:ea typeface="Arial" charset="0"/>
                          <a:cs typeface="Arial" charset="0"/>
                        </a:rPr>
                        <a:t>(1 Cor. 11:23-25)</a:t>
                      </a:r>
                      <a:endParaRPr kumimoji="0" lang="en-US" altLang="zh-CN" sz="2400" b="0" i="0" u="none" strike="noStrike" cap="none" normalizeH="0" baseline="0">
                        <a:ln>
                          <a:noFill/>
                        </a:ln>
                        <a:solidFill>
                          <a:srgbClr val="DDDDDD"/>
                        </a:solidFill>
                        <a:effectLst>
                          <a:outerShdw blurRad="38100" dist="38100" dir="2700000" algn="tl">
                            <a:srgbClr val="000000"/>
                          </a:outerShdw>
                        </a:effectLst>
                        <a:latin typeface="Arial" charset="0"/>
                        <a:ea typeface="Arial" charset="0"/>
                        <a:cs typeface="Arial" charset="0"/>
                      </a:endParaRPr>
                    </a:p>
                  </a:txBody>
                  <a:tcP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2"/>
                  </a:ext>
                </a:extLst>
              </a:tr>
              <a:tr h="10699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a:ln>
                            <a:noFill/>
                          </a:ln>
                          <a:solidFill>
                            <a:schemeClr val="tx1"/>
                          </a:solidFill>
                          <a:effectLst/>
                          <a:latin typeface="Arial" charset="0"/>
                          <a:ea typeface="Arial" charset="0"/>
                          <a:cs typeface="Arial" charset="0"/>
                        </a:rPr>
                        <a:t>Forward</a:t>
                      </a:r>
                      <a:endParaRPr kumimoji="0" lang="en-US" altLang="zh-CN" sz="4000" b="0" i="1" u="none" strike="noStrike" cap="none" normalizeH="0" baseline="0">
                        <a:ln>
                          <a:noFill/>
                        </a:ln>
                        <a:solidFill>
                          <a:schemeClr val="tx1"/>
                        </a:solidFill>
                        <a:effectLst/>
                        <a:latin typeface="Arial" charset="0"/>
                        <a:ea typeface="Arial" charset="0"/>
                        <a:cs typeface="Arial" charset="0"/>
                      </a:endParaRPr>
                    </a:p>
                  </a:txBody>
                  <a:tcPr horzOverflow="overflow">
                    <a:lnL>
                      <a:noFill/>
                    </a:lnL>
                    <a:lnR>
                      <a:noFill/>
                    </a:lnR>
                    <a:lnT>
                      <a:noFill/>
                    </a:lnT>
                    <a:lnB>
                      <a:noFill/>
                    </a:lnB>
                    <a:lnTlToBr>
                      <a:noFill/>
                    </a:lnTlToBr>
                    <a:lnBlToTr>
                      <a:noFill/>
                    </a:lnBlToTr>
                    <a:solidFill>
                      <a:srgbClr val="CCCCCC"/>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DDDDDD"/>
                          </a:solidFill>
                          <a:effectLst>
                            <a:outerShdw blurRad="38100" dist="38100" dir="2700000" algn="tl">
                              <a:srgbClr val="000000"/>
                            </a:outerShdw>
                          </a:effectLst>
                          <a:latin typeface="Arial" charset="0"/>
                          <a:ea typeface="Arial" charset="0"/>
                          <a:cs typeface="Arial" charset="0"/>
                        </a:rPr>
                        <a:t>Wait for messianic age</a:t>
                      </a:r>
                      <a:endParaRPr kumimoji="0" lang="en-US" altLang="zh-CN" sz="2400" b="0" i="0" u="none" strike="noStrike" cap="none" normalizeH="0" baseline="0">
                        <a:ln>
                          <a:noFill/>
                        </a:ln>
                        <a:solidFill>
                          <a:srgbClr val="DDDDDD"/>
                        </a:solidFill>
                        <a:effectLst>
                          <a:outerShdw blurRad="38100" dist="38100" dir="2700000" algn="tl">
                            <a:srgbClr val="000000"/>
                          </a:outerShdw>
                        </a:effectLst>
                        <a:latin typeface="Arial" charset="0"/>
                        <a:ea typeface="Arial"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DDDDDD"/>
                          </a:solidFill>
                          <a:effectLst>
                            <a:outerShdw blurRad="38100" dist="38100" dir="2700000" algn="tl">
                              <a:srgbClr val="000000"/>
                            </a:outerShdw>
                          </a:effectLst>
                          <a:latin typeface="Arial" charset="0"/>
                          <a:ea typeface="Arial" charset="0"/>
                          <a:cs typeface="Arial" charset="0"/>
                        </a:rPr>
                        <a:t>(Ezek. 45:21)</a:t>
                      </a:r>
                      <a:endParaRPr kumimoji="0" lang="en-US" altLang="zh-CN" sz="2400" b="0" i="0" u="none" strike="noStrike" cap="none" normalizeH="0" baseline="0">
                        <a:ln>
                          <a:noFill/>
                        </a:ln>
                        <a:solidFill>
                          <a:srgbClr val="DDDDDD"/>
                        </a:solidFill>
                        <a:effectLst>
                          <a:outerShdw blurRad="38100" dist="38100" dir="2700000" algn="tl">
                            <a:srgbClr val="000000"/>
                          </a:outerShdw>
                        </a:effectLst>
                        <a:latin typeface="Arial" charset="0"/>
                        <a:ea typeface="Arial" charset="0"/>
                        <a:cs typeface="Arial" charset="0"/>
                      </a:endParaRP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DDDDDD"/>
                          </a:solidFill>
                          <a:effectLst>
                            <a:outerShdw blurRad="38100" dist="38100" dir="2700000" algn="tl">
                              <a:srgbClr val="000000"/>
                            </a:outerShdw>
                          </a:effectLst>
                          <a:latin typeface="Arial" charset="0"/>
                          <a:ea typeface="Arial" charset="0"/>
                          <a:cs typeface="Arial" charset="0"/>
                        </a:rPr>
                        <a:t>Anticipate return of Christ</a:t>
                      </a:r>
                      <a:endParaRPr kumimoji="0" lang="en-US" altLang="zh-CN" sz="2400" b="0" i="0" u="none" strike="noStrike" cap="none" normalizeH="0" baseline="0">
                        <a:ln>
                          <a:noFill/>
                        </a:ln>
                        <a:solidFill>
                          <a:srgbClr val="DDDDDD"/>
                        </a:solidFill>
                        <a:effectLst>
                          <a:outerShdw blurRad="38100" dist="38100" dir="2700000" algn="tl">
                            <a:srgbClr val="000000"/>
                          </a:outerShdw>
                        </a:effectLst>
                        <a:latin typeface="Arial" charset="0"/>
                        <a:ea typeface="Arial"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DDDDDD"/>
                          </a:solidFill>
                          <a:effectLst>
                            <a:outerShdw blurRad="38100" dist="38100" dir="2700000" algn="tl">
                              <a:srgbClr val="000000"/>
                            </a:outerShdw>
                          </a:effectLst>
                          <a:latin typeface="Arial" charset="0"/>
                          <a:ea typeface="Arial" charset="0"/>
                          <a:cs typeface="Arial" charset="0"/>
                        </a:rPr>
                        <a:t>(1 Cor. 11:26; Mark 14:25)</a:t>
                      </a:r>
                      <a:endParaRPr kumimoji="0" lang="en-US" altLang="zh-CN" sz="2400" b="0" i="0" u="none" strike="noStrike" cap="none" normalizeH="0" baseline="0">
                        <a:ln>
                          <a:noFill/>
                        </a:ln>
                        <a:solidFill>
                          <a:srgbClr val="DDDDDD"/>
                        </a:solidFill>
                        <a:effectLst>
                          <a:outerShdw blurRad="38100" dist="38100" dir="2700000" algn="tl">
                            <a:srgbClr val="000000"/>
                          </a:outerShdw>
                        </a:effectLst>
                        <a:latin typeface="Arial" charset="0"/>
                        <a:ea typeface="Arial" charset="0"/>
                        <a:cs typeface="Arial" charset="0"/>
                      </a:endParaRPr>
                    </a:p>
                  </a:txBody>
                  <a:tcP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3"/>
                  </a:ext>
                </a:extLst>
              </a:tr>
              <a:tr h="106838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a:ln>
                            <a:noFill/>
                          </a:ln>
                          <a:solidFill>
                            <a:schemeClr val="tx1"/>
                          </a:solidFill>
                          <a:effectLst/>
                          <a:latin typeface="Arial" charset="0"/>
                          <a:ea typeface="Arial" charset="0"/>
                          <a:cs typeface="Arial" charset="0"/>
                        </a:rPr>
                        <a:t>Inward</a:t>
                      </a:r>
                      <a:endParaRPr kumimoji="0" lang="en-US" altLang="zh-CN" sz="4000" b="0" i="1" u="none" strike="noStrike" cap="none" normalizeH="0" baseline="0">
                        <a:ln>
                          <a:noFill/>
                        </a:ln>
                        <a:solidFill>
                          <a:schemeClr val="tx1"/>
                        </a:solidFill>
                        <a:effectLst/>
                        <a:latin typeface="Arial" charset="0"/>
                        <a:ea typeface="Arial" charset="0"/>
                        <a:cs typeface="Arial" charset="0"/>
                      </a:endParaRPr>
                    </a:p>
                  </a:txBody>
                  <a:tcPr horzOverflow="overflow">
                    <a:lnL>
                      <a:noFill/>
                    </a:lnL>
                    <a:lnR>
                      <a:noFill/>
                    </a:lnR>
                    <a:lnT>
                      <a:noFill/>
                    </a:lnT>
                    <a:lnB w="25400" cap="flat" cmpd="sng" algn="ctr">
                      <a:solidFill>
                        <a:srgbClr val="000000"/>
                      </a:solidFill>
                      <a:prstDash val="solid"/>
                      <a:round/>
                      <a:headEnd type="none" w="med" len="med"/>
                      <a:tailEnd type="none" w="med" len="med"/>
                    </a:lnB>
                    <a:lnTlToBr>
                      <a:noFill/>
                    </a:lnTlToBr>
                    <a:lnBlToTr>
                      <a:noFill/>
                    </a:lnBlToTr>
                    <a:solidFill>
                      <a:srgbClr val="CCCCCC"/>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DDDDDD"/>
                          </a:solidFill>
                          <a:effectLst>
                            <a:outerShdw blurRad="38100" dist="38100" dir="2700000" algn="tl">
                              <a:srgbClr val="000000"/>
                            </a:outerShdw>
                          </a:effectLst>
                          <a:latin typeface="Arial" charset="0"/>
                          <a:ea typeface="Arial" charset="0"/>
                          <a:cs typeface="Arial" charset="0"/>
                        </a:rPr>
                        <a:t>Purify house of leaven or evil</a:t>
                      </a:r>
                      <a:r>
                        <a:rPr kumimoji="0" lang="en-US" altLang="zh-CN" sz="2400" b="0" i="0" u="none" strike="noStrike" cap="none" normalizeH="0" baseline="0">
                          <a:ln>
                            <a:noFill/>
                          </a:ln>
                          <a:solidFill>
                            <a:srgbClr val="DDDDDD"/>
                          </a:solidFill>
                          <a:effectLst>
                            <a:outerShdw blurRad="38100" dist="38100" dir="2700000" algn="tl">
                              <a:srgbClr val="000000"/>
                            </a:outerShdw>
                          </a:effectLst>
                          <a:latin typeface="Arial" charset="0"/>
                          <a:ea typeface="Arial" charset="0"/>
                          <a:cs typeface="Arial" charset="0"/>
                        </a:rPr>
                        <a:t> </a:t>
                      </a:r>
                      <a:r>
                        <a:rPr kumimoji="0" lang="en-US" altLang="zh-CN" sz="2000" b="1" i="0" u="none" strike="noStrike" cap="none" normalizeH="0" baseline="0">
                          <a:ln>
                            <a:noFill/>
                          </a:ln>
                          <a:solidFill>
                            <a:srgbClr val="DDDDDD"/>
                          </a:solidFill>
                          <a:effectLst>
                            <a:outerShdw blurRad="38100" dist="38100" dir="2700000" algn="tl">
                              <a:srgbClr val="000000"/>
                            </a:outerShdw>
                          </a:effectLst>
                          <a:latin typeface="Arial" charset="0"/>
                          <a:ea typeface="Arial" charset="0"/>
                          <a:cs typeface="Arial" charset="0"/>
                        </a:rPr>
                        <a:t>(Exod. 12:8, 15)</a:t>
                      </a:r>
                      <a:endParaRPr kumimoji="0" lang="en-US" altLang="zh-CN" sz="2400" b="0" i="0" u="none" strike="noStrike" cap="none" normalizeH="0" baseline="0">
                        <a:ln>
                          <a:noFill/>
                        </a:ln>
                        <a:solidFill>
                          <a:srgbClr val="DDDDDD"/>
                        </a:solidFill>
                        <a:effectLst>
                          <a:outerShdw blurRad="38100" dist="38100" dir="2700000" algn="tl">
                            <a:srgbClr val="000000"/>
                          </a:outerShdw>
                        </a:effectLst>
                        <a:latin typeface="Arial" charset="0"/>
                        <a:ea typeface="Arial" charset="0"/>
                        <a:cs typeface="Arial" charset="0"/>
                      </a:endParaRPr>
                    </a:p>
                  </a:txBody>
                  <a:tcPr horzOverflow="overflow">
                    <a:lnL>
                      <a:noFill/>
                    </a:lnL>
                    <a:lnR>
                      <a:noFill/>
                    </a:lnR>
                    <a:lnT>
                      <a:noFill/>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DDDDDD"/>
                          </a:solidFill>
                          <a:effectLst>
                            <a:outerShdw blurRad="38100" dist="38100" dir="2700000" algn="tl">
                              <a:srgbClr val="000000"/>
                            </a:outerShdw>
                          </a:effectLst>
                          <a:latin typeface="Arial" charset="0"/>
                          <a:ea typeface="Arial" charset="0"/>
                          <a:cs typeface="Arial" charset="0"/>
                        </a:rPr>
                        <a:t>Examine sin in yourself </a:t>
                      </a:r>
                      <a:endParaRPr kumimoji="0" lang="en-US" altLang="zh-CN" sz="2400" b="0" i="0" u="none" strike="noStrike" cap="none" normalizeH="0" baseline="0">
                        <a:ln>
                          <a:noFill/>
                        </a:ln>
                        <a:solidFill>
                          <a:srgbClr val="DDDDDD"/>
                        </a:solidFill>
                        <a:effectLst>
                          <a:outerShdw blurRad="38100" dist="38100" dir="2700000" algn="tl">
                            <a:srgbClr val="000000"/>
                          </a:outerShdw>
                        </a:effectLst>
                        <a:latin typeface="Arial" charset="0"/>
                        <a:ea typeface="Arial"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DDDDDD"/>
                          </a:solidFill>
                          <a:effectLst>
                            <a:outerShdw blurRad="38100" dist="38100" dir="2700000" algn="tl">
                              <a:srgbClr val="000000"/>
                            </a:outerShdw>
                          </a:effectLst>
                          <a:latin typeface="Arial" charset="0"/>
                          <a:ea typeface="Arial" charset="0"/>
                          <a:cs typeface="Arial" charset="0"/>
                        </a:rPr>
                        <a:t> (1 Cor. 11:27-32; cf. 5:6-8)</a:t>
                      </a:r>
                      <a:endParaRPr kumimoji="0" lang="en-US" altLang="zh-CN" sz="2400" b="0" i="0" u="none" strike="noStrike" cap="none" normalizeH="0" baseline="0">
                        <a:ln>
                          <a:noFill/>
                        </a:ln>
                        <a:solidFill>
                          <a:srgbClr val="DDDDDD"/>
                        </a:solidFill>
                        <a:effectLst>
                          <a:outerShdw blurRad="38100" dist="38100" dir="2700000" algn="tl">
                            <a:srgbClr val="000000"/>
                          </a:outerShdw>
                        </a:effectLst>
                        <a:latin typeface="Arial" charset="0"/>
                        <a:ea typeface="Arial" charset="0"/>
                        <a:cs typeface="Arial" charset="0"/>
                      </a:endParaRPr>
                    </a:p>
                  </a:txBody>
                  <a:tcPr horzOverflow="overflow">
                    <a:lnL>
                      <a:noFill/>
                    </a:lnL>
                    <a:lnR>
                      <a:noFill/>
                    </a:lnR>
                    <a:lnT>
                      <a:noFill/>
                    </a:lnT>
                    <a:lnB w="254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
        <p:nvSpPr>
          <p:cNvPr id="218135" name="Rectangle 50"/>
          <p:cNvSpPr>
            <a:spLocks noChangeArrowheads="1"/>
          </p:cNvSpPr>
          <p:nvPr/>
        </p:nvSpPr>
        <p:spPr bwMode="auto">
          <a:xfrm>
            <a:off x="0" y="4151313"/>
            <a:ext cx="184150" cy="5349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pPr eaLnBrk="1" hangingPunct="1"/>
            <a:br>
              <a:rPr lang="en-US" altLang="zh-CN" sz="1100">
                <a:latin typeface="Times" charset="0"/>
                <a:ea typeface="宋体" charset="0"/>
                <a:cs typeface="宋体" charset="0"/>
              </a:rPr>
            </a:br>
            <a:endParaRPr lang="en-US" altLang="zh-CN">
              <a:latin typeface="Arial" charset="0"/>
              <a:ea typeface="宋体" charset="0"/>
              <a:cs typeface="宋体" charset="0"/>
            </a:endParaRPr>
          </a:p>
        </p:txBody>
      </p:sp>
      <p:sp>
        <p:nvSpPr>
          <p:cNvPr id="218136" name="Text Box 54"/>
          <p:cNvSpPr txBox="1">
            <a:spLocks noChangeArrowheads="1"/>
          </p:cNvSpPr>
          <p:nvPr/>
        </p:nvSpPr>
        <p:spPr bwMode="auto">
          <a:xfrm>
            <a:off x="5181600" y="90488"/>
            <a:ext cx="2590800" cy="9159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r"/>
            <a:r>
              <a:rPr lang="en-US" sz="1800">
                <a:solidFill>
                  <a:srgbClr val="DDDDDD"/>
                </a:solidFill>
              </a:rPr>
              <a:t>(Adapted from David Watson, </a:t>
            </a:r>
            <a:r>
              <a:rPr lang="en-US" sz="1800" i="1">
                <a:solidFill>
                  <a:srgbClr val="DDDDDD"/>
                </a:solidFill>
              </a:rPr>
              <a:t>I Believe in the Holy Spirit</a:t>
            </a:r>
            <a:r>
              <a:rPr lang="en-US" sz="1800">
                <a:solidFill>
                  <a:srgbClr val="DDDDDD"/>
                </a:solidFill>
              </a:rPr>
              <a:t>)</a:t>
            </a:r>
          </a:p>
        </p:txBody>
      </p:sp>
      <p:sp>
        <p:nvSpPr>
          <p:cNvPr id="218137" name="Text Box 55"/>
          <p:cNvSpPr txBox="1">
            <a:spLocks noChangeArrowheads="1"/>
          </p:cNvSpPr>
          <p:nvPr/>
        </p:nvSpPr>
        <p:spPr bwMode="auto">
          <a:xfrm>
            <a:off x="8397875" y="82550"/>
            <a:ext cx="669925" cy="396875"/>
          </a:xfrm>
          <a:prstGeom prst="rect">
            <a:avLst/>
          </a:prstGeom>
          <a:solidFill>
            <a:schemeClr val="tx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2000" b="1"/>
              <a:t>143</a:t>
            </a:r>
          </a:p>
        </p:txBody>
      </p:sp>
      <p:pic>
        <p:nvPicPr>
          <p:cNvPr id="218138" name="Picture 56" descr="j023863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85800" y="1614488"/>
            <a:ext cx="1143000" cy="1038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7313" name="Picture 24" descr="Romans 200 Blue Background.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3813" y="-26988"/>
            <a:ext cx="9120187" cy="69850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aphicFrame>
        <p:nvGraphicFramePr>
          <p:cNvPr id="50" name="Diagram 49"/>
          <p:cNvGraphicFramePr/>
          <p:nvPr/>
        </p:nvGraphicFramePr>
        <p:xfrm>
          <a:off x="838200" y="381000"/>
          <a:ext cx="7620000" cy="6324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3" name="Group 2"/>
          <p:cNvGrpSpPr>
            <a:grpSpLocks/>
          </p:cNvGrpSpPr>
          <p:nvPr/>
        </p:nvGrpSpPr>
        <p:grpSpPr bwMode="auto">
          <a:xfrm>
            <a:off x="3827463" y="1028700"/>
            <a:ext cx="3048000" cy="2039938"/>
            <a:chOff x="3828256" y="1028328"/>
            <a:chExt cx="3048000" cy="2040632"/>
          </a:xfrm>
        </p:grpSpPr>
        <p:sp>
          <p:nvSpPr>
            <p:cNvPr id="397324" name="Up Arrow Callout 1"/>
            <p:cNvSpPr>
              <a:spLocks noChangeArrowheads="1"/>
            </p:cNvSpPr>
            <p:nvPr/>
          </p:nvSpPr>
          <p:spPr bwMode="auto">
            <a:xfrm>
              <a:off x="3828256" y="1028328"/>
              <a:ext cx="3024336" cy="1656184"/>
            </a:xfrm>
            <a:prstGeom prst="upArrowCallout">
              <a:avLst>
                <a:gd name="adj1" fmla="val 25007"/>
                <a:gd name="adj2" fmla="val 24999"/>
                <a:gd name="adj3" fmla="val 25000"/>
                <a:gd name="adj4" fmla="val 64977"/>
              </a:avLst>
            </a:prstGeom>
            <a:solidFill>
              <a:srgbClr val="8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lIns="0" tIns="0" rIns="0" bIns="0" anchor="ctr" anchorCtr="1"/>
            <a:lstStyle/>
            <a:p>
              <a:pPr algn="r">
                <a:tabLst>
                  <a:tab pos="3886200" algn="l"/>
                  <a:tab pos="4800600" algn="l"/>
                  <a:tab pos="5600700" algn="l"/>
                </a:tabLst>
              </a:pPr>
              <a:endParaRPr lang="en-US" sz="1400">
                <a:solidFill>
                  <a:srgbClr val="000000"/>
                </a:solidFill>
                <a:latin typeface="Arial Narrow" charset="0"/>
                <a:cs typeface="Times New Roman" charset="0"/>
              </a:endParaRPr>
            </a:p>
          </p:txBody>
        </p:sp>
        <p:sp>
          <p:nvSpPr>
            <p:cNvPr id="25" name="Title 3"/>
            <p:cNvSpPr txBox="1">
              <a:spLocks/>
            </p:cNvSpPr>
            <p:nvPr/>
          </p:nvSpPr>
          <p:spPr bwMode="auto">
            <a:xfrm>
              <a:off x="3828256" y="1315764"/>
              <a:ext cx="3048000" cy="17531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a:defRPr/>
              </a:pPr>
              <a:r>
                <a:rPr kumimoji="1" lang="en-US" sz="2800" b="1" dirty="0">
                  <a:solidFill>
                    <a:srgbClr val="FFFFFF"/>
                  </a:solidFill>
                  <a:effectLst>
                    <a:outerShdw blurRad="50800" dist="38100" dir="2700000" algn="tl">
                      <a:srgbClr val="000000">
                        <a:alpha val="43000"/>
                      </a:srgbClr>
                    </a:outerShdw>
                  </a:effectLst>
                  <a:latin typeface="Arial" charset="0"/>
                  <a:ea typeface="ＭＳ Ｐゴシック" charset="0"/>
                  <a:cs typeface="ＭＳ Ｐゴシック" charset="0"/>
                </a:rPr>
                <a:t>Sacred Calendar Begins</a:t>
              </a:r>
              <a:endParaRPr lang="en-US" sz="2800" b="1" dirty="0">
                <a:solidFill>
                  <a:srgbClr val="FFFFFF"/>
                </a:solidFill>
                <a:effectLst>
                  <a:outerShdw blurRad="50800" dist="38100" dir="2700000" algn="tl">
                    <a:srgbClr val="000000">
                      <a:alpha val="43000"/>
                    </a:srgbClr>
                  </a:outerShdw>
                </a:effectLst>
                <a:latin typeface="Times New Roman" charset="0"/>
                <a:ea typeface="ＭＳ Ｐゴシック" charset="0"/>
                <a:cs typeface="ＭＳ Ｐゴシック" charset="0"/>
              </a:endParaRPr>
            </a:p>
          </p:txBody>
        </p:sp>
      </p:grpSp>
      <p:grpSp>
        <p:nvGrpSpPr>
          <p:cNvPr id="5" name="Group 4"/>
          <p:cNvGrpSpPr>
            <a:grpSpLocks/>
          </p:cNvGrpSpPr>
          <p:nvPr/>
        </p:nvGrpSpPr>
        <p:grpSpPr bwMode="auto">
          <a:xfrm>
            <a:off x="2484438" y="4076700"/>
            <a:ext cx="3048000" cy="1944688"/>
            <a:chOff x="2483769" y="4077072"/>
            <a:chExt cx="3048000" cy="1944215"/>
          </a:xfrm>
        </p:grpSpPr>
        <p:sp>
          <p:nvSpPr>
            <p:cNvPr id="397322" name="Up Arrow Callout 28"/>
            <p:cNvSpPr>
              <a:spLocks noChangeArrowheads="1"/>
            </p:cNvSpPr>
            <p:nvPr/>
          </p:nvSpPr>
          <p:spPr bwMode="auto">
            <a:xfrm rot="10800000">
              <a:off x="2483769" y="4365103"/>
              <a:ext cx="3024336" cy="1656184"/>
            </a:xfrm>
            <a:prstGeom prst="upArrowCallout">
              <a:avLst>
                <a:gd name="adj1" fmla="val 25007"/>
                <a:gd name="adj2" fmla="val 24999"/>
                <a:gd name="adj3" fmla="val 25000"/>
                <a:gd name="adj4" fmla="val 64977"/>
              </a:avLst>
            </a:prstGeom>
            <a:solidFill>
              <a:srgbClr val="8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lIns="0" tIns="0" rIns="0" bIns="0" anchor="ctr" anchorCtr="1"/>
            <a:lstStyle/>
            <a:p>
              <a:pPr algn="r">
                <a:tabLst>
                  <a:tab pos="3886200" algn="l"/>
                  <a:tab pos="4800600" algn="l"/>
                  <a:tab pos="5600700" algn="l"/>
                </a:tabLst>
              </a:pPr>
              <a:endParaRPr lang="en-US" sz="1400">
                <a:solidFill>
                  <a:srgbClr val="000000"/>
                </a:solidFill>
                <a:latin typeface="Arial Narrow" charset="0"/>
                <a:cs typeface="Times New Roman" charset="0"/>
              </a:endParaRPr>
            </a:p>
          </p:txBody>
        </p:sp>
        <p:sp>
          <p:nvSpPr>
            <p:cNvPr id="32" name="Title 3"/>
            <p:cNvSpPr txBox="1">
              <a:spLocks/>
            </p:cNvSpPr>
            <p:nvPr/>
          </p:nvSpPr>
          <p:spPr bwMode="auto">
            <a:xfrm>
              <a:off x="2483769" y="4077072"/>
              <a:ext cx="3048000" cy="17521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a:defRPr/>
              </a:pPr>
              <a:r>
                <a:rPr kumimoji="1" lang="en-US" sz="2800" b="1" dirty="0">
                  <a:solidFill>
                    <a:srgbClr val="FFFFFF"/>
                  </a:solidFill>
                  <a:effectLst>
                    <a:outerShdw blurRad="50800" dist="38100" dir="2700000" algn="tl">
                      <a:srgbClr val="000000">
                        <a:alpha val="43000"/>
                      </a:srgbClr>
                    </a:outerShdw>
                  </a:effectLst>
                  <a:latin typeface="Arial" charset="0"/>
                  <a:ea typeface="ＭＳ Ｐゴシック" charset="0"/>
                  <a:cs typeface="ＭＳ Ｐゴシック" charset="0"/>
                </a:rPr>
                <a:t>Civil Calendar Begins</a:t>
              </a:r>
              <a:endParaRPr lang="en-US" sz="2800" b="1" dirty="0">
                <a:solidFill>
                  <a:srgbClr val="FFFFFF"/>
                </a:solidFill>
                <a:effectLst>
                  <a:outerShdw blurRad="50800" dist="38100" dir="2700000" algn="tl">
                    <a:srgbClr val="000000">
                      <a:alpha val="43000"/>
                    </a:srgbClr>
                  </a:outerShdw>
                </a:effectLst>
                <a:latin typeface="Times New Roman" charset="0"/>
                <a:ea typeface="ＭＳ Ｐゴシック" charset="0"/>
                <a:cs typeface="ＭＳ Ｐゴシック" charset="0"/>
              </a:endParaRPr>
            </a:p>
          </p:txBody>
        </p:sp>
      </p:grpSp>
      <p:sp>
        <p:nvSpPr>
          <p:cNvPr id="43" name="Rectangle 2"/>
          <p:cNvSpPr txBox="1">
            <a:spLocks noChangeArrowheads="1"/>
          </p:cNvSpPr>
          <p:nvPr/>
        </p:nvSpPr>
        <p:spPr bwMode="auto">
          <a:xfrm>
            <a:off x="-14288" y="0"/>
            <a:ext cx="3816351" cy="4248150"/>
          </a:xfrm>
          <a:prstGeom prst="rect">
            <a:avLst/>
          </a:prstGeom>
          <a:solidFill>
            <a:srgbClr val="000090"/>
          </a:solidFill>
          <a:ln w="9525">
            <a:noFill/>
            <a:miter lim="800000"/>
            <a:headEnd/>
            <a:tailEnd/>
          </a:ln>
          <a:effectLst/>
        </p:spPr>
        <p:txBody>
          <a:bodyPr anchor="ct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7"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7"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7"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7"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7"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7"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7"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7" charset="0"/>
              </a:defRPr>
            </a:lvl9pPr>
          </a:lstStyle>
          <a:p>
            <a:pPr eaLnBrk="1" hangingPunct="1">
              <a:defRPr/>
            </a:pPr>
            <a:r>
              <a:rPr lang="en-US" sz="2400" b="1" kern="0" dirty="0">
                <a:solidFill>
                  <a:srgbClr val="FFFF00"/>
                </a:solidFill>
                <a:latin typeface="Arial" charset="0"/>
                <a:ea typeface="ＭＳ Ｐゴシック" charset="0"/>
                <a:cs typeface="ＭＳ Ｐゴシック" charset="0"/>
              </a:rPr>
              <a:t>The Exodus Night:</a:t>
            </a:r>
          </a:p>
          <a:p>
            <a:pPr eaLnBrk="1" hangingPunct="1">
              <a:defRPr/>
            </a:pPr>
            <a:endParaRPr lang="en-US" sz="2400" b="1" kern="0" dirty="0">
              <a:solidFill>
                <a:srgbClr val="FFFFFF"/>
              </a:solidFill>
              <a:latin typeface="Arial" charset="0"/>
              <a:ea typeface="ＭＳ Ｐゴシック" charset="0"/>
              <a:cs typeface="ＭＳ Ｐゴシック" charset="0"/>
            </a:endParaRPr>
          </a:p>
          <a:p>
            <a:pPr eaLnBrk="1" hangingPunct="1">
              <a:defRPr/>
            </a:pPr>
            <a:r>
              <a:rPr lang="en-US" sz="2400" b="1" kern="0" dirty="0">
                <a:solidFill>
                  <a:srgbClr val="FFFFFF"/>
                </a:solidFill>
                <a:latin typeface="Arial" charset="0"/>
                <a:ea typeface="ＭＳ Ｐゴシック" charset="0"/>
                <a:cs typeface="ＭＳ Ｐゴシック" charset="0"/>
              </a:rPr>
              <a:t>While the Israelites were still in the land of Egypt, the L</a:t>
            </a:r>
            <a:r>
              <a:rPr lang="en-US" sz="2000" b="1" kern="0" dirty="0">
                <a:solidFill>
                  <a:srgbClr val="FFFFFF"/>
                </a:solidFill>
                <a:latin typeface="Arial" charset="0"/>
                <a:ea typeface="ＭＳ Ｐゴシック" charset="0"/>
                <a:cs typeface="ＭＳ Ｐゴシック" charset="0"/>
              </a:rPr>
              <a:t>ORD</a:t>
            </a:r>
            <a:r>
              <a:rPr lang="en-US" sz="2400" b="1" kern="0" dirty="0">
                <a:solidFill>
                  <a:srgbClr val="FFFFFF"/>
                </a:solidFill>
                <a:latin typeface="Arial" charset="0"/>
                <a:ea typeface="ＭＳ Ｐゴシック" charset="0"/>
                <a:cs typeface="ＭＳ Ｐゴシック" charset="0"/>
              </a:rPr>
              <a:t> gave the following instructions to Moses and Aaron:  </a:t>
            </a:r>
            <a:r>
              <a:rPr lang="en-US" sz="2400" b="1" kern="0" baseline="30000" dirty="0">
                <a:solidFill>
                  <a:srgbClr val="FFFFFF"/>
                </a:solidFill>
                <a:latin typeface="Arial" charset="0"/>
                <a:ea typeface="ＭＳ Ｐゴシック" charset="0"/>
                <a:cs typeface="ＭＳ Ｐゴシック" charset="0"/>
              </a:rPr>
              <a:t>2</a:t>
            </a:r>
            <a:r>
              <a:rPr lang="en-US" sz="2400" b="1" kern="0" dirty="0">
                <a:solidFill>
                  <a:srgbClr val="FFFFFF"/>
                </a:solidFill>
                <a:latin typeface="Arial" charset="0"/>
                <a:ea typeface="ＭＳ Ｐゴシック" charset="0"/>
                <a:cs typeface="ＭＳ Ｐゴシック" charset="0"/>
              </a:rPr>
              <a:t>"</a:t>
            </a:r>
            <a:r>
              <a:rPr lang="en-US" sz="2400" b="1" kern="0" dirty="0">
                <a:solidFill>
                  <a:srgbClr val="FFFF00"/>
                </a:solidFill>
                <a:latin typeface="Arial" charset="0"/>
                <a:ea typeface="ＭＳ Ｐゴシック" charset="0"/>
                <a:cs typeface="ＭＳ Ｐゴシック" charset="0"/>
              </a:rPr>
              <a:t>From now on, this month will be the first month of the year</a:t>
            </a:r>
            <a:r>
              <a:rPr lang="en-US" sz="2400" b="1" kern="0" dirty="0">
                <a:solidFill>
                  <a:srgbClr val="FFFFFF"/>
                </a:solidFill>
                <a:latin typeface="Arial" charset="0"/>
                <a:ea typeface="ＭＳ Ｐゴシック" charset="0"/>
                <a:cs typeface="ＭＳ Ｐゴシック" charset="0"/>
              </a:rPr>
              <a:t> for you" (Exod. 12:1-2)</a:t>
            </a:r>
          </a:p>
        </p:txBody>
      </p:sp>
      <p:sp>
        <p:nvSpPr>
          <p:cNvPr id="4" name="Title 3"/>
          <p:cNvSpPr>
            <a:spLocks noGrp="1"/>
          </p:cNvSpPr>
          <p:nvPr>
            <p:ph type="title"/>
          </p:nvPr>
        </p:nvSpPr>
        <p:spPr>
          <a:xfrm>
            <a:off x="3203575" y="2781300"/>
            <a:ext cx="3048000" cy="1409700"/>
          </a:xfrm>
        </p:spPr>
        <p:txBody>
          <a:bodyPr/>
          <a:lstStyle/>
          <a:p>
            <a:pPr>
              <a:defRPr/>
            </a:pPr>
            <a:r>
              <a:rPr kumimoji="1" lang="en-US" sz="3600" b="1" dirty="0">
                <a:solidFill>
                  <a:schemeClr val="bg1"/>
                </a:solidFill>
                <a:effectLst>
                  <a:outerShdw blurRad="50800" dist="38100" dir="2700000" algn="tl">
                    <a:srgbClr val="000000">
                      <a:alpha val="43000"/>
                    </a:srgbClr>
                  </a:outerShdw>
                </a:effectLst>
                <a:latin typeface="Arial" charset="0"/>
                <a:ea typeface="ＭＳ Ｐゴシック" charset="0"/>
                <a:cs typeface="ＭＳ Ｐゴシック" charset="0"/>
              </a:rPr>
              <a:t>Hebrew Calendars</a:t>
            </a:r>
            <a:endParaRPr lang="en-US" sz="3600" b="1" dirty="0">
              <a:solidFill>
                <a:schemeClr val="bg1"/>
              </a:solidFill>
              <a:effectLst>
                <a:outerShdw blurRad="50800" dist="38100" dir="2700000" algn="tl">
                  <a:srgbClr val="000000">
                    <a:alpha val="43000"/>
                  </a:srgbClr>
                </a:outerShdw>
              </a:effectLst>
              <a:latin typeface="Times New Roman" charset="0"/>
              <a:ea typeface="ＭＳ Ｐゴシック" charset="0"/>
              <a:cs typeface="ＭＳ Ｐゴシック" charset="0"/>
            </a:endParaRPr>
          </a:p>
        </p:txBody>
      </p:sp>
      <p:sp>
        <p:nvSpPr>
          <p:cNvPr id="54" name="Title 3"/>
          <p:cNvSpPr txBox="1">
            <a:spLocks/>
          </p:cNvSpPr>
          <p:nvPr/>
        </p:nvSpPr>
        <p:spPr bwMode="auto">
          <a:xfrm rot="1628858">
            <a:off x="5535613" y="474663"/>
            <a:ext cx="1636712" cy="673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a:defRPr/>
            </a:pPr>
            <a:r>
              <a:rPr kumimoji="1" lang="en-US" sz="2400" b="1" dirty="0">
                <a:solidFill>
                  <a:srgbClr val="FFFFFF"/>
                </a:solidFill>
                <a:effectLst>
                  <a:outerShdw blurRad="50800" dist="38100" dir="2700000" algn="tl">
                    <a:srgbClr val="000000">
                      <a:alpha val="43000"/>
                    </a:srgbClr>
                  </a:outerShdw>
                </a:effectLst>
                <a:latin typeface="Arial" charset="0"/>
                <a:ea typeface="ＭＳ Ｐゴシック" charset="0"/>
                <a:cs typeface="ＭＳ Ｐゴシック" charset="0"/>
              </a:rPr>
              <a:t>Mar-Apr</a:t>
            </a:r>
            <a:endParaRPr lang="en-US" sz="2400" b="1" dirty="0">
              <a:solidFill>
                <a:srgbClr val="FFFFFF"/>
              </a:solidFill>
              <a:effectLst>
                <a:outerShdw blurRad="50800" dist="38100" dir="2700000" algn="tl">
                  <a:srgbClr val="000000">
                    <a:alpha val="43000"/>
                  </a:srgbClr>
                </a:outerShdw>
              </a:effectLst>
              <a:latin typeface="Times New Roman" charset="0"/>
              <a:ea typeface="ＭＳ Ｐゴシック" charset="0"/>
              <a:cs typeface="ＭＳ Ｐゴシック" charset="0"/>
            </a:endParaRPr>
          </a:p>
        </p:txBody>
      </p:sp>
      <p:sp>
        <p:nvSpPr>
          <p:cNvPr id="55" name="Title 3"/>
          <p:cNvSpPr txBox="1">
            <a:spLocks/>
          </p:cNvSpPr>
          <p:nvPr/>
        </p:nvSpPr>
        <p:spPr bwMode="auto">
          <a:xfrm rot="1487614">
            <a:off x="2163763" y="6021388"/>
            <a:ext cx="1790700" cy="587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a:defRPr/>
            </a:pPr>
            <a:r>
              <a:rPr kumimoji="1" lang="en-US" sz="2400" b="1" dirty="0">
                <a:solidFill>
                  <a:srgbClr val="FFFFFF"/>
                </a:solidFill>
                <a:effectLst>
                  <a:outerShdw blurRad="50800" dist="38100" dir="2700000" algn="tl">
                    <a:srgbClr val="000000">
                      <a:alpha val="43000"/>
                    </a:srgbClr>
                  </a:outerShdw>
                </a:effectLst>
                <a:latin typeface="Arial" charset="0"/>
                <a:ea typeface="ＭＳ Ｐゴシック" charset="0"/>
                <a:cs typeface="ＭＳ Ｐゴシック" charset="0"/>
              </a:rPr>
              <a:t>Sep-Oct</a:t>
            </a:r>
            <a:endParaRPr lang="en-US" sz="2400" b="1" dirty="0">
              <a:solidFill>
                <a:srgbClr val="FFFFFF"/>
              </a:solidFill>
              <a:effectLst>
                <a:outerShdw blurRad="50800" dist="38100" dir="2700000" algn="tl">
                  <a:srgbClr val="000000">
                    <a:alpha val="43000"/>
                  </a:srgbClr>
                </a:outerShdw>
              </a:effectLst>
              <a:latin typeface="Times New Roman" charset="0"/>
              <a:ea typeface="ＭＳ Ｐゴシック" charset="0"/>
              <a:cs typeface="ＭＳ Ｐゴシック" charset="0"/>
            </a:endParaRPr>
          </a:p>
        </p:txBody>
      </p:sp>
      <p:sp>
        <p:nvSpPr>
          <p:cNvPr id="16" name="Text Box 10"/>
          <p:cNvSpPr txBox="1">
            <a:spLocks noChangeArrowheads="1"/>
          </p:cNvSpPr>
          <p:nvPr/>
        </p:nvSpPr>
        <p:spPr bwMode="auto">
          <a:xfrm>
            <a:off x="8301038" y="73025"/>
            <a:ext cx="698500" cy="461963"/>
          </a:xfrm>
          <a:prstGeom prst="rect">
            <a:avLst/>
          </a:prstGeom>
          <a:solidFill>
            <a:srgbClr val="000000"/>
          </a:solidFill>
          <a:ln w="9525">
            <a:noFill/>
            <a:miter lim="800000"/>
            <a:headEnd/>
            <a:tailEnd/>
          </a:ln>
          <a:effectLst>
            <a:outerShdw blurRad="63500" dist="35921" dir="2700000" algn="ctr" rotWithShape="0">
              <a:srgbClr val="060400">
                <a:alpha val="74998"/>
              </a:srgbClr>
            </a:outerShdw>
          </a:effectLst>
        </p:spPr>
        <p:txBody>
          <a:bodyPr wrap="none">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algn="ctr">
              <a:defRPr/>
            </a:pPr>
            <a:r>
              <a:rPr lang="en-US" b="1" dirty="0">
                <a:solidFill>
                  <a:srgbClr val="FFFFFF"/>
                </a:solidFill>
                <a:latin typeface="Arial"/>
                <a:cs typeface="Arial"/>
              </a:rPr>
              <a:t>136</a:t>
            </a:r>
            <a:endParaRPr lang="en-US" sz="1800" dirty="0">
              <a:solidFill>
                <a:srgbClr val="FFFFFF"/>
              </a:solidFill>
              <a:latin typeface="Arial"/>
              <a:cs typeface="Arial"/>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par>
                    <p:cTn id="21" fill="hold" nodeType="clickPar">
                      <p:stCondLst>
                        <p:cond delay="indefinite"/>
                      </p:stCondLst>
                      <p:childTnLst>
                        <p:par>
                          <p:cTn id="22" fill="hold" nodeType="withGroup">
                            <p:stCondLst>
                              <p:cond delay="0"/>
                            </p:stCondLst>
                            <p:childTnLst>
                              <p:par>
                                <p:cTn id="23" presetID="26" presetClass="entr" presetSubtype="0"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wipe(down)">
                                      <p:cBhvr>
                                        <p:cTn id="25" dur="580">
                                          <p:stCondLst>
                                            <p:cond delay="0"/>
                                          </p:stCondLst>
                                        </p:cTn>
                                        <p:tgtEl>
                                          <p:spTgt spid="3"/>
                                        </p:tgtEl>
                                      </p:cBhvr>
                                    </p:animEffect>
                                    <p:anim calcmode="lin" valueType="num">
                                      <p:cBhvr>
                                        <p:cTn id="26"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31" dur="26">
                                          <p:stCondLst>
                                            <p:cond delay="650"/>
                                          </p:stCondLst>
                                        </p:cTn>
                                        <p:tgtEl>
                                          <p:spTgt spid="3"/>
                                        </p:tgtEl>
                                      </p:cBhvr>
                                      <p:to x="100000" y="60000"/>
                                    </p:animScale>
                                    <p:animScale>
                                      <p:cBhvr>
                                        <p:cTn id="32" dur="166" decel="50000">
                                          <p:stCondLst>
                                            <p:cond delay="676"/>
                                          </p:stCondLst>
                                        </p:cTn>
                                        <p:tgtEl>
                                          <p:spTgt spid="3"/>
                                        </p:tgtEl>
                                      </p:cBhvr>
                                      <p:to x="100000" y="100000"/>
                                    </p:animScale>
                                    <p:animScale>
                                      <p:cBhvr>
                                        <p:cTn id="33" dur="26">
                                          <p:stCondLst>
                                            <p:cond delay="1312"/>
                                          </p:stCondLst>
                                        </p:cTn>
                                        <p:tgtEl>
                                          <p:spTgt spid="3"/>
                                        </p:tgtEl>
                                      </p:cBhvr>
                                      <p:to x="100000" y="80000"/>
                                    </p:animScale>
                                    <p:animScale>
                                      <p:cBhvr>
                                        <p:cTn id="34" dur="166" decel="50000">
                                          <p:stCondLst>
                                            <p:cond delay="1338"/>
                                          </p:stCondLst>
                                        </p:cTn>
                                        <p:tgtEl>
                                          <p:spTgt spid="3"/>
                                        </p:tgtEl>
                                      </p:cBhvr>
                                      <p:to x="100000" y="100000"/>
                                    </p:animScale>
                                    <p:animScale>
                                      <p:cBhvr>
                                        <p:cTn id="35" dur="26">
                                          <p:stCondLst>
                                            <p:cond delay="1642"/>
                                          </p:stCondLst>
                                        </p:cTn>
                                        <p:tgtEl>
                                          <p:spTgt spid="3"/>
                                        </p:tgtEl>
                                      </p:cBhvr>
                                      <p:to x="100000" y="90000"/>
                                    </p:animScale>
                                    <p:animScale>
                                      <p:cBhvr>
                                        <p:cTn id="36" dur="166" decel="50000">
                                          <p:stCondLst>
                                            <p:cond delay="1668"/>
                                          </p:stCondLst>
                                        </p:cTn>
                                        <p:tgtEl>
                                          <p:spTgt spid="3"/>
                                        </p:tgtEl>
                                      </p:cBhvr>
                                      <p:to x="100000" y="100000"/>
                                    </p:animScale>
                                    <p:animScale>
                                      <p:cBhvr>
                                        <p:cTn id="37" dur="26">
                                          <p:stCondLst>
                                            <p:cond delay="1808"/>
                                          </p:stCondLst>
                                        </p:cTn>
                                        <p:tgtEl>
                                          <p:spTgt spid="3"/>
                                        </p:tgtEl>
                                      </p:cBhvr>
                                      <p:to x="100000" y="95000"/>
                                    </p:animScale>
                                    <p:animScale>
                                      <p:cBhvr>
                                        <p:cTn id="38" dur="166" decel="50000">
                                          <p:stCondLst>
                                            <p:cond delay="1834"/>
                                          </p:stCondLst>
                                        </p:cTn>
                                        <p:tgtEl>
                                          <p:spTgt spid="3"/>
                                        </p:tgtEl>
                                      </p:cBhvr>
                                      <p:to x="100000" y="100000"/>
                                    </p:animScale>
                                  </p:childTnLst>
                                </p:cTn>
                              </p:par>
                            </p:childTnLst>
                          </p:cTn>
                        </p:par>
                      </p:childTnLst>
                    </p:cTn>
                  </p:par>
                  <p:par>
                    <p:cTn id="39" fill="hold" nodeType="clickPar">
                      <p:stCondLst>
                        <p:cond delay="indefinite"/>
                      </p:stCondLst>
                      <p:childTnLst>
                        <p:par>
                          <p:cTn id="40" fill="hold" nodeType="withGroup">
                            <p:stCondLst>
                              <p:cond delay="0"/>
                            </p:stCondLst>
                            <p:childTnLst>
                              <p:par>
                                <p:cTn id="41" presetID="6" presetClass="entr" presetSubtype="16" fill="hold" grpId="0" nodeType="clickEffect">
                                  <p:stCondLst>
                                    <p:cond delay="0"/>
                                  </p:stCondLst>
                                  <p:childTnLst>
                                    <p:set>
                                      <p:cBhvr>
                                        <p:cTn id="42" dur="1" fill="hold">
                                          <p:stCondLst>
                                            <p:cond delay="0"/>
                                          </p:stCondLst>
                                        </p:cTn>
                                        <p:tgtEl>
                                          <p:spTgt spid="43"/>
                                        </p:tgtEl>
                                        <p:attrNameLst>
                                          <p:attrName>style.visibility</p:attrName>
                                        </p:attrNameLst>
                                      </p:cBhvr>
                                      <p:to>
                                        <p:strVal val="visible"/>
                                      </p:to>
                                    </p:set>
                                    <p:animEffect transition="in" filter="circle(in)">
                                      <p:cBhvr>
                                        <p:cTn id="43" dur="20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8337" name="Picture 3" descr="crossingredse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305300" y="0"/>
            <a:ext cx="48387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98338" name="Rectangle 4"/>
          <p:cNvSpPr>
            <a:spLocks noGrp="1" noChangeArrowheads="1"/>
          </p:cNvSpPr>
          <p:nvPr>
            <p:ph type="title"/>
          </p:nvPr>
        </p:nvSpPr>
        <p:spPr>
          <a:xfrm>
            <a:off x="685800" y="0"/>
            <a:ext cx="3886200" cy="1143000"/>
          </a:xfrm>
        </p:spPr>
        <p:txBody>
          <a:bodyPr/>
          <a:lstStyle/>
          <a:p>
            <a:r>
              <a:rPr kumimoji="1" lang="en-US" sz="3200" b="1">
                <a:solidFill>
                  <a:srgbClr val="FFFFFF"/>
                </a:solidFill>
                <a:latin typeface="Arial" charset="0"/>
                <a:cs typeface="ＭＳ Ｐゴシック" charset="0"/>
              </a:rPr>
              <a:t>Why is the Exodus so significant?</a:t>
            </a:r>
            <a:endParaRPr kumimoji="1" lang="en-US" sz="4000" b="1">
              <a:solidFill>
                <a:srgbClr val="FFFFFF"/>
              </a:solidFill>
              <a:latin typeface="Arial" charset="0"/>
              <a:cs typeface="ＭＳ Ｐゴシック" charset="0"/>
            </a:endParaRPr>
          </a:p>
        </p:txBody>
      </p:sp>
      <p:sp>
        <p:nvSpPr>
          <p:cNvPr id="5" name="Rectangle 2"/>
          <p:cNvSpPr txBox="1">
            <a:spLocks noChangeArrowheads="1"/>
          </p:cNvSpPr>
          <p:nvPr/>
        </p:nvSpPr>
        <p:spPr bwMode="auto">
          <a:xfrm>
            <a:off x="838200" y="1295400"/>
            <a:ext cx="3352800" cy="472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marL="342900" indent="-342900">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nSpc>
                <a:spcPct val="80000"/>
              </a:lnSpc>
              <a:spcBef>
                <a:spcPct val="20000"/>
              </a:spcBef>
              <a:buSzPct val="80000"/>
              <a:buFont typeface="Wingdings" charset="0"/>
              <a:buChar char="l"/>
            </a:pPr>
            <a:r>
              <a:rPr kumimoji="1" lang="en-US" sz="2800" b="1">
                <a:solidFill>
                  <a:srgbClr val="FFFFFF"/>
                </a:solidFill>
                <a:latin typeface="Arial" charset="0"/>
              </a:rPr>
              <a:t>Beginning of the nation (6:6-8)</a:t>
            </a:r>
          </a:p>
          <a:p>
            <a:pPr>
              <a:lnSpc>
                <a:spcPct val="80000"/>
              </a:lnSpc>
              <a:spcBef>
                <a:spcPct val="20000"/>
              </a:spcBef>
              <a:buSzPct val="80000"/>
              <a:buFont typeface="Wingdings" charset="0"/>
              <a:buChar char="l"/>
            </a:pPr>
            <a:endParaRPr kumimoji="1" lang="en-US" sz="2800" b="1">
              <a:solidFill>
                <a:srgbClr val="FFFFFF"/>
              </a:solidFill>
              <a:latin typeface="Arial" charset="0"/>
            </a:endParaRPr>
          </a:p>
          <a:p>
            <a:pPr>
              <a:lnSpc>
                <a:spcPct val="80000"/>
              </a:lnSpc>
              <a:spcBef>
                <a:spcPct val="20000"/>
              </a:spcBef>
              <a:buSzPct val="80000"/>
              <a:buFont typeface="Wingdings" charset="0"/>
              <a:buChar char="l"/>
            </a:pPr>
            <a:r>
              <a:rPr kumimoji="1" lang="en-US" sz="2800" b="1">
                <a:solidFill>
                  <a:srgbClr val="FFFFFF"/>
                </a:solidFill>
                <a:latin typeface="Arial" charset="0"/>
              </a:rPr>
              <a:t>New calendar (12:2)</a:t>
            </a:r>
          </a:p>
          <a:p>
            <a:pPr>
              <a:lnSpc>
                <a:spcPct val="80000"/>
              </a:lnSpc>
              <a:spcBef>
                <a:spcPct val="20000"/>
              </a:spcBef>
              <a:buSzPct val="80000"/>
              <a:buFont typeface="Wingdings" charset="0"/>
              <a:buChar char="l"/>
            </a:pPr>
            <a:endParaRPr kumimoji="1" lang="en-US" sz="2800" b="1">
              <a:solidFill>
                <a:srgbClr val="FFFFFF"/>
              </a:solidFill>
              <a:latin typeface="Arial" charset="0"/>
            </a:endParaRPr>
          </a:p>
          <a:p>
            <a:pPr>
              <a:lnSpc>
                <a:spcPct val="80000"/>
              </a:lnSpc>
              <a:spcBef>
                <a:spcPct val="20000"/>
              </a:spcBef>
              <a:buSzPct val="80000"/>
              <a:buFont typeface="Wingdings" charset="0"/>
              <a:buChar char="l"/>
            </a:pPr>
            <a:r>
              <a:rPr kumimoji="1" lang="en-US" sz="2800" b="1">
                <a:solidFill>
                  <a:srgbClr val="FFFFFF"/>
                </a:solidFill>
                <a:latin typeface="Arial" charset="0"/>
              </a:rPr>
              <a:t>Response of faith to receive new life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999"/>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0385" name="Rectangle 2" descr="Green marble"/>
          <p:cNvSpPr>
            <a:spLocks noChangeArrowheads="1"/>
          </p:cNvSpPr>
          <p:nvPr/>
        </p:nvSpPr>
        <p:spPr bwMode="auto">
          <a:xfrm>
            <a:off x="0" y="0"/>
            <a:ext cx="9144000" cy="6858000"/>
          </a:xfrm>
          <a:prstGeom prst="rect">
            <a:avLst/>
          </a:prstGeom>
          <a:blipFill dpi="0" rotWithShape="1">
            <a:blip r:embed="rId3"/>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sz="2400">
              <a:solidFill>
                <a:srgbClr val="000099"/>
              </a:solidFill>
              <a:latin typeface="Times New Roman" charset="0"/>
            </a:endParaRPr>
          </a:p>
        </p:txBody>
      </p:sp>
      <p:sp>
        <p:nvSpPr>
          <p:cNvPr id="400386" name="Rectangle 3"/>
          <p:cNvSpPr>
            <a:spLocks noGrp="1" noChangeArrowheads="1"/>
          </p:cNvSpPr>
          <p:nvPr>
            <p:ph type="title" idx="4294967295"/>
          </p:nvPr>
        </p:nvSpPr>
        <p:spPr>
          <a:xfrm>
            <a:off x="2971800" y="76200"/>
            <a:ext cx="3276600" cy="533400"/>
          </a:xfrm>
          <a:solidFill>
            <a:schemeClr val="accent1"/>
          </a:solidFill>
        </p:spPr>
        <p:txBody>
          <a:bodyPr/>
          <a:lstStyle/>
          <a:p>
            <a:pPr eaLnBrk="1" hangingPunct="1"/>
            <a:r>
              <a:rPr lang="en-US" b="1">
                <a:latin typeface="Arial" charset="0"/>
                <a:ea typeface="ＭＳ Ｐゴシック" charset="0"/>
                <a:cs typeface="ＭＳ Ｐゴシック" charset="0"/>
              </a:rPr>
              <a:t>Outline</a:t>
            </a:r>
          </a:p>
        </p:txBody>
      </p:sp>
      <p:grpSp>
        <p:nvGrpSpPr>
          <p:cNvPr id="400387" name="Group 4"/>
          <p:cNvGrpSpPr>
            <a:grpSpLocks/>
          </p:cNvGrpSpPr>
          <p:nvPr/>
        </p:nvGrpSpPr>
        <p:grpSpPr bwMode="auto">
          <a:xfrm>
            <a:off x="152400" y="685800"/>
            <a:ext cx="8915400" cy="6096000"/>
            <a:chOff x="144" y="480"/>
            <a:chExt cx="5184" cy="3744"/>
          </a:xfrm>
        </p:grpSpPr>
        <p:grpSp>
          <p:nvGrpSpPr>
            <p:cNvPr id="400391" name="Group 5"/>
            <p:cNvGrpSpPr>
              <a:grpSpLocks/>
            </p:cNvGrpSpPr>
            <p:nvPr/>
          </p:nvGrpSpPr>
          <p:grpSpPr bwMode="auto">
            <a:xfrm>
              <a:off x="144" y="480"/>
              <a:ext cx="5184" cy="351"/>
              <a:chOff x="0" y="0"/>
              <a:chExt cx="4768" cy="537"/>
            </a:xfrm>
          </p:grpSpPr>
          <p:sp>
            <p:nvSpPr>
              <p:cNvPr id="400497" name="Rectangle 6"/>
              <p:cNvSpPr>
                <a:spLocks noChangeArrowheads="1"/>
              </p:cNvSpPr>
              <p:nvPr/>
            </p:nvSpPr>
            <p:spPr bwMode="auto">
              <a:xfrm>
                <a:off x="32" y="0"/>
                <a:ext cx="4704" cy="5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2400" b="1">
                    <a:solidFill>
                      <a:srgbClr val="FFFFFF"/>
                    </a:solidFill>
                    <a:latin typeface="Arial Narrow" charset="0"/>
                    <a:ea typeface="SimSun" charset="0"/>
                    <a:cs typeface="SimSun" charset="0"/>
                  </a:rPr>
                  <a:t>Formation into a Nation Begun</a:t>
                </a:r>
                <a:endParaRPr lang="en-US" altLang="zh-CN" sz="2400">
                  <a:solidFill>
                    <a:srgbClr val="FFFFFF"/>
                  </a:solidFill>
                  <a:latin typeface="Arial Narrow" charset="0"/>
                  <a:ea typeface="SimSun" charset="0"/>
                  <a:cs typeface="SimSun" charset="0"/>
                </a:endParaRPr>
              </a:p>
            </p:txBody>
          </p:sp>
          <p:sp>
            <p:nvSpPr>
              <p:cNvPr id="400498" name="Rectangle 7"/>
              <p:cNvSpPr>
                <a:spLocks noChangeArrowheads="1"/>
              </p:cNvSpPr>
              <p:nvPr/>
            </p:nvSpPr>
            <p:spPr bwMode="auto">
              <a:xfrm>
                <a:off x="0" y="0"/>
                <a:ext cx="4768" cy="537"/>
              </a:xfrm>
              <a:prstGeom prst="rect">
                <a:avLst/>
              </a:prstGeom>
              <a:noFill/>
              <a:ln w="7" cap="sq">
                <a:solidFill>
                  <a:schemeClr val="bg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endParaRPr lang="en-US" sz="2400">
                  <a:solidFill>
                    <a:srgbClr val="000000"/>
                  </a:solidFill>
                  <a:latin typeface="Times New Roman" charset="0"/>
                </a:endParaRPr>
              </a:p>
            </p:txBody>
          </p:sp>
        </p:grpSp>
        <p:grpSp>
          <p:nvGrpSpPr>
            <p:cNvPr id="400392" name="Group 8"/>
            <p:cNvGrpSpPr>
              <a:grpSpLocks/>
            </p:cNvGrpSpPr>
            <p:nvPr/>
          </p:nvGrpSpPr>
          <p:grpSpPr bwMode="auto">
            <a:xfrm>
              <a:off x="144" y="831"/>
              <a:ext cx="2717" cy="275"/>
              <a:chOff x="0" y="537"/>
              <a:chExt cx="2388" cy="422"/>
            </a:xfrm>
          </p:grpSpPr>
          <p:sp>
            <p:nvSpPr>
              <p:cNvPr id="400495" name="Rectangle 9"/>
              <p:cNvSpPr>
                <a:spLocks noChangeArrowheads="1"/>
              </p:cNvSpPr>
              <p:nvPr/>
            </p:nvSpPr>
            <p:spPr bwMode="auto">
              <a:xfrm>
                <a:off x="32" y="537"/>
                <a:ext cx="2324" cy="4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2400" b="1">
                    <a:solidFill>
                      <a:srgbClr val="FFFFFF"/>
                    </a:solidFill>
                    <a:latin typeface="Arial Narrow" charset="0"/>
                    <a:ea typeface="SimSun" charset="0"/>
                    <a:cs typeface="SimSun" charset="0"/>
                  </a:rPr>
                  <a:t>Chapters 1—18</a:t>
                </a:r>
                <a:endParaRPr lang="en-US" altLang="zh-CN" sz="2400">
                  <a:solidFill>
                    <a:srgbClr val="FFFFFF"/>
                  </a:solidFill>
                  <a:latin typeface="Arial Narrow" charset="0"/>
                  <a:ea typeface="SimSun" charset="0"/>
                  <a:cs typeface="SimSun" charset="0"/>
                </a:endParaRPr>
              </a:p>
            </p:txBody>
          </p:sp>
          <p:sp>
            <p:nvSpPr>
              <p:cNvPr id="400496" name="Rectangle 10"/>
              <p:cNvSpPr>
                <a:spLocks noChangeArrowheads="1"/>
              </p:cNvSpPr>
              <p:nvPr/>
            </p:nvSpPr>
            <p:spPr bwMode="auto">
              <a:xfrm>
                <a:off x="0" y="537"/>
                <a:ext cx="2388" cy="422"/>
              </a:xfrm>
              <a:prstGeom prst="rect">
                <a:avLst/>
              </a:prstGeom>
              <a:noFill/>
              <a:ln w="7" cap="sq">
                <a:solidFill>
                  <a:schemeClr val="bg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endParaRPr lang="en-US" sz="2400">
                  <a:solidFill>
                    <a:srgbClr val="000000"/>
                  </a:solidFill>
                  <a:latin typeface="Times New Roman" charset="0"/>
                </a:endParaRPr>
              </a:p>
            </p:txBody>
          </p:sp>
        </p:grpSp>
        <p:grpSp>
          <p:nvGrpSpPr>
            <p:cNvPr id="400393" name="Group 11"/>
            <p:cNvGrpSpPr>
              <a:grpSpLocks/>
            </p:cNvGrpSpPr>
            <p:nvPr/>
          </p:nvGrpSpPr>
          <p:grpSpPr bwMode="auto">
            <a:xfrm>
              <a:off x="2861" y="831"/>
              <a:ext cx="2461" cy="275"/>
              <a:chOff x="2388" y="537"/>
              <a:chExt cx="2164" cy="422"/>
            </a:xfrm>
          </p:grpSpPr>
          <p:sp>
            <p:nvSpPr>
              <p:cNvPr id="400493" name="Rectangle 12"/>
              <p:cNvSpPr>
                <a:spLocks noChangeArrowheads="1"/>
              </p:cNvSpPr>
              <p:nvPr/>
            </p:nvSpPr>
            <p:spPr bwMode="auto">
              <a:xfrm>
                <a:off x="2420" y="537"/>
                <a:ext cx="2100" cy="4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2400" b="1">
                    <a:solidFill>
                      <a:srgbClr val="FFFFFF"/>
                    </a:solidFill>
                    <a:latin typeface="Arial Narrow" charset="0"/>
                    <a:ea typeface="SimSun" charset="0"/>
                    <a:cs typeface="SimSun" charset="0"/>
                  </a:rPr>
                  <a:t>Chapters 19—40</a:t>
                </a:r>
                <a:endParaRPr lang="en-US" altLang="zh-CN" sz="2400">
                  <a:solidFill>
                    <a:srgbClr val="FFFFFF"/>
                  </a:solidFill>
                  <a:latin typeface="Arial Narrow" charset="0"/>
                  <a:ea typeface="SimSun" charset="0"/>
                  <a:cs typeface="SimSun" charset="0"/>
                </a:endParaRPr>
              </a:p>
            </p:txBody>
          </p:sp>
          <p:sp>
            <p:nvSpPr>
              <p:cNvPr id="400494" name="Rectangle 13"/>
              <p:cNvSpPr>
                <a:spLocks noChangeArrowheads="1"/>
              </p:cNvSpPr>
              <p:nvPr/>
            </p:nvSpPr>
            <p:spPr bwMode="auto">
              <a:xfrm>
                <a:off x="2388" y="537"/>
                <a:ext cx="2164" cy="422"/>
              </a:xfrm>
              <a:prstGeom prst="rect">
                <a:avLst/>
              </a:prstGeom>
              <a:noFill/>
              <a:ln w="7" cap="sq">
                <a:solidFill>
                  <a:schemeClr val="bg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endParaRPr lang="en-US" sz="2400">
                  <a:solidFill>
                    <a:srgbClr val="000000"/>
                  </a:solidFill>
                  <a:latin typeface="Times New Roman" charset="0"/>
                </a:endParaRPr>
              </a:p>
            </p:txBody>
          </p:sp>
        </p:grpSp>
        <p:grpSp>
          <p:nvGrpSpPr>
            <p:cNvPr id="400394" name="Group 14"/>
            <p:cNvGrpSpPr>
              <a:grpSpLocks/>
            </p:cNvGrpSpPr>
            <p:nvPr/>
          </p:nvGrpSpPr>
          <p:grpSpPr bwMode="auto">
            <a:xfrm>
              <a:off x="144" y="1106"/>
              <a:ext cx="2717" cy="275"/>
              <a:chOff x="0" y="959"/>
              <a:chExt cx="2388" cy="422"/>
            </a:xfrm>
          </p:grpSpPr>
          <p:sp>
            <p:nvSpPr>
              <p:cNvPr id="400491" name="Rectangle 15"/>
              <p:cNvSpPr>
                <a:spLocks noChangeArrowheads="1"/>
              </p:cNvSpPr>
              <p:nvPr/>
            </p:nvSpPr>
            <p:spPr bwMode="auto">
              <a:xfrm>
                <a:off x="32" y="959"/>
                <a:ext cx="2324" cy="4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2400" b="1">
                    <a:solidFill>
                      <a:srgbClr val="FFFFFF"/>
                    </a:solidFill>
                    <a:latin typeface="Arial Narrow" charset="0"/>
                    <a:ea typeface="SimSun" charset="0"/>
                    <a:cs typeface="SimSun" charset="0"/>
                  </a:rPr>
                  <a:t>Receive Freedom from Slavery</a:t>
                </a:r>
                <a:endParaRPr lang="en-US" altLang="zh-CN" sz="2400">
                  <a:solidFill>
                    <a:srgbClr val="FFFFFF"/>
                  </a:solidFill>
                  <a:latin typeface="Arial Narrow" charset="0"/>
                  <a:ea typeface="SimSun" charset="0"/>
                  <a:cs typeface="SimSun" charset="0"/>
                </a:endParaRPr>
              </a:p>
            </p:txBody>
          </p:sp>
          <p:sp>
            <p:nvSpPr>
              <p:cNvPr id="400492" name="Rectangle 16"/>
              <p:cNvSpPr>
                <a:spLocks noChangeArrowheads="1"/>
              </p:cNvSpPr>
              <p:nvPr/>
            </p:nvSpPr>
            <p:spPr bwMode="auto">
              <a:xfrm>
                <a:off x="0" y="959"/>
                <a:ext cx="2388" cy="422"/>
              </a:xfrm>
              <a:prstGeom prst="rect">
                <a:avLst/>
              </a:prstGeom>
              <a:noFill/>
              <a:ln w="7" cap="sq">
                <a:solidFill>
                  <a:schemeClr val="bg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endParaRPr lang="en-US" sz="2400">
                  <a:solidFill>
                    <a:srgbClr val="000000"/>
                  </a:solidFill>
                  <a:latin typeface="Times New Roman" charset="0"/>
                </a:endParaRPr>
              </a:p>
            </p:txBody>
          </p:sp>
        </p:grpSp>
        <p:grpSp>
          <p:nvGrpSpPr>
            <p:cNvPr id="400395" name="Group 17"/>
            <p:cNvGrpSpPr>
              <a:grpSpLocks/>
            </p:cNvGrpSpPr>
            <p:nvPr/>
          </p:nvGrpSpPr>
          <p:grpSpPr bwMode="auto">
            <a:xfrm>
              <a:off x="2861" y="1106"/>
              <a:ext cx="2461" cy="275"/>
              <a:chOff x="2388" y="959"/>
              <a:chExt cx="2164" cy="422"/>
            </a:xfrm>
          </p:grpSpPr>
          <p:sp>
            <p:nvSpPr>
              <p:cNvPr id="400489" name="Rectangle 18"/>
              <p:cNvSpPr>
                <a:spLocks noChangeArrowheads="1"/>
              </p:cNvSpPr>
              <p:nvPr/>
            </p:nvSpPr>
            <p:spPr bwMode="auto">
              <a:xfrm>
                <a:off x="2420" y="959"/>
                <a:ext cx="2100" cy="4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2400" b="1">
                    <a:solidFill>
                      <a:srgbClr val="FFFFFF"/>
                    </a:solidFill>
                    <a:latin typeface="Arial Narrow" charset="0"/>
                    <a:ea typeface="SimSun" charset="0"/>
                    <a:cs typeface="SimSun" charset="0"/>
                  </a:rPr>
                  <a:t>Receive Law from God</a:t>
                </a:r>
                <a:endParaRPr lang="en-US" altLang="zh-CN" sz="2400">
                  <a:solidFill>
                    <a:srgbClr val="FFFFFF"/>
                  </a:solidFill>
                  <a:latin typeface="Arial Narrow" charset="0"/>
                  <a:ea typeface="SimSun" charset="0"/>
                  <a:cs typeface="SimSun" charset="0"/>
                </a:endParaRPr>
              </a:p>
            </p:txBody>
          </p:sp>
          <p:sp>
            <p:nvSpPr>
              <p:cNvPr id="400490" name="Rectangle 19"/>
              <p:cNvSpPr>
                <a:spLocks noChangeArrowheads="1"/>
              </p:cNvSpPr>
              <p:nvPr/>
            </p:nvSpPr>
            <p:spPr bwMode="auto">
              <a:xfrm>
                <a:off x="2388" y="959"/>
                <a:ext cx="2164" cy="422"/>
              </a:xfrm>
              <a:prstGeom prst="rect">
                <a:avLst/>
              </a:prstGeom>
              <a:noFill/>
              <a:ln w="7" cap="sq">
                <a:solidFill>
                  <a:schemeClr val="bg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endParaRPr lang="en-US" sz="2400">
                  <a:solidFill>
                    <a:srgbClr val="000000"/>
                  </a:solidFill>
                  <a:latin typeface="Times New Roman" charset="0"/>
                </a:endParaRPr>
              </a:p>
            </p:txBody>
          </p:sp>
        </p:grpSp>
        <p:grpSp>
          <p:nvGrpSpPr>
            <p:cNvPr id="400396" name="Group 20"/>
            <p:cNvGrpSpPr>
              <a:grpSpLocks/>
            </p:cNvGrpSpPr>
            <p:nvPr/>
          </p:nvGrpSpPr>
          <p:grpSpPr bwMode="auto">
            <a:xfrm>
              <a:off x="144" y="1381"/>
              <a:ext cx="2717" cy="276"/>
              <a:chOff x="0" y="1381"/>
              <a:chExt cx="2388" cy="422"/>
            </a:xfrm>
          </p:grpSpPr>
          <p:sp>
            <p:nvSpPr>
              <p:cNvPr id="400487" name="Rectangle 21"/>
              <p:cNvSpPr>
                <a:spLocks noChangeArrowheads="1"/>
              </p:cNvSpPr>
              <p:nvPr/>
            </p:nvSpPr>
            <p:spPr bwMode="auto">
              <a:xfrm>
                <a:off x="32" y="1381"/>
                <a:ext cx="2324" cy="4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2400" b="1">
                    <a:solidFill>
                      <a:srgbClr val="FFFFFF"/>
                    </a:solidFill>
                    <a:latin typeface="Arial Narrow" charset="0"/>
                    <a:ea typeface="SimSun" charset="0"/>
                    <a:cs typeface="SimSun" charset="0"/>
                  </a:rPr>
                  <a:t>Getting Israel Out of Egypt</a:t>
                </a:r>
                <a:endParaRPr lang="en-US" altLang="zh-CN" sz="2400">
                  <a:solidFill>
                    <a:srgbClr val="FFFFFF"/>
                  </a:solidFill>
                  <a:latin typeface="Arial Narrow" charset="0"/>
                  <a:ea typeface="SimSun" charset="0"/>
                  <a:cs typeface="SimSun" charset="0"/>
                </a:endParaRPr>
              </a:p>
            </p:txBody>
          </p:sp>
          <p:sp>
            <p:nvSpPr>
              <p:cNvPr id="400488" name="Rectangle 22"/>
              <p:cNvSpPr>
                <a:spLocks noChangeArrowheads="1"/>
              </p:cNvSpPr>
              <p:nvPr/>
            </p:nvSpPr>
            <p:spPr bwMode="auto">
              <a:xfrm>
                <a:off x="0" y="1381"/>
                <a:ext cx="2388" cy="422"/>
              </a:xfrm>
              <a:prstGeom prst="rect">
                <a:avLst/>
              </a:prstGeom>
              <a:noFill/>
              <a:ln w="7" cap="sq">
                <a:solidFill>
                  <a:schemeClr val="bg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endParaRPr lang="en-US" sz="2400">
                  <a:solidFill>
                    <a:srgbClr val="000000"/>
                  </a:solidFill>
                  <a:latin typeface="Times New Roman" charset="0"/>
                </a:endParaRPr>
              </a:p>
            </p:txBody>
          </p:sp>
        </p:grpSp>
        <p:grpSp>
          <p:nvGrpSpPr>
            <p:cNvPr id="400397" name="Group 23"/>
            <p:cNvGrpSpPr>
              <a:grpSpLocks/>
            </p:cNvGrpSpPr>
            <p:nvPr/>
          </p:nvGrpSpPr>
          <p:grpSpPr bwMode="auto">
            <a:xfrm>
              <a:off x="2861" y="1381"/>
              <a:ext cx="2461" cy="276"/>
              <a:chOff x="2388" y="1381"/>
              <a:chExt cx="2164" cy="422"/>
            </a:xfrm>
          </p:grpSpPr>
          <p:sp>
            <p:nvSpPr>
              <p:cNvPr id="400485" name="Rectangle 24"/>
              <p:cNvSpPr>
                <a:spLocks noChangeArrowheads="1"/>
              </p:cNvSpPr>
              <p:nvPr/>
            </p:nvSpPr>
            <p:spPr bwMode="auto">
              <a:xfrm>
                <a:off x="2420" y="1381"/>
                <a:ext cx="2100" cy="4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2400" b="1">
                    <a:solidFill>
                      <a:srgbClr val="FFFFFF"/>
                    </a:solidFill>
                    <a:latin typeface="Arial Narrow" charset="0"/>
                    <a:ea typeface="SimSun" charset="0"/>
                    <a:cs typeface="SimSun" charset="0"/>
                  </a:rPr>
                  <a:t>Getting Egypt Out of Israel</a:t>
                </a:r>
                <a:endParaRPr lang="en-US" altLang="zh-CN" sz="2400">
                  <a:solidFill>
                    <a:srgbClr val="FFFFFF"/>
                  </a:solidFill>
                  <a:latin typeface="Arial Narrow" charset="0"/>
                  <a:ea typeface="SimSun" charset="0"/>
                  <a:cs typeface="SimSun" charset="0"/>
                </a:endParaRPr>
              </a:p>
            </p:txBody>
          </p:sp>
          <p:sp>
            <p:nvSpPr>
              <p:cNvPr id="400486" name="Rectangle 25"/>
              <p:cNvSpPr>
                <a:spLocks noChangeArrowheads="1"/>
              </p:cNvSpPr>
              <p:nvPr/>
            </p:nvSpPr>
            <p:spPr bwMode="auto">
              <a:xfrm>
                <a:off x="2388" y="1381"/>
                <a:ext cx="2164" cy="422"/>
              </a:xfrm>
              <a:prstGeom prst="rect">
                <a:avLst/>
              </a:prstGeom>
              <a:noFill/>
              <a:ln w="7" cap="sq">
                <a:solidFill>
                  <a:schemeClr val="bg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endParaRPr lang="en-US" sz="2400">
                  <a:solidFill>
                    <a:srgbClr val="000000"/>
                  </a:solidFill>
                  <a:latin typeface="Times New Roman" charset="0"/>
                </a:endParaRPr>
              </a:p>
            </p:txBody>
          </p:sp>
        </p:grpSp>
        <p:grpSp>
          <p:nvGrpSpPr>
            <p:cNvPr id="400398" name="Group 26"/>
            <p:cNvGrpSpPr>
              <a:grpSpLocks/>
            </p:cNvGrpSpPr>
            <p:nvPr/>
          </p:nvGrpSpPr>
          <p:grpSpPr bwMode="auto">
            <a:xfrm>
              <a:off x="144" y="1657"/>
              <a:ext cx="2717" cy="275"/>
              <a:chOff x="0" y="1803"/>
              <a:chExt cx="2388" cy="422"/>
            </a:xfrm>
          </p:grpSpPr>
          <p:sp>
            <p:nvSpPr>
              <p:cNvPr id="400483" name="Rectangle 27"/>
              <p:cNvSpPr>
                <a:spLocks noChangeArrowheads="1"/>
              </p:cNvSpPr>
              <p:nvPr/>
            </p:nvSpPr>
            <p:spPr bwMode="auto">
              <a:xfrm>
                <a:off x="32" y="1803"/>
                <a:ext cx="2324" cy="4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2400" b="1">
                    <a:solidFill>
                      <a:srgbClr val="FFFFFF"/>
                    </a:solidFill>
                    <a:latin typeface="Arial Narrow" charset="0"/>
                    <a:ea typeface="SimSun" charset="0"/>
                    <a:cs typeface="SimSun" charset="0"/>
                  </a:rPr>
                  <a:t>Narration</a:t>
                </a:r>
                <a:endParaRPr lang="en-US" altLang="zh-CN" sz="2400">
                  <a:solidFill>
                    <a:srgbClr val="FFFFFF"/>
                  </a:solidFill>
                  <a:latin typeface="Arial Narrow" charset="0"/>
                  <a:ea typeface="SimSun" charset="0"/>
                  <a:cs typeface="SimSun" charset="0"/>
                </a:endParaRPr>
              </a:p>
            </p:txBody>
          </p:sp>
          <p:sp>
            <p:nvSpPr>
              <p:cNvPr id="400484" name="Rectangle 28"/>
              <p:cNvSpPr>
                <a:spLocks noChangeArrowheads="1"/>
              </p:cNvSpPr>
              <p:nvPr/>
            </p:nvSpPr>
            <p:spPr bwMode="auto">
              <a:xfrm>
                <a:off x="0" y="1803"/>
                <a:ext cx="2388" cy="422"/>
              </a:xfrm>
              <a:prstGeom prst="rect">
                <a:avLst/>
              </a:prstGeom>
              <a:noFill/>
              <a:ln w="7" cap="sq">
                <a:solidFill>
                  <a:schemeClr val="bg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endParaRPr lang="en-US" sz="2400">
                  <a:solidFill>
                    <a:srgbClr val="000000"/>
                  </a:solidFill>
                  <a:latin typeface="Times New Roman" charset="0"/>
                </a:endParaRPr>
              </a:p>
            </p:txBody>
          </p:sp>
        </p:grpSp>
        <p:grpSp>
          <p:nvGrpSpPr>
            <p:cNvPr id="400399" name="Group 29"/>
            <p:cNvGrpSpPr>
              <a:grpSpLocks/>
            </p:cNvGrpSpPr>
            <p:nvPr/>
          </p:nvGrpSpPr>
          <p:grpSpPr bwMode="auto">
            <a:xfrm>
              <a:off x="2861" y="1657"/>
              <a:ext cx="2461" cy="275"/>
              <a:chOff x="2388" y="1803"/>
              <a:chExt cx="2164" cy="422"/>
            </a:xfrm>
          </p:grpSpPr>
          <p:sp>
            <p:nvSpPr>
              <p:cNvPr id="400481" name="Rectangle 30"/>
              <p:cNvSpPr>
                <a:spLocks noChangeArrowheads="1"/>
              </p:cNvSpPr>
              <p:nvPr/>
            </p:nvSpPr>
            <p:spPr bwMode="auto">
              <a:xfrm>
                <a:off x="2420" y="1803"/>
                <a:ext cx="2100" cy="4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2400" b="1">
                    <a:solidFill>
                      <a:srgbClr val="FFFFFF"/>
                    </a:solidFill>
                    <a:latin typeface="Arial Narrow" charset="0"/>
                    <a:ea typeface="SimSun" charset="0"/>
                    <a:cs typeface="SimSun" charset="0"/>
                  </a:rPr>
                  <a:t>Legislation</a:t>
                </a:r>
                <a:endParaRPr lang="en-US" altLang="zh-CN" sz="2400">
                  <a:solidFill>
                    <a:srgbClr val="FFFFFF"/>
                  </a:solidFill>
                  <a:latin typeface="Arial Narrow" charset="0"/>
                  <a:ea typeface="SimSun" charset="0"/>
                  <a:cs typeface="SimSun" charset="0"/>
                </a:endParaRPr>
              </a:p>
            </p:txBody>
          </p:sp>
          <p:sp>
            <p:nvSpPr>
              <p:cNvPr id="400482" name="Rectangle 31"/>
              <p:cNvSpPr>
                <a:spLocks noChangeArrowheads="1"/>
              </p:cNvSpPr>
              <p:nvPr/>
            </p:nvSpPr>
            <p:spPr bwMode="auto">
              <a:xfrm>
                <a:off x="2388" y="1803"/>
                <a:ext cx="2164" cy="422"/>
              </a:xfrm>
              <a:prstGeom prst="rect">
                <a:avLst/>
              </a:prstGeom>
              <a:noFill/>
              <a:ln w="7" cap="sq">
                <a:solidFill>
                  <a:schemeClr val="bg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endParaRPr lang="en-US" sz="2400">
                  <a:solidFill>
                    <a:srgbClr val="000000"/>
                  </a:solidFill>
                  <a:latin typeface="Times New Roman" charset="0"/>
                </a:endParaRPr>
              </a:p>
            </p:txBody>
          </p:sp>
        </p:grpSp>
        <p:grpSp>
          <p:nvGrpSpPr>
            <p:cNvPr id="400400" name="Group 32"/>
            <p:cNvGrpSpPr>
              <a:grpSpLocks/>
            </p:cNvGrpSpPr>
            <p:nvPr/>
          </p:nvGrpSpPr>
          <p:grpSpPr bwMode="auto">
            <a:xfrm>
              <a:off x="144" y="1932"/>
              <a:ext cx="2717" cy="276"/>
              <a:chOff x="0" y="2225"/>
              <a:chExt cx="2388" cy="422"/>
            </a:xfrm>
          </p:grpSpPr>
          <p:sp>
            <p:nvSpPr>
              <p:cNvPr id="400479" name="Rectangle 33"/>
              <p:cNvSpPr>
                <a:spLocks noChangeArrowheads="1"/>
              </p:cNvSpPr>
              <p:nvPr/>
            </p:nvSpPr>
            <p:spPr bwMode="auto">
              <a:xfrm>
                <a:off x="32" y="2225"/>
                <a:ext cx="2324" cy="4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2400" b="1">
                    <a:solidFill>
                      <a:srgbClr val="FFFFFF"/>
                    </a:solidFill>
                    <a:latin typeface="Arial Narrow" charset="0"/>
                    <a:ea typeface="SimSun" charset="0"/>
                    <a:cs typeface="SimSun" charset="0"/>
                  </a:rPr>
                  <a:t>Free People</a:t>
                </a:r>
                <a:endParaRPr lang="en-US" altLang="zh-CN" sz="2400">
                  <a:solidFill>
                    <a:srgbClr val="FFFFFF"/>
                  </a:solidFill>
                  <a:latin typeface="Arial Narrow" charset="0"/>
                  <a:ea typeface="SimSun" charset="0"/>
                  <a:cs typeface="SimSun" charset="0"/>
                </a:endParaRPr>
              </a:p>
            </p:txBody>
          </p:sp>
          <p:sp>
            <p:nvSpPr>
              <p:cNvPr id="400480" name="Rectangle 34"/>
              <p:cNvSpPr>
                <a:spLocks noChangeArrowheads="1"/>
              </p:cNvSpPr>
              <p:nvPr/>
            </p:nvSpPr>
            <p:spPr bwMode="auto">
              <a:xfrm>
                <a:off x="0" y="2225"/>
                <a:ext cx="2388" cy="422"/>
              </a:xfrm>
              <a:prstGeom prst="rect">
                <a:avLst/>
              </a:prstGeom>
              <a:noFill/>
              <a:ln w="7" cap="sq">
                <a:solidFill>
                  <a:schemeClr val="bg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endParaRPr lang="en-US" sz="2400">
                  <a:solidFill>
                    <a:srgbClr val="000000"/>
                  </a:solidFill>
                  <a:latin typeface="Times New Roman" charset="0"/>
                </a:endParaRPr>
              </a:p>
            </p:txBody>
          </p:sp>
        </p:grpSp>
        <p:grpSp>
          <p:nvGrpSpPr>
            <p:cNvPr id="400401" name="Group 35"/>
            <p:cNvGrpSpPr>
              <a:grpSpLocks/>
            </p:cNvGrpSpPr>
            <p:nvPr/>
          </p:nvGrpSpPr>
          <p:grpSpPr bwMode="auto">
            <a:xfrm>
              <a:off x="2861" y="1932"/>
              <a:ext cx="2461" cy="276"/>
              <a:chOff x="2388" y="2225"/>
              <a:chExt cx="2164" cy="422"/>
            </a:xfrm>
          </p:grpSpPr>
          <p:sp>
            <p:nvSpPr>
              <p:cNvPr id="400477" name="Rectangle 36"/>
              <p:cNvSpPr>
                <a:spLocks noChangeArrowheads="1"/>
              </p:cNvSpPr>
              <p:nvPr/>
            </p:nvSpPr>
            <p:spPr bwMode="auto">
              <a:xfrm>
                <a:off x="2420" y="2225"/>
                <a:ext cx="2100" cy="4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2400" b="1">
                    <a:solidFill>
                      <a:srgbClr val="FFFFFF"/>
                    </a:solidFill>
                    <a:latin typeface="Arial Narrow" charset="0"/>
                    <a:ea typeface="SimSun" charset="0"/>
                    <a:cs typeface="SimSun" charset="0"/>
                  </a:rPr>
                  <a:t>Government</a:t>
                </a:r>
                <a:endParaRPr lang="en-US" altLang="zh-CN" sz="2400">
                  <a:solidFill>
                    <a:srgbClr val="FFFFFF"/>
                  </a:solidFill>
                  <a:latin typeface="Arial Narrow" charset="0"/>
                  <a:ea typeface="SimSun" charset="0"/>
                  <a:cs typeface="SimSun" charset="0"/>
                </a:endParaRPr>
              </a:p>
            </p:txBody>
          </p:sp>
          <p:sp>
            <p:nvSpPr>
              <p:cNvPr id="400478" name="Rectangle 37"/>
              <p:cNvSpPr>
                <a:spLocks noChangeArrowheads="1"/>
              </p:cNvSpPr>
              <p:nvPr/>
            </p:nvSpPr>
            <p:spPr bwMode="auto">
              <a:xfrm>
                <a:off x="2388" y="2225"/>
                <a:ext cx="2164" cy="422"/>
              </a:xfrm>
              <a:prstGeom prst="rect">
                <a:avLst/>
              </a:prstGeom>
              <a:noFill/>
              <a:ln w="7" cap="sq">
                <a:solidFill>
                  <a:schemeClr val="bg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endParaRPr lang="en-US" sz="2400">
                  <a:solidFill>
                    <a:srgbClr val="000000"/>
                  </a:solidFill>
                  <a:latin typeface="Times New Roman" charset="0"/>
                </a:endParaRPr>
              </a:p>
            </p:txBody>
          </p:sp>
        </p:grpSp>
        <p:grpSp>
          <p:nvGrpSpPr>
            <p:cNvPr id="400402" name="Group 38"/>
            <p:cNvGrpSpPr>
              <a:grpSpLocks/>
            </p:cNvGrpSpPr>
            <p:nvPr/>
          </p:nvGrpSpPr>
          <p:grpSpPr bwMode="auto">
            <a:xfrm>
              <a:off x="144" y="2208"/>
              <a:ext cx="1206" cy="275"/>
              <a:chOff x="0" y="2647"/>
              <a:chExt cx="1060" cy="422"/>
            </a:xfrm>
          </p:grpSpPr>
          <p:sp>
            <p:nvSpPr>
              <p:cNvPr id="400475" name="Rectangle 39"/>
              <p:cNvSpPr>
                <a:spLocks noChangeArrowheads="1"/>
              </p:cNvSpPr>
              <p:nvPr/>
            </p:nvSpPr>
            <p:spPr bwMode="auto">
              <a:xfrm>
                <a:off x="32" y="2647"/>
                <a:ext cx="996" cy="4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2400" b="1">
                    <a:solidFill>
                      <a:srgbClr val="FFFFFF"/>
                    </a:solidFill>
                    <a:latin typeface="Arial Narrow" charset="0"/>
                    <a:ea typeface="SimSun" charset="0"/>
                    <a:cs typeface="SimSun" charset="0"/>
                  </a:rPr>
                  <a:t>Subjection</a:t>
                </a:r>
                <a:endParaRPr lang="en-US" altLang="zh-CN" sz="2400">
                  <a:solidFill>
                    <a:srgbClr val="FFFFFF"/>
                  </a:solidFill>
                  <a:latin typeface="Arial Narrow" charset="0"/>
                  <a:ea typeface="SimSun" charset="0"/>
                  <a:cs typeface="SimSun" charset="0"/>
                </a:endParaRPr>
              </a:p>
            </p:txBody>
          </p:sp>
          <p:sp>
            <p:nvSpPr>
              <p:cNvPr id="400476" name="Rectangle 40"/>
              <p:cNvSpPr>
                <a:spLocks noChangeArrowheads="1"/>
              </p:cNvSpPr>
              <p:nvPr/>
            </p:nvSpPr>
            <p:spPr bwMode="auto">
              <a:xfrm>
                <a:off x="0" y="2647"/>
                <a:ext cx="1060" cy="422"/>
              </a:xfrm>
              <a:prstGeom prst="rect">
                <a:avLst/>
              </a:prstGeom>
              <a:noFill/>
              <a:ln w="7" cap="sq">
                <a:solidFill>
                  <a:schemeClr val="bg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endParaRPr lang="en-US" sz="2400">
                  <a:solidFill>
                    <a:srgbClr val="000000"/>
                  </a:solidFill>
                  <a:latin typeface="Times New Roman" charset="0"/>
                </a:endParaRPr>
              </a:p>
            </p:txBody>
          </p:sp>
        </p:grpSp>
        <p:grpSp>
          <p:nvGrpSpPr>
            <p:cNvPr id="400403" name="Group 41"/>
            <p:cNvGrpSpPr>
              <a:grpSpLocks/>
            </p:cNvGrpSpPr>
            <p:nvPr/>
          </p:nvGrpSpPr>
          <p:grpSpPr bwMode="auto">
            <a:xfrm>
              <a:off x="1350" y="2208"/>
              <a:ext cx="1511" cy="275"/>
              <a:chOff x="1060" y="2647"/>
              <a:chExt cx="1328" cy="422"/>
            </a:xfrm>
          </p:grpSpPr>
          <p:sp>
            <p:nvSpPr>
              <p:cNvPr id="400473" name="Rectangle 42"/>
              <p:cNvSpPr>
                <a:spLocks noChangeArrowheads="1"/>
              </p:cNvSpPr>
              <p:nvPr/>
            </p:nvSpPr>
            <p:spPr bwMode="auto">
              <a:xfrm>
                <a:off x="1092" y="2647"/>
                <a:ext cx="1264" cy="4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2400" b="1">
                    <a:solidFill>
                      <a:srgbClr val="FFFFFF"/>
                    </a:solidFill>
                    <a:latin typeface="Arial Narrow" charset="0"/>
                    <a:ea typeface="SimSun" charset="0"/>
                    <a:cs typeface="SimSun" charset="0"/>
                  </a:rPr>
                  <a:t>Deliverance</a:t>
                </a:r>
                <a:endParaRPr lang="en-US" altLang="zh-CN" sz="2400">
                  <a:solidFill>
                    <a:srgbClr val="FFFFFF"/>
                  </a:solidFill>
                  <a:latin typeface="Arial Narrow" charset="0"/>
                  <a:ea typeface="SimSun" charset="0"/>
                  <a:cs typeface="SimSun" charset="0"/>
                </a:endParaRPr>
              </a:p>
            </p:txBody>
          </p:sp>
          <p:sp>
            <p:nvSpPr>
              <p:cNvPr id="400474" name="Rectangle 43"/>
              <p:cNvSpPr>
                <a:spLocks noChangeArrowheads="1"/>
              </p:cNvSpPr>
              <p:nvPr/>
            </p:nvSpPr>
            <p:spPr bwMode="auto">
              <a:xfrm>
                <a:off x="1060" y="2647"/>
                <a:ext cx="1328" cy="422"/>
              </a:xfrm>
              <a:prstGeom prst="rect">
                <a:avLst/>
              </a:prstGeom>
              <a:noFill/>
              <a:ln w="7" cap="sq">
                <a:solidFill>
                  <a:schemeClr val="bg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endParaRPr lang="en-US" sz="2400">
                  <a:solidFill>
                    <a:srgbClr val="000000"/>
                  </a:solidFill>
                  <a:latin typeface="Times New Roman" charset="0"/>
                </a:endParaRPr>
              </a:p>
            </p:txBody>
          </p:sp>
        </p:grpSp>
        <p:grpSp>
          <p:nvGrpSpPr>
            <p:cNvPr id="400404" name="Group 44"/>
            <p:cNvGrpSpPr>
              <a:grpSpLocks/>
            </p:cNvGrpSpPr>
            <p:nvPr/>
          </p:nvGrpSpPr>
          <p:grpSpPr bwMode="auto">
            <a:xfrm>
              <a:off x="2861" y="2208"/>
              <a:ext cx="2461" cy="275"/>
              <a:chOff x="2388" y="2647"/>
              <a:chExt cx="2164" cy="422"/>
            </a:xfrm>
          </p:grpSpPr>
          <p:sp>
            <p:nvSpPr>
              <p:cNvPr id="400471" name="Rectangle 45"/>
              <p:cNvSpPr>
                <a:spLocks noChangeArrowheads="1"/>
              </p:cNvSpPr>
              <p:nvPr/>
            </p:nvSpPr>
            <p:spPr bwMode="auto">
              <a:xfrm>
                <a:off x="2420" y="2647"/>
                <a:ext cx="2100" cy="4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2400" b="1">
                    <a:solidFill>
                      <a:srgbClr val="FFFFFF"/>
                    </a:solidFill>
                    <a:latin typeface="Arial Narrow" charset="0"/>
                    <a:ea typeface="SimSun" charset="0"/>
                    <a:cs typeface="SimSun" charset="0"/>
                  </a:rPr>
                  <a:t>Instruction</a:t>
                </a:r>
                <a:endParaRPr lang="en-US" altLang="zh-CN" sz="2400">
                  <a:solidFill>
                    <a:srgbClr val="FFFFFF"/>
                  </a:solidFill>
                  <a:latin typeface="Arial Narrow" charset="0"/>
                  <a:ea typeface="SimSun" charset="0"/>
                  <a:cs typeface="SimSun" charset="0"/>
                </a:endParaRPr>
              </a:p>
            </p:txBody>
          </p:sp>
          <p:sp>
            <p:nvSpPr>
              <p:cNvPr id="400472" name="Rectangle 46"/>
              <p:cNvSpPr>
                <a:spLocks noChangeArrowheads="1"/>
              </p:cNvSpPr>
              <p:nvPr/>
            </p:nvSpPr>
            <p:spPr bwMode="auto">
              <a:xfrm>
                <a:off x="2388" y="2647"/>
                <a:ext cx="2164" cy="422"/>
              </a:xfrm>
              <a:prstGeom prst="rect">
                <a:avLst/>
              </a:prstGeom>
              <a:noFill/>
              <a:ln w="7" cap="sq">
                <a:solidFill>
                  <a:schemeClr val="bg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endParaRPr lang="en-US" sz="2400">
                  <a:solidFill>
                    <a:srgbClr val="000000"/>
                  </a:solidFill>
                  <a:latin typeface="Times New Roman" charset="0"/>
                </a:endParaRPr>
              </a:p>
            </p:txBody>
          </p:sp>
        </p:grpSp>
        <p:grpSp>
          <p:nvGrpSpPr>
            <p:cNvPr id="400405" name="Group 47"/>
            <p:cNvGrpSpPr>
              <a:grpSpLocks/>
            </p:cNvGrpSpPr>
            <p:nvPr/>
          </p:nvGrpSpPr>
          <p:grpSpPr bwMode="auto">
            <a:xfrm>
              <a:off x="144" y="2483"/>
              <a:ext cx="1206" cy="276"/>
              <a:chOff x="0" y="3069"/>
              <a:chExt cx="1060" cy="422"/>
            </a:xfrm>
          </p:grpSpPr>
          <p:sp>
            <p:nvSpPr>
              <p:cNvPr id="400469" name="Rectangle 48"/>
              <p:cNvSpPr>
                <a:spLocks noChangeArrowheads="1"/>
              </p:cNvSpPr>
              <p:nvPr/>
            </p:nvSpPr>
            <p:spPr bwMode="auto">
              <a:xfrm>
                <a:off x="32" y="3069"/>
                <a:ext cx="996" cy="4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2400" b="1">
                    <a:solidFill>
                      <a:srgbClr val="FFFFFF"/>
                    </a:solidFill>
                    <a:latin typeface="Arial Narrow" charset="0"/>
                    <a:ea typeface="SimSun" charset="0"/>
                    <a:cs typeface="SimSun" charset="0"/>
                  </a:rPr>
                  <a:t>Egypt</a:t>
                </a:r>
                <a:endParaRPr lang="en-US" altLang="zh-CN" sz="2400">
                  <a:solidFill>
                    <a:srgbClr val="FFFFFF"/>
                  </a:solidFill>
                  <a:latin typeface="Arial Narrow" charset="0"/>
                  <a:ea typeface="SimSun" charset="0"/>
                  <a:cs typeface="SimSun" charset="0"/>
                </a:endParaRPr>
              </a:p>
            </p:txBody>
          </p:sp>
          <p:sp>
            <p:nvSpPr>
              <p:cNvPr id="400470" name="Rectangle 49"/>
              <p:cNvSpPr>
                <a:spLocks noChangeArrowheads="1"/>
              </p:cNvSpPr>
              <p:nvPr/>
            </p:nvSpPr>
            <p:spPr bwMode="auto">
              <a:xfrm>
                <a:off x="0" y="3069"/>
                <a:ext cx="1060" cy="422"/>
              </a:xfrm>
              <a:prstGeom prst="rect">
                <a:avLst/>
              </a:prstGeom>
              <a:noFill/>
              <a:ln w="7" cap="sq">
                <a:solidFill>
                  <a:schemeClr val="bg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endParaRPr lang="en-US" sz="2400">
                  <a:solidFill>
                    <a:srgbClr val="000000"/>
                  </a:solidFill>
                  <a:latin typeface="Times New Roman" charset="0"/>
                </a:endParaRPr>
              </a:p>
            </p:txBody>
          </p:sp>
        </p:grpSp>
        <p:grpSp>
          <p:nvGrpSpPr>
            <p:cNvPr id="400406" name="Group 50"/>
            <p:cNvGrpSpPr>
              <a:grpSpLocks/>
            </p:cNvGrpSpPr>
            <p:nvPr/>
          </p:nvGrpSpPr>
          <p:grpSpPr bwMode="auto">
            <a:xfrm>
              <a:off x="1350" y="2483"/>
              <a:ext cx="1511" cy="276"/>
              <a:chOff x="1060" y="3069"/>
              <a:chExt cx="1328" cy="422"/>
            </a:xfrm>
          </p:grpSpPr>
          <p:sp>
            <p:nvSpPr>
              <p:cNvPr id="400467" name="Rectangle 51"/>
              <p:cNvSpPr>
                <a:spLocks noChangeArrowheads="1"/>
              </p:cNvSpPr>
              <p:nvPr/>
            </p:nvSpPr>
            <p:spPr bwMode="auto">
              <a:xfrm>
                <a:off x="1092" y="3069"/>
                <a:ext cx="1264" cy="4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2400" b="1">
                    <a:solidFill>
                      <a:srgbClr val="FFFFFF"/>
                    </a:solidFill>
                    <a:latin typeface="Arial Narrow" charset="0"/>
                    <a:ea typeface="SimSun" charset="0"/>
                    <a:cs typeface="SimSun" charset="0"/>
                  </a:rPr>
                  <a:t>Wilderness</a:t>
                </a:r>
                <a:endParaRPr lang="en-US" altLang="zh-CN" sz="2400">
                  <a:solidFill>
                    <a:srgbClr val="FFFFFF"/>
                  </a:solidFill>
                  <a:latin typeface="Arial Narrow" charset="0"/>
                  <a:ea typeface="SimSun" charset="0"/>
                  <a:cs typeface="SimSun" charset="0"/>
                </a:endParaRPr>
              </a:p>
            </p:txBody>
          </p:sp>
          <p:sp>
            <p:nvSpPr>
              <p:cNvPr id="400468" name="Rectangle 52"/>
              <p:cNvSpPr>
                <a:spLocks noChangeArrowheads="1"/>
              </p:cNvSpPr>
              <p:nvPr/>
            </p:nvSpPr>
            <p:spPr bwMode="auto">
              <a:xfrm>
                <a:off x="1060" y="3069"/>
                <a:ext cx="1328" cy="422"/>
              </a:xfrm>
              <a:prstGeom prst="rect">
                <a:avLst/>
              </a:prstGeom>
              <a:noFill/>
              <a:ln w="7" cap="sq">
                <a:solidFill>
                  <a:schemeClr val="bg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endParaRPr lang="en-US" sz="2400">
                  <a:solidFill>
                    <a:srgbClr val="000000"/>
                  </a:solidFill>
                  <a:latin typeface="Times New Roman" charset="0"/>
                </a:endParaRPr>
              </a:p>
            </p:txBody>
          </p:sp>
        </p:grpSp>
        <p:grpSp>
          <p:nvGrpSpPr>
            <p:cNvPr id="400407" name="Group 53"/>
            <p:cNvGrpSpPr>
              <a:grpSpLocks/>
            </p:cNvGrpSpPr>
            <p:nvPr/>
          </p:nvGrpSpPr>
          <p:grpSpPr bwMode="auto">
            <a:xfrm>
              <a:off x="2861" y="2483"/>
              <a:ext cx="2461" cy="276"/>
              <a:chOff x="2388" y="3069"/>
              <a:chExt cx="2164" cy="422"/>
            </a:xfrm>
          </p:grpSpPr>
          <p:sp>
            <p:nvSpPr>
              <p:cNvPr id="400465" name="Rectangle 54"/>
              <p:cNvSpPr>
                <a:spLocks noChangeArrowheads="1"/>
              </p:cNvSpPr>
              <p:nvPr/>
            </p:nvSpPr>
            <p:spPr bwMode="auto">
              <a:xfrm>
                <a:off x="2420" y="3069"/>
                <a:ext cx="2100" cy="4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2400" b="1">
                    <a:solidFill>
                      <a:srgbClr val="FFFFFF"/>
                    </a:solidFill>
                    <a:latin typeface="Arial Narrow" charset="0"/>
                    <a:ea typeface="SimSun" charset="0"/>
                    <a:cs typeface="SimSun" charset="0"/>
                  </a:rPr>
                  <a:t>Sinai</a:t>
                </a:r>
                <a:endParaRPr lang="en-US" altLang="zh-CN" sz="2400">
                  <a:solidFill>
                    <a:srgbClr val="FFFFFF"/>
                  </a:solidFill>
                  <a:latin typeface="Arial Narrow" charset="0"/>
                  <a:ea typeface="SimSun" charset="0"/>
                  <a:cs typeface="SimSun" charset="0"/>
                </a:endParaRPr>
              </a:p>
            </p:txBody>
          </p:sp>
          <p:sp>
            <p:nvSpPr>
              <p:cNvPr id="400466" name="Rectangle 55"/>
              <p:cNvSpPr>
                <a:spLocks noChangeArrowheads="1"/>
              </p:cNvSpPr>
              <p:nvPr/>
            </p:nvSpPr>
            <p:spPr bwMode="auto">
              <a:xfrm>
                <a:off x="2388" y="3069"/>
                <a:ext cx="2164" cy="422"/>
              </a:xfrm>
              <a:prstGeom prst="rect">
                <a:avLst/>
              </a:prstGeom>
              <a:noFill/>
              <a:ln w="7" cap="sq">
                <a:solidFill>
                  <a:schemeClr val="bg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endParaRPr lang="en-US" sz="2400">
                  <a:solidFill>
                    <a:srgbClr val="000000"/>
                  </a:solidFill>
                  <a:latin typeface="Times New Roman" charset="0"/>
                </a:endParaRPr>
              </a:p>
            </p:txBody>
          </p:sp>
        </p:grpSp>
        <p:grpSp>
          <p:nvGrpSpPr>
            <p:cNvPr id="400408" name="Group 56"/>
            <p:cNvGrpSpPr>
              <a:grpSpLocks/>
            </p:cNvGrpSpPr>
            <p:nvPr/>
          </p:nvGrpSpPr>
          <p:grpSpPr bwMode="auto">
            <a:xfrm>
              <a:off x="144" y="2759"/>
              <a:ext cx="1206" cy="275"/>
              <a:chOff x="0" y="3491"/>
              <a:chExt cx="1060" cy="422"/>
            </a:xfrm>
          </p:grpSpPr>
          <p:sp>
            <p:nvSpPr>
              <p:cNvPr id="400463" name="Rectangle 57"/>
              <p:cNvSpPr>
                <a:spLocks noChangeArrowheads="1"/>
              </p:cNvSpPr>
              <p:nvPr/>
            </p:nvSpPr>
            <p:spPr bwMode="auto">
              <a:xfrm>
                <a:off x="32" y="3491"/>
                <a:ext cx="996" cy="4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2400" b="1">
                    <a:solidFill>
                      <a:srgbClr val="FFFFFF"/>
                    </a:solidFill>
                    <a:latin typeface="Arial Narrow" charset="0"/>
                    <a:ea typeface="SimSun" charset="0"/>
                    <a:cs typeface="SimSun" charset="0"/>
                  </a:rPr>
                  <a:t>400 Years</a:t>
                </a:r>
                <a:endParaRPr lang="en-US" altLang="zh-CN" sz="2400">
                  <a:solidFill>
                    <a:srgbClr val="FFFFFF"/>
                  </a:solidFill>
                  <a:latin typeface="Arial Narrow" charset="0"/>
                  <a:ea typeface="SimSun" charset="0"/>
                  <a:cs typeface="SimSun" charset="0"/>
                </a:endParaRPr>
              </a:p>
            </p:txBody>
          </p:sp>
          <p:sp>
            <p:nvSpPr>
              <p:cNvPr id="400464" name="Rectangle 58"/>
              <p:cNvSpPr>
                <a:spLocks noChangeArrowheads="1"/>
              </p:cNvSpPr>
              <p:nvPr/>
            </p:nvSpPr>
            <p:spPr bwMode="auto">
              <a:xfrm>
                <a:off x="0" y="3491"/>
                <a:ext cx="1060" cy="422"/>
              </a:xfrm>
              <a:prstGeom prst="rect">
                <a:avLst/>
              </a:prstGeom>
              <a:noFill/>
              <a:ln w="7" cap="sq">
                <a:solidFill>
                  <a:schemeClr val="bg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endParaRPr lang="en-US" sz="2400">
                  <a:solidFill>
                    <a:srgbClr val="000000"/>
                  </a:solidFill>
                  <a:latin typeface="Times New Roman" charset="0"/>
                </a:endParaRPr>
              </a:p>
            </p:txBody>
          </p:sp>
        </p:grpSp>
        <p:grpSp>
          <p:nvGrpSpPr>
            <p:cNvPr id="400409" name="Group 59"/>
            <p:cNvGrpSpPr>
              <a:grpSpLocks/>
            </p:cNvGrpSpPr>
            <p:nvPr/>
          </p:nvGrpSpPr>
          <p:grpSpPr bwMode="auto">
            <a:xfrm>
              <a:off x="1350" y="2759"/>
              <a:ext cx="1511" cy="275"/>
              <a:chOff x="1060" y="3491"/>
              <a:chExt cx="1328" cy="422"/>
            </a:xfrm>
          </p:grpSpPr>
          <p:sp>
            <p:nvSpPr>
              <p:cNvPr id="400461" name="Rectangle 60"/>
              <p:cNvSpPr>
                <a:spLocks noChangeArrowheads="1"/>
              </p:cNvSpPr>
              <p:nvPr/>
            </p:nvSpPr>
            <p:spPr bwMode="auto">
              <a:xfrm>
                <a:off x="1092" y="3491"/>
                <a:ext cx="1264" cy="4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2400" b="1">
                    <a:solidFill>
                      <a:srgbClr val="FFFFFF"/>
                    </a:solidFill>
                    <a:latin typeface="Arial Narrow" charset="0"/>
                    <a:ea typeface="SimSun" charset="0"/>
                    <a:cs typeface="SimSun" charset="0"/>
                  </a:rPr>
                  <a:t>2 Months</a:t>
                </a:r>
                <a:endParaRPr lang="en-US" altLang="zh-CN" sz="2400">
                  <a:solidFill>
                    <a:srgbClr val="FFFFFF"/>
                  </a:solidFill>
                  <a:latin typeface="Arial Narrow" charset="0"/>
                  <a:ea typeface="SimSun" charset="0"/>
                  <a:cs typeface="SimSun" charset="0"/>
                </a:endParaRPr>
              </a:p>
            </p:txBody>
          </p:sp>
          <p:sp>
            <p:nvSpPr>
              <p:cNvPr id="400462" name="Rectangle 61"/>
              <p:cNvSpPr>
                <a:spLocks noChangeArrowheads="1"/>
              </p:cNvSpPr>
              <p:nvPr/>
            </p:nvSpPr>
            <p:spPr bwMode="auto">
              <a:xfrm>
                <a:off x="1060" y="3491"/>
                <a:ext cx="1328" cy="422"/>
              </a:xfrm>
              <a:prstGeom prst="rect">
                <a:avLst/>
              </a:prstGeom>
              <a:noFill/>
              <a:ln w="7" cap="sq">
                <a:solidFill>
                  <a:schemeClr val="bg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endParaRPr lang="en-US" sz="2400">
                  <a:solidFill>
                    <a:srgbClr val="000000"/>
                  </a:solidFill>
                  <a:latin typeface="Times New Roman" charset="0"/>
                </a:endParaRPr>
              </a:p>
            </p:txBody>
          </p:sp>
        </p:grpSp>
        <p:grpSp>
          <p:nvGrpSpPr>
            <p:cNvPr id="400410" name="Group 62"/>
            <p:cNvGrpSpPr>
              <a:grpSpLocks/>
            </p:cNvGrpSpPr>
            <p:nvPr/>
          </p:nvGrpSpPr>
          <p:grpSpPr bwMode="auto">
            <a:xfrm>
              <a:off x="2861" y="2759"/>
              <a:ext cx="2461" cy="275"/>
              <a:chOff x="2388" y="3491"/>
              <a:chExt cx="2164" cy="422"/>
            </a:xfrm>
          </p:grpSpPr>
          <p:sp>
            <p:nvSpPr>
              <p:cNvPr id="400459" name="Rectangle 63"/>
              <p:cNvSpPr>
                <a:spLocks noChangeArrowheads="1"/>
              </p:cNvSpPr>
              <p:nvPr/>
            </p:nvSpPr>
            <p:spPr bwMode="auto">
              <a:xfrm>
                <a:off x="2420" y="3491"/>
                <a:ext cx="2100" cy="4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2400" b="1">
                    <a:solidFill>
                      <a:srgbClr val="FFFFFF"/>
                    </a:solidFill>
                    <a:latin typeface="Arial Narrow" charset="0"/>
                    <a:ea typeface="SimSun" charset="0"/>
                    <a:cs typeface="SimSun" charset="0"/>
                  </a:rPr>
                  <a:t>10 Months</a:t>
                </a:r>
                <a:endParaRPr lang="en-US" altLang="zh-CN" sz="2400">
                  <a:solidFill>
                    <a:srgbClr val="FFFFFF"/>
                  </a:solidFill>
                  <a:latin typeface="Arial Narrow" charset="0"/>
                  <a:ea typeface="SimSun" charset="0"/>
                  <a:cs typeface="SimSun" charset="0"/>
                </a:endParaRPr>
              </a:p>
            </p:txBody>
          </p:sp>
          <p:sp>
            <p:nvSpPr>
              <p:cNvPr id="400460" name="Rectangle 64"/>
              <p:cNvSpPr>
                <a:spLocks noChangeArrowheads="1"/>
              </p:cNvSpPr>
              <p:nvPr/>
            </p:nvSpPr>
            <p:spPr bwMode="auto">
              <a:xfrm>
                <a:off x="2388" y="3491"/>
                <a:ext cx="2164" cy="422"/>
              </a:xfrm>
              <a:prstGeom prst="rect">
                <a:avLst/>
              </a:prstGeom>
              <a:noFill/>
              <a:ln w="7" cap="sq">
                <a:solidFill>
                  <a:schemeClr val="bg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endParaRPr lang="en-US" sz="2400">
                  <a:solidFill>
                    <a:srgbClr val="000000"/>
                  </a:solidFill>
                  <a:latin typeface="Times New Roman" charset="0"/>
                </a:endParaRPr>
              </a:p>
            </p:txBody>
          </p:sp>
        </p:grpSp>
        <p:grpSp>
          <p:nvGrpSpPr>
            <p:cNvPr id="400411" name="Group 65"/>
            <p:cNvGrpSpPr>
              <a:grpSpLocks/>
            </p:cNvGrpSpPr>
            <p:nvPr/>
          </p:nvGrpSpPr>
          <p:grpSpPr bwMode="auto">
            <a:xfrm>
              <a:off x="144" y="3034"/>
              <a:ext cx="1206" cy="413"/>
              <a:chOff x="0" y="3913"/>
              <a:chExt cx="1060" cy="633"/>
            </a:xfrm>
          </p:grpSpPr>
          <p:sp>
            <p:nvSpPr>
              <p:cNvPr id="400457" name="Rectangle 66"/>
              <p:cNvSpPr>
                <a:spLocks noChangeArrowheads="1"/>
              </p:cNvSpPr>
              <p:nvPr/>
            </p:nvSpPr>
            <p:spPr bwMode="auto">
              <a:xfrm>
                <a:off x="32" y="3913"/>
                <a:ext cx="996"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b="1">
                    <a:solidFill>
                      <a:srgbClr val="FFFFFF"/>
                    </a:solidFill>
                    <a:latin typeface="Arial Narrow" charset="0"/>
                    <a:ea typeface="SimSun" charset="0"/>
                    <a:cs typeface="SimSun" charset="0"/>
                  </a:rPr>
                  <a:t>Toil &amp; Confrontation</a:t>
                </a:r>
                <a:endParaRPr lang="en-US" altLang="zh-CN">
                  <a:solidFill>
                    <a:srgbClr val="FFFFFF"/>
                  </a:solidFill>
                  <a:latin typeface="Arial Narrow" charset="0"/>
                  <a:ea typeface="SimSun" charset="0"/>
                  <a:cs typeface="SimSun" charset="0"/>
                </a:endParaRPr>
              </a:p>
              <a:p>
                <a:pPr algn="ctr"/>
                <a:r>
                  <a:rPr lang="en-US" altLang="zh-CN" b="1">
                    <a:solidFill>
                      <a:srgbClr val="FFFFFF"/>
                    </a:solidFill>
                    <a:latin typeface="Arial Narrow" charset="0"/>
                    <a:ea typeface="SimSun" charset="0"/>
                    <a:cs typeface="SimSun" charset="0"/>
                  </a:rPr>
                  <a:t>(1—11)</a:t>
                </a:r>
                <a:endParaRPr lang="en-US" altLang="zh-CN">
                  <a:solidFill>
                    <a:srgbClr val="FFFFFF"/>
                  </a:solidFill>
                  <a:latin typeface="Arial Narrow" charset="0"/>
                  <a:ea typeface="SimSun" charset="0"/>
                  <a:cs typeface="SimSun" charset="0"/>
                </a:endParaRPr>
              </a:p>
            </p:txBody>
          </p:sp>
          <p:sp>
            <p:nvSpPr>
              <p:cNvPr id="400458" name="Rectangle 67"/>
              <p:cNvSpPr>
                <a:spLocks noChangeArrowheads="1"/>
              </p:cNvSpPr>
              <p:nvPr/>
            </p:nvSpPr>
            <p:spPr bwMode="auto">
              <a:xfrm>
                <a:off x="0" y="3913"/>
                <a:ext cx="1060" cy="633"/>
              </a:xfrm>
              <a:prstGeom prst="rect">
                <a:avLst/>
              </a:prstGeom>
              <a:noFill/>
              <a:ln w="7" cap="sq">
                <a:solidFill>
                  <a:schemeClr val="bg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endParaRPr lang="en-US" sz="2400">
                  <a:solidFill>
                    <a:srgbClr val="000000"/>
                  </a:solidFill>
                  <a:latin typeface="Times New Roman" charset="0"/>
                </a:endParaRPr>
              </a:p>
            </p:txBody>
          </p:sp>
        </p:grpSp>
        <p:grpSp>
          <p:nvGrpSpPr>
            <p:cNvPr id="400412" name="Group 68"/>
            <p:cNvGrpSpPr>
              <a:grpSpLocks/>
            </p:cNvGrpSpPr>
            <p:nvPr/>
          </p:nvGrpSpPr>
          <p:grpSpPr bwMode="auto">
            <a:xfrm>
              <a:off x="1350" y="3034"/>
              <a:ext cx="1511" cy="413"/>
              <a:chOff x="1060" y="3913"/>
              <a:chExt cx="1328" cy="633"/>
            </a:xfrm>
          </p:grpSpPr>
          <p:sp>
            <p:nvSpPr>
              <p:cNvPr id="400455" name="Rectangle 69"/>
              <p:cNvSpPr>
                <a:spLocks noChangeArrowheads="1"/>
              </p:cNvSpPr>
              <p:nvPr/>
            </p:nvSpPr>
            <p:spPr bwMode="auto">
              <a:xfrm>
                <a:off x="1092" y="3913"/>
                <a:ext cx="1264"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b="1">
                    <a:solidFill>
                      <a:srgbClr val="FFFFFF"/>
                    </a:solidFill>
                    <a:latin typeface="Arial Narrow" charset="0"/>
                    <a:ea typeface="SimSun" charset="0"/>
                    <a:cs typeface="SimSun" charset="0"/>
                  </a:rPr>
                  <a:t>Redemption &amp; Protection</a:t>
                </a:r>
                <a:endParaRPr lang="en-US" altLang="zh-CN">
                  <a:solidFill>
                    <a:srgbClr val="FFFFFF"/>
                  </a:solidFill>
                  <a:latin typeface="Arial Narrow" charset="0"/>
                  <a:ea typeface="SimSun" charset="0"/>
                  <a:cs typeface="SimSun" charset="0"/>
                </a:endParaRPr>
              </a:p>
              <a:p>
                <a:pPr algn="ctr"/>
                <a:r>
                  <a:rPr lang="en-US" altLang="zh-CN" b="1">
                    <a:solidFill>
                      <a:srgbClr val="FFFFFF"/>
                    </a:solidFill>
                    <a:latin typeface="Arial Narrow" charset="0"/>
                    <a:ea typeface="SimSun" charset="0"/>
                    <a:cs typeface="SimSun" charset="0"/>
                  </a:rPr>
                  <a:t>(12—18)</a:t>
                </a:r>
                <a:endParaRPr lang="en-US" altLang="zh-CN">
                  <a:solidFill>
                    <a:srgbClr val="FFFFFF"/>
                  </a:solidFill>
                  <a:latin typeface="Arial Narrow" charset="0"/>
                  <a:ea typeface="SimSun" charset="0"/>
                  <a:cs typeface="SimSun" charset="0"/>
                </a:endParaRPr>
              </a:p>
            </p:txBody>
          </p:sp>
          <p:sp>
            <p:nvSpPr>
              <p:cNvPr id="400456" name="Rectangle 70"/>
              <p:cNvSpPr>
                <a:spLocks noChangeArrowheads="1"/>
              </p:cNvSpPr>
              <p:nvPr/>
            </p:nvSpPr>
            <p:spPr bwMode="auto">
              <a:xfrm>
                <a:off x="1060" y="3913"/>
                <a:ext cx="1328" cy="633"/>
              </a:xfrm>
              <a:prstGeom prst="rect">
                <a:avLst/>
              </a:prstGeom>
              <a:noFill/>
              <a:ln w="7" cap="sq">
                <a:solidFill>
                  <a:schemeClr val="bg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endParaRPr lang="en-US" sz="2400">
                  <a:solidFill>
                    <a:srgbClr val="000000"/>
                  </a:solidFill>
                  <a:latin typeface="Times New Roman" charset="0"/>
                </a:endParaRPr>
              </a:p>
            </p:txBody>
          </p:sp>
        </p:grpSp>
        <p:grpSp>
          <p:nvGrpSpPr>
            <p:cNvPr id="400413" name="Group 71"/>
            <p:cNvGrpSpPr>
              <a:grpSpLocks/>
            </p:cNvGrpSpPr>
            <p:nvPr/>
          </p:nvGrpSpPr>
          <p:grpSpPr bwMode="auto">
            <a:xfrm>
              <a:off x="2861" y="3034"/>
              <a:ext cx="1128" cy="413"/>
              <a:chOff x="2388" y="3913"/>
              <a:chExt cx="992" cy="633"/>
            </a:xfrm>
          </p:grpSpPr>
          <p:sp>
            <p:nvSpPr>
              <p:cNvPr id="400453" name="Rectangle 72"/>
              <p:cNvSpPr>
                <a:spLocks noChangeArrowheads="1"/>
              </p:cNvSpPr>
              <p:nvPr/>
            </p:nvSpPr>
            <p:spPr bwMode="auto">
              <a:xfrm>
                <a:off x="2420" y="3913"/>
                <a:ext cx="928"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b="1">
                    <a:solidFill>
                      <a:srgbClr val="FFFFFF"/>
                    </a:solidFill>
                    <a:latin typeface="Arial Narrow" charset="0"/>
                    <a:ea typeface="SimSun" charset="0"/>
                    <a:cs typeface="SimSun" charset="0"/>
                  </a:rPr>
                  <a:t>Covenant</a:t>
                </a:r>
                <a:r>
                  <a:rPr lang="en-US" altLang="zh-CN">
                    <a:solidFill>
                      <a:srgbClr val="FFFFFF"/>
                    </a:solidFill>
                    <a:latin typeface="Arial Narrow" charset="0"/>
                    <a:ea typeface="SimSun" charset="0"/>
                    <a:cs typeface="SimSun" charset="0"/>
                  </a:rPr>
                  <a:t> </a:t>
                </a:r>
                <a:r>
                  <a:rPr lang="en-US" altLang="zh-CN" b="1">
                    <a:solidFill>
                      <a:srgbClr val="FFFFFF"/>
                    </a:solidFill>
                    <a:latin typeface="Arial Narrow" charset="0"/>
                    <a:ea typeface="SimSun" charset="0"/>
                    <a:cs typeface="SimSun" charset="0"/>
                  </a:rPr>
                  <a:t>Revealed</a:t>
                </a:r>
                <a:endParaRPr lang="en-US" altLang="zh-CN">
                  <a:solidFill>
                    <a:srgbClr val="FFFFFF"/>
                  </a:solidFill>
                  <a:latin typeface="Arial Narrow" charset="0"/>
                  <a:ea typeface="SimSun" charset="0"/>
                  <a:cs typeface="SimSun" charset="0"/>
                </a:endParaRPr>
              </a:p>
              <a:p>
                <a:pPr algn="ctr"/>
                <a:r>
                  <a:rPr lang="en-US" altLang="zh-CN" b="1">
                    <a:solidFill>
                      <a:srgbClr val="FFFFFF"/>
                    </a:solidFill>
                    <a:latin typeface="Arial Narrow" charset="0"/>
                    <a:ea typeface="SimSun" charset="0"/>
                    <a:cs typeface="SimSun" charset="0"/>
                  </a:rPr>
                  <a:t>(19—31)</a:t>
                </a:r>
                <a:endParaRPr lang="en-US" altLang="zh-CN">
                  <a:solidFill>
                    <a:srgbClr val="FFFFFF"/>
                  </a:solidFill>
                  <a:latin typeface="Arial Narrow" charset="0"/>
                  <a:ea typeface="SimSun" charset="0"/>
                  <a:cs typeface="SimSun" charset="0"/>
                </a:endParaRPr>
              </a:p>
            </p:txBody>
          </p:sp>
          <p:sp>
            <p:nvSpPr>
              <p:cNvPr id="400454" name="Rectangle 73"/>
              <p:cNvSpPr>
                <a:spLocks noChangeArrowheads="1"/>
              </p:cNvSpPr>
              <p:nvPr/>
            </p:nvSpPr>
            <p:spPr bwMode="auto">
              <a:xfrm>
                <a:off x="2388" y="3913"/>
                <a:ext cx="992" cy="633"/>
              </a:xfrm>
              <a:prstGeom prst="rect">
                <a:avLst/>
              </a:prstGeom>
              <a:noFill/>
              <a:ln w="7" cap="sq">
                <a:solidFill>
                  <a:schemeClr val="bg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endParaRPr lang="en-US" sz="2400">
                  <a:solidFill>
                    <a:srgbClr val="000000"/>
                  </a:solidFill>
                  <a:latin typeface="Times New Roman" charset="0"/>
                </a:endParaRPr>
              </a:p>
            </p:txBody>
          </p:sp>
        </p:grpSp>
        <p:grpSp>
          <p:nvGrpSpPr>
            <p:cNvPr id="400414" name="Group 74"/>
            <p:cNvGrpSpPr>
              <a:grpSpLocks/>
            </p:cNvGrpSpPr>
            <p:nvPr/>
          </p:nvGrpSpPr>
          <p:grpSpPr bwMode="auto">
            <a:xfrm>
              <a:off x="3989" y="3034"/>
              <a:ext cx="1333" cy="413"/>
              <a:chOff x="3380" y="3913"/>
              <a:chExt cx="1172" cy="633"/>
            </a:xfrm>
          </p:grpSpPr>
          <p:sp>
            <p:nvSpPr>
              <p:cNvPr id="400451" name="Rectangle 75"/>
              <p:cNvSpPr>
                <a:spLocks noChangeArrowheads="1"/>
              </p:cNvSpPr>
              <p:nvPr/>
            </p:nvSpPr>
            <p:spPr bwMode="auto">
              <a:xfrm>
                <a:off x="3412" y="3913"/>
                <a:ext cx="1108"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b="1">
                    <a:solidFill>
                      <a:srgbClr val="FFFFFF"/>
                    </a:solidFill>
                    <a:latin typeface="Arial Narrow" charset="0"/>
                    <a:ea typeface="SimSun" charset="0"/>
                    <a:cs typeface="SimSun" charset="0"/>
                  </a:rPr>
                  <a:t>Covenant</a:t>
                </a:r>
                <a:r>
                  <a:rPr lang="en-US" altLang="zh-CN">
                    <a:solidFill>
                      <a:srgbClr val="FFFFFF"/>
                    </a:solidFill>
                    <a:latin typeface="Arial Narrow" charset="0"/>
                    <a:ea typeface="SimSun" charset="0"/>
                    <a:cs typeface="SimSun" charset="0"/>
                  </a:rPr>
                  <a:t> </a:t>
                </a:r>
                <a:r>
                  <a:rPr lang="en-US" altLang="zh-CN" b="1">
                    <a:solidFill>
                      <a:srgbClr val="FFFFFF"/>
                    </a:solidFill>
                    <a:latin typeface="Arial Narrow" charset="0"/>
                    <a:ea typeface="SimSun" charset="0"/>
                    <a:cs typeface="SimSun" charset="0"/>
                  </a:rPr>
                  <a:t>Ratified</a:t>
                </a:r>
                <a:endParaRPr lang="en-US" altLang="zh-CN">
                  <a:solidFill>
                    <a:srgbClr val="FFFFFF"/>
                  </a:solidFill>
                  <a:latin typeface="Arial Narrow" charset="0"/>
                  <a:ea typeface="SimSun" charset="0"/>
                  <a:cs typeface="SimSun" charset="0"/>
                </a:endParaRPr>
              </a:p>
              <a:p>
                <a:pPr algn="ctr"/>
                <a:r>
                  <a:rPr lang="en-US" altLang="zh-CN" b="1">
                    <a:solidFill>
                      <a:srgbClr val="FFFFFF"/>
                    </a:solidFill>
                    <a:latin typeface="Arial Narrow" charset="0"/>
                    <a:ea typeface="SimSun" charset="0"/>
                    <a:cs typeface="SimSun" charset="0"/>
                  </a:rPr>
                  <a:t>(32—40)</a:t>
                </a:r>
                <a:endParaRPr lang="en-US" altLang="zh-CN">
                  <a:solidFill>
                    <a:srgbClr val="FFFFFF"/>
                  </a:solidFill>
                  <a:latin typeface="Arial Narrow" charset="0"/>
                  <a:ea typeface="SimSun" charset="0"/>
                  <a:cs typeface="SimSun" charset="0"/>
                </a:endParaRPr>
              </a:p>
            </p:txBody>
          </p:sp>
          <p:sp>
            <p:nvSpPr>
              <p:cNvPr id="400452" name="Rectangle 76"/>
              <p:cNvSpPr>
                <a:spLocks noChangeArrowheads="1"/>
              </p:cNvSpPr>
              <p:nvPr/>
            </p:nvSpPr>
            <p:spPr bwMode="auto">
              <a:xfrm>
                <a:off x="3380" y="3913"/>
                <a:ext cx="1172" cy="633"/>
              </a:xfrm>
              <a:prstGeom prst="rect">
                <a:avLst/>
              </a:prstGeom>
              <a:noFill/>
              <a:ln w="7" cap="sq">
                <a:solidFill>
                  <a:schemeClr val="bg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endParaRPr lang="en-US" sz="2400">
                  <a:solidFill>
                    <a:srgbClr val="000000"/>
                  </a:solidFill>
                  <a:latin typeface="Times New Roman" charset="0"/>
                </a:endParaRPr>
              </a:p>
            </p:txBody>
          </p:sp>
        </p:grpSp>
        <p:grpSp>
          <p:nvGrpSpPr>
            <p:cNvPr id="400415" name="Group 77"/>
            <p:cNvGrpSpPr>
              <a:grpSpLocks/>
            </p:cNvGrpSpPr>
            <p:nvPr/>
          </p:nvGrpSpPr>
          <p:grpSpPr bwMode="auto">
            <a:xfrm>
              <a:off x="144" y="3447"/>
              <a:ext cx="1206" cy="338"/>
              <a:chOff x="0" y="4546"/>
              <a:chExt cx="1060" cy="518"/>
            </a:xfrm>
          </p:grpSpPr>
          <p:sp>
            <p:nvSpPr>
              <p:cNvPr id="400449" name="Rectangle 78"/>
              <p:cNvSpPr>
                <a:spLocks noChangeArrowheads="1"/>
              </p:cNvSpPr>
              <p:nvPr/>
            </p:nvSpPr>
            <p:spPr bwMode="auto">
              <a:xfrm>
                <a:off x="32" y="4546"/>
                <a:ext cx="996" cy="5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b="1">
                    <a:solidFill>
                      <a:srgbClr val="FFFFFF"/>
                    </a:solidFill>
                    <a:latin typeface="Arial Narrow" charset="0"/>
                    <a:ea typeface="SimSun" charset="0"/>
                    <a:cs typeface="SimSun" charset="0"/>
                  </a:rPr>
                  <a:t>Moses as </a:t>
                </a:r>
                <a:endParaRPr lang="en-US" altLang="zh-CN">
                  <a:solidFill>
                    <a:srgbClr val="FFFFFF"/>
                  </a:solidFill>
                  <a:latin typeface="Arial Narrow" charset="0"/>
                  <a:ea typeface="SimSun" charset="0"/>
                  <a:cs typeface="SimSun" charset="0"/>
                </a:endParaRPr>
              </a:p>
              <a:p>
                <a:pPr algn="ctr"/>
                <a:r>
                  <a:rPr lang="en-US" altLang="zh-CN" b="1">
                    <a:solidFill>
                      <a:srgbClr val="FFFFFF"/>
                    </a:solidFill>
                    <a:latin typeface="Arial Narrow" charset="0"/>
                    <a:ea typeface="SimSun" charset="0"/>
                    <a:cs typeface="SimSun" charset="0"/>
                  </a:rPr>
                  <a:t>Returned Fugitive</a:t>
                </a:r>
                <a:endParaRPr lang="en-US" altLang="zh-CN">
                  <a:solidFill>
                    <a:srgbClr val="FFFFFF"/>
                  </a:solidFill>
                  <a:latin typeface="Arial Narrow" charset="0"/>
                  <a:ea typeface="SimSun" charset="0"/>
                  <a:cs typeface="SimSun" charset="0"/>
                </a:endParaRPr>
              </a:p>
            </p:txBody>
          </p:sp>
          <p:sp>
            <p:nvSpPr>
              <p:cNvPr id="400450" name="Rectangle 79"/>
              <p:cNvSpPr>
                <a:spLocks noChangeArrowheads="1"/>
              </p:cNvSpPr>
              <p:nvPr/>
            </p:nvSpPr>
            <p:spPr bwMode="auto">
              <a:xfrm>
                <a:off x="0" y="4546"/>
                <a:ext cx="1060" cy="518"/>
              </a:xfrm>
              <a:prstGeom prst="rect">
                <a:avLst/>
              </a:prstGeom>
              <a:noFill/>
              <a:ln w="7" cap="sq">
                <a:solidFill>
                  <a:schemeClr val="bg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endParaRPr lang="en-US" sz="2400">
                  <a:solidFill>
                    <a:srgbClr val="000000"/>
                  </a:solidFill>
                  <a:latin typeface="Times New Roman" charset="0"/>
                </a:endParaRPr>
              </a:p>
            </p:txBody>
          </p:sp>
        </p:grpSp>
        <p:grpSp>
          <p:nvGrpSpPr>
            <p:cNvPr id="400416" name="Group 80"/>
            <p:cNvGrpSpPr>
              <a:grpSpLocks/>
            </p:cNvGrpSpPr>
            <p:nvPr/>
          </p:nvGrpSpPr>
          <p:grpSpPr bwMode="auto">
            <a:xfrm>
              <a:off x="1350" y="3447"/>
              <a:ext cx="1511" cy="338"/>
              <a:chOff x="1060" y="4546"/>
              <a:chExt cx="1328" cy="518"/>
            </a:xfrm>
          </p:grpSpPr>
          <p:sp>
            <p:nvSpPr>
              <p:cNvPr id="400447" name="Rectangle 81"/>
              <p:cNvSpPr>
                <a:spLocks noChangeArrowheads="1"/>
              </p:cNvSpPr>
              <p:nvPr/>
            </p:nvSpPr>
            <p:spPr bwMode="auto">
              <a:xfrm>
                <a:off x="1092" y="4546"/>
                <a:ext cx="1264" cy="5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b="1">
                    <a:solidFill>
                      <a:srgbClr val="FFFFFF"/>
                    </a:solidFill>
                    <a:latin typeface="Arial Narrow" charset="0"/>
                    <a:ea typeface="SimSun" charset="0"/>
                    <a:cs typeface="SimSun" charset="0"/>
                  </a:rPr>
                  <a:t>Moses as </a:t>
                </a:r>
                <a:endParaRPr lang="en-US" altLang="zh-CN">
                  <a:solidFill>
                    <a:srgbClr val="FFFFFF"/>
                  </a:solidFill>
                  <a:latin typeface="Arial Narrow" charset="0"/>
                  <a:ea typeface="SimSun" charset="0"/>
                  <a:cs typeface="SimSun" charset="0"/>
                </a:endParaRPr>
              </a:p>
              <a:p>
                <a:pPr algn="ctr"/>
                <a:r>
                  <a:rPr lang="en-US" altLang="zh-CN" b="1">
                    <a:solidFill>
                      <a:srgbClr val="FFFFFF"/>
                    </a:solidFill>
                    <a:latin typeface="Arial Narrow" charset="0"/>
                    <a:ea typeface="SimSun" charset="0"/>
                    <a:cs typeface="SimSun" charset="0"/>
                  </a:rPr>
                  <a:t>Wilderness Leader</a:t>
                </a:r>
                <a:endParaRPr lang="en-US" altLang="zh-CN">
                  <a:solidFill>
                    <a:srgbClr val="FFFFFF"/>
                  </a:solidFill>
                  <a:latin typeface="Arial Narrow" charset="0"/>
                  <a:ea typeface="SimSun" charset="0"/>
                  <a:cs typeface="SimSun" charset="0"/>
                </a:endParaRPr>
              </a:p>
            </p:txBody>
          </p:sp>
          <p:sp>
            <p:nvSpPr>
              <p:cNvPr id="400448" name="Rectangle 82"/>
              <p:cNvSpPr>
                <a:spLocks noChangeArrowheads="1"/>
              </p:cNvSpPr>
              <p:nvPr/>
            </p:nvSpPr>
            <p:spPr bwMode="auto">
              <a:xfrm>
                <a:off x="1060" y="4546"/>
                <a:ext cx="1328" cy="518"/>
              </a:xfrm>
              <a:prstGeom prst="rect">
                <a:avLst/>
              </a:prstGeom>
              <a:noFill/>
              <a:ln w="7" cap="sq">
                <a:solidFill>
                  <a:schemeClr val="bg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endParaRPr lang="en-US" sz="2400">
                  <a:solidFill>
                    <a:srgbClr val="000000"/>
                  </a:solidFill>
                  <a:latin typeface="Times New Roman" charset="0"/>
                </a:endParaRPr>
              </a:p>
            </p:txBody>
          </p:sp>
        </p:grpSp>
        <p:grpSp>
          <p:nvGrpSpPr>
            <p:cNvPr id="400417" name="Group 83"/>
            <p:cNvGrpSpPr>
              <a:grpSpLocks/>
            </p:cNvGrpSpPr>
            <p:nvPr/>
          </p:nvGrpSpPr>
          <p:grpSpPr bwMode="auto">
            <a:xfrm>
              <a:off x="2861" y="3447"/>
              <a:ext cx="1128" cy="338"/>
              <a:chOff x="2388" y="4546"/>
              <a:chExt cx="992" cy="518"/>
            </a:xfrm>
          </p:grpSpPr>
          <p:sp>
            <p:nvSpPr>
              <p:cNvPr id="400445" name="Rectangle 84"/>
              <p:cNvSpPr>
                <a:spLocks noChangeArrowheads="1"/>
              </p:cNvSpPr>
              <p:nvPr/>
            </p:nvSpPr>
            <p:spPr bwMode="auto">
              <a:xfrm>
                <a:off x="2420" y="4546"/>
                <a:ext cx="928" cy="5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b="1">
                    <a:solidFill>
                      <a:srgbClr val="FFFFFF"/>
                    </a:solidFill>
                    <a:latin typeface="Arial Narrow" charset="0"/>
                    <a:ea typeface="SimSun" charset="0"/>
                    <a:cs typeface="SimSun" charset="0"/>
                  </a:rPr>
                  <a:t>Moses as </a:t>
                </a:r>
                <a:endParaRPr lang="en-US" altLang="zh-CN">
                  <a:solidFill>
                    <a:srgbClr val="FFFFFF"/>
                  </a:solidFill>
                  <a:latin typeface="Arial Narrow" charset="0"/>
                  <a:ea typeface="SimSun" charset="0"/>
                  <a:cs typeface="SimSun" charset="0"/>
                </a:endParaRPr>
              </a:p>
              <a:p>
                <a:pPr algn="ctr"/>
                <a:r>
                  <a:rPr lang="en-US" altLang="zh-CN" b="1">
                    <a:solidFill>
                      <a:srgbClr val="FFFFFF"/>
                    </a:solidFill>
                    <a:latin typeface="Arial Narrow" charset="0"/>
                    <a:ea typeface="SimSun" charset="0"/>
                    <a:cs typeface="SimSun" charset="0"/>
                  </a:rPr>
                  <a:t>Intermediary</a:t>
                </a:r>
                <a:endParaRPr lang="en-US" altLang="zh-CN">
                  <a:solidFill>
                    <a:srgbClr val="FFFFFF"/>
                  </a:solidFill>
                  <a:latin typeface="Arial Narrow" charset="0"/>
                  <a:ea typeface="SimSun" charset="0"/>
                  <a:cs typeface="SimSun" charset="0"/>
                </a:endParaRPr>
              </a:p>
            </p:txBody>
          </p:sp>
          <p:sp>
            <p:nvSpPr>
              <p:cNvPr id="400446" name="Rectangle 85"/>
              <p:cNvSpPr>
                <a:spLocks noChangeArrowheads="1"/>
              </p:cNvSpPr>
              <p:nvPr/>
            </p:nvSpPr>
            <p:spPr bwMode="auto">
              <a:xfrm>
                <a:off x="2388" y="4546"/>
                <a:ext cx="992" cy="518"/>
              </a:xfrm>
              <a:prstGeom prst="rect">
                <a:avLst/>
              </a:prstGeom>
              <a:noFill/>
              <a:ln w="7" cap="sq">
                <a:solidFill>
                  <a:schemeClr val="bg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endParaRPr lang="en-US" sz="2400">
                  <a:solidFill>
                    <a:srgbClr val="000000"/>
                  </a:solidFill>
                  <a:latin typeface="Times New Roman" charset="0"/>
                </a:endParaRPr>
              </a:p>
            </p:txBody>
          </p:sp>
        </p:grpSp>
        <p:grpSp>
          <p:nvGrpSpPr>
            <p:cNvPr id="400418" name="Group 86"/>
            <p:cNvGrpSpPr>
              <a:grpSpLocks/>
            </p:cNvGrpSpPr>
            <p:nvPr/>
          </p:nvGrpSpPr>
          <p:grpSpPr bwMode="auto">
            <a:xfrm>
              <a:off x="3989" y="3447"/>
              <a:ext cx="1333" cy="338"/>
              <a:chOff x="3380" y="4546"/>
              <a:chExt cx="1172" cy="518"/>
            </a:xfrm>
          </p:grpSpPr>
          <p:sp>
            <p:nvSpPr>
              <p:cNvPr id="400443" name="Rectangle 87"/>
              <p:cNvSpPr>
                <a:spLocks noChangeArrowheads="1"/>
              </p:cNvSpPr>
              <p:nvPr/>
            </p:nvSpPr>
            <p:spPr bwMode="auto">
              <a:xfrm>
                <a:off x="3412" y="4546"/>
                <a:ext cx="1108" cy="5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b="1">
                    <a:solidFill>
                      <a:srgbClr val="FFFFFF"/>
                    </a:solidFill>
                    <a:latin typeface="Arial Narrow" charset="0"/>
                    <a:ea typeface="SimSun" charset="0"/>
                    <a:cs typeface="SimSun" charset="0"/>
                  </a:rPr>
                  <a:t>Moses as</a:t>
                </a:r>
                <a:endParaRPr lang="en-US" altLang="zh-CN">
                  <a:solidFill>
                    <a:srgbClr val="FFFFFF"/>
                  </a:solidFill>
                  <a:latin typeface="Arial Narrow" charset="0"/>
                  <a:ea typeface="SimSun" charset="0"/>
                  <a:cs typeface="SimSun" charset="0"/>
                </a:endParaRPr>
              </a:p>
              <a:p>
                <a:pPr algn="ctr"/>
                <a:r>
                  <a:rPr lang="en-US" altLang="zh-CN" b="1">
                    <a:solidFill>
                      <a:srgbClr val="FFFFFF"/>
                    </a:solidFill>
                    <a:latin typeface="Arial Narrow" charset="0"/>
                    <a:ea typeface="SimSun" charset="0"/>
                    <a:cs typeface="SimSun" charset="0"/>
                  </a:rPr>
                  <a:t>Lawgiver</a:t>
                </a:r>
                <a:endParaRPr lang="en-US" altLang="zh-CN">
                  <a:solidFill>
                    <a:srgbClr val="FFFFFF"/>
                  </a:solidFill>
                  <a:latin typeface="Arial Narrow" charset="0"/>
                  <a:ea typeface="SimSun" charset="0"/>
                  <a:cs typeface="SimSun" charset="0"/>
                </a:endParaRPr>
              </a:p>
            </p:txBody>
          </p:sp>
          <p:sp>
            <p:nvSpPr>
              <p:cNvPr id="400444" name="Rectangle 88"/>
              <p:cNvSpPr>
                <a:spLocks noChangeArrowheads="1"/>
              </p:cNvSpPr>
              <p:nvPr/>
            </p:nvSpPr>
            <p:spPr bwMode="auto">
              <a:xfrm>
                <a:off x="3380" y="4546"/>
                <a:ext cx="1172" cy="518"/>
              </a:xfrm>
              <a:prstGeom prst="rect">
                <a:avLst/>
              </a:prstGeom>
              <a:noFill/>
              <a:ln w="7" cap="sq">
                <a:solidFill>
                  <a:schemeClr val="bg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endParaRPr lang="en-US" sz="2400">
                  <a:solidFill>
                    <a:srgbClr val="000000"/>
                  </a:solidFill>
                  <a:latin typeface="Times New Roman" charset="0"/>
                </a:endParaRPr>
              </a:p>
            </p:txBody>
          </p:sp>
        </p:grpSp>
        <p:grpSp>
          <p:nvGrpSpPr>
            <p:cNvPr id="400419" name="Group 89"/>
            <p:cNvGrpSpPr>
              <a:grpSpLocks/>
            </p:cNvGrpSpPr>
            <p:nvPr/>
          </p:nvGrpSpPr>
          <p:grpSpPr bwMode="auto">
            <a:xfrm>
              <a:off x="144" y="3785"/>
              <a:ext cx="582" cy="439"/>
              <a:chOff x="0" y="5064"/>
              <a:chExt cx="512" cy="672"/>
            </a:xfrm>
          </p:grpSpPr>
          <p:sp>
            <p:nvSpPr>
              <p:cNvPr id="400441" name="Rectangle 90"/>
              <p:cNvSpPr>
                <a:spLocks noChangeArrowheads="1"/>
              </p:cNvSpPr>
              <p:nvPr/>
            </p:nvSpPr>
            <p:spPr bwMode="auto">
              <a:xfrm>
                <a:off x="32" y="5064"/>
                <a:ext cx="448" cy="6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1600">
                    <a:solidFill>
                      <a:srgbClr val="FFFFFF"/>
                    </a:solidFill>
                    <a:latin typeface="Arial Narrow" charset="0"/>
                    <a:ea typeface="SimSun" charset="0"/>
                    <a:cs typeface="SimSun" charset="0"/>
                  </a:rPr>
                  <a:t>Preparation</a:t>
                </a:r>
              </a:p>
              <a:p>
                <a:pPr algn="ctr"/>
                <a:r>
                  <a:rPr lang="en-US" altLang="zh-CN" sz="1600">
                    <a:solidFill>
                      <a:srgbClr val="FFFFFF"/>
                    </a:solidFill>
                    <a:latin typeface="Arial Narrow" charset="0"/>
                    <a:ea typeface="SimSun" charset="0"/>
                    <a:cs typeface="SimSun" charset="0"/>
                  </a:rPr>
                  <a:t>(1:1–7:13)</a:t>
                </a:r>
              </a:p>
            </p:txBody>
          </p:sp>
          <p:sp>
            <p:nvSpPr>
              <p:cNvPr id="400442" name="Rectangle 91"/>
              <p:cNvSpPr>
                <a:spLocks noChangeArrowheads="1"/>
              </p:cNvSpPr>
              <p:nvPr/>
            </p:nvSpPr>
            <p:spPr bwMode="auto">
              <a:xfrm>
                <a:off x="0" y="5064"/>
                <a:ext cx="512" cy="672"/>
              </a:xfrm>
              <a:prstGeom prst="rect">
                <a:avLst/>
              </a:prstGeom>
              <a:noFill/>
              <a:ln w="7" cap="sq">
                <a:solidFill>
                  <a:schemeClr val="bg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endParaRPr lang="en-US" sz="2400">
                  <a:solidFill>
                    <a:srgbClr val="000000"/>
                  </a:solidFill>
                  <a:latin typeface="Times New Roman" charset="0"/>
                </a:endParaRPr>
              </a:p>
            </p:txBody>
          </p:sp>
        </p:grpSp>
        <p:grpSp>
          <p:nvGrpSpPr>
            <p:cNvPr id="400420" name="Group 92"/>
            <p:cNvGrpSpPr>
              <a:grpSpLocks/>
            </p:cNvGrpSpPr>
            <p:nvPr/>
          </p:nvGrpSpPr>
          <p:grpSpPr bwMode="auto">
            <a:xfrm>
              <a:off x="726" y="3785"/>
              <a:ext cx="624" cy="439"/>
              <a:chOff x="512" y="5064"/>
              <a:chExt cx="548" cy="672"/>
            </a:xfrm>
          </p:grpSpPr>
          <p:sp>
            <p:nvSpPr>
              <p:cNvPr id="400439" name="Rectangle 93"/>
              <p:cNvSpPr>
                <a:spLocks noChangeArrowheads="1"/>
              </p:cNvSpPr>
              <p:nvPr/>
            </p:nvSpPr>
            <p:spPr bwMode="auto">
              <a:xfrm>
                <a:off x="544" y="5064"/>
                <a:ext cx="484" cy="6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1600">
                    <a:solidFill>
                      <a:srgbClr val="FFFFFF"/>
                    </a:solidFill>
                    <a:latin typeface="Arial Narrow" charset="0"/>
                    <a:ea typeface="SimSun" charset="0"/>
                    <a:cs typeface="SimSun" charset="0"/>
                  </a:rPr>
                  <a:t>Plagues</a:t>
                </a:r>
              </a:p>
              <a:p>
                <a:pPr algn="ctr" eaLnBrk="1" hangingPunct="1"/>
                <a:r>
                  <a:rPr lang="en-US" altLang="zh-CN" sz="1600">
                    <a:solidFill>
                      <a:srgbClr val="FFFFFF"/>
                    </a:solidFill>
                    <a:latin typeface="Arial Narrow" charset="0"/>
                    <a:ea typeface="SimSun" charset="0"/>
                    <a:cs typeface="SimSun" charset="0"/>
                  </a:rPr>
                  <a:t>(7:14–11:10)</a:t>
                </a:r>
              </a:p>
            </p:txBody>
          </p:sp>
          <p:sp>
            <p:nvSpPr>
              <p:cNvPr id="400440" name="Rectangle 94"/>
              <p:cNvSpPr>
                <a:spLocks noChangeArrowheads="1"/>
              </p:cNvSpPr>
              <p:nvPr/>
            </p:nvSpPr>
            <p:spPr bwMode="auto">
              <a:xfrm>
                <a:off x="512" y="5064"/>
                <a:ext cx="548" cy="672"/>
              </a:xfrm>
              <a:prstGeom prst="rect">
                <a:avLst/>
              </a:prstGeom>
              <a:noFill/>
              <a:ln w="7" cap="sq">
                <a:solidFill>
                  <a:schemeClr val="bg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endParaRPr lang="en-US" sz="2400">
                  <a:solidFill>
                    <a:srgbClr val="000000"/>
                  </a:solidFill>
                  <a:latin typeface="Times New Roman" charset="0"/>
                </a:endParaRPr>
              </a:p>
            </p:txBody>
          </p:sp>
        </p:grpSp>
        <p:grpSp>
          <p:nvGrpSpPr>
            <p:cNvPr id="400421" name="Group 95"/>
            <p:cNvGrpSpPr>
              <a:grpSpLocks/>
            </p:cNvGrpSpPr>
            <p:nvPr/>
          </p:nvGrpSpPr>
          <p:grpSpPr bwMode="auto">
            <a:xfrm>
              <a:off x="1350" y="3785"/>
              <a:ext cx="687" cy="439"/>
              <a:chOff x="1060" y="5064"/>
              <a:chExt cx="604" cy="672"/>
            </a:xfrm>
          </p:grpSpPr>
          <p:sp>
            <p:nvSpPr>
              <p:cNvPr id="400437" name="Rectangle 96"/>
              <p:cNvSpPr>
                <a:spLocks noChangeArrowheads="1"/>
              </p:cNvSpPr>
              <p:nvPr/>
            </p:nvSpPr>
            <p:spPr bwMode="auto">
              <a:xfrm>
                <a:off x="1092" y="5064"/>
                <a:ext cx="540" cy="6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1600">
                    <a:solidFill>
                      <a:srgbClr val="FFFFFF"/>
                    </a:solidFill>
                    <a:latin typeface="Arial Narrow" charset="0"/>
                    <a:ea typeface="SimSun" charset="0"/>
                    <a:cs typeface="SimSun" charset="0"/>
                  </a:rPr>
                  <a:t>Memorials</a:t>
                </a:r>
              </a:p>
              <a:p>
                <a:pPr algn="ctr"/>
                <a:r>
                  <a:rPr lang="en-US" altLang="zh-CN" sz="1600">
                    <a:solidFill>
                      <a:srgbClr val="FFFFFF"/>
                    </a:solidFill>
                    <a:latin typeface="Arial Narrow" charset="0"/>
                    <a:ea typeface="SimSun" charset="0"/>
                    <a:cs typeface="SimSun" charset="0"/>
                  </a:rPr>
                  <a:t>(12:1–15:21)</a:t>
                </a:r>
              </a:p>
            </p:txBody>
          </p:sp>
          <p:sp>
            <p:nvSpPr>
              <p:cNvPr id="400438" name="Rectangle 97"/>
              <p:cNvSpPr>
                <a:spLocks noChangeArrowheads="1"/>
              </p:cNvSpPr>
              <p:nvPr/>
            </p:nvSpPr>
            <p:spPr bwMode="auto">
              <a:xfrm>
                <a:off x="1060" y="5064"/>
                <a:ext cx="604" cy="672"/>
              </a:xfrm>
              <a:prstGeom prst="rect">
                <a:avLst/>
              </a:prstGeom>
              <a:noFill/>
              <a:ln w="7" cap="sq">
                <a:solidFill>
                  <a:schemeClr val="bg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endParaRPr lang="en-US" sz="2400">
                  <a:solidFill>
                    <a:srgbClr val="000000"/>
                  </a:solidFill>
                  <a:latin typeface="Times New Roman" charset="0"/>
                </a:endParaRPr>
              </a:p>
            </p:txBody>
          </p:sp>
        </p:grpSp>
        <p:grpSp>
          <p:nvGrpSpPr>
            <p:cNvPr id="400422" name="Group 98"/>
            <p:cNvGrpSpPr>
              <a:grpSpLocks/>
            </p:cNvGrpSpPr>
            <p:nvPr/>
          </p:nvGrpSpPr>
          <p:grpSpPr bwMode="auto">
            <a:xfrm>
              <a:off x="2037" y="3785"/>
              <a:ext cx="824" cy="439"/>
              <a:chOff x="1664" y="5064"/>
              <a:chExt cx="724" cy="672"/>
            </a:xfrm>
          </p:grpSpPr>
          <p:sp>
            <p:nvSpPr>
              <p:cNvPr id="400435" name="Rectangle 99"/>
              <p:cNvSpPr>
                <a:spLocks noChangeArrowheads="1"/>
              </p:cNvSpPr>
              <p:nvPr/>
            </p:nvSpPr>
            <p:spPr bwMode="auto">
              <a:xfrm>
                <a:off x="1696" y="5064"/>
                <a:ext cx="660" cy="6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1600">
                    <a:solidFill>
                      <a:srgbClr val="FFFFFF"/>
                    </a:solidFill>
                    <a:latin typeface="Arial Narrow" charset="0"/>
                    <a:ea typeface="SimSun" charset="0"/>
                    <a:cs typeface="SimSun" charset="0"/>
                  </a:rPr>
                  <a:t>Provisions</a:t>
                </a:r>
              </a:p>
              <a:p>
                <a:pPr algn="ctr"/>
                <a:r>
                  <a:rPr lang="en-US" altLang="zh-CN" sz="1600">
                    <a:solidFill>
                      <a:srgbClr val="FFFFFF"/>
                    </a:solidFill>
                    <a:latin typeface="Arial Narrow" charset="0"/>
                    <a:ea typeface="SimSun" charset="0"/>
                    <a:cs typeface="SimSun" charset="0"/>
                  </a:rPr>
                  <a:t>(15:22–18:27)</a:t>
                </a:r>
              </a:p>
            </p:txBody>
          </p:sp>
          <p:sp>
            <p:nvSpPr>
              <p:cNvPr id="400436" name="Rectangle 100"/>
              <p:cNvSpPr>
                <a:spLocks noChangeArrowheads="1"/>
              </p:cNvSpPr>
              <p:nvPr/>
            </p:nvSpPr>
            <p:spPr bwMode="auto">
              <a:xfrm>
                <a:off x="1664" y="5064"/>
                <a:ext cx="724" cy="672"/>
              </a:xfrm>
              <a:prstGeom prst="rect">
                <a:avLst/>
              </a:prstGeom>
              <a:noFill/>
              <a:ln w="7" cap="sq">
                <a:solidFill>
                  <a:schemeClr val="bg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endParaRPr lang="en-US" sz="2400">
                  <a:solidFill>
                    <a:srgbClr val="000000"/>
                  </a:solidFill>
                  <a:latin typeface="Times New Roman" charset="0"/>
                </a:endParaRPr>
              </a:p>
            </p:txBody>
          </p:sp>
        </p:grpSp>
        <p:grpSp>
          <p:nvGrpSpPr>
            <p:cNvPr id="400423" name="Group 101"/>
            <p:cNvGrpSpPr>
              <a:grpSpLocks/>
            </p:cNvGrpSpPr>
            <p:nvPr/>
          </p:nvGrpSpPr>
          <p:grpSpPr bwMode="auto">
            <a:xfrm>
              <a:off x="2861" y="3785"/>
              <a:ext cx="605" cy="439"/>
              <a:chOff x="2388" y="5064"/>
              <a:chExt cx="532" cy="672"/>
            </a:xfrm>
          </p:grpSpPr>
          <p:sp>
            <p:nvSpPr>
              <p:cNvPr id="400433" name="Rectangle 102"/>
              <p:cNvSpPr>
                <a:spLocks noChangeArrowheads="1"/>
              </p:cNvSpPr>
              <p:nvPr/>
            </p:nvSpPr>
            <p:spPr bwMode="auto">
              <a:xfrm>
                <a:off x="2420" y="5064"/>
                <a:ext cx="468" cy="6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1600">
                    <a:solidFill>
                      <a:srgbClr val="FFFFFF"/>
                    </a:solidFill>
                    <a:latin typeface="Arial Narrow" charset="0"/>
                    <a:ea typeface="SimSun" charset="0"/>
                    <a:cs typeface="SimSun" charset="0"/>
                  </a:rPr>
                  <a:t>Preparation</a:t>
                </a:r>
              </a:p>
              <a:p>
                <a:pPr algn="ctr"/>
                <a:r>
                  <a:rPr lang="en-US" altLang="zh-CN" sz="1600">
                    <a:solidFill>
                      <a:srgbClr val="FFFFFF"/>
                    </a:solidFill>
                    <a:latin typeface="Arial Narrow" charset="0"/>
                    <a:ea typeface="SimSun" charset="0"/>
                    <a:cs typeface="SimSun" charset="0"/>
                  </a:rPr>
                  <a:t>(19)</a:t>
                </a:r>
              </a:p>
            </p:txBody>
          </p:sp>
          <p:sp>
            <p:nvSpPr>
              <p:cNvPr id="400434" name="Rectangle 103"/>
              <p:cNvSpPr>
                <a:spLocks noChangeArrowheads="1"/>
              </p:cNvSpPr>
              <p:nvPr/>
            </p:nvSpPr>
            <p:spPr bwMode="auto">
              <a:xfrm>
                <a:off x="2388" y="5064"/>
                <a:ext cx="532" cy="672"/>
              </a:xfrm>
              <a:prstGeom prst="rect">
                <a:avLst/>
              </a:prstGeom>
              <a:noFill/>
              <a:ln w="7" cap="sq">
                <a:solidFill>
                  <a:schemeClr val="bg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endParaRPr lang="en-US" sz="2400">
                  <a:solidFill>
                    <a:srgbClr val="000000"/>
                  </a:solidFill>
                  <a:latin typeface="Times New Roman" charset="0"/>
                </a:endParaRPr>
              </a:p>
            </p:txBody>
          </p:sp>
        </p:grpSp>
        <p:grpSp>
          <p:nvGrpSpPr>
            <p:cNvPr id="400424" name="Group 104"/>
            <p:cNvGrpSpPr>
              <a:grpSpLocks/>
            </p:cNvGrpSpPr>
            <p:nvPr/>
          </p:nvGrpSpPr>
          <p:grpSpPr bwMode="auto">
            <a:xfrm>
              <a:off x="3466" y="3785"/>
              <a:ext cx="523" cy="439"/>
              <a:chOff x="2920" y="5064"/>
              <a:chExt cx="460" cy="672"/>
            </a:xfrm>
          </p:grpSpPr>
          <p:sp>
            <p:nvSpPr>
              <p:cNvPr id="400431" name="Rectangle 105"/>
              <p:cNvSpPr>
                <a:spLocks noChangeArrowheads="1"/>
              </p:cNvSpPr>
              <p:nvPr/>
            </p:nvSpPr>
            <p:spPr bwMode="auto">
              <a:xfrm>
                <a:off x="2952" y="5064"/>
                <a:ext cx="396" cy="6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1600">
                    <a:solidFill>
                      <a:srgbClr val="FFFFFF"/>
                    </a:solidFill>
                    <a:latin typeface="Arial Narrow" charset="0"/>
                    <a:ea typeface="SimSun" charset="0"/>
                    <a:cs typeface="SimSun" charset="0"/>
                  </a:rPr>
                  <a:t>3-Part Covenant</a:t>
                </a:r>
              </a:p>
              <a:p>
                <a:pPr algn="ctr"/>
                <a:r>
                  <a:rPr lang="en-US" altLang="zh-CN" sz="1600">
                    <a:solidFill>
                      <a:srgbClr val="FFFFFF"/>
                    </a:solidFill>
                    <a:latin typeface="Arial Narrow" charset="0"/>
                    <a:ea typeface="SimSun" charset="0"/>
                    <a:cs typeface="SimSun" charset="0"/>
                  </a:rPr>
                  <a:t>(20–31)</a:t>
                </a:r>
              </a:p>
            </p:txBody>
          </p:sp>
          <p:sp>
            <p:nvSpPr>
              <p:cNvPr id="400432" name="Rectangle 106"/>
              <p:cNvSpPr>
                <a:spLocks noChangeArrowheads="1"/>
              </p:cNvSpPr>
              <p:nvPr/>
            </p:nvSpPr>
            <p:spPr bwMode="auto">
              <a:xfrm>
                <a:off x="2920" y="5064"/>
                <a:ext cx="460" cy="672"/>
              </a:xfrm>
              <a:prstGeom prst="rect">
                <a:avLst/>
              </a:prstGeom>
              <a:noFill/>
              <a:ln w="7" cap="sq">
                <a:solidFill>
                  <a:schemeClr val="bg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endParaRPr lang="en-US" sz="2400">
                  <a:solidFill>
                    <a:srgbClr val="000000"/>
                  </a:solidFill>
                  <a:latin typeface="Times New Roman" charset="0"/>
                </a:endParaRPr>
              </a:p>
            </p:txBody>
          </p:sp>
        </p:grpSp>
        <p:grpSp>
          <p:nvGrpSpPr>
            <p:cNvPr id="400425" name="Group 107"/>
            <p:cNvGrpSpPr>
              <a:grpSpLocks/>
            </p:cNvGrpSpPr>
            <p:nvPr/>
          </p:nvGrpSpPr>
          <p:grpSpPr bwMode="auto">
            <a:xfrm>
              <a:off x="3989" y="3785"/>
              <a:ext cx="564" cy="439"/>
              <a:chOff x="3380" y="5064"/>
              <a:chExt cx="496" cy="672"/>
            </a:xfrm>
          </p:grpSpPr>
          <p:sp>
            <p:nvSpPr>
              <p:cNvPr id="400429" name="Rectangle 108"/>
              <p:cNvSpPr>
                <a:spLocks noChangeArrowheads="1"/>
              </p:cNvSpPr>
              <p:nvPr/>
            </p:nvSpPr>
            <p:spPr bwMode="auto">
              <a:xfrm>
                <a:off x="3412" y="5064"/>
                <a:ext cx="432" cy="6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1600">
                    <a:solidFill>
                      <a:srgbClr val="FFFFFF"/>
                    </a:solidFill>
                    <a:latin typeface="Arial Narrow" charset="0"/>
                    <a:ea typeface="SimSun" charset="0"/>
                    <a:cs typeface="SimSun" charset="0"/>
                  </a:rPr>
                  <a:t>Broken &amp;</a:t>
                </a:r>
              </a:p>
              <a:p>
                <a:pPr algn="ctr"/>
                <a:r>
                  <a:rPr lang="en-US" altLang="zh-CN" sz="1600">
                    <a:solidFill>
                      <a:srgbClr val="FFFFFF"/>
                    </a:solidFill>
                    <a:latin typeface="Arial Narrow" charset="0"/>
                    <a:ea typeface="SimSun" charset="0"/>
                    <a:cs typeface="SimSun" charset="0"/>
                  </a:rPr>
                  <a:t>Renewed</a:t>
                </a:r>
              </a:p>
              <a:p>
                <a:pPr algn="ctr"/>
                <a:r>
                  <a:rPr lang="en-US" altLang="zh-CN" sz="1600">
                    <a:solidFill>
                      <a:srgbClr val="FFFFFF"/>
                    </a:solidFill>
                    <a:latin typeface="Arial Narrow" charset="0"/>
                    <a:ea typeface="SimSun" charset="0"/>
                    <a:cs typeface="SimSun" charset="0"/>
                  </a:rPr>
                  <a:t>(32–34)</a:t>
                </a:r>
              </a:p>
            </p:txBody>
          </p:sp>
          <p:sp>
            <p:nvSpPr>
              <p:cNvPr id="400430" name="Rectangle 109"/>
              <p:cNvSpPr>
                <a:spLocks noChangeArrowheads="1"/>
              </p:cNvSpPr>
              <p:nvPr/>
            </p:nvSpPr>
            <p:spPr bwMode="auto">
              <a:xfrm>
                <a:off x="3380" y="5064"/>
                <a:ext cx="496" cy="672"/>
              </a:xfrm>
              <a:prstGeom prst="rect">
                <a:avLst/>
              </a:prstGeom>
              <a:noFill/>
              <a:ln w="7" cap="sq">
                <a:solidFill>
                  <a:schemeClr val="bg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endParaRPr lang="en-US" sz="2400">
                  <a:solidFill>
                    <a:srgbClr val="000000"/>
                  </a:solidFill>
                  <a:latin typeface="Times New Roman" charset="0"/>
                </a:endParaRPr>
              </a:p>
            </p:txBody>
          </p:sp>
        </p:grpSp>
        <p:grpSp>
          <p:nvGrpSpPr>
            <p:cNvPr id="400426" name="Group 110"/>
            <p:cNvGrpSpPr>
              <a:grpSpLocks/>
            </p:cNvGrpSpPr>
            <p:nvPr/>
          </p:nvGrpSpPr>
          <p:grpSpPr bwMode="auto">
            <a:xfrm>
              <a:off x="4553" y="3785"/>
              <a:ext cx="769" cy="439"/>
              <a:chOff x="3876" y="5064"/>
              <a:chExt cx="676" cy="672"/>
            </a:xfrm>
          </p:grpSpPr>
          <p:sp>
            <p:nvSpPr>
              <p:cNvPr id="400427" name="Rectangle 111"/>
              <p:cNvSpPr>
                <a:spLocks noChangeArrowheads="1"/>
              </p:cNvSpPr>
              <p:nvPr/>
            </p:nvSpPr>
            <p:spPr bwMode="auto">
              <a:xfrm>
                <a:off x="3908" y="5064"/>
                <a:ext cx="612" cy="6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1600">
                    <a:solidFill>
                      <a:srgbClr val="FFFFFF"/>
                    </a:solidFill>
                    <a:latin typeface="Arial Narrow" charset="0"/>
                    <a:ea typeface="SimSun" charset="0"/>
                    <a:cs typeface="SimSun" charset="0"/>
                  </a:rPr>
                  <a:t>Tabernacle</a:t>
                </a:r>
              </a:p>
              <a:p>
                <a:pPr algn="ctr"/>
                <a:r>
                  <a:rPr lang="en-US" altLang="zh-CN" sz="1600">
                    <a:solidFill>
                      <a:srgbClr val="FFFFFF"/>
                    </a:solidFill>
                    <a:latin typeface="Arial Narrow" charset="0"/>
                    <a:ea typeface="SimSun" charset="0"/>
                    <a:cs typeface="SimSun" charset="0"/>
                  </a:rPr>
                  <a:t>Built/Filled</a:t>
                </a:r>
              </a:p>
              <a:p>
                <a:pPr algn="ctr"/>
                <a:r>
                  <a:rPr lang="en-US" altLang="zh-CN" sz="1600">
                    <a:solidFill>
                      <a:srgbClr val="FFFFFF"/>
                    </a:solidFill>
                    <a:latin typeface="Arial Narrow" charset="0"/>
                    <a:ea typeface="SimSun" charset="0"/>
                    <a:cs typeface="SimSun" charset="0"/>
                  </a:rPr>
                  <a:t>(35–40)</a:t>
                </a:r>
              </a:p>
            </p:txBody>
          </p:sp>
          <p:sp>
            <p:nvSpPr>
              <p:cNvPr id="400428" name="Rectangle 112"/>
              <p:cNvSpPr>
                <a:spLocks noChangeArrowheads="1"/>
              </p:cNvSpPr>
              <p:nvPr/>
            </p:nvSpPr>
            <p:spPr bwMode="auto">
              <a:xfrm>
                <a:off x="3876" y="5064"/>
                <a:ext cx="676" cy="672"/>
              </a:xfrm>
              <a:prstGeom prst="rect">
                <a:avLst/>
              </a:prstGeom>
              <a:noFill/>
              <a:ln w="7" cap="sq">
                <a:solidFill>
                  <a:schemeClr val="bg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endParaRPr lang="en-US" sz="2400">
                  <a:solidFill>
                    <a:srgbClr val="000000"/>
                  </a:solidFill>
                  <a:latin typeface="Times New Roman" charset="0"/>
                </a:endParaRPr>
              </a:p>
            </p:txBody>
          </p:sp>
        </p:grpSp>
      </p:grpSp>
      <p:sp>
        <p:nvSpPr>
          <p:cNvPr id="400388" name="Text Box 113"/>
          <p:cNvSpPr txBox="1">
            <a:spLocks noChangeArrowheads="1"/>
          </p:cNvSpPr>
          <p:nvPr/>
        </p:nvSpPr>
        <p:spPr bwMode="auto">
          <a:xfrm>
            <a:off x="8534400" y="150813"/>
            <a:ext cx="523875" cy="457200"/>
          </a:xfrm>
          <a:prstGeom prst="rect">
            <a:avLst/>
          </a:prstGeom>
          <a:solidFill>
            <a:srgbClr val="000000"/>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a:solidFill>
                  <a:srgbClr val="FFFFFF"/>
                </a:solidFill>
                <a:latin typeface="Arial" charset="0"/>
              </a:rPr>
              <a:t>98</a:t>
            </a:r>
          </a:p>
        </p:txBody>
      </p:sp>
      <p:sp>
        <p:nvSpPr>
          <p:cNvPr id="400389" name="Oval 114"/>
          <p:cNvSpPr>
            <a:spLocks noChangeArrowheads="1"/>
          </p:cNvSpPr>
          <p:nvPr/>
        </p:nvSpPr>
        <p:spPr bwMode="auto">
          <a:xfrm>
            <a:off x="3505200" y="6019800"/>
            <a:ext cx="1219200" cy="914400"/>
          </a:xfrm>
          <a:prstGeom prst="ellipse">
            <a:avLst/>
          </a:prstGeom>
          <a:noFill/>
          <a:ln w="38100" cap="sq">
            <a:solidFill>
              <a:srgbClr val="FF0000"/>
            </a:solidFill>
            <a:round/>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endParaRPr lang="en-US" sz="2400">
              <a:solidFill>
                <a:srgbClr val="000000"/>
              </a:solidFill>
              <a:latin typeface="Times New Roman" charset="0"/>
            </a:endParaRPr>
          </a:p>
        </p:txBody>
      </p:sp>
      <p:pic>
        <p:nvPicPr>
          <p:cNvPr id="400390" name="Picture 115" descr="j0216054"/>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0"/>
            <a:ext cx="1905000" cy="1276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spd="med">
    <p:randomBar dir="vert"/>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2433" name="Rectangle 2"/>
          <p:cNvSpPr>
            <a:spLocks noChangeArrowheads="1"/>
          </p:cNvSpPr>
          <p:nvPr/>
        </p:nvSpPr>
        <p:spPr bwMode="auto">
          <a:xfrm>
            <a:off x="6875463" y="0"/>
            <a:ext cx="2268537" cy="6858000"/>
          </a:xfrm>
          <a:prstGeom prst="rect">
            <a:avLst/>
          </a:prstGeom>
          <a:solidFill>
            <a:srgbClr val="000000"/>
          </a:solidFill>
          <a:ln>
            <a:noFill/>
          </a:ln>
          <a:extLst>
            <a:ext uri="{91240B29-F687-4f45-9708-019B960494DF}">
              <a14:hiddenLine xmlns="" xmlns:a14="http://schemas.microsoft.com/office/drawing/2010/main" w="12700" cap="sq">
                <a:solidFill>
                  <a:srgbClr val="000000"/>
                </a:solidFill>
                <a:round/>
                <a:headEnd type="none" w="sm" len="sm"/>
                <a:tailEnd type="none" w="sm" len="sm"/>
              </a14:hiddenLine>
            </a:ext>
          </a:extLst>
        </p:spPr>
        <p:txBody>
          <a:bodyPr wrap="none"/>
          <a:lstStyle/>
          <a:p>
            <a:endParaRPr lang="zh-CN" altLang="en-US" sz="2400">
              <a:solidFill>
                <a:srgbClr val="003300"/>
              </a:solidFill>
              <a:latin typeface="Times New Roman" charset="0"/>
            </a:endParaRPr>
          </a:p>
        </p:txBody>
      </p:sp>
      <p:pic>
        <p:nvPicPr>
          <p:cNvPr id="402434" name="Picture 1" descr="exodus-nasa-map-sinai.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6513" y="0"/>
            <a:ext cx="6948488" cy="6877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0232" name="Rectangle 8"/>
          <p:cNvSpPr>
            <a:spLocks noGrp="1" noChangeArrowheads="1"/>
          </p:cNvSpPr>
          <p:nvPr>
            <p:ph type="title" idx="4294967295"/>
          </p:nvPr>
        </p:nvSpPr>
        <p:spPr>
          <a:xfrm>
            <a:off x="6875463" y="2065338"/>
            <a:ext cx="2376487" cy="1939925"/>
          </a:xfrm>
          <a:effectLst>
            <a:outerShdw blurRad="63500" dist="38099" dir="2700000" algn="ctr" rotWithShape="0">
              <a:schemeClr val="tx1">
                <a:alpha val="74998"/>
              </a:schemeClr>
            </a:outerShdw>
          </a:effectLst>
        </p:spPr>
        <p:txBody>
          <a:bodyPr anchor="t">
            <a:spAutoFit/>
          </a:bodyPr>
          <a:lstStyle/>
          <a:p>
            <a:pPr eaLnBrk="1" hangingPunct="1">
              <a:spcBef>
                <a:spcPct val="50000"/>
              </a:spcBef>
              <a:defRPr/>
            </a:pPr>
            <a:r>
              <a:rPr kumimoji="0" lang="en-US" sz="4000" dirty="0">
                <a:solidFill>
                  <a:srgbClr val="FFFFFF"/>
                </a:solidFill>
                <a:effectLst/>
                <a:ea typeface="ＭＳ Ｐゴシック" pitchFamily="-112" charset="-128"/>
                <a:cs typeface="ＭＳ Ｐゴシック" pitchFamily="-112" charset="-128"/>
              </a:rPr>
              <a:t>Route of the Exodus</a:t>
            </a:r>
          </a:p>
        </p:txBody>
      </p:sp>
      <p:sp>
        <p:nvSpPr>
          <p:cNvPr id="9" name="Rectangle 8"/>
          <p:cNvSpPr txBox="1">
            <a:spLocks noChangeArrowheads="1"/>
          </p:cNvSpPr>
          <p:nvPr/>
        </p:nvSpPr>
        <p:spPr bwMode="auto">
          <a:xfrm>
            <a:off x="-31750" y="1844675"/>
            <a:ext cx="2732088"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a:ea typeface="ＭＳ Ｐゴシック" pitchFamily="-111" charset="-128"/>
                <a:cs typeface="Arial"/>
              </a:defRPr>
            </a:lvl1pPr>
            <a:lvl2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2pPr>
            <a:lvl3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3pPr>
            <a:lvl4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4pPr>
            <a:lvl5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9pPr>
          </a:lstStyle>
          <a:p>
            <a:pPr algn="l" eaLnBrk="1" hangingPunct="1">
              <a:spcBef>
                <a:spcPct val="50000"/>
              </a:spcBef>
              <a:defRPr/>
            </a:pPr>
            <a:r>
              <a:rPr kumimoji="0" lang="en-US" sz="4000" dirty="0">
                <a:solidFill>
                  <a:srgbClr val="FFFFFF"/>
                </a:solidFill>
                <a:effectLst/>
                <a:ea typeface="ＭＳ Ｐゴシック" pitchFamily="-112" charset="-128"/>
                <a:cs typeface="ＭＳ Ｐゴシック" pitchFamily="-112" charset="-128"/>
              </a:rPr>
              <a:t>Goshen</a:t>
            </a:r>
          </a:p>
        </p:txBody>
      </p:sp>
      <p:sp>
        <p:nvSpPr>
          <p:cNvPr id="10" name="Rectangle 8"/>
          <p:cNvSpPr txBox="1">
            <a:spLocks noChangeArrowheads="1"/>
          </p:cNvSpPr>
          <p:nvPr/>
        </p:nvSpPr>
        <p:spPr bwMode="auto">
          <a:xfrm>
            <a:off x="5127625" y="4367213"/>
            <a:ext cx="2155825"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a:ea typeface="ＭＳ Ｐゴシック" pitchFamily="-111" charset="-128"/>
                <a:cs typeface="Arial"/>
              </a:defRPr>
            </a:lvl1pPr>
            <a:lvl2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2pPr>
            <a:lvl3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3pPr>
            <a:lvl4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4pPr>
            <a:lvl5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9pPr>
          </a:lstStyle>
          <a:p>
            <a:pPr algn="l" eaLnBrk="1" hangingPunct="1">
              <a:spcBef>
                <a:spcPct val="50000"/>
              </a:spcBef>
              <a:defRPr/>
            </a:pPr>
            <a:r>
              <a:rPr kumimoji="0" lang="en-US" sz="4000" dirty="0" err="1">
                <a:solidFill>
                  <a:srgbClr val="F1F7E9">
                    <a:lumMod val="10000"/>
                  </a:srgbClr>
                </a:solidFill>
                <a:effectLst/>
                <a:ea typeface="ＭＳ Ｐゴシック" pitchFamily="-112" charset="-128"/>
                <a:cs typeface="ＭＳ Ｐゴシック" pitchFamily="-112" charset="-128"/>
              </a:rPr>
              <a:t>Midian</a:t>
            </a:r>
            <a:endParaRPr kumimoji="0" lang="en-US" sz="4000" dirty="0">
              <a:solidFill>
                <a:srgbClr val="F1F7E9">
                  <a:lumMod val="10000"/>
                </a:srgbClr>
              </a:solidFill>
              <a:effectLst/>
              <a:ea typeface="ＭＳ Ｐゴシック" pitchFamily="-112" charset="-128"/>
              <a:cs typeface="ＭＳ Ｐゴシック" pitchFamily="-112" charset="-128"/>
            </a:endParaRPr>
          </a:p>
        </p:txBody>
      </p:sp>
      <p:sp>
        <p:nvSpPr>
          <p:cNvPr id="11" name="Rectangle 8"/>
          <p:cNvSpPr txBox="1">
            <a:spLocks noChangeArrowheads="1"/>
          </p:cNvSpPr>
          <p:nvPr/>
        </p:nvSpPr>
        <p:spPr bwMode="auto">
          <a:xfrm>
            <a:off x="2847975" y="3762375"/>
            <a:ext cx="2155825" cy="132238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a:ea typeface="ＭＳ Ｐゴシック" pitchFamily="-111" charset="-128"/>
                <a:cs typeface="Arial"/>
              </a:defRPr>
            </a:lvl1pPr>
            <a:lvl2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2pPr>
            <a:lvl3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3pPr>
            <a:lvl4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4pPr>
            <a:lvl5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9pPr>
          </a:lstStyle>
          <a:p>
            <a:pPr eaLnBrk="1" hangingPunct="1">
              <a:spcBef>
                <a:spcPct val="50000"/>
              </a:spcBef>
              <a:defRPr/>
            </a:pPr>
            <a:r>
              <a:rPr kumimoji="0" lang="en-US" sz="4000" dirty="0">
                <a:solidFill>
                  <a:srgbClr val="F1F7E9">
                    <a:lumMod val="10000"/>
                  </a:srgbClr>
                </a:solidFill>
                <a:effectLst/>
                <a:ea typeface="ＭＳ Ｐゴシック" pitchFamily="-112" charset="-128"/>
                <a:cs typeface="ＭＳ Ｐゴシック" pitchFamily="-112" charset="-128"/>
              </a:rPr>
              <a:t>Mt. Sinai</a:t>
            </a:r>
          </a:p>
        </p:txBody>
      </p:sp>
      <p:sp>
        <p:nvSpPr>
          <p:cNvPr id="12" name="Rectangle 8"/>
          <p:cNvSpPr txBox="1">
            <a:spLocks noChangeArrowheads="1"/>
          </p:cNvSpPr>
          <p:nvPr/>
        </p:nvSpPr>
        <p:spPr bwMode="auto">
          <a:xfrm>
            <a:off x="3924300" y="-9525"/>
            <a:ext cx="2155825"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a:ea typeface="ＭＳ Ｐゴシック" pitchFamily="-111" charset="-128"/>
                <a:cs typeface="Arial"/>
              </a:defRPr>
            </a:lvl1pPr>
            <a:lvl2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2pPr>
            <a:lvl3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3pPr>
            <a:lvl4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4pPr>
            <a:lvl5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9pPr>
          </a:lstStyle>
          <a:p>
            <a:pPr algn="l" eaLnBrk="1" hangingPunct="1">
              <a:spcBef>
                <a:spcPct val="50000"/>
              </a:spcBef>
              <a:defRPr/>
            </a:pPr>
            <a:r>
              <a:rPr kumimoji="0" lang="en-US" sz="4000" dirty="0">
                <a:solidFill>
                  <a:srgbClr val="FFFFFF"/>
                </a:solidFill>
                <a:effectLst/>
                <a:ea typeface="ＭＳ Ｐゴシック" pitchFamily="-112" charset="-128"/>
                <a:cs typeface="ＭＳ Ｐゴシック" pitchFamily="-112" charset="-128"/>
              </a:rPr>
              <a:t>Canaan</a:t>
            </a:r>
          </a:p>
        </p:txBody>
      </p:sp>
      <p:sp>
        <p:nvSpPr>
          <p:cNvPr id="13" name="Rectangle 8"/>
          <p:cNvSpPr txBox="1">
            <a:spLocks noChangeArrowheads="1"/>
          </p:cNvSpPr>
          <p:nvPr/>
        </p:nvSpPr>
        <p:spPr bwMode="auto">
          <a:xfrm>
            <a:off x="684213" y="3933825"/>
            <a:ext cx="2155825"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a:ea typeface="ＭＳ Ｐゴシック" pitchFamily="-111" charset="-128"/>
                <a:cs typeface="Arial"/>
              </a:defRPr>
            </a:lvl1pPr>
            <a:lvl2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2pPr>
            <a:lvl3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3pPr>
            <a:lvl4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4pPr>
            <a:lvl5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9pPr>
          </a:lstStyle>
          <a:p>
            <a:pPr algn="l" eaLnBrk="1" hangingPunct="1">
              <a:spcBef>
                <a:spcPct val="50000"/>
              </a:spcBef>
              <a:defRPr/>
            </a:pPr>
            <a:r>
              <a:rPr kumimoji="0" lang="en-US" sz="4000" dirty="0">
                <a:solidFill>
                  <a:srgbClr val="F1F7E9">
                    <a:lumMod val="10000"/>
                  </a:srgbClr>
                </a:solidFill>
                <a:effectLst/>
                <a:ea typeface="ＭＳ Ｐゴシック" pitchFamily="-112" charset="-128"/>
                <a:cs typeface="ＭＳ Ｐゴシック" pitchFamily="-112" charset="-128"/>
              </a:rPr>
              <a:t>Egypt</a:t>
            </a:r>
          </a:p>
        </p:txBody>
      </p:sp>
      <p:sp>
        <p:nvSpPr>
          <p:cNvPr id="14" name="Rectangle 8"/>
          <p:cNvSpPr txBox="1">
            <a:spLocks noChangeArrowheads="1"/>
          </p:cNvSpPr>
          <p:nvPr/>
        </p:nvSpPr>
        <p:spPr bwMode="auto">
          <a:xfrm rot="5400000">
            <a:off x="-1122362" y="3830637"/>
            <a:ext cx="2952750" cy="7080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a:ea typeface="ＭＳ Ｐゴシック" pitchFamily="-111" charset="-128"/>
                <a:cs typeface="Arial"/>
              </a:defRPr>
            </a:lvl1pPr>
            <a:lvl2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2pPr>
            <a:lvl3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3pPr>
            <a:lvl4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4pPr>
            <a:lvl5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9pPr>
          </a:lstStyle>
          <a:p>
            <a:pPr algn="r" eaLnBrk="1" hangingPunct="1">
              <a:spcBef>
                <a:spcPct val="50000"/>
              </a:spcBef>
              <a:defRPr/>
            </a:pPr>
            <a:r>
              <a:rPr kumimoji="0" lang="en-US" sz="4000" dirty="0">
                <a:solidFill>
                  <a:srgbClr val="FFFFFF"/>
                </a:solidFill>
                <a:effectLst/>
                <a:ea typeface="ＭＳ Ｐゴシック" pitchFamily="-112" charset="-128"/>
                <a:cs typeface="ＭＳ Ｐゴシック" pitchFamily="-112" charset="-128"/>
              </a:rPr>
              <a:t>Nile River</a:t>
            </a:r>
          </a:p>
        </p:txBody>
      </p:sp>
      <p:sp>
        <p:nvSpPr>
          <p:cNvPr id="15" name="Freeform 6"/>
          <p:cNvSpPr>
            <a:spLocks/>
          </p:cNvSpPr>
          <p:nvPr/>
        </p:nvSpPr>
        <p:spPr bwMode="auto">
          <a:xfrm>
            <a:off x="1116013" y="2709863"/>
            <a:ext cx="2743200" cy="2590800"/>
          </a:xfrm>
          <a:custGeom>
            <a:avLst/>
            <a:gdLst/>
            <a:ahLst/>
            <a:cxnLst>
              <a:cxn ang="0">
                <a:pos x="0" y="0"/>
              </a:cxn>
              <a:cxn ang="0">
                <a:pos x="192" y="132"/>
              </a:cxn>
              <a:cxn ang="0">
                <a:pos x="264" y="156"/>
              </a:cxn>
              <a:cxn ang="0">
                <a:pos x="360" y="180"/>
              </a:cxn>
              <a:cxn ang="0">
                <a:pos x="696" y="300"/>
              </a:cxn>
              <a:cxn ang="0">
                <a:pos x="840" y="348"/>
              </a:cxn>
              <a:cxn ang="0">
                <a:pos x="912" y="600"/>
              </a:cxn>
              <a:cxn ang="0">
                <a:pos x="972" y="708"/>
              </a:cxn>
              <a:cxn ang="0">
                <a:pos x="1008" y="816"/>
              </a:cxn>
              <a:cxn ang="0">
                <a:pos x="1068" y="924"/>
              </a:cxn>
              <a:cxn ang="0">
                <a:pos x="1152" y="1104"/>
              </a:cxn>
              <a:cxn ang="0">
                <a:pos x="1212" y="1176"/>
              </a:cxn>
              <a:cxn ang="0">
                <a:pos x="1296" y="1284"/>
              </a:cxn>
              <a:cxn ang="0">
                <a:pos x="1380" y="1380"/>
              </a:cxn>
              <a:cxn ang="0">
                <a:pos x="1620" y="1584"/>
              </a:cxn>
              <a:cxn ang="0">
                <a:pos x="1692" y="1608"/>
              </a:cxn>
              <a:cxn ang="0">
                <a:pos x="1728" y="1632"/>
              </a:cxn>
            </a:cxnLst>
            <a:rect l="0" t="0" r="r" b="b"/>
            <a:pathLst>
              <a:path w="1728" h="1632">
                <a:moveTo>
                  <a:pt x="0" y="0"/>
                </a:moveTo>
                <a:cubicBezTo>
                  <a:pt x="54" y="36"/>
                  <a:pt x="133" y="112"/>
                  <a:pt x="192" y="132"/>
                </a:cubicBezTo>
                <a:cubicBezTo>
                  <a:pt x="216" y="140"/>
                  <a:pt x="239" y="150"/>
                  <a:pt x="264" y="156"/>
                </a:cubicBezTo>
                <a:cubicBezTo>
                  <a:pt x="296" y="164"/>
                  <a:pt x="360" y="180"/>
                  <a:pt x="360" y="180"/>
                </a:cubicBezTo>
                <a:cubicBezTo>
                  <a:pt x="456" y="244"/>
                  <a:pt x="584" y="275"/>
                  <a:pt x="696" y="300"/>
                </a:cubicBezTo>
                <a:cubicBezTo>
                  <a:pt x="759" y="314"/>
                  <a:pt x="788" y="313"/>
                  <a:pt x="840" y="348"/>
                </a:cubicBezTo>
                <a:cubicBezTo>
                  <a:pt x="868" y="431"/>
                  <a:pt x="884" y="517"/>
                  <a:pt x="912" y="600"/>
                </a:cubicBezTo>
                <a:cubicBezTo>
                  <a:pt x="924" y="636"/>
                  <a:pt x="956" y="673"/>
                  <a:pt x="972" y="708"/>
                </a:cubicBezTo>
                <a:cubicBezTo>
                  <a:pt x="972" y="708"/>
                  <a:pt x="1002" y="798"/>
                  <a:pt x="1008" y="816"/>
                </a:cubicBezTo>
                <a:cubicBezTo>
                  <a:pt x="1020" y="852"/>
                  <a:pt x="1051" y="890"/>
                  <a:pt x="1068" y="924"/>
                </a:cubicBezTo>
                <a:cubicBezTo>
                  <a:pt x="1098" y="983"/>
                  <a:pt x="1122" y="1045"/>
                  <a:pt x="1152" y="1104"/>
                </a:cubicBezTo>
                <a:cubicBezTo>
                  <a:pt x="1178" y="1155"/>
                  <a:pt x="1175" y="1128"/>
                  <a:pt x="1212" y="1176"/>
                </a:cubicBezTo>
                <a:cubicBezTo>
                  <a:pt x="1240" y="1212"/>
                  <a:pt x="1268" y="1248"/>
                  <a:pt x="1296" y="1284"/>
                </a:cubicBezTo>
                <a:cubicBezTo>
                  <a:pt x="1371" y="1381"/>
                  <a:pt x="1310" y="1334"/>
                  <a:pt x="1380" y="1380"/>
                </a:cubicBezTo>
                <a:cubicBezTo>
                  <a:pt x="1419" y="1497"/>
                  <a:pt x="1510" y="1547"/>
                  <a:pt x="1620" y="1584"/>
                </a:cubicBezTo>
                <a:cubicBezTo>
                  <a:pt x="1644" y="1592"/>
                  <a:pt x="1671" y="1594"/>
                  <a:pt x="1692" y="1608"/>
                </a:cubicBezTo>
                <a:cubicBezTo>
                  <a:pt x="1704" y="1616"/>
                  <a:pt x="1728" y="1632"/>
                  <a:pt x="1728" y="1632"/>
                </a:cubicBezTo>
              </a:path>
            </a:pathLst>
          </a:custGeom>
          <a:noFill/>
          <a:ln w="76200" cmpd="sng">
            <a:solidFill>
              <a:srgbClr val="FF0000"/>
            </a:solidFill>
            <a:round/>
            <a:headEnd type="none" w="med" len="med"/>
            <a:tailEnd type="triangle" w="med" len="med"/>
          </a:ln>
          <a:effectLst>
            <a:outerShdw blurRad="63500" dist="38099" dir="2700000" algn="ctr" rotWithShape="0">
              <a:schemeClr val="tx1">
                <a:alpha val="74998"/>
              </a:schemeClr>
            </a:outerShdw>
          </a:effectLst>
        </p:spPr>
        <p:txBody>
          <a:bodyPr/>
          <a:lstStyle/>
          <a:p>
            <a:pPr>
              <a:defRPr/>
            </a:pPr>
            <a:endParaRPr lang="en-US" sz="2400">
              <a:solidFill>
                <a:srgbClr val="003300"/>
              </a:solidFill>
              <a:latin typeface="Times New Roman" pitchFamily="-112" charset="0"/>
            </a:endParaRPr>
          </a:p>
        </p:txBody>
      </p:sp>
      <p:sp>
        <p:nvSpPr>
          <p:cNvPr id="16" name="Rectangle 8"/>
          <p:cNvSpPr txBox="1">
            <a:spLocks noChangeArrowheads="1"/>
          </p:cNvSpPr>
          <p:nvPr/>
        </p:nvSpPr>
        <p:spPr bwMode="auto">
          <a:xfrm>
            <a:off x="8027988" y="87313"/>
            <a:ext cx="1017587" cy="46196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a:ea typeface="ＭＳ Ｐゴシック" pitchFamily="-111" charset="-128"/>
                <a:cs typeface="Arial"/>
              </a:defRPr>
            </a:lvl1pPr>
            <a:lvl2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2pPr>
            <a:lvl3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3pPr>
            <a:lvl4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4pPr>
            <a:lvl5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9pPr>
          </a:lstStyle>
          <a:p>
            <a:pPr algn="r" eaLnBrk="1" hangingPunct="1">
              <a:spcBef>
                <a:spcPct val="50000"/>
              </a:spcBef>
              <a:defRPr/>
            </a:pPr>
            <a:r>
              <a:rPr kumimoji="0" lang="en-US" sz="2400" dirty="0">
                <a:solidFill>
                  <a:srgbClr val="FFFFFF"/>
                </a:solidFill>
                <a:effectLst/>
                <a:ea typeface="ＭＳ Ｐゴシック" pitchFamily="-112" charset="-128"/>
                <a:cs typeface="ＭＳ Ｐゴシック" pitchFamily="-112" charset="-128"/>
              </a:rPr>
              <a:t>107</a:t>
            </a:r>
            <a:endParaRPr kumimoji="0" lang="en-US" sz="4000" dirty="0">
              <a:solidFill>
                <a:srgbClr val="FFFFFF"/>
              </a:solidFill>
              <a:effectLst/>
              <a:ea typeface="ＭＳ Ｐゴシック" pitchFamily="-112" charset="-128"/>
              <a:cs typeface="ＭＳ Ｐゴシック" pitchFamily="-112" charset="-128"/>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300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4481" name="Rectangle 2" descr="Green marble"/>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endParaRPr lang="en-US" sz="2400">
              <a:solidFill>
                <a:srgbClr val="000000"/>
              </a:solidFill>
              <a:latin typeface="Times New Roman" charset="0"/>
            </a:endParaRPr>
          </a:p>
        </p:txBody>
      </p:sp>
      <p:pic>
        <p:nvPicPr>
          <p:cNvPr id="404482" name="Picture 3" descr="OMSSO03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057400" y="0"/>
            <a:ext cx="498475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70341" name="Rectangle 5"/>
          <p:cNvSpPr>
            <a:spLocks noGrp="1" noChangeArrowheads="1"/>
          </p:cNvSpPr>
          <p:nvPr>
            <p:ph type="title" idx="4294967295"/>
          </p:nvPr>
        </p:nvSpPr>
        <p:spPr>
          <a:xfrm>
            <a:off x="1295400" y="5943600"/>
            <a:ext cx="7772400" cy="701675"/>
          </a:xfrm>
          <a:effectLst>
            <a:outerShdw blurRad="63500" dist="38099" dir="2700000" algn="ctr" rotWithShape="0">
              <a:schemeClr val="tx1">
                <a:alpha val="74998"/>
              </a:schemeClr>
            </a:outerShdw>
          </a:effectLst>
        </p:spPr>
        <p:txBody>
          <a:bodyPr anchor="t">
            <a:spAutoFit/>
          </a:bodyPr>
          <a:lstStyle/>
          <a:p>
            <a:pPr algn="r" eaLnBrk="1" hangingPunct="1">
              <a:spcBef>
                <a:spcPct val="50000"/>
              </a:spcBef>
              <a:defRPr/>
            </a:pPr>
            <a:r>
              <a:rPr lang="en-US" sz="4000" b="1">
                <a:solidFill>
                  <a:schemeClr val="bg1"/>
                </a:solidFill>
                <a:ea typeface="ＭＳ Ｐゴシック" pitchFamily="-112" charset="-128"/>
                <a:cs typeface="ＭＳ Ｐゴシック" pitchFamily="-112" charset="-128"/>
              </a:rPr>
              <a:t>Manna</a:t>
            </a:r>
          </a:p>
        </p:txBody>
      </p:sp>
    </p:spTree>
  </p:cSld>
  <p:clrMapOvr>
    <a:masterClrMapping/>
  </p:clrMapOvr>
  <p:transition spd="med">
    <p:randomBar dir="vert"/>
  </p:transition>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6529" name="Picture 2" descr="bible_ligh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a:xfrm>
            <a:off x="685800" y="152400"/>
            <a:ext cx="7770813" cy="1049338"/>
          </a:xfrm>
          <a:effectLst>
            <a:outerShdw blurRad="63500" dist="35921" dir="2700000" algn="ctr" rotWithShape="0">
              <a:srgbClr val="000000">
                <a:alpha val="74998"/>
              </a:srgbClr>
            </a:outerShdw>
          </a:effectLst>
        </p:spPr>
        <p:txBody>
          <a:bodyPr>
            <a:normAutofit/>
          </a:bodyPr>
          <a:lstStyle/>
          <a:p>
            <a:pPr eaLnBrk="1" hangingPunct="1">
              <a:defRPr/>
            </a:pPr>
            <a:r>
              <a:rPr lang="en-US" u="sng">
                <a:effectLst>
                  <a:outerShdw blurRad="38100" dist="38100" dir="2700000" algn="tl">
                    <a:srgbClr val="212121"/>
                  </a:outerShdw>
                </a:effectLst>
                <a:latin typeface="Arial" charset="0"/>
                <a:ea typeface="ＭＳ Ｐゴシック" charset="0"/>
                <a:cs typeface="ＭＳ Ｐゴシック" charset="0"/>
              </a:rPr>
              <a:t>1 Cor 10:1-4 </a:t>
            </a:r>
            <a:r>
              <a:rPr lang="en-US" sz="3600" u="sng">
                <a:effectLst>
                  <a:outerShdw blurRad="38100" dist="38100" dir="2700000" algn="tl">
                    <a:srgbClr val="212121"/>
                  </a:outerShdw>
                </a:effectLst>
                <a:latin typeface="Arial" charset="0"/>
                <a:ea typeface="ＭＳ Ｐゴシック" charset="0"/>
                <a:cs typeface="ＭＳ Ｐゴシック" charset="0"/>
              </a:rPr>
              <a:t>(NLT)</a:t>
            </a:r>
            <a:endParaRPr lang="en-US">
              <a:effectLst>
                <a:outerShdw blurRad="38100" dist="38100" dir="2700000" algn="tl">
                  <a:srgbClr val="212121"/>
                </a:outerShdw>
              </a:effectLst>
              <a:latin typeface="Arial" charset="0"/>
              <a:ea typeface="ＭＳ Ｐゴシック" charset="0"/>
              <a:cs typeface="ＭＳ Ｐゴシック" charset="0"/>
            </a:endParaRPr>
          </a:p>
        </p:txBody>
      </p:sp>
      <p:sp>
        <p:nvSpPr>
          <p:cNvPr id="952324" name="Text Box 4"/>
          <p:cNvSpPr txBox="1">
            <a:spLocks noChangeArrowheads="1"/>
          </p:cNvSpPr>
          <p:nvPr/>
        </p:nvSpPr>
        <p:spPr bwMode="auto">
          <a:xfrm>
            <a:off x="228600" y="1295400"/>
            <a:ext cx="8763000" cy="5508625"/>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eaLnBrk="1" hangingPunct="1">
              <a:defRPr/>
            </a:pPr>
            <a:r>
              <a:rPr lang="en-US" sz="3200" dirty="0">
                <a:solidFill>
                  <a:srgbClr val="FFFFFF"/>
                </a:solidFill>
                <a:latin typeface="Arial" pitchFamily="-112" charset="0"/>
                <a:ea typeface="+mn-ea"/>
                <a:cs typeface="+mn-cs"/>
              </a:rPr>
              <a:t>1 I don</a:t>
            </a:r>
            <a:r>
              <a:rPr lang="fr-FR" sz="3200" dirty="0">
                <a:solidFill>
                  <a:srgbClr val="FFFFFF"/>
                </a:solidFill>
                <a:latin typeface="Arial" pitchFamily="-112" charset="0"/>
                <a:ea typeface="+mn-ea"/>
                <a:cs typeface="+mn-cs"/>
              </a:rPr>
              <a:t>'</a:t>
            </a:r>
            <a:r>
              <a:rPr lang="en-US" sz="3200" dirty="0">
                <a:solidFill>
                  <a:srgbClr val="FFFFFF"/>
                </a:solidFill>
                <a:latin typeface="Arial" pitchFamily="-112" charset="0"/>
                <a:ea typeface="+mn-ea"/>
                <a:cs typeface="+mn-cs"/>
              </a:rPr>
              <a:t>t want you to forget, dear brothers and sisters,* about our ancestors in the wilderness long ago. </a:t>
            </a:r>
            <a:r>
              <a:rPr lang="en-US" sz="3200" dirty="0">
                <a:solidFill>
                  <a:srgbClr val="FFF913"/>
                </a:solidFill>
                <a:latin typeface="Arial" pitchFamily="-112" charset="0"/>
                <a:ea typeface="+mn-ea"/>
                <a:cs typeface="+mn-cs"/>
              </a:rPr>
              <a:t>All</a:t>
            </a:r>
            <a:r>
              <a:rPr lang="en-US" sz="3200" dirty="0">
                <a:solidFill>
                  <a:srgbClr val="FFFFFF"/>
                </a:solidFill>
                <a:latin typeface="Arial" pitchFamily="-112" charset="0"/>
                <a:ea typeface="+mn-ea"/>
                <a:cs typeface="+mn-cs"/>
              </a:rPr>
              <a:t> of them were guided by a cloud that moved ahead of them, and </a:t>
            </a:r>
            <a:r>
              <a:rPr lang="en-US" sz="3200" dirty="0">
                <a:solidFill>
                  <a:srgbClr val="FFF913"/>
                </a:solidFill>
                <a:latin typeface="Arial" pitchFamily="-112" charset="0"/>
                <a:ea typeface="+mn-ea"/>
                <a:cs typeface="+mn-cs"/>
              </a:rPr>
              <a:t>all</a:t>
            </a:r>
            <a:r>
              <a:rPr lang="en-US" sz="3200" dirty="0">
                <a:solidFill>
                  <a:srgbClr val="FFFFFF"/>
                </a:solidFill>
                <a:latin typeface="Arial" pitchFamily="-112" charset="0"/>
                <a:ea typeface="+mn-ea"/>
                <a:cs typeface="+mn-cs"/>
              </a:rPr>
              <a:t> of them walked through the sea on dry ground. 2 In the cloud and in the sea, </a:t>
            </a:r>
            <a:r>
              <a:rPr lang="en-US" sz="3200" dirty="0">
                <a:solidFill>
                  <a:srgbClr val="FFF913"/>
                </a:solidFill>
                <a:latin typeface="Arial" pitchFamily="-112" charset="0"/>
                <a:ea typeface="+mn-ea"/>
                <a:cs typeface="+mn-cs"/>
              </a:rPr>
              <a:t>all</a:t>
            </a:r>
            <a:r>
              <a:rPr lang="en-US" sz="3200" dirty="0">
                <a:solidFill>
                  <a:srgbClr val="FFFFFF"/>
                </a:solidFill>
                <a:latin typeface="Arial" pitchFamily="-112" charset="0"/>
                <a:ea typeface="+mn-ea"/>
                <a:cs typeface="+mn-cs"/>
              </a:rPr>
              <a:t> of them were baptized as followers of Moses. 3 </a:t>
            </a:r>
            <a:r>
              <a:rPr lang="en-US" sz="3200" dirty="0">
                <a:solidFill>
                  <a:srgbClr val="FFF913"/>
                </a:solidFill>
                <a:latin typeface="Arial" pitchFamily="-112" charset="0"/>
                <a:ea typeface="+mn-ea"/>
                <a:cs typeface="+mn-cs"/>
              </a:rPr>
              <a:t>All</a:t>
            </a:r>
            <a:r>
              <a:rPr lang="en-US" sz="3200" dirty="0">
                <a:solidFill>
                  <a:srgbClr val="FFFFFF"/>
                </a:solidFill>
                <a:latin typeface="Arial" pitchFamily="-112" charset="0"/>
                <a:ea typeface="+mn-ea"/>
                <a:cs typeface="+mn-cs"/>
              </a:rPr>
              <a:t> of them ate the same spiritual food, 4 and </a:t>
            </a:r>
            <a:r>
              <a:rPr lang="en-US" sz="3200" dirty="0">
                <a:solidFill>
                  <a:srgbClr val="FFF913"/>
                </a:solidFill>
                <a:latin typeface="Arial" pitchFamily="-112" charset="0"/>
                <a:ea typeface="+mn-ea"/>
                <a:cs typeface="+mn-cs"/>
              </a:rPr>
              <a:t>all</a:t>
            </a:r>
            <a:r>
              <a:rPr lang="en-US" sz="3200" dirty="0">
                <a:solidFill>
                  <a:srgbClr val="FFFFFF"/>
                </a:solidFill>
                <a:latin typeface="Arial" pitchFamily="-112" charset="0"/>
                <a:ea typeface="+mn-ea"/>
                <a:cs typeface="+mn-cs"/>
              </a:rPr>
              <a:t> of them drank the same spiritual water. For they drank from the spiritual rock that traveled with them, and that rock was Christ.</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8577" name="Rectangle 2"/>
          <p:cNvSpPr>
            <a:spLocks noChangeArrowheads="1"/>
          </p:cNvSpPr>
          <p:nvPr/>
        </p:nvSpPr>
        <p:spPr bwMode="auto">
          <a:xfrm>
            <a:off x="0" y="0"/>
            <a:ext cx="9144000" cy="6858000"/>
          </a:xfrm>
          <a:prstGeom prst="rect">
            <a:avLst/>
          </a:prstGeom>
          <a:solidFill>
            <a:schemeClr val="bg1"/>
          </a:solidFill>
          <a:ln>
            <a:noFill/>
          </a:ln>
          <a:extLst>
            <a:ext uri="{91240B29-F687-4f45-9708-019B960494DF}">
              <a14:hiddenLine xmlns="" xmlns:a14="http://schemas.microsoft.com/office/drawing/2010/main" w="9525">
                <a:solidFill>
                  <a:schemeClr val="tx1"/>
                </a:solidFill>
                <a:miter lim="800000"/>
                <a:headEnd/>
                <a:tailEnd/>
              </a14:hiddenLine>
            </a:ext>
          </a:extLst>
        </p:spPr>
        <p:txBody>
          <a:bodyPr wrap="none" anchor="ctr"/>
          <a:lstStyle/>
          <a:p>
            <a:pPr algn="ctr" eaLnBrk="1" hangingPunct="1"/>
            <a:endParaRPr lang="en-US">
              <a:solidFill>
                <a:srgbClr val="FFFFFF"/>
              </a:solidFill>
              <a:latin typeface="Arial" charset="0"/>
            </a:endParaRPr>
          </a:p>
        </p:txBody>
      </p:sp>
      <p:pic>
        <p:nvPicPr>
          <p:cNvPr id="408578" name="Picture 3" descr="tabernacleclou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76238" y="0"/>
            <a:ext cx="8386762" cy="6835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41444" name="Rectangle 4"/>
          <p:cNvSpPr>
            <a:spLocks noGrp="1"/>
          </p:cNvSpPr>
          <p:nvPr>
            <p:ph type="title"/>
          </p:nvPr>
        </p:nvSpPr>
        <p:spPr>
          <a:xfrm>
            <a:off x="685800" y="304800"/>
            <a:ext cx="7770813" cy="762000"/>
          </a:xfrm>
        </p:spPr>
        <p:txBody>
          <a:bodyPr>
            <a:normAutofit fontScale="90000"/>
          </a:bodyPr>
          <a:lstStyle/>
          <a:p>
            <a:pPr marL="715963" indent="-715963" eaLnBrk="1" hangingPunct="1">
              <a:defRPr/>
            </a:pPr>
            <a:r>
              <a:rPr lang="en-US" b="1" dirty="0">
                <a:effectLst>
                  <a:glow rad="317500">
                    <a:schemeClr val="bg2">
                      <a:alpha val="90000"/>
                    </a:schemeClr>
                  </a:glow>
                </a:effectLst>
                <a:latin typeface="Arial"/>
                <a:cs typeface="Arial"/>
              </a:rPr>
              <a:t>The Cloud</a:t>
            </a:r>
          </a:p>
        </p:txBody>
      </p:sp>
      <p:sp>
        <p:nvSpPr>
          <p:cNvPr id="408580" name="Rectangle 5"/>
          <p:cNvSpPr>
            <a:spLocks noChangeArrowheads="1"/>
          </p:cNvSpPr>
          <p:nvPr/>
        </p:nvSpPr>
        <p:spPr bwMode="auto">
          <a:xfrm>
            <a:off x="-234950" y="1397000"/>
            <a:ext cx="184150" cy="36671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p>
            <a:pPr eaLnBrk="1" hangingPunct="1"/>
            <a:endParaRPr lang="en-US">
              <a:solidFill>
                <a:srgbClr val="FFFFFF"/>
              </a:solidFill>
              <a:latin typeface="Arial" charset="0"/>
            </a:endParaRPr>
          </a:p>
        </p:txBody>
      </p:sp>
      <p:sp>
        <p:nvSpPr>
          <p:cNvPr id="408581" name="Rectangle 6"/>
          <p:cNvSpPr>
            <a:spLocks noChangeArrowheads="1"/>
          </p:cNvSpPr>
          <p:nvPr/>
        </p:nvSpPr>
        <p:spPr bwMode="auto">
          <a:xfrm>
            <a:off x="-114300" y="5997575"/>
            <a:ext cx="184150" cy="36671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p>
            <a:pPr eaLnBrk="1" hangingPunct="1"/>
            <a:endParaRPr lang="en-US">
              <a:solidFill>
                <a:srgbClr val="FFFFFF"/>
              </a:solidFill>
              <a:latin typeface="Arial" charset="0"/>
            </a:endParaRPr>
          </a:p>
        </p:txBody>
      </p:sp>
      <p:sp>
        <p:nvSpPr>
          <p:cNvPr id="1341447" name="Text Box 7"/>
          <p:cNvSpPr txBox="1">
            <a:spLocks noChangeArrowheads="1"/>
          </p:cNvSpPr>
          <p:nvPr/>
        </p:nvSpPr>
        <p:spPr bwMode="auto">
          <a:xfrm>
            <a:off x="3505200" y="5638800"/>
            <a:ext cx="5486400" cy="830997"/>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nchor="ctr"/>
          <a:lstStyle>
            <a:lvl1pPr marL="715963" indent="-715963" algn="ctr" eaLnBrk="1" hangingPunct="1">
              <a:defRPr sz="4800" b="1">
                <a:effectLst>
                  <a:glow rad="317500">
                    <a:schemeClr val="bg2">
                      <a:alpha val="90000"/>
                    </a:schemeClr>
                  </a:glow>
                </a:effectLst>
                <a:latin typeface="Arial"/>
                <a:ea typeface="+mj-ea"/>
                <a:cs typeface="Arial"/>
              </a:defRPr>
            </a:lvl1pPr>
            <a:lvl2pPr algn="ctr">
              <a:defRPr sz="4800">
                <a:latin typeface="Calisto MT" charset="0"/>
              </a:defRPr>
            </a:lvl2pPr>
            <a:lvl3pPr algn="ctr">
              <a:defRPr sz="4800">
                <a:latin typeface="Calisto MT" charset="0"/>
              </a:defRPr>
            </a:lvl3pPr>
            <a:lvl4pPr algn="ctr">
              <a:defRPr sz="4800">
                <a:latin typeface="Calisto MT" charset="0"/>
              </a:defRPr>
            </a:lvl4pPr>
            <a:lvl5pPr algn="ctr">
              <a:defRPr sz="4800">
                <a:latin typeface="Calisto MT" charset="0"/>
              </a:defRPr>
            </a:lvl5pPr>
            <a:lvl6pPr marL="457200" algn="ctr" fontAlgn="base">
              <a:spcBef>
                <a:spcPct val="0"/>
              </a:spcBef>
              <a:spcAft>
                <a:spcPct val="0"/>
              </a:spcAft>
              <a:defRPr sz="4800">
                <a:latin typeface="Calisto MT" charset="0"/>
              </a:defRPr>
            </a:lvl6pPr>
            <a:lvl7pPr marL="914400" algn="ctr" fontAlgn="base">
              <a:spcBef>
                <a:spcPct val="0"/>
              </a:spcBef>
              <a:spcAft>
                <a:spcPct val="0"/>
              </a:spcAft>
              <a:defRPr sz="4800">
                <a:latin typeface="Calisto MT" charset="0"/>
              </a:defRPr>
            </a:lvl7pPr>
            <a:lvl8pPr marL="1371600" algn="ctr" fontAlgn="base">
              <a:spcBef>
                <a:spcPct val="0"/>
              </a:spcBef>
              <a:spcAft>
                <a:spcPct val="0"/>
              </a:spcAft>
              <a:defRPr sz="4800">
                <a:latin typeface="Calisto MT" charset="0"/>
              </a:defRPr>
            </a:lvl8pPr>
            <a:lvl9pPr marL="1828800" algn="ctr" fontAlgn="base">
              <a:spcBef>
                <a:spcPct val="0"/>
              </a:spcBef>
              <a:spcAft>
                <a:spcPct val="0"/>
              </a:spcAft>
              <a:defRPr sz="4800">
                <a:latin typeface="Calisto MT" charset="0"/>
              </a:defRPr>
            </a:lvl9pPr>
          </a:lstStyle>
          <a:p>
            <a:pPr algn="r">
              <a:defRPr/>
            </a:pPr>
            <a:r>
              <a:rPr lang="en-US" sz="3600" dirty="0"/>
              <a:t>Exodus 40;</a:t>
            </a:r>
            <a:br>
              <a:rPr lang="en-US" sz="3600" dirty="0"/>
            </a:br>
            <a:r>
              <a:rPr lang="en-US" sz="3600" dirty="0"/>
              <a:t>1 Cor. 10:1-4</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625" name="Rectangle 2"/>
          <p:cNvSpPr>
            <a:spLocks noChangeArrowheads="1"/>
          </p:cNvSpPr>
          <p:nvPr/>
        </p:nvSpPr>
        <p:spPr bwMode="auto">
          <a:xfrm>
            <a:off x="0" y="0"/>
            <a:ext cx="9144000" cy="6858000"/>
          </a:xfrm>
          <a:prstGeom prst="rect">
            <a:avLst/>
          </a:prstGeom>
          <a:solidFill>
            <a:schemeClr val="bg1"/>
          </a:solidFill>
          <a:ln>
            <a:noFill/>
          </a:ln>
          <a:extLst>
            <a:ext uri="{91240B29-F687-4f45-9708-019B960494DF}">
              <a14:hiddenLine xmlns="" xmlns:a14="http://schemas.microsoft.com/office/drawing/2010/main" w="9525">
                <a:solidFill>
                  <a:schemeClr val="tx1"/>
                </a:solidFill>
                <a:miter lim="800000"/>
                <a:headEnd/>
                <a:tailEnd/>
              </a14:hiddenLine>
            </a:ext>
          </a:extLst>
        </p:spPr>
        <p:txBody>
          <a:bodyPr wrap="none" anchor="ctr"/>
          <a:lstStyle/>
          <a:p>
            <a:pPr algn="ctr" eaLnBrk="1" hangingPunct="1"/>
            <a:endParaRPr lang="en-US">
              <a:solidFill>
                <a:srgbClr val="FFFFFF"/>
              </a:solidFill>
              <a:latin typeface="Arial" charset="0"/>
            </a:endParaRPr>
          </a:p>
        </p:txBody>
      </p:sp>
      <p:sp>
        <p:nvSpPr>
          <p:cNvPr id="410626" name="Rectangle 3"/>
          <p:cNvSpPr>
            <a:spLocks noChangeArrowheads="1"/>
          </p:cNvSpPr>
          <p:nvPr/>
        </p:nvSpPr>
        <p:spPr bwMode="auto">
          <a:xfrm>
            <a:off x="-234950" y="1397000"/>
            <a:ext cx="184150" cy="36671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p>
            <a:pPr eaLnBrk="1" hangingPunct="1"/>
            <a:endParaRPr lang="en-US">
              <a:solidFill>
                <a:srgbClr val="FFFFFF"/>
              </a:solidFill>
              <a:latin typeface="Arial" charset="0"/>
            </a:endParaRPr>
          </a:p>
        </p:txBody>
      </p:sp>
      <p:pic>
        <p:nvPicPr>
          <p:cNvPr id="410627" name="Picture 4" descr="redseapart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4238625"/>
            <a:ext cx="9144000" cy="2619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10628" name="Picture 5" descr="CrossingRedSea"/>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570413" y="381000"/>
            <a:ext cx="3846512" cy="38465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43494" name="Rectangle 6"/>
          <p:cNvSpPr>
            <a:spLocks noGrp="1"/>
          </p:cNvSpPr>
          <p:nvPr>
            <p:ph type="title"/>
          </p:nvPr>
        </p:nvSpPr>
        <p:spPr>
          <a:xfrm>
            <a:off x="685800" y="304800"/>
            <a:ext cx="7770813" cy="762000"/>
          </a:xfrm>
        </p:spPr>
        <p:txBody>
          <a:bodyPr>
            <a:normAutofit fontScale="90000"/>
          </a:bodyPr>
          <a:lstStyle/>
          <a:p>
            <a:pPr marL="715963" indent="-715963" eaLnBrk="1" hangingPunct="1">
              <a:defRPr/>
            </a:pPr>
            <a:r>
              <a:rPr lang="en-US" b="1">
                <a:effectLst>
                  <a:glow rad="317500">
                    <a:schemeClr val="bg2">
                      <a:alpha val="90000"/>
                    </a:schemeClr>
                  </a:glow>
                </a:effectLst>
                <a:latin typeface="Arial"/>
                <a:cs typeface="Arial"/>
              </a:rPr>
              <a:t>The Sea</a:t>
            </a:r>
          </a:p>
        </p:txBody>
      </p:sp>
      <p:sp>
        <p:nvSpPr>
          <p:cNvPr id="8" name="Text Box 7"/>
          <p:cNvSpPr txBox="1">
            <a:spLocks noChangeArrowheads="1"/>
          </p:cNvSpPr>
          <p:nvPr/>
        </p:nvSpPr>
        <p:spPr bwMode="auto">
          <a:xfrm>
            <a:off x="3505200" y="5638800"/>
            <a:ext cx="5486400" cy="830997"/>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nchor="ctr"/>
          <a:lstStyle>
            <a:lvl1pPr marL="715963" indent="-715963" algn="ctr" eaLnBrk="1" hangingPunct="1">
              <a:defRPr sz="4800" b="1">
                <a:effectLst>
                  <a:glow rad="317500">
                    <a:schemeClr val="bg2">
                      <a:alpha val="90000"/>
                    </a:schemeClr>
                  </a:glow>
                </a:effectLst>
                <a:latin typeface="Arial"/>
                <a:ea typeface="+mj-ea"/>
                <a:cs typeface="Arial"/>
              </a:defRPr>
            </a:lvl1pPr>
            <a:lvl2pPr algn="ctr">
              <a:defRPr sz="4800">
                <a:latin typeface="Calisto MT" charset="0"/>
              </a:defRPr>
            </a:lvl2pPr>
            <a:lvl3pPr algn="ctr">
              <a:defRPr sz="4800">
                <a:latin typeface="Calisto MT" charset="0"/>
              </a:defRPr>
            </a:lvl3pPr>
            <a:lvl4pPr algn="ctr">
              <a:defRPr sz="4800">
                <a:latin typeface="Calisto MT" charset="0"/>
              </a:defRPr>
            </a:lvl4pPr>
            <a:lvl5pPr algn="ctr">
              <a:defRPr sz="4800">
                <a:latin typeface="Calisto MT" charset="0"/>
              </a:defRPr>
            </a:lvl5pPr>
            <a:lvl6pPr marL="457200" algn="ctr" fontAlgn="base">
              <a:spcBef>
                <a:spcPct val="0"/>
              </a:spcBef>
              <a:spcAft>
                <a:spcPct val="0"/>
              </a:spcAft>
              <a:defRPr sz="4800">
                <a:latin typeface="Calisto MT" charset="0"/>
              </a:defRPr>
            </a:lvl6pPr>
            <a:lvl7pPr marL="914400" algn="ctr" fontAlgn="base">
              <a:spcBef>
                <a:spcPct val="0"/>
              </a:spcBef>
              <a:spcAft>
                <a:spcPct val="0"/>
              </a:spcAft>
              <a:defRPr sz="4800">
                <a:latin typeface="Calisto MT" charset="0"/>
              </a:defRPr>
            </a:lvl7pPr>
            <a:lvl8pPr marL="1371600" algn="ctr" fontAlgn="base">
              <a:spcBef>
                <a:spcPct val="0"/>
              </a:spcBef>
              <a:spcAft>
                <a:spcPct val="0"/>
              </a:spcAft>
              <a:defRPr sz="4800">
                <a:latin typeface="Calisto MT" charset="0"/>
              </a:defRPr>
            </a:lvl8pPr>
            <a:lvl9pPr marL="1828800" algn="ctr" fontAlgn="base">
              <a:spcBef>
                <a:spcPct val="0"/>
              </a:spcBef>
              <a:spcAft>
                <a:spcPct val="0"/>
              </a:spcAft>
              <a:defRPr sz="4800">
                <a:latin typeface="Calisto MT" charset="0"/>
              </a:defRPr>
            </a:lvl9pPr>
          </a:lstStyle>
          <a:p>
            <a:pPr algn="r">
              <a:defRPr/>
            </a:pPr>
            <a:r>
              <a:rPr lang="en-US" sz="3600" dirty="0"/>
              <a:t>Exodus 40;</a:t>
            </a:r>
            <a:br>
              <a:rPr lang="en-US" sz="3600" dirty="0"/>
            </a:br>
            <a:r>
              <a:rPr lang="en-US" sz="3600" dirty="0"/>
              <a:t>1 Cor. 10:1-4</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2673" name="Rectangle 2"/>
          <p:cNvSpPr>
            <a:spLocks noChangeArrowheads="1"/>
          </p:cNvSpPr>
          <p:nvPr/>
        </p:nvSpPr>
        <p:spPr bwMode="auto">
          <a:xfrm>
            <a:off x="0" y="0"/>
            <a:ext cx="9144000" cy="6858000"/>
          </a:xfrm>
          <a:prstGeom prst="rect">
            <a:avLst/>
          </a:prstGeom>
          <a:solidFill>
            <a:schemeClr val="bg1"/>
          </a:solidFill>
          <a:ln>
            <a:noFill/>
          </a:ln>
          <a:extLst>
            <a:ext uri="{91240B29-F687-4f45-9708-019B960494DF}">
              <a14:hiddenLine xmlns="" xmlns:a14="http://schemas.microsoft.com/office/drawing/2010/main" w="9525">
                <a:solidFill>
                  <a:schemeClr val="tx1"/>
                </a:solidFill>
                <a:miter lim="800000"/>
                <a:headEnd/>
                <a:tailEnd/>
              </a14:hiddenLine>
            </a:ext>
          </a:extLst>
        </p:spPr>
        <p:txBody>
          <a:bodyPr wrap="none" anchor="ctr"/>
          <a:lstStyle/>
          <a:p>
            <a:pPr algn="ctr" eaLnBrk="1" hangingPunct="1"/>
            <a:endParaRPr lang="en-US">
              <a:solidFill>
                <a:srgbClr val="FFFFFF"/>
              </a:solidFill>
              <a:latin typeface="Arial" charset="0"/>
            </a:endParaRPr>
          </a:p>
        </p:txBody>
      </p:sp>
      <p:sp>
        <p:nvSpPr>
          <p:cNvPr id="1345539" name="Rectangle 3"/>
          <p:cNvSpPr>
            <a:spLocks noGrp="1"/>
          </p:cNvSpPr>
          <p:nvPr>
            <p:ph type="title"/>
          </p:nvPr>
        </p:nvSpPr>
        <p:spPr>
          <a:xfrm>
            <a:off x="685800" y="304800"/>
            <a:ext cx="7770813" cy="762000"/>
          </a:xfrm>
        </p:spPr>
        <p:txBody>
          <a:bodyPr>
            <a:normAutofit fontScale="90000"/>
          </a:bodyPr>
          <a:lstStyle/>
          <a:p>
            <a:pPr marL="715963" indent="-715963">
              <a:defRPr/>
            </a:pPr>
            <a:r>
              <a:rPr lang="en-US" b="1" kern="1200" dirty="0">
                <a:effectLst>
                  <a:glow rad="317500">
                    <a:schemeClr val="bg2">
                      <a:alpha val="90000"/>
                    </a:schemeClr>
                  </a:glow>
                </a:effectLst>
                <a:latin typeface="Arial"/>
                <a:cs typeface="Arial"/>
              </a:rPr>
              <a:t>The Leader</a:t>
            </a:r>
          </a:p>
        </p:txBody>
      </p:sp>
      <p:sp>
        <p:nvSpPr>
          <p:cNvPr id="412675" name="Rectangle 4"/>
          <p:cNvSpPr>
            <a:spLocks noChangeArrowheads="1"/>
          </p:cNvSpPr>
          <p:nvPr/>
        </p:nvSpPr>
        <p:spPr bwMode="auto">
          <a:xfrm>
            <a:off x="-234950" y="1397000"/>
            <a:ext cx="184150" cy="36671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p>
            <a:pPr eaLnBrk="1" hangingPunct="1"/>
            <a:endParaRPr lang="en-US">
              <a:solidFill>
                <a:srgbClr val="FFFFFF"/>
              </a:solidFill>
              <a:latin typeface="Arial" charset="0"/>
            </a:endParaRPr>
          </a:p>
        </p:txBody>
      </p:sp>
      <p:pic>
        <p:nvPicPr>
          <p:cNvPr id="412676" name="Picture 5" descr="moses_red_se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03313" y="1397000"/>
            <a:ext cx="6937375" cy="49164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Text Box 7"/>
          <p:cNvSpPr txBox="1">
            <a:spLocks noChangeArrowheads="1"/>
          </p:cNvSpPr>
          <p:nvPr/>
        </p:nvSpPr>
        <p:spPr bwMode="auto">
          <a:xfrm>
            <a:off x="3505200" y="5638800"/>
            <a:ext cx="5486400" cy="830997"/>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nchor="ctr"/>
          <a:lstStyle>
            <a:lvl1pPr marL="715963" indent="-715963" algn="ctr" eaLnBrk="1" hangingPunct="1">
              <a:defRPr sz="4800" b="1">
                <a:effectLst>
                  <a:glow rad="317500">
                    <a:schemeClr val="bg2">
                      <a:alpha val="90000"/>
                    </a:schemeClr>
                  </a:glow>
                </a:effectLst>
                <a:latin typeface="Arial"/>
                <a:ea typeface="+mj-ea"/>
                <a:cs typeface="Arial"/>
              </a:defRPr>
            </a:lvl1pPr>
            <a:lvl2pPr algn="ctr">
              <a:defRPr sz="4800">
                <a:latin typeface="Calisto MT" charset="0"/>
              </a:defRPr>
            </a:lvl2pPr>
            <a:lvl3pPr algn="ctr">
              <a:defRPr sz="4800">
                <a:latin typeface="Calisto MT" charset="0"/>
              </a:defRPr>
            </a:lvl3pPr>
            <a:lvl4pPr algn="ctr">
              <a:defRPr sz="4800">
                <a:latin typeface="Calisto MT" charset="0"/>
              </a:defRPr>
            </a:lvl4pPr>
            <a:lvl5pPr algn="ctr">
              <a:defRPr sz="4800">
                <a:latin typeface="Calisto MT" charset="0"/>
              </a:defRPr>
            </a:lvl5pPr>
            <a:lvl6pPr marL="457200" algn="ctr" fontAlgn="base">
              <a:spcBef>
                <a:spcPct val="0"/>
              </a:spcBef>
              <a:spcAft>
                <a:spcPct val="0"/>
              </a:spcAft>
              <a:defRPr sz="4800">
                <a:latin typeface="Calisto MT" charset="0"/>
              </a:defRPr>
            </a:lvl6pPr>
            <a:lvl7pPr marL="914400" algn="ctr" fontAlgn="base">
              <a:spcBef>
                <a:spcPct val="0"/>
              </a:spcBef>
              <a:spcAft>
                <a:spcPct val="0"/>
              </a:spcAft>
              <a:defRPr sz="4800">
                <a:latin typeface="Calisto MT" charset="0"/>
              </a:defRPr>
            </a:lvl7pPr>
            <a:lvl8pPr marL="1371600" algn="ctr" fontAlgn="base">
              <a:spcBef>
                <a:spcPct val="0"/>
              </a:spcBef>
              <a:spcAft>
                <a:spcPct val="0"/>
              </a:spcAft>
              <a:defRPr sz="4800">
                <a:latin typeface="Calisto MT" charset="0"/>
              </a:defRPr>
            </a:lvl8pPr>
            <a:lvl9pPr marL="1828800" algn="ctr" fontAlgn="base">
              <a:spcBef>
                <a:spcPct val="0"/>
              </a:spcBef>
              <a:spcAft>
                <a:spcPct val="0"/>
              </a:spcAft>
              <a:defRPr sz="4800">
                <a:latin typeface="Calisto MT" charset="0"/>
              </a:defRPr>
            </a:lvl9pPr>
          </a:lstStyle>
          <a:p>
            <a:pPr algn="r">
              <a:defRPr/>
            </a:pPr>
            <a:r>
              <a:rPr lang="en-US" sz="3600" dirty="0"/>
              <a:t>Exodus 40;</a:t>
            </a:r>
            <a:br>
              <a:rPr lang="en-US" sz="3600" dirty="0"/>
            </a:br>
            <a:r>
              <a:rPr lang="en-US" sz="3600" dirty="0"/>
              <a:t>1 Cor. 10:1-4</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721" name="Rectangle 2"/>
          <p:cNvSpPr>
            <a:spLocks noChangeArrowheads="1"/>
          </p:cNvSpPr>
          <p:nvPr/>
        </p:nvSpPr>
        <p:spPr bwMode="auto">
          <a:xfrm>
            <a:off x="0" y="0"/>
            <a:ext cx="9144000" cy="6858000"/>
          </a:xfrm>
          <a:prstGeom prst="rect">
            <a:avLst/>
          </a:prstGeom>
          <a:solidFill>
            <a:schemeClr val="bg1"/>
          </a:solidFill>
          <a:ln>
            <a:noFill/>
          </a:ln>
          <a:extLst>
            <a:ext uri="{91240B29-F687-4f45-9708-019B960494DF}">
              <a14:hiddenLine xmlns="" xmlns:a14="http://schemas.microsoft.com/office/drawing/2010/main" w="9525">
                <a:solidFill>
                  <a:schemeClr val="tx1"/>
                </a:solidFill>
                <a:miter lim="800000"/>
                <a:headEnd/>
                <a:tailEnd/>
              </a14:hiddenLine>
            </a:ext>
          </a:extLst>
        </p:spPr>
        <p:txBody>
          <a:bodyPr wrap="none" anchor="ctr"/>
          <a:lstStyle/>
          <a:p>
            <a:pPr algn="ctr" eaLnBrk="1" hangingPunct="1"/>
            <a:endParaRPr lang="en-US">
              <a:solidFill>
                <a:srgbClr val="FFFFFF"/>
              </a:solidFill>
              <a:latin typeface="Arial" charset="0"/>
            </a:endParaRPr>
          </a:p>
        </p:txBody>
      </p:sp>
      <p:sp>
        <p:nvSpPr>
          <p:cNvPr id="1347587" name="Rectangle 3"/>
          <p:cNvSpPr>
            <a:spLocks noGrp="1"/>
          </p:cNvSpPr>
          <p:nvPr>
            <p:ph type="title"/>
          </p:nvPr>
        </p:nvSpPr>
        <p:spPr>
          <a:xfrm>
            <a:off x="685800" y="304800"/>
            <a:ext cx="7770813" cy="762000"/>
          </a:xfrm>
        </p:spPr>
        <p:txBody>
          <a:bodyPr>
            <a:normAutofit fontScale="90000"/>
          </a:bodyPr>
          <a:lstStyle/>
          <a:p>
            <a:pPr marL="715963" indent="-715963">
              <a:defRPr/>
            </a:pPr>
            <a:r>
              <a:rPr lang="en-US" b="1" kern="1200">
                <a:effectLst>
                  <a:glow rad="317500">
                    <a:schemeClr val="bg2">
                      <a:alpha val="90000"/>
                    </a:schemeClr>
                  </a:glow>
                </a:effectLst>
                <a:latin typeface="Arial"/>
                <a:cs typeface="Arial"/>
              </a:rPr>
              <a:t>The Food</a:t>
            </a:r>
          </a:p>
        </p:txBody>
      </p:sp>
      <p:sp>
        <p:nvSpPr>
          <p:cNvPr id="414723" name="Rectangle 4"/>
          <p:cNvSpPr>
            <a:spLocks noChangeArrowheads="1"/>
          </p:cNvSpPr>
          <p:nvPr/>
        </p:nvSpPr>
        <p:spPr bwMode="auto">
          <a:xfrm>
            <a:off x="-234950" y="1397000"/>
            <a:ext cx="184150" cy="36671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p>
            <a:pPr eaLnBrk="1" hangingPunct="1"/>
            <a:endParaRPr lang="en-US">
              <a:solidFill>
                <a:srgbClr val="FFFFFF"/>
              </a:solidFill>
              <a:latin typeface="Arial" charset="0"/>
            </a:endParaRPr>
          </a:p>
        </p:txBody>
      </p:sp>
      <p:pic>
        <p:nvPicPr>
          <p:cNvPr id="414724" name="Picture 5" descr="mannagatheri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178050" y="1397000"/>
            <a:ext cx="4679950" cy="5461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Text Box 7"/>
          <p:cNvSpPr txBox="1">
            <a:spLocks noChangeArrowheads="1"/>
          </p:cNvSpPr>
          <p:nvPr/>
        </p:nvSpPr>
        <p:spPr bwMode="auto">
          <a:xfrm>
            <a:off x="3505200" y="5638800"/>
            <a:ext cx="5486400" cy="830997"/>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nchor="ctr"/>
          <a:lstStyle>
            <a:lvl1pPr marL="715963" indent="-715963" algn="ctr" eaLnBrk="1" hangingPunct="1">
              <a:defRPr sz="4800" b="1">
                <a:effectLst>
                  <a:glow rad="317500">
                    <a:schemeClr val="bg2">
                      <a:alpha val="90000"/>
                    </a:schemeClr>
                  </a:glow>
                </a:effectLst>
                <a:latin typeface="Arial"/>
                <a:ea typeface="+mj-ea"/>
                <a:cs typeface="Arial"/>
              </a:defRPr>
            </a:lvl1pPr>
            <a:lvl2pPr algn="ctr">
              <a:defRPr sz="4800">
                <a:latin typeface="Calisto MT" charset="0"/>
              </a:defRPr>
            </a:lvl2pPr>
            <a:lvl3pPr algn="ctr">
              <a:defRPr sz="4800">
                <a:latin typeface="Calisto MT" charset="0"/>
              </a:defRPr>
            </a:lvl3pPr>
            <a:lvl4pPr algn="ctr">
              <a:defRPr sz="4800">
                <a:latin typeface="Calisto MT" charset="0"/>
              </a:defRPr>
            </a:lvl4pPr>
            <a:lvl5pPr algn="ctr">
              <a:defRPr sz="4800">
                <a:latin typeface="Calisto MT" charset="0"/>
              </a:defRPr>
            </a:lvl5pPr>
            <a:lvl6pPr marL="457200" algn="ctr" fontAlgn="base">
              <a:spcBef>
                <a:spcPct val="0"/>
              </a:spcBef>
              <a:spcAft>
                <a:spcPct val="0"/>
              </a:spcAft>
              <a:defRPr sz="4800">
                <a:latin typeface="Calisto MT" charset="0"/>
              </a:defRPr>
            </a:lvl6pPr>
            <a:lvl7pPr marL="914400" algn="ctr" fontAlgn="base">
              <a:spcBef>
                <a:spcPct val="0"/>
              </a:spcBef>
              <a:spcAft>
                <a:spcPct val="0"/>
              </a:spcAft>
              <a:defRPr sz="4800">
                <a:latin typeface="Calisto MT" charset="0"/>
              </a:defRPr>
            </a:lvl7pPr>
            <a:lvl8pPr marL="1371600" algn="ctr" fontAlgn="base">
              <a:spcBef>
                <a:spcPct val="0"/>
              </a:spcBef>
              <a:spcAft>
                <a:spcPct val="0"/>
              </a:spcAft>
              <a:defRPr sz="4800">
                <a:latin typeface="Calisto MT" charset="0"/>
              </a:defRPr>
            </a:lvl8pPr>
            <a:lvl9pPr marL="1828800" algn="ctr" fontAlgn="base">
              <a:spcBef>
                <a:spcPct val="0"/>
              </a:spcBef>
              <a:spcAft>
                <a:spcPct val="0"/>
              </a:spcAft>
              <a:defRPr sz="4800">
                <a:latin typeface="Calisto MT" charset="0"/>
              </a:defRPr>
            </a:lvl9pPr>
          </a:lstStyle>
          <a:p>
            <a:pPr algn="r">
              <a:defRPr/>
            </a:pPr>
            <a:r>
              <a:rPr lang="en-US" sz="3600" dirty="0"/>
              <a:t>Exodus 40;</a:t>
            </a:r>
            <a:br>
              <a:rPr lang="en-US" sz="3600" dirty="0"/>
            </a:br>
            <a:r>
              <a:rPr lang="en-US" sz="3600" dirty="0"/>
              <a:t>1 Cor. 10:1-4</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161" name="Picture 3" descr="Ominous Sky Wallpaper with Cross and Thorn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7155" name="Title 1"/>
          <p:cNvSpPr>
            <a:spLocks noGrp="1"/>
          </p:cNvSpPr>
          <p:nvPr>
            <p:ph type="ctrTitle" idx="4294967295"/>
          </p:nvPr>
        </p:nvSpPr>
        <p:spPr>
          <a:xfrm>
            <a:off x="0" y="6076950"/>
            <a:ext cx="9144000" cy="704850"/>
          </a:xfrm>
          <a:effectLst>
            <a:outerShdw blurRad="63500" dist="35921" dir="2700000" algn="ctr" rotWithShape="0">
              <a:srgbClr val="000000">
                <a:alpha val="74998"/>
              </a:srgbClr>
            </a:outerShdw>
          </a:effectLst>
        </p:spPr>
        <p:txBody>
          <a:bodyPr/>
          <a:lstStyle/>
          <a:p>
            <a:pPr eaLnBrk="1" hangingPunct="1">
              <a:defRPr/>
            </a:pPr>
            <a:r>
              <a:rPr lang="en-US" sz="2400" b="1" i="1" dirty="0">
                <a:solidFill>
                  <a:schemeClr val="bg1"/>
                </a:solidFill>
                <a:latin typeface="Arial"/>
                <a:ea typeface="ＭＳ Ｐゴシック" charset="0"/>
                <a:cs typeface="Arial"/>
              </a:rPr>
              <a:t>I.  Look </a:t>
            </a:r>
            <a:r>
              <a:rPr lang="en-US" sz="3200" b="1" i="1" dirty="0">
                <a:solidFill>
                  <a:srgbClr val="FFFF00"/>
                </a:solidFill>
                <a:latin typeface="Arial"/>
                <a:ea typeface="ＭＳ Ｐゴシック" charset="0"/>
                <a:cs typeface="Arial"/>
              </a:rPr>
              <a:t>outward</a:t>
            </a:r>
            <a:r>
              <a:rPr lang="en-US" sz="3200" b="1" i="1" dirty="0">
                <a:solidFill>
                  <a:schemeClr val="bg1"/>
                </a:solidFill>
                <a:latin typeface="Arial"/>
                <a:ea typeface="ＭＳ Ｐゴシック" charset="0"/>
                <a:cs typeface="Arial"/>
              </a:rPr>
              <a:t> </a:t>
            </a:r>
            <a:r>
              <a:rPr lang="en-US" sz="2400" b="1" i="1" dirty="0">
                <a:solidFill>
                  <a:schemeClr val="bg1"/>
                </a:solidFill>
                <a:latin typeface="Arial"/>
                <a:ea typeface="ＭＳ Ｐゴシック" charset="0"/>
                <a:cs typeface="Arial"/>
              </a:rPr>
              <a:t>at your relationship with other believers</a:t>
            </a:r>
            <a:endParaRPr lang="en-US" sz="2400" b="1" dirty="0">
              <a:latin typeface="Arial"/>
              <a:ea typeface="ＭＳ Ｐゴシック" charset="0"/>
              <a:cs typeface="Arial"/>
            </a:endParaRPr>
          </a:p>
        </p:txBody>
      </p:sp>
      <p:sp>
        <p:nvSpPr>
          <p:cNvPr id="177156" name="Title 1"/>
          <p:cNvSpPr>
            <a:spLocks/>
          </p:cNvSpPr>
          <p:nvPr/>
        </p:nvSpPr>
        <p:spPr bwMode="auto">
          <a:xfrm>
            <a:off x="152400" y="76200"/>
            <a:ext cx="4267200" cy="476250"/>
          </a:xfrm>
          <a:prstGeom prst="rect">
            <a:avLst/>
          </a:prstGeom>
          <a:noFill/>
          <a:ln w="9525">
            <a:noFill/>
            <a:miter lim="800000"/>
            <a:headEnd/>
            <a:tailEnd/>
          </a:ln>
          <a:effectLst>
            <a:outerShdw blurRad="63500" dist="35921" dir="2700000" algn="ctr" rotWithShape="0">
              <a:srgbClr val="000000">
                <a:alpha val="74998"/>
              </a:srgbClr>
            </a:outerShdw>
          </a:effectLst>
        </p:spPr>
        <p:txBody>
          <a:bodyPr anchor="ctr"/>
          <a:lstStyle/>
          <a:p>
            <a:pPr eaLnBrk="1" hangingPunct="1">
              <a:defRPr/>
            </a:pPr>
            <a:r>
              <a:rPr lang="en-US" sz="3600" i="1">
                <a:solidFill>
                  <a:srgbClr val="FFFFFF"/>
                </a:solidFill>
                <a:latin typeface="Aramis Regular" charset="0"/>
              </a:rPr>
              <a:t>The Four Directions</a:t>
            </a:r>
            <a:endParaRPr lang="en-US" sz="4000">
              <a:solidFill>
                <a:srgbClr val="000000"/>
              </a:solidFill>
              <a:latin typeface="Calibri" charset="0"/>
            </a:endParaRPr>
          </a:p>
        </p:txBody>
      </p:sp>
      <p:sp>
        <p:nvSpPr>
          <p:cNvPr id="220164" name="AutoShape 5"/>
          <p:cNvSpPr>
            <a:spLocks noChangeArrowheads="1"/>
          </p:cNvSpPr>
          <p:nvPr/>
        </p:nvSpPr>
        <p:spPr bwMode="auto">
          <a:xfrm>
            <a:off x="3962400" y="0"/>
            <a:ext cx="1371600" cy="2286000"/>
          </a:xfrm>
          <a:prstGeom prst="upArrow">
            <a:avLst>
              <a:gd name="adj1" fmla="val 50000"/>
              <a:gd name="adj2" fmla="val 41667"/>
            </a:avLst>
          </a:prstGeom>
          <a:solidFill>
            <a:schemeClr val="folHlink"/>
          </a:solidFill>
          <a:ln w="9525">
            <a:solidFill>
              <a:schemeClr val="tx1"/>
            </a:solidFill>
            <a:miter lim="800000"/>
            <a:headEnd/>
            <a:tailEnd/>
          </a:ln>
        </p:spPr>
        <p:txBody>
          <a:bodyPr wrap="none" anchor="ctr"/>
          <a:lstStyle/>
          <a:p>
            <a:endParaRPr lang="en-US" sz="2400">
              <a:solidFill>
                <a:srgbClr val="000000"/>
              </a:solidFill>
              <a:latin typeface="Arial" charset="0"/>
            </a:endParaRPr>
          </a:p>
        </p:txBody>
      </p:sp>
      <p:sp>
        <p:nvSpPr>
          <p:cNvPr id="177158" name="Text Box 6"/>
          <p:cNvSpPr txBox="1">
            <a:spLocks noChangeArrowheads="1"/>
          </p:cNvSpPr>
          <p:nvPr/>
        </p:nvSpPr>
        <p:spPr bwMode="auto">
          <a:xfrm rot="-5400000">
            <a:off x="3740150" y="981075"/>
            <a:ext cx="1755775" cy="70167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a:defRPr/>
            </a:pPr>
            <a:r>
              <a:rPr lang="en-US" sz="4000" i="1">
                <a:solidFill>
                  <a:srgbClr val="FFFF00"/>
                </a:solidFill>
                <a:latin typeface="Aramis Regular" pitchFamily="-112" charset="0"/>
                <a:ea typeface="ＭＳ Ｐゴシック" pitchFamily="-112" charset="-128"/>
                <a:cs typeface="ＭＳ Ｐゴシック" pitchFamily="-112" charset="-128"/>
              </a:rPr>
              <a:t>outward</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6769" name="Rectangle 2"/>
          <p:cNvSpPr>
            <a:spLocks noChangeArrowheads="1"/>
          </p:cNvSpPr>
          <p:nvPr/>
        </p:nvSpPr>
        <p:spPr bwMode="auto">
          <a:xfrm>
            <a:off x="0" y="0"/>
            <a:ext cx="9144000" cy="6858000"/>
          </a:xfrm>
          <a:prstGeom prst="rect">
            <a:avLst/>
          </a:prstGeom>
          <a:solidFill>
            <a:schemeClr val="bg1"/>
          </a:solidFill>
          <a:ln>
            <a:noFill/>
          </a:ln>
          <a:extLst>
            <a:ext uri="{91240B29-F687-4f45-9708-019B960494DF}">
              <a14:hiddenLine xmlns="" xmlns:a14="http://schemas.microsoft.com/office/drawing/2010/main" w="9525">
                <a:solidFill>
                  <a:schemeClr val="tx1"/>
                </a:solidFill>
                <a:miter lim="800000"/>
                <a:headEnd/>
                <a:tailEnd/>
              </a14:hiddenLine>
            </a:ext>
          </a:extLst>
        </p:spPr>
        <p:txBody>
          <a:bodyPr wrap="none" anchor="ctr"/>
          <a:lstStyle/>
          <a:p>
            <a:pPr algn="ctr" eaLnBrk="1" hangingPunct="1"/>
            <a:endParaRPr lang="en-US">
              <a:solidFill>
                <a:srgbClr val="FFFFFF"/>
              </a:solidFill>
              <a:latin typeface="Arial" charset="0"/>
            </a:endParaRPr>
          </a:p>
        </p:txBody>
      </p:sp>
      <p:pic>
        <p:nvPicPr>
          <p:cNvPr id="416770" name="Picture 3" descr="moses_water_from_rock"/>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089150" y="0"/>
            <a:ext cx="553085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49636" name="Rectangle 4"/>
          <p:cNvSpPr>
            <a:spLocks noGrp="1"/>
          </p:cNvSpPr>
          <p:nvPr>
            <p:ph type="title"/>
          </p:nvPr>
        </p:nvSpPr>
        <p:spPr>
          <a:xfrm>
            <a:off x="685800" y="304800"/>
            <a:ext cx="7770813" cy="762000"/>
          </a:xfrm>
        </p:spPr>
        <p:txBody>
          <a:bodyPr>
            <a:normAutofit fontScale="90000"/>
          </a:bodyPr>
          <a:lstStyle/>
          <a:p>
            <a:pPr marL="715963" indent="-715963" algn="l">
              <a:defRPr/>
            </a:pPr>
            <a:r>
              <a:rPr lang="en-US" b="1" kern="1200">
                <a:effectLst>
                  <a:glow rad="317500">
                    <a:schemeClr val="bg2">
                      <a:alpha val="90000"/>
                    </a:schemeClr>
                  </a:glow>
                </a:effectLst>
                <a:latin typeface="Arial"/>
                <a:cs typeface="Arial"/>
              </a:rPr>
              <a:t>The Water</a:t>
            </a:r>
          </a:p>
        </p:txBody>
      </p:sp>
      <p:sp>
        <p:nvSpPr>
          <p:cNvPr id="416772" name="Rectangle 5"/>
          <p:cNvSpPr>
            <a:spLocks noChangeArrowheads="1"/>
          </p:cNvSpPr>
          <p:nvPr/>
        </p:nvSpPr>
        <p:spPr bwMode="auto">
          <a:xfrm>
            <a:off x="-234950" y="1397000"/>
            <a:ext cx="184150" cy="36671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p>
            <a:pPr eaLnBrk="1" hangingPunct="1"/>
            <a:endParaRPr lang="en-US">
              <a:solidFill>
                <a:srgbClr val="FFFFFF"/>
              </a:solidFill>
              <a:latin typeface="Arial" charset="0"/>
            </a:endParaRPr>
          </a:p>
        </p:txBody>
      </p:sp>
      <p:sp>
        <p:nvSpPr>
          <p:cNvPr id="7" name="Text Box 7"/>
          <p:cNvSpPr txBox="1">
            <a:spLocks noChangeArrowheads="1"/>
          </p:cNvSpPr>
          <p:nvPr/>
        </p:nvSpPr>
        <p:spPr bwMode="auto">
          <a:xfrm>
            <a:off x="3505200" y="5638800"/>
            <a:ext cx="5486400" cy="830997"/>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nchor="ctr"/>
          <a:lstStyle>
            <a:lvl1pPr marL="715963" indent="-715963" algn="ctr" eaLnBrk="1" hangingPunct="1">
              <a:defRPr sz="4800" b="1">
                <a:effectLst>
                  <a:glow rad="317500">
                    <a:schemeClr val="bg2">
                      <a:alpha val="90000"/>
                    </a:schemeClr>
                  </a:glow>
                </a:effectLst>
                <a:latin typeface="Arial"/>
                <a:ea typeface="+mj-ea"/>
                <a:cs typeface="Arial"/>
              </a:defRPr>
            </a:lvl1pPr>
            <a:lvl2pPr algn="ctr">
              <a:defRPr sz="4800">
                <a:latin typeface="Calisto MT" charset="0"/>
              </a:defRPr>
            </a:lvl2pPr>
            <a:lvl3pPr algn="ctr">
              <a:defRPr sz="4800">
                <a:latin typeface="Calisto MT" charset="0"/>
              </a:defRPr>
            </a:lvl3pPr>
            <a:lvl4pPr algn="ctr">
              <a:defRPr sz="4800">
                <a:latin typeface="Calisto MT" charset="0"/>
              </a:defRPr>
            </a:lvl4pPr>
            <a:lvl5pPr algn="ctr">
              <a:defRPr sz="4800">
                <a:latin typeface="Calisto MT" charset="0"/>
              </a:defRPr>
            </a:lvl5pPr>
            <a:lvl6pPr marL="457200" algn="ctr" fontAlgn="base">
              <a:spcBef>
                <a:spcPct val="0"/>
              </a:spcBef>
              <a:spcAft>
                <a:spcPct val="0"/>
              </a:spcAft>
              <a:defRPr sz="4800">
                <a:latin typeface="Calisto MT" charset="0"/>
              </a:defRPr>
            </a:lvl6pPr>
            <a:lvl7pPr marL="914400" algn="ctr" fontAlgn="base">
              <a:spcBef>
                <a:spcPct val="0"/>
              </a:spcBef>
              <a:spcAft>
                <a:spcPct val="0"/>
              </a:spcAft>
              <a:defRPr sz="4800">
                <a:latin typeface="Calisto MT" charset="0"/>
              </a:defRPr>
            </a:lvl7pPr>
            <a:lvl8pPr marL="1371600" algn="ctr" fontAlgn="base">
              <a:spcBef>
                <a:spcPct val="0"/>
              </a:spcBef>
              <a:spcAft>
                <a:spcPct val="0"/>
              </a:spcAft>
              <a:defRPr sz="4800">
                <a:latin typeface="Calisto MT" charset="0"/>
              </a:defRPr>
            </a:lvl8pPr>
            <a:lvl9pPr marL="1828800" algn="ctr" fontAlgn="base">
              <a:spcBef>
                <a:spcPct val="0"/>
              </a:spcBef>
              <a:spcAft>
                <a:spcPct val="0"/>
              </a:spcAft>
              <a:defRPr sz="4800">
                <a:latin typeface="Calisto MT" charset="0"/>
              </a:defRPr>
            </a:lvl9pPr>
          </a:lstStyle>
          <a:p>
            <a:pPr algn="r">
              <a:defRPr/>
            </a:pPr>
            <a:r>
              <a:rPr lang="en-US" sz="3600" dirty="0"/>
              <a:t>Exodus 40;</a:t>
            </a:r>
            <a:br>
              <a:rPr lang="en-US" sz="3600" dirty="0"/>
            </a:br>
            <a:r>
              <a:rPr lang="en-US" sz="3600" dirty="0"/>
              <a:t>1 Cor. 10:1-4</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18818" name="Text Box 4"/>
          <p:cNvSpPr txBox="1">
            <a:spLocks noChangeArrowheads="1"/>
          </p:cNvSpPr>
          <p:nvPr/>
        </p:nvSpPr>
        <p:spPr bwMode="auto">
          <a:xfrm>
            <a:off x="898525" y="1571625"/>
            <a:ext cx="4206875"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endParaRPr lang="en-US">
              <a:solidFill>
                <a:srgbClr val="000000"/>
              </a:solidFill>
              <a:latin typeface="Arial" charset="0"/>
              <a:ea typeface="ヒラギノ角ゴ Pro W3" charset="0"/>
              <a:cs typeface="ヒラギノ角ゴ Pro W3" charset="0"/>
            </a:endParaRPr>
          </a:p>
        </p:txBody>
      </p:sp>
      <p:sp>
        <p:nvSpPr>
          <p:cNvPr id="6152" name="Text Box 8"/>
          <p:cNvSpPr txBox="1">
            <a:spLocks noChangeArrowheads="1"/>
          </p:cNvSpPr>
          <p:nvPr/>
        </p:nvSpPr>
        <p:spPr bwMode="auto">
          <a:xfrm>
            <a:off x="71438" y="2127250"/>
            <a:ext cx="5580062" cy="1446213"/>
          </a:xfrm>
          <a:prstGeom prst="rect">
            <a:avLst/>
          </a:prstGeom>
          <a:noFill/>
          <a:ln w="9525">
            <a:noFill/>
            <a:miter lim="800000"/>
            <a:headEnd/>
            <a:tailEnd/>
          </a:ln>
          <a:effectLst>
            <a:outerShdw blurRad="63500" dist="152400" dir="2700000" algn="ctr" rotWithShape="0">
              <a:schemeClr val="bg2">
                <a:alpha val="74998"/>
              </a:schemeClr>
            </a:outerShdw>
          </a:effectLst>
        </p:spPr>
        <p:txBody>
          <a:bodyPr>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algn="ctr">
              <a:spcBef>
                <a:spcPct val="50000"/>
              </a:spcBef>
              <a:defRPr/>
            </a:pPr>
            <a:r>
              <a:rPr lang="en-US" sz="4400" dirty="0">
                <a:solidFill>
                  <a:srgbClr val="FFE595"/>
                </a:solidFill>
                <a:latin typeface="Arial" charset="0"/>
                <a:ea typeface="ヒラギノ角ゴ Pro W3" charset="0"/>
                <a:cs typeface="ヒラギノ角ゴ Pro W3" charset="0"/>
              </a:rPr>
              <a:t>Also called the Pesach Seder Plate</a:t>
            </a:r>
            <a:endParaRPr lang="en-US" sz="4400" dirty="0">
              <a:solidFill>
                <a:srgbClr val="CFF989"/>
              </a:solidFill>
              <a:latin typeface="Arial" charset="0"/>
              <a:ea typeface="ヒラギノ角ゴ Pro W3" charset="0"/>
              <a:cs typeface="ヒラギノ角ゴ Pro W3" charset="0"/>
            </a:endParaRPr>
          </a:p>
        </p:txBody>
      </p:sp>
      <p:sp>
        <p:nvSpPr>
          <p:cNvPr id="418820" name="Rectangle 10"/>
          <p:cNvSpPr>
            <a:spLocks noChangeArrowheads="1"/>
          </p:cNvSpPr>
          <p:nvPr/>
        </p:nvSpPr>
        <p:spPr bwMode="auto">
          <a:xfrm>
            <a:off x="4114800" y="3733800"/>
            <a:ext cx="184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endParaRPr lang="en-US" sz="2400">
              <a:solidFill>
                <a:srgbClr val="000000"/>
              </a:solidFill>
              <a:latin typeface="Arial" charset="0"/>
              <a:ea typeface="ヒラギノ角ゴ Pro W3" charset="0"/>
              <a:cs typeface="ヒラギノ角ゴ Pro W3" charset="0"/>
            </a:endParaRPr>
          </a:p>
        </p:txBody>
      </p:sp>
      <p:sp>
        <p:nvSpPr>
          <p:cNvPr id="6155" name="Text Box 11"/>
          <p:cNvSpPr txBox="1">
            <a:spLocks noChangeArrowheads="1"/>
          </p:cNvSpPr>
          <p:nvPr/>
        </p:nvSpPr>
        <p:spPr bwMode="auto">
          <a:xfrm>
            <a:off x="152400" y="4953000"/>
            <a:ext cx="5791200" cy="1754188"/>
          </a:xfrm>
          <a:prstGeom prst="rect">
            <a:avLst/>
          </a:prstGeom>
          <a:noFill/>
          <a:ln w="9525">
            <a:noFill/>
            <a:miter lim="800000"/>
            <a:headEnd/>
            <a:tailEnd/>
          </a:ln>
          <a:effectLst>
            <a:outerShdw blurRad="63500" dist="152394" dir="2459995" algn="ctr" rotWithShape="0">
              <a:schemeClr val="tx1">
                <a:alpha val="74998"/>
              </a:schemeClr>
            </a:outerShdw>
          </a:effectLst>
        </p:spPr>
        <p:txBody>
          <a:bodyPr>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algn="ctr">
              <a:spcBef>
                <a:spcPct val="50000"/>
              </a:spcBef>
              <a:defRPr/>
            </a:pPr>
            <a:r>
              <a:rPr lang="en-US" sz="3600" dirty="0">
                <a:solidFill>
                  <a:srgbClr val="FFFFFF"/>
                </a:solidFill>
                <a:latin typeface="Arial" charset="0"/>
                <a:ea typeface="ヒラギノ角ゴ Pro W3" charset="0"/>
                <a:cs typeface="ヒラギノ角ゴ Pro W3" charset="0"/>
              </a:rPr>
              <a:t>Each element symbolizes an important aspect of the Exodus story</a:t>
            </a:r>
            <a:endParaRPr lang="en-US" sz="4000" dirty="0">
              <a:solidFill>
                <a:srgbClr val="FFFFFF"/>
              </a:solidFill>
              <a:latin typeface="Arial" charset="0"/>
              <a:ea typeface="ヒラギノ角ゴ Pro W3" charset="0"/>
              <a:cs typeface="ヒラギノ角ゴ Pro W3" charset="0"/>
            </a:endParaRPr>
          </a:p>
        </p:txBody>
      </p:sp>
      <p:sp>
        <p:nvSpPr>
          <p:cNvPr id="7" name="Title 6"/>
          <p:cNvSpPr>
            <a:spLocks noGrp="1"/>
          </p:cNvSpPr>
          <p:nvPr>
            <p:ph type="ctrTitle"/>
          </p:nvPr>
        </p:nvSpPr>
        <p:spPr>
          <a:xfrm>
            <a:off x="457200" y="304800"/>
            <a:ext cx="8077200" cy="838200"/>
          </a:xfrm>
        </p:spPr>
        <p:txBody>
          <a:bodyPr/>
          <a:lstStyle/>
          <a:p>
            <a:pPr>
              <a:spcBef>
                <a:spcPct val="50000"/>
              </a:spcBef>
              <a:defRPr/>
            </a:pPr>
            <a:r>
              <a:rPr lang="en-US" sz="6600" b="1" i="1" dirty="0">
                <a:solidFill>
                  <a:srgbClr val="FFFFFF"/>
                </a:solidFill>
                <a:effectLst>
                  <a:glow rad="139700">
                    <a:schemeClr val="tx1">
                      <a:alpha val="99000"/>
                    </a:schemeClr>
                  </a:glow>
                </a:effectLst>
                <a:latin typeface="Arial" charset="0"/>
                <a:ea typeface="ヒラギノ角ゴ Pro W3" charset="0"/>
                <a:cs typeface="ヒラギノ角ゴ Pro W3" charset="0"/>
              </a:rPr>
              <a:t>The Seder Plate</a:t>
            </a:r>
            <a:endParaRPr lang="en-US" b="1" i="1" dirty="0">
              <a:solidFill>
                <a:srgbClr val="FFFFFF"/>
              </a:solidFill>
              <a:effectLst>
                <a:glow rad="139700">
                  <a:schemeClr val="tx1">
                    <a:alpha val="99000"/>
                  </a:schemeClr>
                </a:glow>
              </a:effectLst>
              <a:latin typeface="Arial" charset="0"/>
              <a:ea typeface="ヒラギノ角ゴ Pro W3" charset="0"/>
              <a:cs typeface="ヒラギノ角ゴ Pro W3" charset="0"/>
            </a:endParaRP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2057400"/>
            <a:ext cx="9144000" cy="841375"/>
          </a:xfrm>
        </p:spPr>
        <p:txBody>
          <a:bodyPr/>
          <a:lstStyle/>
          <a:p>
            <a:pPr>
              <a:spcBef>
                <a:spcPct val="50000"/>
              </a:spcBef>
              <a:defRPr/>
            </a:pPr>
            <a:r>
              <a:rPr lang="en-US" sz="5400" b="1" i="1" dirty="0">
                <a:solidFill>
                  <a:srgbClr val="FFFFFF"/>
                </a:solidFill>
                <a:effectLst>
                  <a:glow rad="139700">
                    <a:schemeClr val="tx1">
                      <a:alpha val="99000"/>
                    </a:schemeClr>
                  </a:glow>
                </a:effectLst>
                <a:latin typeface="Arial" charset="0"/>
                <a:ea typeface="ヒラギノ角ゴ Pro W3" charset="0"/>
                <a:cs typeface="ヒラギノ角ゴ Pro W3" charset="0"/>
              </a:rPr>
              <a:t>Questions on the Seder</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7" name="Rectangle 5"/>
          <p:cNvSpPr>
            <a:spLocks noChangeArrowheads="1"/>
          </p:cNvSpPr>
          <p:nvPr/>
        </p:nvSpPr>
        <p:spPr bwMode="auto">
          <a:xfrm>
            <a:off x="0" y="0"/>
            <a:ext cx="7848600" cy="6858000"/>
          </a:xfrm>
          <a:prstGeom prst="rect">
            <a:avLst/>
          </a:prstGeom>
          <a:gradFill rotWithShape="0">
            <a:gsLst>
              <a:gs pos="0">
                <a:schemeClr val="bg2">
                  <a:alpha val="58000"/>
                </a:schemeClr>
              </a:gs>
              <a:gs pos="100000">
                <a:schemeClr val="bg2">
                  <a:gamma/>
                  <a:shade val="46275"/>
                  <a:invGamma/>
                </a:schemeClr>
              </a:gs>
            </a:gsLst>
            <a:lin ang="5400000" scaled="1"/>
          </a:gradFill>
          <a:ln w="9525">
            <a:solidFill>
              <a:schemeClr val="tx1"/>
            </a:solidFill>
            <a:miter lim="800000"/>
            <a:headEnd/>
            <a:tailEnd/>
          </a:ln>
          <a:effectLst/>
        </p:spPr>
        <p:txBody>
          <a:bodyPr wrap="none" anchor="ctr"/>
          <a:lstStyle/>
          <a:p>
            <a:pPr>
              <a:defRPr/>
            </a:pPr>
            <a:endParaRPr lang="en-US">
              <a:latin typeface="Tahoma" pitchFamily="22" charset="-52"/>
              <a:ea typeface="+mn-ea"/>
              <a:cs typeface="+mn-cs"/>
            </a:endParaRPr>
          </a:p>
        </p:txBody>
      </p:sp>
      <p:sp>
        <p:nvSpPr>
          <p:cNvPr id="177154" name="Rectangle 2"/>
          <p:cNvSpPr>
            <a:spLocks noGrp="1" noChangeArrowheads="1"/>
          </p:cNvSpPr>
          <p:nvPr>
            <p:ph type="title"/>
          </p:nvPr>
        </p:nvSpPr>
        <p:spPr>
          <a:effectLst>
            <a:outerShdw blurRad="63500" dist="38099" dir="2700000" algn="ctr" rotWithShape="0">
              <a:schemeClr val="bg2">
                <a:alpha val="74998"/>
              </a:schemeClr>
            </a:outerShdw>
          </a:effectLst>
        </p:spPr>
        <p:txBody>
          <a:bodyPr/>
          <a:lstStyle/>
          <a:p>
            <a:pPr eaLnBrk="1" hangingPunct="1">
              <a:defRPr/>
            </a:pPr>
            <a:r>
              <a:rPr lang="en-US" sz="3600" dirty="0">
                <a:ea typeface="ＭＳ Ｐゴシック" pitchFamily="-110" charset="-128"/>
                <a:cs typeface="ＭＳ Ｐゴシック" pitchFamily="-110" charset="-128"/>
              </a:rPr>
              <a:t>Questions on the Lord</a:t>
            </a:r>
            <a:r>
              <a:rPr lang="fr-FR" sz="3600" dirty="0">
                <a:ea typeface="ＭＳ Ｐゴシック" pitchFamily="-110" charset="-128"/>
                <a:cs typeface="ＭＳ Ｐゴシック" pitchFamily="-110" charset="-128"/>
              </a:rPr>
              <a:t>'</a:t>
            </a:r>
            <a:r>
              <a:rPr lang="en-US" sz="3600" dirty="0">
                <a:ea typeface="ＭＳ Ｐゴシック" pitchFamily="-110" charset="-128"/>
                <a:cs typeface="ＭＳ Ｐゴシック" pitchFamily="-110" charset="-128"/>
              </a:rPr>
              <a:t>s Table?</a:t>
            </a:r>
          </a:p>
        </p:txBody>
      </p:sp>
      <p:pic>
        <p:nvPicPr>
          <p:cNvPr id="420867" name="Picture 4" descr="j019563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96863" y="4651375"/>
            <a:ext cx="1608137" cy="1825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Rectangle 3"/>
          <p:cNvSpPr txBox="1">
            <a:spLocks noChangeArrowheads="1"/>
          </p:cNvSpPr>
          <p:nvPr/>
        </p:nvSpPr>
        <p:spPr bwMode="auto">
          <a:xfrm>
            <a:off x="304800" y="1143000"/>
            <a:ext cx="7386638" cy="3124200"/>
          </a:xfrm>
          <a:prstGeom prst="rect">
            <a:avLst/>
          </a:prstGeom>
          <a:noFill/>
          <a:ln w="9525">
            <a:noFill/>
            <a:miter lim="800000"/>
            <a:headEnd/>
            <a:tailEnd/>
          </a:ln>
          <a:effectLst/>
        </p:spPr>
        <p:txBody>
          <a:bodyPr anchor="ctr"/>
          <a:lstStyle/>
          <a:p>
            <a:pPr marL="342900" indent="-342900" eaLnBrk="1" hangingPunct="1">
              <a:buFontTx/>
              <a:buBlip>
                <a:blip r:embed="rId4"/>
              </a:buBlip>
              <a:defRPr/>
            </a:pPr>
            <a:r>
              <a:rPr lang="en-US" sz="3200" dirty="0">
                <a:solidFill>
                  <a:schemeClr val="tx2"/>
                </a:solidFill>
                <a:latin typeface="+mj-lt"/>
                <a:ea typeface="+mj-ea"/>
                <a:cs typeface="+mj-cs"/>
              </a:rPr>
              <a:t>In what sense is the Lord Jesus present at the Table?</a:t>
            </a:r>
          </a:p>
          <a:p>
            <a:pPr marL="342900" indent="-342900" eaLnBrk="1" hangingPunct="1">
              <a:buFontTx/>
              <a:buBlip>
                <a:blip r:embed="rId4"/>
              </a:buBlip>
              <a:defRPr/>
            </a:pPr>
            <a:r>
              <a:rPr lang="en-US" sz="3200" dirty="0">
                <a:solidFill>
                  <a:schemeClr val="tx2"/>
                </a:solidFill>
                <a:latin typeface="+mj-lt"/>
                <a:ea typeface="+mj-ea"/>
                <a:cs typeface="+mj-cs"/>
              </a:rPr>
              <a:t>How often should believers take the Supper?</a:t>
            </a:r>
          </a:p>
          <a:p>
            <a:pPr marL="342900" indent="-342900" eaLnBrk="1" hangingPunct="1">
              <a:buFontTx/>
              <a:buBlip>
                <a:blip r:embed="rId4"/>
              </a:buBlip>
              <a:defRPr/>
            </a:pPr>
            <a:r>
              <a:rPr lang="en-US" sz="3200" dirty="0">
                <a:solidFill>
                  <a:schemeClr val="tx2"/>
                </a:solidFill>
                <a:latin typeface="+mj-lt"/>
                <a:ea typeface="+mj-ea"/>
                <a:cs typeface="+mj-cs"/>
              </a:rPr>
              <a:t>Other questions?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dissolve">
                                      <p:cBhvr>
                                        <p:cTn id="7" dur="500"/>
                                        <p:tgtEl>
                                          <p:spTgt spid="6">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dissolve">
                                      <p:cBhvr>
                                        <p:cTn id="12" dur="500"/>
                                        <p:tgtEl>
                                          <p:spTgt spid="6">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dissolve">
                                      <p:cBhvr>
                                        <p:cTn id="17"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autoUpdateAnimBg="0"/>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2913" name="Rectangle 4"/>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endParaRPr lang="en-US" sz="2400">
              <a:solidFill>
                <a:srgbClr val="000000"/>
              </a:solidFill>
              <a:latin typeface="Arial" charset="0"/>
            </a:endParaRPr>
          </a:p>
        </p:txBody>
      </p:sp>
      <p:sp>
        <p:nvSpPr>
          <p:cNvPr id="422914" name="Title 1"/>
          <p:cNvSpPr>
            <a:spLocks noGrp="1"/>
          </p:cNvSpPr>
          <p:nvPr>
            <p:ph type="ctrTitle"/>
          </p:nvPr>
        </p:nvSpPr>
        <p:spPr/>
        <p:txBody>
          <a:bodyPr/>
          <a:lstStyle/>
          <a:p>
            <a:endParaRPr lang="en-US">
              <a:latin typeface="Arial" charset="0"/>
              <a:ea typeface="ＭＳ Ｐゴシック" charset="0"/>
              <a:cs typeface="ＭＳ Ｐゴシック" charset="0"/>
            </a:endParaRPr>
          </a:p>
        </p:txBody>
      </p:sp>
      <p:sp>
        <p:nvSpPr>
          <p:cNvPr id="422915" name="Subtitle 2"/>
          <p:cNvSpPr>
            <a:spLocks noGrp="1"/>
          </p:cNvSpPr>
          <p:nvPr>
            <p:ph type="subTitle" idx="1"/>
          </p:nvPr>
        </p:nvSpPr>
        <p:spPr/>
        <p:txBody>
          <a:bodyPr/>
          <a:lstStyle/>
          <a:p>
            <a:endParaRPr lang="en-US">
              <a:latin typeface="Arial" charset="0"/>
              <a:ea typeface="ＭＳ Ｐゴシック" charset="0"/>
              <a:cs typeface="ＭＳ Ｐゴシック" charset="0"/>
            </a:endParaRPr>
          </a:p>
        </p:txBody>
      </p:sp>
      <p:pic>
        <p:nvPicPr>
          <p:cNvPr id="285701" name="Communion Service Video.mpg" descr="/Church/Pictures/Lord's Supper/Communion Service Video.mpg">
            <a:hlinkClick r:id="" action="ppaction://media"/>
          </p:cNvPr>
          <p:cNvPicPr>
            <a:picLocks noChangeAspect="1" noChangeArrowheads="1"/>
          </p:cNvPicPr>
          <p:nvPr>
            <a:videoFile r:link="rId2"/>
            <p:extLst>
              <p:ext uri="{DAA4B4D4-6D71-4841-9C94-3DE7FCFB9230}">
                <p14:media xmlns:p14="http://schemas.microsoft.com/office/powerpoint/2010/main" r:link="rId1"/>
              </p:ext>
            </p:extLst>
          </p:nvPr>
        </p:nvPicPr>
        <p:blipFill>
          <a:blip r:embed="rId4">
            <a:extLst>
              <a:ext uri="{28A0092B-C50C-407E-A947-70E740481C1C}">
                <a14:useLocalDpi xmlns:a14="http://schemas.microsoft.com/office/drawing/2010/main" val="0"/>
              </a:ext>
            </a:extLst>
          </a:blip>
          <a:srcRect/>
          <a:stretch>
            <a:fillRect/>
          </a:stretch>
        </p:blipFill>
        <p:spPr bwMode="auto">
          <a:xfrm>
            <a:off x="0" y="381000"/>
            <a:ext cx="9144000" cy="609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29966" fill="hold"/>
                                        <p:tgtEl>
                                          <p:spTgt spid="28570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285701"/>
                </p:tgtEl>
              </p:cMediaNode>
            </p:video>
            <p:seq concurrent="1" nextAc="seek">
              <p:cTn id="8" restart="whenNotActive" fill="hold" evtFilter="cancelBubble" nodeType="interactiveSeq">
                <p:stCondLst>
                  <p:cond evt="onClick" delay="0">
                    <p:tgtEl>
                      <p:spTgt spid="285701"/>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285701"/>
                                        </p:tgtEl>
                                      </p:cBhvr>
                                    </p:cmd>
                                  </p:childTnLst>
                                </p:cTn>
                              </p:par>
                            </p:childTnLst>
                          </p:cTn>
                        </p:par>
                      </p:childTnLst>
                    </p:cTn>
                  </p:par>
                </p:childTnLst>
              </p:cTn>
              <p:nextCondLst>
                <p:cond evt="onClick" delay="0">
                  <p:tgtEl>
                    <p:spTgt spid="285701"/>
                  </p:tgtEl>
                </p:cond>
              </p:nextCondLst>
            </p:seq>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3937" name="Picture 5" descr="SarahatBigChurch"/>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23586" name="Rectangle 2"/>
          <p:cNvSpPr>
            <a:spLocks noGrp="1" noChangeArrowheads="1"/>
          </p:cNvSpPr>
          <p:nvPr>
            <p:ph type="title"/>
          </p:nvPr>
        </p:nvSpPr>
        <p:spPr/>
        <p:txBody>
          <a:bodyPr/>
          <a:lstStyle/>
          <a:p>
            <a:pPr>
              <a:defRPr/>
            </a:pPr>
            <a:r>
              <a:rPr lang="en-US">
                <a:latin typeface="Tahoma" charset="0"/>
                <a:ea typeface="ＭＳ Ｐゴシック" charset="0"/>
                <a:cs typeface="ＭＳ Ｐゴシック" charset="0"/>
              </a:rPr>
              <a:t>Sarah went to Big Church…</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25986"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b="5714"/>
          <a:stretch>
            <a:fillRect/>
          </a:stretch>
        </p:blipFill>
        <p:spPr bwMode="auto">
          <a:xfrm>
            <a:off x="0" y="838200"/>
            <a:ext cx="9144000" cy="5029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25987" name="Rectangle 2"/>
          <p:cNvSpPr>
            <a:spLocks noGrp="1" noChangeArrowheads="1"/>
          </p:cNvSpPr>
          <p:nvPr>
            <p:ph type="ctrTitle"/>
          </p:nvPr>
        </p:nvSpPr>
        <p:spPr>
          <a:xfrm>
            <a:off x="0" y="5791200"/>
            <a:ext cx="9144000" cy="1143000"/>
          </a:xfrm>
        </p:spPr>
        <p:txBody>
          <a:bodyPr/>
          <a:lstStyle/>
          <a:p>
            <a:pPr eaLnBrk="1" hangingPunct="1"/>
            <a:r>
              <a:rPr lang="en-US" altLang="ja-JP" sz="4800">
                <a:solidFill>
                  <a:schemeClr val="bg1"/>
                </a:solidFill>
                <a:latin typeface="Arial" charset="0"/>
                <a:ea typeface="ＭＳ Ｐゴシック" charset="0"/>
                <a:cs typeface="Arial" charset="0"/>
              </a:rPr>
              <a:t>"</a:t>
            </a:r>
            <a:r>
              <a:rPr lang="en-US" sz="4800">
                <a:solidFill>
                  <a:schemeClr val="bg1"/>
                </a:solidFill>
                <a:latin typeface="Arial" charset="0"/>
                <a:ea typeface="ＭＳ Ｐゴシック" charset="0"/>
                <a:cs typeface="Arial" charset="0"/>
              </a:rPr>
              <a:t>Do this to remember me</a:t>
            </a:r>
            <a:r>
              <a:rPr lang="en-US" altLang="ja-JP" sz="4800">
                <a:solidFill>
                  <a:schemeClr val="bg1"/>
                </a:solidFill>
                <a:latin typeface="Arial" charset="0"/>
                <a:ea typeface="ＭＳ Ｐゴシック" charset="0"/>
                <a:cs typeface="Arial" charset="0"/>
              </a:rPr>
              <a:t>"</a:t>
            </a:r>
            <a:endParaRPr lang="en-US" sz="4000">
              <a:latin typeface="Arial" charset="0"/>
              <a:ea typeface="ＭＳ Ｐゴシック" charset="0"/>
              <a:cs typeface="Arial" charset="0"/>
            </a:endParaRPr>
          </a:p>
        </p:txBody>
      </p:sp>
      <p:sp>
        <p:nvSpPr>
          <p:cNvPr id="425988" name="WordArt 4"/>
          <p:cNvSpPr>
            <a:spLocks noChangeArrowheads="1" noChangeShapeType="1" noTextEdit="1"/>
          </p:cNvSpPr>
          <p:nvPr/>
        </p:nvSpPr>
        <p:spPr bwMode="auto">
          <a:xfrm>
            <a:off x="2133600" y="990600"/>
            <a:ext cx="4978400" cy="3767138"/>
          </a:xfrm>
          <a:prstGeom prst="rect">
            <a:avLst/>
          </a:prstGeom>
        </p:spPr>
        <p:txBody>
          <a:bodyPr wrap="none" fromWordArt="1">
            <a:prstTxWarp prst="textTriangle">
              <a:avLst>
                <a:gd name="adj" fmla="val 50000"/>
              </a:avLst>
            </a:prstTxWarp>
            <a:scene3d>
              <a:camera prst="legacyObliqueTopLeft"/>
              <a:lightRig rig="legacyNormal3" dir="r"/>
            </a:scene3d>
            <a:sp3d extrusionH="201600" prstMaterial="legacyMatte">
              <a:extrusionClr>
                <a:srgbClr val="0066CC"/>
              </a:extrusionClr>
            </a:sp3d>
          </a:bodyPr>
          <a:lstStyle/>
          <a:p>
            <a:pPr algn="ctr"/>
            <a:r>
              <a:rPr lang="en-US" sz="3600" kern="10">
                <a:ln w="9525">
                  <a:round/>
                  <a:headEnd/>
                  <a:tailEnd/>
                </a:ln>
                <a:gradFill rotWithShape="1">
                  <a:gsLst>
                    <a:gs pos="0">
                      <a:srgbClr val="FFFFCC"/>
                    </a:gs>
                    <a:gs pos="100000">
                      <a:srgbClr val="FF9999"/>
                    </a:gs>
                  </a:gsLst>
                  <a:lin ang="5400000" scaled="1"/>
                </a:gradFill>
                <a:latin typeface="Times New Roman"/>
                <a:ea typeface="Times New Roman"/>
                <a:cs typeface="Times New Roman"/>
              </a:rPr>
              <a:t>????</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28034" name="Picture 4" descr="dali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573213"/>
            <a:ext cx="9144000" cy="56657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28035" name="Rectangle 2"/>
          <p:cNvSpPr>
            <a:spLocks noGrp="1" noChangeArrowheads="1"/>
          </p:cNvSpPr>
          <p:nvPr>
            <p:ph type="ctrTitle"/>
          </p:nvPr>
        </p:nvSpPr>
        <p:spPr>
          <a:xfrm>
            <a:off x="0" y="0"/>
            <a:ext cx="9144000" cy="1447800"/>
          </a:xfrm>
        </p:spPr>
        <p:txBody>
          <a:bodyPr/>
          <a:lstStyle/>
          <a:p>
            <a:pPr eaLnBrk="1" hangingPunct="1"/>
            <a:r>
              <a:rPr lang="en-US" b="1" i="1">
                <a:solidFill>
                  <a:schemeClr val="bg1"/>
                </a:solidFill>
                <a:latin typeface="Arial Bold" charset="0"/>
                <a:ea typeface="ＭＳ Ｐゴシック" charset="0"/>
                <a:cs typeface="ＭＳ Ｐゴシック" charset="0"/>
              </a:rPr>
              <a:t>How can you </a:t>
            </a:r>
            <a:r>
              <a:rPr lang="en-US" b="1" i="1">
                <a:solidFill>
                  <a:srgbClr val="FFFF00"/>
                </a:solidFill>
                <a:latin typeface="Arial Bold" charset="0"/>
                <a:ea typeface="ＭＳ Ｐゴシック" charset="0"/>
                <a:cs typeface="ＭＳ Ｐゴシック" charset="0"/>
              </a:rPr>
              <a:t>honor</a:t>
            </a:r>
            <a:r>
              <a:rPr lang="en-US" b="1" i="1">
                <a:solidFill>
                  <a:schemeClr val="bg1"/>
                </a:solidFill>
                <a:latin typeface="Arial Bold" charset="0"/>
                <a:ea typeface="ＭＳ Ｐゴシック" charset="0"/>
                <a:cs typeface="ＭＳ Ｐゴシック" charset="0"/>
              </a:rPr>
              <a:t> God in the Lord</a:t>
            </a:r>
            <a:r>
              <a:rPr lang="fr-FR" altLang="ja-JP" b="1" i="1">
                <a:solidFill>
                  <a:schemeClr val="bg1"/>
                </a:solidFill>
                <a:latin typeface="Arial Bold" charset="0"/>
                <a:ea typeface="ＭＳ Ｐゴシック" charset="0"/>
                <a:cs typeface="ＭＳ Ｐゴシック" charset="0"/>
              </a:rPr>
              <a:t>'</a:t>
            </a:r>
            <a:r>
              <a:rPr lang="en-US" b="1" i="1">
                <a:solidFill>
                  <a:schemeClr val="bg1"/>
                </a:solidFill>
                <a:latin typeface="Arial Bold" charset="0"/>
                <a:ea typeface="ＭＳ Ｐゴシック" charset="0"/>
                <a:cs typeface="ＭＳ Ｐゴシック" charset="0"/>
              </a:rPr>
              <a:t>s Supper?</a:t>
            </a:r>
            <a:endParaRPr lang="en-US" b="1" i="1">
              <a:solidFill>
                <a:schemeClr val="bg1"/>
              </a:solidFill>
              <a:latin typeface="Eraser" charset="0"/>
              <a:ea typeface="ＭＳ Ｐゴシック" charset="0"/>
              <a:cs typeface="ＭＳ Ｐゴシック" charset="0"/>
            </a:endParaRP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Rectangle 2"/>
          <p:cNvSpPr>
            <a:spLocks noChangeArrowheads="1"/>
          </p:cNvSpPr>
          <p:nvPr/>
        </p:nvSpPr>
        <p:spPr bwMode="auto">
          <a:xfrm>
            <a:off x="0" y="0"/>
            <a:ext cx="7848600" cy="6858000"/>
          </a:xfrm>
          <a:prstGeom prst="rect">
            <a:avLst/>
          </a:prstGeom>
          <a:gradFill rotWithShape="0">
            <a:gsLst>
              <a:gs pos="0">
                <a:schemeClr val="bg2">
                  <a:alpha val="58000"/>
                </a:schemeClr>
              </a:gs>
              <a:gs pos="100000">
                <a:schemeClr val="bg2">
                  <a:gamma/>
                  <a:shade val="46275"/>
                  <a:invGamma/>
                </a:schemeClr>
              </a:gs>
            </a:gsLst>
            <a:lin ang="5400000" scaled="1"/>
          </a:gradFill>
          <a:ln w="9525">
            <a:solidFill>
              <a:schemeClr val="tx1"/>
            </a:solidFill>
            <a:miter lim="800000"/>
            <a:headEnd/>
            <a:tailEnd/>
          </a:ln>
          <a:effectLst/>
        </p:spPr>
        <p:txBody>
          <a:bodyPr wrap="none" anchor="ctr"/>
          <a:lstStyle/>
          <a:p>
            <a:pPr>
              <a:defRPr/>
            </a:pPr>
            <a:endParaRPr lang="en-US" sz="2400">
              <a:solidFill>
                <a:srgbClr val="2F1311"/>
              </a:solidFill>
              <a:latin typeface="Arial" pitchFamily="-112" charset="0"/>
              <a:ea typeface="ＭＳ Ｐゴシック" pitchFamily="-112" charset="-128"/>
              <a:cs typeface="ＭＳ Ｐゴシック" pitchFamily="-112" charset="-128"/>
            </a:endParaRPr>
          </a:p>
        </p:txBody>
      </p:sp>
      <p:sp>
        <p:nvSpPr>
          <p:cNvPr id="279555" name="Rectangle 3"/>
          <p:cNvSpPr>
            <a:spLocks noGrp="1" noChangeArrowheads="1"/>
          </p:cNvSpPr>
          <p:nvPr>
            <p:ph type="title"/>
          </p:nvPr>
        </p:nvSpPr>
        <p:spPr>
          <a:xfrm>
            <a:off x="3581400" y="277813"/>
            <a:ext cx="3657600" cy="1779587"/>
          </a:xfrm>
          <a:effectLst>
            <a:outerShdw blurRad="63500" dist="38099" dir="2700000" algn="ctr" rotWithShape="0">
              <a:schemeClr val="bg2">
                <a:alpha val="74998"/>
              </a:schemeClr>
            </a:outerShdw>
          </a:effectLst>
        </p:spPr>
        <p:txBody>
          <a:bodyPr/>
          <a:lstStyle/>
          <a:p>
            <a:pPr eaLnBrk="1" hangingPunct="1">
              <a:defRPr/>
            </a:pPr>
            <a:r>
              <a:rPr lang="en-US" dirty="0">
                <a:ea typeface="ＭＳ Ｐゴシック" pitchFamily="-112" charset="-128"/>
                <a:cs typeface="ＭＳ Ｐゴシック" pitchFamily="-112" charset="-128"/>
              </a:rPr>
              <a:t>Passover &amp; the Lord</a:t>
            </a:r>
            <a:r>
              <a:rPr lang="fr-FR" dirty="0">
                <a:ea typeface="ＭＳ Ｐゴシック" pitchFamily="-112" charset="-128"/>
                <a:cs typeface="ＭＳ Ｐゴシック" pitchFamily="-112" charset="-128"/>
              </a:rPr>
              <a:t>'</a:t>
            </a:r>
            <a:r>
              <a:rPr lang="en-US" dirty="0">
                <a:ea typeface="ＭＳ Ｐゴシック" pitchFamily="-112" charset="-128"/>
                <a:cs typeface="ＭＳ Ｐゴシック" pitchFamily="-112" charset="-128"/>
              </a:rPr>
              <a:t>s Supper</a:t>
            </a:r>
          </a:p>
        </p:txBody>
      </p:sp>
      <p:pic>
        <p:nvPicPr>
          <p:cNvPr id="430083" name="Picture 4" descr="Lord's Suppe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3073400"/>
            <a:ext cx="5943600" cy="3784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30084" name="Picture 5" descr="Lord's Suppe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0"/>
            <a:ext cx="3124200" cy="312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30085" name="TextBox 1"/>
          <p:cNvSpPr txBox="1">
            <a:spLocks noChangeArrowheads="1"/>
          </p:cNvSpPr>
          <p:nvPr/>
        </p:nvSpPr>
        <p:spPr bwMode="auto">
          <a:xfrm>
            <a:off x="28575" y="2492375"/>
            <a:ext cx="3103563" cy="10160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2000" b="1"/>
              <a:t>Why did Jesus choose bread and wine for His Last Supper?</a:t>
            </a:r>
          </a:p>
        </p:txBody>
      </p:sp>
      <p:sp>
        <p:nvSpPr>
          <p:cNvPr id="430086" name="WordArt 7"/>
          <p:cNvSpPr>
            <a:spLocks noChangeArrowheads="1" noChangeShapeType="1" noTextEdit="1"/>
          </p:cNvSpPr>
          <p:nvPr/>
        </p:nvSpPr>
        <p:spPr bwMode="auto">
          <a:xfrm>
            <a:off x="2876550" y="1676400"/>
            <a:ext cx="4743450" cy="2484438"/>
          </a:xfrm>
          <a:prstGeom prst="rect">
            <a:avLst/>
          </a:prstGeom>
        </p:spPr>
        <p:txBody>
          <a:bodyPr wrap="none" fromWordArt="1">
            <a:prstTxWarp prst="textCascadeUp">
              <a:avLst>
                <a:gd name="adj" fmla="val 44444"/>
              </a:avLst>
            </a:prstTxWarp>
            <a:scene3d>
              <a:camera prst="legacyPerspectiveFront">
                <a:rot lat="20519959" lon="1080000" rev="0"/>
              </a:camera>
              <a:lightRig rig="legacyHarsh2" dir="b"/>
            </a:scene3d>
            <a:sp3d extrusionH="430200" prstMaterial="legacyMatte">
              <a:extrusionClr>
                <a:srgbClr val="FF6600"/>
              </a:extrusionClr>
            </a:sp3d>
          </a:bodyPr>
          <a:lstStyle/>
          <a:p>
            <a:pPr algn="ctr"/>
            <a:r>
              <a:rPr lang="en-US" sz="3600" kern="10">
                <a:ln w="9525">
                  <a:round/>
                  <a:headEnd/>
                  <a:tailEnd/>
                </a:ln>
                <a:gradFill rotWithShape="1">
                  <a:gsLst>
                    <a:gs pos="0">
                      <a:srgbClr val="FFE701"/>
                    </a:gs>
                    <a:gs pos="100000">
                      <a:srgbClr val="FE3E02"/>
                    </a:gs>
                  </a:gsLst>
                  <a:lin ang="5400000" scaled="1"/>
                </a:gradFill>
                <a:latin typeface="Impact"/>
                <a:ea typeface="Impact"/>
                <a:cs typeface="Impact"/>
              </a:rPr>
              <a:t>Four Comparisons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79555"/>
                                        </p:tgtEl>
                                        <p:attrNameLst>
                                          <p:attrName>style.visibility</p:attrName>
                                        </p:attrNameLst>
                                      </p:cBhvr>
                                      <p:to>
                                        <p:strVal val="visible"/>
                                      </p:to>
                                    </p:set>
                                    <p:animEffect transition="in" filter="dissolve">
                                      <p:cBhvr>
                                        <p:cTn id="7" dur="500"/>
                                        <p:tgtEl>
                                          <p:spTgt spid="2795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9555" grpId="0"/>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2129" name="Picture 3" descr="Ominous Sky Wallpaper with Cross and Thorn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7155" name="Title 1"/>
          <p:cNvSpPr>
            <a:spLocks noGrp="1"/>
          </p:cNvSpPr>
          <p:nvPr>
            <p:ph type="ctrTitle" idx="4294967295"/>
          </p:nvPr>
        </p:nvSpPr>
        <p:spPr>
          <a:xfrm>
            <a:off x="0" y="6076950"/>
            <a:ext cx="9144000" cy="704850"/>
          </a:xfrm>
          <a:effectLst>
            <a:outerShdw blurRad="63500" dist="35921" dir="2700000" algn="ctr" rotWithShape="0">
              <a:srgbClr val="000000">
                <a:alpha val="74998"/>
              </a:srgbClr>
            </a:outerShdw>
          </a:effectLst>
        </p:spPr>
        <p:txBody>
          <a:bodyPr/>
          <a:lstStyle/>
          <a:p>
            <a:pPr algn="l" eaLnBrk="1" hangingPunct="1">
              <a:defRPr/>
            </a:pPr>
            <a:r>
              <a:rPr lang="en-US" sz="3200" i="1">
                <a:solidFill>
                  <a:schemeClr val="bg1"/>
                </a:solidFill>
                <a:latin typeface="Aramis Regular" charset="0"/>
                <a:ea typeface="ＭＳ Ｐゴシック" charset="0"/>
                <a:cs typeface="ＭＳ Ｐゴシック" charset="0"/>
              </a:rPr>
              <a:t>I.  Look </a:t>
            </a:r>
            <a:r>
              <a:rPr lang="en-US" sz="4000" i="1">
                <a:solidFill>
                  <a:srgbClr val="FFFF00"/>
                </a:solidFill>
                <a:latin typeface="Aramis Regular" charset="0"/>
                <a:ea typeface="ＭＳ Ｐゴシック" charset="0"/>
                <a:cs typeface="ＭＳ Ｐゴシック" charset="0"/>
              </a:rPr>
              <a:t>outward</a:t>
            </a:r>
            <a:r>
              <a:rPr lang="en-US" sz="3200" i="1">
                <a:solidFill>
                  <a:schemeClr val="bg1"/>
                </a:solidFill>
                <a:latin typeface="Aramis Regular" charset="0"/>
                <a:ea typeface="ＭＳ Ｐゴシック" charset="0"/>
                <a:cs typeface="ＭＳ Ｐゴシック" charset="0"/>
              </a:rPr>
              <a:t> at your relationship with other believers</a:t>
            </a:r>
            <a:endParaRPr lang="en-US" sz="3600">
              <a:latin typeface="Calibri" charset="0"/>
              <a:ea typeface="ＭＳ Ｐゴシック" charset="0"/>
              <a:cs typeface="ＭＳ Ｐゴシック" charset="0"/>
            </a:endParaRPr>
          </a:p>
        </p:txBody>
      </p:sp>
      <p:sp>
        <p:nvSpPr>
          <p:cNvPr id="177156" name="Title 1"/>
          <p:cNvSpPr>
            <a:spLocks/>
          </p:cNvSpPr>
          <p:nvPr/>
        </p:nvSpPr>
        <p:spPr bwMode="auto">
          <a:xfrm>
            <a:off x="152400" y="76200"/>
            <a:ext cx="4267200" cy="476250"/>
          </a:xfrm>
          <a:prstGeom prst="rect">
            <a:avLst/>
          </a:prstGeom>
          <a:noFill/>
          <a:ln w="9525">
            <a:noFill/>
            <a:miter lim="800000"/>
            <a:headEnd/>
            <a:tailEnd/>
          </a:ln>
          <a:effectLst>
            <a:outerShdw blurRad="63500" dist="35921" dir="2700000" algn="ctr" rotWithShape="0">
              <a:srgbClr val="000000">
                <a:alpha val="74998"/>
              </a:srgbClr>
            </a:outerShdw>
          </a:effectLst>
        </p:spPr>
        <p:txBody>
          <a:bodyPr anchor="ctr"/>
          <a:lstStyle/>
          <a:p>
            <a:pPr eaLnBrk="1" hangingPunct="1">
              <a:defRPr/>
            </a:pPr>
            <a:r>
              <a:rPr lang="en-US" sz="3600" i="1">
                <a:solidFill>
                  <a:srgbClr val="FFFFFF"/>
                </a:solidFill>
                <a:latin typeface="Aramis Regular" charset="0"/>
              </a:rPr>
              <a:t>The Four Directions</a:t>
            </a:r>
            <a:endParaRPr lang="en-US" sz="4000">
              <a:solidFill>
                <a:srgbClr val="000000"/>
              </a:solidFill>
              <a:latin typeface="Calibri" charset="0"/>
            </a:endParaRPr>
          </a:p>
        </p:txBody>
      </p:sp>
      <p:sp>
        <p:nvSpPr>
          <p:cNvPr id="432132" name="AutoShape 5"/>
          <p:cNvSpPr>
            <a:spLocks noChangeArrowheads="1"/>
          </p:cNvSpPr>
          <p:nvPr/>
        </p:nvSpPr>
        <p:spPr bwMode="auto">
          <a:xfrm>
            <a:off x="3962400" y="0"/>
            <a:ext cx="1371600" cy="2286000"/>
          </a:xfrm>
          <a:prstGeom prst="upArrow">
            <a:avLst>
              <a:gd name="adj1" fmla="val 50000"/>
              <a:gd name="adj2" fmla="val 41667"/>
            </a:avLst>
          </a:prstGeom>
          <a:solidFill>
            <a:schemeClr val="folHlink"/>
          </a:solidFill>
          <a:ln w="9525">
            <a:solidFill>
              <a:schemeClr val="tx1"/>
            </a:solidFill>
            <a:miter lim="800000"/>
            <a:headEnd/>
            <a:tailEnd/>
          </a:ln>
        </p:spPr>
        <p:txBody>
          <a:bodyPr wrap="none" anchor="ctr"/>
          <a:lstStyle/>
          <a:p>
            <a:endParaRPr lang="en-US" sz="2400">
              <a:solidFill>
                <a:srgbClr val="000000"/>
              </a:solidFill>
              <a:latin typeface="Arial" charset="0"/>
            </a:endParaRPr>
          </a:p>
        </p:txBody>
      </p:sp>
      <p:sp>
        <p:nvSpPr>
          <p:cNvPr id="177158" name="Text Box 6"/>
          <p:cNvSpPr txBox="1">
            <a:spLocks noChangeArrowheads="1"/>
          </p:cNvSpPr>
          <p:nvPr/>
        </p:nvSpPr>
        <p:spPr bwMode="auto">
          <a:xfrm rot="-5400000">
            <a:off x="3740150" y="981075"/>
            <a:ext cx="1755775" cy="70167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a:defRPr/>
            </a:pPr>
            <a:r>
              <a:rPr lang="en-US" sz="4000" i="1">
                <a:solidFill>
                  <a:srgbClr val="FFFF00"/>
                </a:solidFill>
                <a:latin typeface="Aramis Regular" pitchFamily="-112" charset="0"/>
                <a:ea typeface="ＭＳ Ｐゴシック" pitchFamily="-112" charset="-128"/>
                <a:cs typeface="ＭＳ Ｐゴシック" pitchFamily="-112" charset="-128"/>
              </a:rPr>
              <a:t>outward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2209" name="Picture 2" descr="Body-Blood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1908" name="Rectangle 4"/>
          <p:cNvSpPr>
            <a:spLocks noGrp="1" noChangeArrowheads="1"/>
          </p:cNvSpPr>
          <p:nvPr>
            <p:ph type="title" idx="4294967295"/>
          </p:nvPr>
        </p:nvSpPr>
        <p:spPr>
          <a:xfrm>
            <a:off x="304800" y="0"/>
            <a:ext cx="7239000" cy="1143000"/>
          </a:xfrm>
          <a:effectLst>
            <a:outerShdw blurRad="63500" dist="35921" dir="2700000" algn="ctr" rotWithShape="0">
              <a:srgbClr val="000000">
                <a:alpha val="74998"/>
              </a:srgbClr>
            </a:outerShdw>
          </a:effectLst>
        </p:spPr>
        <p:txBody>
          <a:bodyPr/>
          <a:lstStyle/>
          <a:p>
            <a:pPr algn="l" eaLnBrk="1" hangingPunct="1">
              <a:defRPr/>
            </a:pPr>
            <a:r>
              <a:rPr lang="en-US" u="sng" dirty="0">
                <a:solidFill>
                  <a:schemeClr val="bg1"/>
                </a:solidFill>
                <a:latin typeface="Arial" charset="0"/>
                <a:ea typeface="ＭＳ Ｐゴシック" charset="0"/>
                <a:cs typeface="ＭＳ Ｐゴシック" charset="0"/>
              </a:rPr>
              <a:t>1 Corinthians 11:17-19</a:t>
            </a:r>
            <a:r>
              <a:rPr lang="en-US" sz="3600" u="sng" dirty="0">
                <a:solidFill>
                  <a:schemeClr val="bg1"/>
                </a:solidFill>
                <a:latin typeface="Arial" charset="0"/>
                <a:ea typeface="ＭＳ Ｐゴシック" charset="0"/>
                <a:cs typeface="ＭＳ Ｐゴシック" charset="0"/>
              </a:rPr>
              <a:t> (NLT)</a:t>
            </a:r>
          </a:p>
        </p:txBody>
      </p:sp>
      <p:sp>
        <p:nvSpPr>
          <p:cNvPr id="7" name="Text Box 4"/>
          <p:cNvSpPr txBox="1">
            <a:spLocks noChangeArrowheads="1"/>
          </p:cNvSpPr>
          <p:nvPr/>
        </p:nvSpPr>
        <p:spPr bwMode="auto">
          <a:xfrm>
            <a:off x="395536" y="1268760"/>
            <a:ext cx="5688632" cy="5262980"/>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defPPr>
              <a:defRPr lang="en-US"/>
            </a:defPPr>
            <a:lvl1pPr algn="l" eaLnBrk="1" hangingPunct="1">
              <a:defRPr sz="3200" b="1">
                <a:effectLst>
                  <a:glow rad="190500">
                    <a:schemeClr val="bg2"/>
                  </a:glow>
                </a:effectLst>
                <a:latin typeface="Arial" charset="0"/>
                <a:cs typeface="ＭＳ Ｐゴシック" charset="0"/>
              </a:defRPr>
            </a:lvl1pPr>
          </a:lstStyle>
          <a:p>
            <a:pPr fontAlgn="auto">
              <a:spcBef>
                <a:spcPts val="0"/>
              </a:spcBef>
              <a:spcAft>
                <a:spcPts val="0"/>
              </a:spcAft>
              <a:defRPr/>
            </a:pPr>
            <a:r>
              <a:rPr lang="en-US" sz="2800" kern="0" dirty="0">
                <a:solidFill>
                  <a:srgbClr val="FFFFFF"/>
                </a:solidFill>
                <a:effectLst>
                  <a:glow rad="190500">
                    <a:srgbClr val="212121"/>
                  </a:glow>
                </a:effectLst>
              </a:rPr>
              <a:t>But in the following instructions, I cannot praise you. For it sounds as if more harm than good is done when you meet together.  </a:t>
            </a:r>
            <a:r>
              <a:rPr lang="en-US" sz="2800" kern="0" baseline="30000" dirty="0">
                <a:solidFill>
                  <a:srgbClr val="FFFFFF"/>
                </a:solidFill>
                <a:effectLst>
                  <a:glow rad="190500">
                    <a:srgbClr val="212121"/>
                  </a:glow>
                </a:effectLst>
              </a:rPr>
              <a:t>18</a:t>
            </a:r>
            <a:r>
              <a:rPr lang="en-US" sz="2800" kern="0" dirty="0">
                <a:solidFill>
                  <a:srgbClr val="FFFFFF"/>
                </a:solidFill>
                <a:effectLst>
                  <a:glow rad="190500">
                    <a:srgbClr val="212121"/>
                  </a:glow>
                </a:effectLst>
              </a:rPr>
              <a:t>First, I hear that there are divisions among you when you meet as a church, and to some extent I believe it.  </a:t>
            </a:r>
            <a:r>
              <a:rPr lang="en-US" sz="2800" kern="0" baseline="30000" dirty="0">
                <a:solidFill>
                  <a:srgbClr val="FFFFFF"/>
                </a:solidFill>
                <a:effectLst>
                  <a:glow rad="190500">
                    <a:srgbClr val="212121"/>
                  </a:glow>
                </a:effectLst>
              </a:rPr>
              <a:t>19</a:t>
            </a:r>
            <a:r>
              <a:rPr lang="en-US" sz="2800" kern="0" dirty="0">
                <a:solidFill>
                  <a:srgbClr val="FFFFFF"/>
                </a:solidFill>
                <a:effectLst>
                  <a:glow rad="190500">
                    <a:srgbClr val="212121"/>
                  </a:glow>
                </a:effectLst>
              </a:rPr>
              <a:t>But, of course, there must be divisions among you so that you who have God</a:t>
            </a:r>
            <a:r>
              <a:rPr lang="fr-FR" sz="2800" kern="0" dirty="0">
                <a:solidFill>
                  <a:srgbClr val="FFFFFF"/>
                </a:solidFill>
                <a:effectLst>
                  <a:glow rad="190500">
                    <a:srgbClr val="212121"/>
                  </a:glow>
                </a:effectLst>
              </a:rPr>
              <a:t>'</a:t>
            </a:r>
            <a:r>
              <a:rPr lang="en-US" sz="2800" kern="0" dirty="0">
                <a:solidFill>
                  <a:srgbClr val="FFFFFF"/>
                </a:solidFill>
                <a:effectLst>
                  <a:glow rad="190500">
                    <a:srgbClr val="212121"/>
                  </a:glow>
                </a:effectLst>
              </a:rPr>
              <a:t>s approval will be recognized!</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4177" name="Picture 2" descr="Body-Blood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Rectangle 3"/>
          <p:cNvPicPr>
            <a:picLocks noChangeArrowheads="1"/>
          </p:cNvPicPr>
          <p:nvPr/>
        </p:nvPicPr>
        <p:blipFill>
          <a:blip r:embed="rId4"/>
          <a:srcRect/>
          <a:stretch>
            <a:fillRect/>
          </a:stretch>
        </p:blipFill>
        <p:spPr bwMode="auto">
          <a:xfrm>
            <a:off x="255588" y="1017588"/>
            <a:ext cx="6626225" cy="5632450"/>
          </a:xfrm>
          <a:prstGeom prst="rect">
            <a:avLst/>
          </a:prstGeom>
          <a:noFill/>
          <a:effectLst>
            <a:outerShdw blurRad="63500" dist="35921" dir="2700000" algn="ctr" rotWithShape="0">
              <a:srgbClr val="000000">
                <a:alpha val="74998"/>
              </a:srgbClr>
            </a:outerShdw>
          </a:effectLst>
        </p:spPr>
      </p:pic>
      <p:sp>
        <p:nvSpPr>
          <p:cNvPr id="147461" name="Rectangle 5"/>
          <p:cNvSpPr>
            <a:spLocks noGrp="1" noChangeArrowheads="1"/>
          </p:cNvSpPr>
          <p:nvPr>
            <p:ph type="title" idx="4294967295"/>
          </p:nvPr>
        </p:nvSpPr>
        <p:spPr>
          <a:xfrm>
            <a:off x="304800" y="0"/>
            <a:ext cx="7239000" cy="1143000"/>
          </a:xfrm>
          <a:effectLst>
            <a:outerShdw blurRad="63500" dist="35921" dir="2700000" algn="ctr" rotWithShape="0">
              <a:srgbClr val="000000">
                <a:alpha val="74998"/>
              </a:srgbClr>
            </a:outerShdw>
          </a:effectLst>
        </p:spPr>
        <p:txBody>
          <a:bodyPr/>
          <a:lstStyle/>
          <a:p>
            <a:pPr algn="l">
              <a:defRPr/>
            </a:pPr>
            <a:r>
              <a:rPr lang="en-US" u="sng">
                <a:solidFill>
                  <a:schemeClr val="bg1"/>
                </a:solidFill>
              </a:rPr>
              <a:t>1 Corinthians 11:17-19</a:t>
            </a:r>
            <a:r>
              <a:rPr lang="en-US" sz="3600" u="sng">
                <a:solidFill>
                  <a:schemeClr val="bg1"/>
                </a:solidFill>
              </a:rPr>
              <a:t> (NLT)</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6225" name="Picture 2" descr="Body-Blood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Rectangle 3"/>
          <p:cNvPicPr>
            <a:picLocks noChangeArrowheads="1"/>
          </p:cNvPicPr>
          <p:nvPr/>
        </p:nvPicPr>
        <p:blipFill>
          <a:blip r:embed="rId4"/>
          <a:srcRect/>
          <a:stretch>
            <a:fillRect/>
          </a:stretch>
        </p:blipFill>
        <p:spPr bwMode="auto">
          <a:xfrm>
            <a:off x="228600" y="841375"/>
            <a:ext cx="6626225" cy="6016625"/>
          </a:xfrm>
          <a:prstGeom prst="rect">
            <a:avLst/>
          </a:prstGeom>
          <a:noFill/>
          <a:ln w="9525">
            <a:noFill/>
            <a:miter lim="800000"/>
            <a:headEnd/>
            <a:tailEnd/>
          </a:ln>
          <a:effectLst>
            <a:outerShdw blurRad="63500" dist="35921" dir="2700000" algn="ctr" rotWithShape="0">
              <a:srgbClr val="000000">
                <a:alpha val="74998"/>
              </a:srgbClr>
            </a:outerShdw>
          </a:effectLst>
        </p:spPr>
      </p:pic>
      <p:sp>
        <p:nvSpPr>
          <p:cNvPr id="149509" name="Rectangle 5"/>
          <p:cNvSpPr>
            <a:spLocks noGrp="1" noChangeArrowheads="1"/>
          </p:cNvSpPr>
          <p:nvPr>
            <p:ph type="title" idx="4294967295"/>
          </p:nvPr>
        </p:nvSpPr>
        <p:spPr>
          <a:xfrm>
            <a:off x="304800" y="0"/>
            <a:ext cx="7772400" cy="1143000"/>
          </a:xfrm>
          <a:effectLst>
            <a:outerShdw blurRad="63500" dist="35921" dir="2700000" algn="ctr" rotWithShape="0">
              <a:srgbClr val="000000">
                <a:alpha val="74998"/>
              </a:srgbClr>
            </a:outerShdw>
          </a:effectLst>
        </p:spPr>
        <p:txBody>
          <a:bodyPr/>
          <a:lstStyle/>
          <a:p>
            <a:pPr algn="l">
              <a:defRPr/>
            </a:pPr>
            <a:r>
              <a:rPr lang="en-US" u="sng">
                <a:solidFill>
                  <a:schemeClr val="bg1"/>
                </a:solidFill>
                <a:latin typeface="Arial" charset="0"/>
                <a:ea typeface="ＭＳ Ｐゴシック" charset="0"/>
                <a:cs typeface="ＭＳ Ｐゴシック" charset="0"/>
              </a:rPr>
              <a:t>1 Corinthians 11:20-22</a:t>
            </a:r>
            <a:r>
              <a:rPr lang="en-US" sz="3600" u="sng">
                <a:solidFill>
                  <a:schemeClr val="bg1"/>
                </a:solidFill>
                <a:latin typeface="Arial" charset="0"/>
                <a:ea typeface="ＭＳ Ｐゴシック" charset="0"/>
                <a:cs typeface="ＭＳ Ｐゴシック" charset="0"/>
              </a:rPr>
              <a:t> (NLT)</a:t>
            </a:r>
            <a:endParaRPr lang="en-US" u="sng">
              <a:solidFill>
                <a:schemeClr val="bg1"/>
              </a:solidFill>
              <a:latin typeface="Arial" charset="0"/>
              <a:ea typeface="ＭＳ Ｐゴシック" charset="0"/>
              <a:cs typeface="ＭＳ Ｐゴシック" charset="0"/>
            </a:endParaRP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8273" name="Picture 4" descr="Love Feas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79248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9202" name="Rectangle 2"/>
          <p:cNvSpPr>
            <a:spLocks noGrp="1" noChangeArrowheads="1"/>
          </p:cNvSpPr>
          <p:nvPr>
            <p:ph type="title"/>
          </p:nvPr>
        </p:nvSpPr>
        <p:spPr>
          <a:xfrm>
            <a:off x="76200" y="44624"/>
            <a:ext cx="7952184" cy="609600"/>
          </a:xfrm>
        </p:spPr>
        <p:txBody>
          <a:bodyPr/>
          <a:lstStyle/>
          <a:p>
            <a:pPr eaLnBrk="1" hangingPunct="1">
              <a:defRPr/>
            </a:pPr>
            <a:r>
              <a:rPr lang="en-US" b="1" dirty="0">
                <a:solidFill>
                  <a:srgbClr val="FFFFFF"/>
                </a:solidFill>
                <a:effectLst>
                  <a:glow rad="127000">
                    <a:schemeClr val="tx1">
                      <a:alpha val="90000"/>
                    </a:schemeClr>
                  </a:glow>
                </a:effectLst>
                <a:ea typeface="+mj-ea"/>
                <a:cs typeface="+mj-cs"/>
              </a:rPr>
              <a:t>The Agape (Love) Feast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21" name="Rectangle 2"/>
          <p:cNvSpPr>
            <a:spLocks noGrp="1" noChangeArrowheads="1"/>
          </p:cNvSpPr>
          <p:nvPr>
            <p:ph type="title"/>
          </p:nvPr>
        </p:nvSpPr>
        <p:spPr>
          <a:noFill/>
          <a:extLst>
            <a:ext uri="{909E8E84-426E-40dd-AFC4-6F175D3DCCD1}">
              <a14:hiddenFill xmlns="" xmlns:a14="http://schemas.microsoft.com/office/drawing/2010/main">
                <a:solidFill>
                  <a:srgbClr val="FFFFFF"/>
                </a:solidFill>
              </a14:hiddenFill>
            </a:ext>
          </a:extLst>
        </p:spPr>
        <p:txBody>
          <a:bodyPr/>
          <a:lstStyle/>
          <a:p>
            <a:r>
              <a:rPr lang="en-US">
                <a:effectLst/>
                <a:latin typeface="Tahoma" charset="0"/>
                <a:ea typeface="ＭＳ Ｐゴシック" charset="0"/>
                <a:cs typeface="ＭＳ Ｐゴシック" charset="0"/>
              </a:rPr>
              <a:t>Black</a:t>
            </a:r>
          </a:p>
        </p:txBody>
      </p:sp>
      <p:sp>
        <p:nvSpPr>
          <p:cNvPr id="440322" name="Rectangle 3"/>
          <p:cNvSpPr>
            <a:spLocks noGrp="1" noChangeArrowheads="1"/>
          </p:cNvSpPr>
          <p:nvPr>
            <p:ph type="body" idx="1"/>
          </p:nvPr>
        </p:nvSpPr>
        <p:spPr>
          <a:noFill/>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txBody>
          <a:bodyPr/>
          <a:lstStyle/>
          <a:p>
            <a:endParaRPr lang="en-US">
              <a:effectLst/>
              <a:latin typeface="Tahoma" charset="0"/>
              <a:ea typeface="ＭＳ Ｐゴシック" charset="0"/>
              <a:cs typeface="ＭＳ Ｐゴシック" charset="0"/>
            </a:endParaRPr>
          </a:p>
        </p:txBody>
      </p:sp>
      <p:sp>
        <p:nvSpPr>
          <p:cNvPr id="440323" name="Rectangle 4"/>
          <p:cNvSpPr>
            <a:spLocks noChangeArrowheads="1"/>
          </p:cNvSpPr>
          <p:nvPr/>
        </p:nvSpPr>
        <p:spPr bwMode="auto">
          <a:xfrm>
            <a:off x="0" y="0"/>
            <a:ext cx="9144000" cy="6858000"/>
          </a:xfrm>
          <a:prstGeom prst="rect">
            <a:avLst/>
          </a:prstGeom>
          <a:solidFill>
            <a:srgbClr val="0604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Arial" charset="0"/>
            </a:endParaRP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2369" name="Picture 1026" descr="bible_ligh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a:xfrm>
            <a:off x="685800" y="152400"/>
            <a:ext cx="7770813" cy="1049338"/>
          </a:xfrm>
          <a:effectLst>
            <a:outerShdw blurRad="63500" dist="35921" dir="2700000" algn="ctr" rotWithShape="0">
              <a:srgbClr val="000000">
                <a:alpha val="74998"/>
              </a:srgbClr>
            </a:outerShdw>
          </a:effectLst>
        </p:spPr>
        <p:txBody>
          <a:bodyPr>
            <a:normAutofit/>
          </a:bodyPr>
          <a:lstStyle/>
          <a:p>
            <a:pPr eaLnBrk="1" hangingPunct="1">
              <a:defRPr/>
            </a:pPr>
            <a:r>
              <a:rPr lang="en-US" u="sng">
                <a:effectLst>
                  <a:outerShdw blurRad="38100" dist="38100" dir="2700000" algn="tl">
                    <a:srgbClr val="212121"/>
                  </a:outerShdw>
                </a:effectLst>
                <a:latin typeface="Arial" charset="0"/>
                <a:ea typeface="ＭＳ Ｐゴシック" charset="0"/>
                <a:cs typeface="ＭＳ Ｐゴシック" charset="0"/>
              </a:rPr>
              <a:t>1 Cor 10:15-17 </a:t>
            </a:r>
            <a:r>
              <a:rPr lang="en-US" sz="3600" u="sng">
                <a:effectLst>
                  <a:outerShdw blurRad="38100" dist="38100" dir="2700000" algn="tl">
                    <a:srgbClr val="212121"/>
                  </a:outerShdw>
                </a:effectLst>
                <a:latin typeface="Arial" charset="0"/>
                <a:ea typeface="ＭＳ Ｐゴシック" charset="0"/>
                <a:cs typeface="ＭＳ Ｐゴシック" charset="0"/>
              </a:rPr>
              <a:t>(NLT)</a:t>
            </a:r>
            <a:endParaRPr lang="en-US">
              <a:effectLst>
                <a:outerShdw blurRad="38100" dist="38100" dir="2700000" algn="tl">
                  <a:srgbClr val="212121"/>
                </a:outerShdw>
              </a:effectLst>
              <a:latin typeface="Arial" charset="0"/>
              <a:ea typeface="ＭＳ Ｐゴシック" charset="0"/>
              <a:cs typeface="ＭＳ Ｐゴシック" charset="0"/>
            </a:endParaRPr>
          </a:p>
        </p:txBody>
      </p:sp>
      <p:sp>
        <p:nvSpPr>
          <p:cNvPr id="124932" name="Text Box 1028"/>
          <p:cNvSpPr txBox="1">
            <a:spLocks noChangeArrowheads="1"/>
          </p:cNvSpPr>
          <p:nvPr/>
        </p:nvSpPr>
        <p:spPr bwMode="auto">
          <a:xfrm>
            <a:off x="228600" y="1295400"/>
            <a:ext cx="8763000" cy="5016500"/>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eaLnBrk="1" hangingPunct="1">
              <a:defRPr/>
            </a:pPr>
            <a:r>
              <a:rPr lang="en-US" sz="3200" dirty="0">
                <a:solidFill>
                  <a:srgbClr val="FFFFFF"/>
                </a:solidFill>
                <a:latin typeface="Arial" pitchFamily="-112" charset="0"/>
                <a:ea typeface="+mn-ea"/>
                <a:cs typeface="+mn-cs"/>
              </a:rPr>
              <a:t>15 You are reasonable people. Decide for yourselves if what I am saying is true. 16 When we bless the cup at the Lord</a:t>
            </a:r>
            <a:r>
              <a:rPr lang="fr-FR" sz="3200" dirty="0">
                <a:solidFill>
                  <a:srgbClr val="FFFFFF"/>
                </a:solidFill>
                <a:latin typeface="Arial" pitchFamily="-112" charset="0"/>
                <a:ea typeface="+mn-ea"/>
                <a:cs typeface="+mn-cs"/>
              </a:rPr>
              <a:t>'</a:t>
            </a:r>
            <a:r>
              <a:rPr lang="en-US" sz="3200" dirty="0">
                <a:solidFill>
                  <a:srgbClr val="FFFFFF"/>
                </a:solidFill>
                <a:latin typeface="Arial" pitchFamily="-112" charset="0"/>
                <a:ea typeface="+mn-ea"/>
                <a:cs typeface="+mn-cs"/>
              </a:rPr>
              <a:t>s Table, </a:t>
            </a:r>
            <a:r>
              <a:rPr lang="en-US" sz="3200" dirty="0" err="1">
                <a:solidFill>
                  <a:srgbClr val="FFFFFF"/>
                </a:solidFill>
                <a:latin typeface="Arial" pitchFamily="-112" charset="0"/>
                <a:ea typeface="+mn-ea"/>
                <a:cs typeface="+mn-cs"/>
              </a:rPr>
              <a:t>aren</a:t>
            </a:r>
            <a:r>
              <a:rPr lang="fr-FR" sz="3200" dirty="0">
                <a:solidFill>
                  <a:srgbClr val="FFFFFF"/>
                </a:solidFill>
                <a:latin typeface="Arial" pitchFamily="-112" charset="0"/>
                <a:ea typeface="+mn-ea"/>
                <a:cs typeface="+mn-cs"/>
              </a:rPr>
              <a:t>'</a:t>
            </a:r>
            <a:r>
              <a:rPr lang="en-US" sz="3200" dirty="0">
                <a:solidFill>
                  <a:srgbClr val="FFFFFF"/>
                </a:solidFill>
                <a:latin typeface="Arial" pitchFamily="-112" charset="0"/>
                <a:ea typeface="+mn-ea"/>
                <a:cs typeface="+mn-cs"/>
              </a:rPr>
              <a:t>t we sharing in the blood of Christ? And when we break the bread, </a:t>
            </a:r>
            <a:r>
              <a:rPr lang="en-US" sz="3200" dirty="0" err="1">
                <a:solidFill>
                  <a:srgbClr val="FFFFFF"/>
                </a:solidFill>
                <a:latin typeface="Arial" pitchFamily="-112" charset="0"/>
                <a:ea typeface="+mn-ea"/>
                <a:cs typeface="+mn-cs"/>
              </a:rPr>
              <a:t>aren</a:t>
            </a:r>
            <a:r>
              <a:rPr lang="fr-FR" sz="3200" dirty="0">
                <a:solidFill>
                  <a:srgbClr val="FFFFFF"/>
                </a:solidFill>
                <a:latin typeface="Arial" pitchFamily="-112" charset="0"/>
                <a:ea typeface="+mn-ea"/>
                <a:cs typeface="+mn-cs"/>
              </a:rPr>
              <a:t>'</a:t>
            </a:r>
            <a:r>
              <a:rPr lang="en-US" sz="3200" dirty="0">
                <a:solidFill>
                  <a:srgbClr val="FFFFFF"/>
                </a:solidFill>
                <a:latin typeface="Arial" pitchFamily="-112" charset="0"/>
                <a:ea typeface="+mn-ea"/>
                <a:cs typeface="+mn-cs"/>
              </a:rPr>
              <a:t>t we sharing in the body of Christ? 17 And though we are many, we all eat from one loaf of bread, showing that we are one body. 18 Think about the people of Israel. </a:t>
            </a:r>
            <a:r>
              <a:rPr lang="en-US" sz="3200" dirty="0" err="1">
                <a:solidFill>
                  <a:srgbClr val="FFFFFF"/>
                </a:solidFill>
                <a:latin typeface="Arial" pitchFamily="-112" charset="0"/>
                <a:ea typeface="+mn-ea"/>
                <a:cs typeface="+mn-cs"/>
              </a:rPr>
              <a:t>Weren</a:t>
            </a:r>
            <a:r>
              <a:rPr lang="fr-FR" sz="3200" dirty="0">
                <a:solidFill>
                  <a:srgbClr val="FFFFFF"/>
                </a:solidFill>
                <a:latin typeface="Arial" pitchFamily="-112" charset="0"/>
                <a:ea typeface="+mn-ea"/>
                <a:cs typeface="+mn-cs"/>
              </a:rPr>
              <a:t>'</a:t>
            </a:r>
            <a:r>
              <a:rPr lang="en-US" sz="3200" dirty="0">
                <a:solidFill>
                  <a:srgbClr val="FFFFFF"/>
                </a:solidFill>
                <a:latin typeface="Arial" pitchFamily="-112" charset="0"/>
                <a:ea typeface="+mn-ea"/>
                <a:cs typeface="+mn-cs"/>
              </a:rPr>
              <a:t>t they united by eating the sacrifices at the altar?</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4417" name="Rectangle 2"/>
          <p:cNvSpPr>
            <a:spLocks noGrp="1" noChangeArrowheads="1"/>
          </p:cNvSpPr>
          <p:nvPr>
            <p:ph type="title"/>
          </p:nvPr>
        </p:nvSpPr>
        <p:spPr>
          <a:noFill/>
          <a:extLst>
            <a:ext uri="{909E8E84-426E-40dd-AFC4-6F175D3DCCD1}">
              <a14:hiddenFill xmlns="" xmlns:a14="http://schemas.microsoft.com/office/drawing/2010/main">
                <a:solidFill>
                  <a:srgbClr val="FFFFFF"/>
                </a:solidFill>
              </a14:hiddenFill>
            </a:ext>
          </a:extLst>
        </p:spPr>
        <p:txBody>
          <a:bodyPr/>
          <a:lstStyle/>
          <a:p>
            <a:r>
              <a:rPr lang="en-US">
                <a:effectLst/>
                <a:latin typeface="Tahoma" charset="0"/>
                <a:ea typeface="ＭＳ Ｐゴシック" charset="0"/>
                <a:cs typeface="ＭＳ Ｐゴシック" charset="0"/>
              </a:rPr>
              <a:t>Black</a:t>
            </a:r>
          </a:p>
        </p:txBody>
      </p:sp>
      <p:sp>
        <p:nvSpPr>
          <p:cNvPr id="444418" name="Rectangle 3"/>
          <p:cNvSpPr>
            <a:spLocks noGrp="1" noChangeArrowheads="1"/>
          </p:cNvSpPr>
          <p:nvPr>
            <p:ph type="body" idx="1"/>
          </p:nvPr>
        </p:nvSpPr>
        <p:spPr>
          <a:noFill/>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txBody>
          <a:bodyPr/>
          <a:lstStyle/>
          <a:p>
            <a:endParaRPr lang="en-US">
              <a:effectLst/>
              <a:latin typeface="Tahoma" charset="0"/>
              <a:ea typeface="ＭＳ Ｐゴシック" charset="0"/>
              <a:cs typeface="ＭＳ Ｐゴシック" charset="0"/>
            </a:endParaRPr>
          </a:p>
        </p:txBody>
      </p:sp>
      <p:sp>
        <p:nvSpPr>
          <p:cNvPr id="444419" name="Rectangle 4"/>
          <p:cNvSpPr>
            <a:spLocks noChangeArrowheads="1"/>
          </p:cNvSpPr>
          <p:nvPr/>
        </p:nvSpPr>
        <p:spPr bwMode="auto">
          <a:xfrm>
            <a:off x="0" y="0"/>
            <a:ext cx="9144000" cy="6858000"/>
          </a:xfrm>
          <a:prstGeom prst="rect">
            <a:avLst/>
          </a:prstGeom>
          <a:solidFill>
            <a:srgbClr val="0604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Arial" charset="0"/>
            </a:endParaRP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2930" name="Rectangle 2"/>
          <p:cNvSpPr>
            <a:spLocks noGrp="1" noChangeArrowheads="1"/>
          </p:cNvSpPr>
          <p:nvPr>
            <p:ph type="title"/>
          </p:nvPr>
        </p:nvSpPr>
        <p:spPr>
          <a:xfrm>
            <a:off x="685800" y="609600"/>
            <a:ext cx="7239000" cy="1143000"/>
          </a:xfrm>
        </p:spPr>
        <p:txBody>
          <a:bodyPr/>
          <a:lstStyle/>
          <a:p>
            <a:pPr eaLnBrk="1" hangingPunct="1">
              <a:defRPr/>
            </a:pPr>
            <a:r>
              <a:rPr lang="en-US"/>
              <a:t>Matthew 5:23-24</a:t>
            </a:r>
          </a:p>
        </p:txBody>
      </p:sp>
      <p:sp>
        <p:nvSpPr>
          <p:cNvPr id="446466" name="Rectangle 4"/>
          <p:cNvSpPr>
            <a:spLocks noChangeArrowheads="1"/>
          </p:cNvSpPr>
          <p:nvPr/>
        </p:nvSpPr>
        <p:spPr bwMode="auto">
          <a:xfrm>
            <a:off x="2133600" y="2133600"/>
            <a:ext cx="7010400" cy="449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lnSpc>
                <a:spcPct val="90000"/>
              </a:lnSpc>
              <a:spcBef>
                <a:spcPct val="20000"/>
              </a:spcBef>
            </a:pPr>
            <a:r>
              <a:rPr lang="en-US" sz="3200" b="1">
                <a:latin typeface="Trebuchet MS" charset="0"/>
              </a:rPr>
              <a:t>"Therefore if you are presenting your offering at the altar, and there remember that your brother has something against you, leave your offering there before the altar and go; first be reconciled to your brother, and then come and present your offering.</a:t>
            </a:r>
            <a:r>
              <a:rPr lang="en-US" altLang="ja-JP" sz="3200" b="1">
                <a:latin typeface="Trebuchet MS" charset="0"/>
              </a:rPr>
              <a:t>"</a:t>
            </a:r>
            <a:endParaRPr lang="en-US" sz="3200" b="1">
              <a:latin typeface="Trebuchet MS" charset="0"/>
            </a:endParaRPr>
          </a:p>
        </p:txBody>
      </p:sp>
      <p:sp>
        <p:nvSpPr>
          <p:cNvPr id="892934" name="Oval 6"/>
          <p:cNvSpPr>
            <a:spLocks noChangeArrowheads="1"/>
          </p:cNvSpPr>
          <p:nvPr/>
        </p:nvSpPr>
        <p:spPr bwMode="auto">
          <a:xfrm>
            <a:off x="4724400" y="2438400"/>
            <a:ext cx="2438400" cy="914400"/>
          </a:xfrm>
          <a:prstGeom prst="ellipse">
            <a:avLst/>
          </a:prstGeom>
          <a:noFill/>
          <a:ln w="7620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2800"/>
          </a:p>
        </p:txBody>
      </p:sp>
      <p:sp>
        <p:nvSpPr>
          <p:cNvPr id="892935" name="Text Box 7"/>
          <p:cNvSpPr txBox="1">
            <a:spLocks noChangeArrowheads="1"/>
          </p:cNvSpPr>
          <p:nvPr/>
        </p:nvSpPr>
        <p:spPr bwMode="auto">
          <a:xfrm>
            <a:off x="6858000" y="1447800"/>
            <a:ext cx="828675" cy="1724025"/>
          </a:xfrm>
          <a:prstGeom prst="rect">
            <a:avLst/>
          </a:prstGeom>
          <a:noFill/>
          <a:ln>
            <a:noFill/>
          </a:ln>
          <a:effectLst/>
        </p:spPr>
        <p:txBody>
          <a:bodyPr wrap="none">
            <a:spAutoFit/>
          </a:bodyPr>
          <a:lstStyle/>
          <a:p>
            <a:pPr>
              <a:defRPr/>
            </a:pPr>
            <a:r>
              <a:rPr lang="en-US" sz="10600" dirty="0">
                <a:solidFill>
                  <a:srgbClr val="FF0000"/>
                </a:solidFill>
                <a:effectLst>
                  <a:outerShdw blurRad="50800" dist="63500" dir="2700000" algn="tl" rotWithShape="0">
                    <a:srgbClr val="000000">
                      <a:alpha val="92000"/>
                    </a:srgbClr>
                  </a:outerShdw>
                </a:effectLst>
                <a:latin typeface="Tahoma" charset="-52"/>
              </a:rPr>
              <a:t>?</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92934"/>
                                        </p:tgtEl>
                                        <p:attrNameLst>
                                          <p:attrName>style.visibility</p:attrName>
                                        </p:attrNameLst>
                                      </p:cBhvr>
                                      <p:to>
                                        <p:strVal val="visible"/>
                                      </p:to>
                                    </p:set>
                                    <p:animEffect transition="in" filter="wipe(left)">
                                      <p:cBhvr>
                                        <p:cTn id="7" dur="500"/>
                                        <p:tgtEl>
                                          <p:spTgt spid="892934"/>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892935">
                                            <p:txEl>
                                              <p:pRg st="0" end="0"/>
                                            </p:txEl>
                                          </p:spTgt>
                                        </p:tgtEl>
                                        <p:attrNameLst>
                                          <p:attrName>style.visibility</p:attrName>
                                        </p:attrNameLst>
                                      </p:cBhvr>
                                      <p:to>
                                        <p:strVal val="visible"/>
                                      </p:to>
                                    </p:set>
                                    <p:animEffect transition="in" filter="wipe(left)">
                                      <p:cBhvr>
                                        <p:cTn id="11" dur="500"/>
                                        <p:tgtEl>
                                          <p:spTgt spid="89293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2934" grpId="0" animBg="1"/>
      <p:bldP spid="892935" grpId="0" build="p" autoUpdateAnimBg="0"/>
    </p:bld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8513" name="Rectangle 2"/>
          <p:cNvSpPr>
            <a:spLocks noGrp="1" noChangeArrowheads="1"/>
          </p:cNvSpPr>
          <p:nvPr>
            <p:ph type="title"/>
          </p:nvPr>
        </p:nvSpPr>
        <p:spPr>
          <a:noFill/>
          <a:extLst>
            <a:ext uri="{909E8E84-426E-40dd-AFC4-6F175D3DCCD1}">
              <a14:hiddenFill xmlns="" xmlns:a14="http://schemas.microsoft.com/office/drawing/2010/main">
                <a:solidFill>
                  <a:srgbClr val="FFFFFF"/>
                </a:solidFill>
              </a14:hiddenFill>
            </a:ext>
          </a:extLst>
        </p:spPr>
        <p:txBody>
          <a:bodyPr/>
          <a:lstStyle/>
          <a:p>
            <a:r>
              <a:rPr lang="en-US">
                <a:effectLst/>
                <a:latin typeface="Tahoma" charset="0"/>
                <a:ea typeface="ＭＳ Ｐゴシック" charset="0"/>
                <a:cs typeface="ＭＳ Ｐゴシック" charset="0"/>
              </a:rPr>
              <a:t>Black</a:t>
            </a:r>
          </a:p>
        </p:txBody>
      </p:sp>
      <p:sp>
        <p:nvSpPr>
          <p:cNvPr id="448514" name="Rectangle 3"/>
          <p:cNvSpPr>
            <a:spLocks noGrp="1" noChangeArrowheads="1"/>
          </p:cNvSpPr>
          <p:nvPr>
            <p:ph type="body" idx="1"/>
          </p:nvPr>
        </p:nvSpPr>
        <p:spPr>
          <a:noFill/>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txBody>
          <a:bodyPr/>
          <a:lstStyle/>
          <a:p>
            <a:endParaRPr lang="en-US">
              <a:effectLst/>
              <a:latin typeface="Tahoma" charset="0"/>
              <a:ea typeface="ＭＳ Ｐゴシック" charset="0"/>
              <a:cs typeface="ＭＳ Ｐゴシック" charset="0"/>
            </a:endParaRPr>
          </a:p>
        </p:txBody>
      </p:sp>
      <p:sp>
        <p:nvSpPr>
          <p:cNvPr id="448515" name="Rectangle 4"/>
          <p:cNvSpPr>
            <a:spLocks noChangeArrowheads="1"/>
          </p:cNvSpPr>
          <p:nvPr/>
        </p:nvSpPr>
        <p:spPr bwMode="auto">
          <a:xfrm>
            <a:off x="0" y="0"/>
            <a:ext cx="9144000" cy="6858000"/>
          </a:xfrm>
          <a:prstGeom prst="rect">
            <a:avLst/>
          </a:prstGeom>
          <a:solidFill>
            <a:srgbClr val="0604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Arial" charset="0"/>
            </a:endParaRP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61" name="Picture 3" descr="Ominous Sky Wallpaper with Cross and Thorn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04483" name="Title 1"/>
          <p:cNvSpPr>
            <a:spLocks noGrp="1"/>
          </p:cNvSpPr>
          <p:nvPr>
            <p:ph type="ctrTitle" idx="4294967295"/>
          </p:nvPr>
        </p:nvSpPr>
        <p:spPr>
          <a:xfrm>
            <a:off x="0" y="6037263"/>
            <a:ext cx="9144000" cy="704850"/>
          </a:xfrm>
          <a:effectLst>
            <a:outerShdw blurRad="63500" dist="35921" dir="2700000" algn="ctr" rotWithShape="0">
              <a:srgbClr val="000000">
                <a:alpha val="74998"/>
              </a:srgbClr>
            </a:outerShdw>
          </a:effectLst>
        </p:spPr>
        <p:txBody>
          <a:bodyPr/>
          <a:lstStyle/>
          <a:p>
            <a:pPr algn="l" eaLnBrk="1" hangingPunct="1">
              <a:defRPr/>
            </a:pPr>
            <a:r>
              <a:rPr lang="en-US" sz="2400" b="1" i="1" dirty="0">
                <a:solidFill>
                  <a:schemeClr val="bg1"/>
                </a:solidFill>
                <a:latin typeface="Arial"/>
                <a:ea typeface="ＭＳ Ｐゴシック" charset="0"/>
                <a:cs typeface="Arial"/>
              </a:rPr>
              <a:t>I.  Look </a:t>
            </a:r>
            <a:r>
              <a:rPr lang="en-US" sz="3200" b="1" i="1" dirty="0">
                <a:solidFill>
                  <a:srgbClr val="FFFF00"/>
                </a:solidFill>
                <a:latin typeface="Arial"/>
                <a:ea typeface="ＭＳ Ｐゴシック" charset="0"/>
                <a:cs typeface="Arial"/>
              </a:rPr>
              <a:t>outward</a:t>
            </a:r>
            <a:r>
              <a:rPr lang="en-US" sz="2400" b="1" i="1" dirty="0">
                <a:solidFill>
                  <a:schemeClr val="bg1"/>
                </a:solidFill>
                <a:latin typeface="Arial"/>
                <a:ea typeface="ＭＳ Ｐゴシック" charset="0"/>
                <a:cs typeface="Arial"/>
              </a:rPr>
              <a:t> at your relationship with other believers</a:t>
            </a:r>
            <a:endParaRPr lang="en-US" sz="2800" b="1" dirty="0">
              <a:latin typeface="Arial"/>
              <a:ea typeface="ＭＳ Ｐゴシック" charset="0"/>
              <a:cs typeface="Arial"/>
            </a:endParaRPr>
          </a:p>
        </p:txBody>
      </p:sp>
      <p:sp>
        <p:nvSpPr>
          <p:cNvPr id="404484" name="Title 1"/>
          <p:cNvSpPr>
            <a:spLocks/>
          </p:cNvSpPr>
          <p:nvPr/>
        </p:nvSpPr>
        <p:spPr bwMode="auto">
          <a:xfrm>
            <a:off x="152400" y="76200"/>
            <a:ext cx="4267200" cy="476250"/>
          </a:xfrm>
          <a:prstGeom prst="rect">
            <a:avLst/>
          </a:prstGeom>
          <a:noFill/>
          <a:ln w="9525">
            <a:noFill/>
            <a:miter lim="800000"/>
            <a:headEnd/>
            <a:tailEnd/>
          </a:ln>
          <a:effectLst>
            <a:outerShdw blurRad="63500" dist="35921" dir="2700000" algn="ctr" rotWithShape="0">
              <a:srgbClr val="000000">
                <a:alpha val="74998"/>
              </a:srgbClr>
            </a:outerShdw>
          </a:effectLst>
        </p:spPr>
        <p:txBody>
          <a:bodyPr anchor="ctr"/>
          <a:lstStyle/>
          <a:p>
            <a:pPr eaLnBrk="1" hangingPunct="1">
              <a:defRPr/>
            </a:pPr>
            <a:r>
              <a:rPr lang="en-US" sz="3600" i="1">
                <a:solidFill>
                  <a:srgbClr val="FFFFFF"/>
                </a:solidFill>
                <a:latin typeface="Aramis Regular" charset="0"/>
              </a:rPr>
              <a:t>The Four Directions</a:t>
            </a:r>
            <a:endParaRPr lang="en-US" sz="4000">
              <a:solidFill>
                <a:srgbClr val="000000"/>
              </a:solidFill>
              <a:latin typeface="Calibri" charset="0"/>
            </a:endParaRPr>
          </a:p>
        </p:txBody>
      </p:sp>
      <p:sp>
        <p:nvSpPr>
          <p:cNvPr id="450564" name="AutoShape 5"/>
          <p:cNvSpPr>
            <a:spLocks noChangeArrowheads="1"/>
          </p:cNvSpPr>
          <p:nvPr/>
        </p:nvSpPr>
        <p:spPr bwMode="auto">
          <a:xfrm>
            <a:off x="3962400" y="0"/>
            <a:ext cx="1371600" cy="2286000"/>
          </a:xfrm>
          <a:prstGeom prst="upArrow">
            <a:avLst>
              <a:gd name="adj1" fmla="val 50000"/>
              <a:gd name="adj2" fmla="val 41667"/>
            </a:avLst>
          </a:prstGeom>
          <a:solidFill>
            <a:schemeClr val="folHlink"/>
          </a:solidFill>
          <a:ln w="9525">
            <a:solidFill>
              <a:schemeClr val="tx1"/>
            </a:solidFill>
            <a:miter lim="800000"/>
            <a:headEnd/>
            <a:tailEnd/>
          </a:ln>
        </p:spPr>
        <p:txBody>
          <a:bodyPr wrap="none" anchor="ctr"/>
          <a:lstStyle/>
          <a:p>
            <a:endParaRPr lang="en-US" sz="2400">
              <a:solidFill>
                <a:srgbClr val="000000"/>
              </a:solidFill>
              <a:latin typeface="Arial" charset="0"/>
            </a:endParaRPr>
          </a:p>
        </p:txBody>
      </p:sp>
      <p:sp>
        <p:nvSpPr>
          <p:cNvPr id="404486" name="Text Box 6"/>
          <p:cNvSpPr txBox="1">
            <a:spLocks noChangeArrowheads="1"/>
          </p:cNvSpPr>
          <p:nvPr/>
        </p:nvSpPr>
        <p:spPr bwMode="auto">
          <a:xfrm rot="-5400000">
            <a:off x="3740150" y="981075"/>
            <a:ext cx="1755775" cy="70167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a:defRPr/>
            </a:pPr>
            <a:r>
              <a:rPr lang="en-US" sz="4000" i="1">
                <a:solidFill>
                  <a:srgbClr val="FFFF00"/>
                </a:solidFill>
                <a:latin typeface="Aramis Regular" pitchFamily="-112" charset="0"/>
                <a:ea typeface="ＭＳ Ｐゴシック" pitchFamily="-112" charset="-128"/>
                <a:cs typeface="ＭＳ Ｐゴシック" pitchFamily="-112" charset="-128"/>
              </a:rPr>
              <a:t>outward</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2609" name="Picture 3" descr="Ominous Sky Wallpaper with Cross and Thorn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74435" name="Title 1"/>
          <p:cNvSpPr>
            <a:spLocks noGrp="1"/>
          </p:cNvSpPr>
          <p:nvPr>
            <p:ph type="ctrTitle" idx="4294967295"/>
          </p:nvPr>
        </p:nvSpPr>
        <p:spPr>
          <a:xfrm>
            <a:off x="0" y="6076950"/>
            <a:ext cx="9144000" cy="704850"/>
          </a:xfrm>
          <a:effectLst>
            <a:outerShdw blurRad="63500" dist="35921" dir="2700000" algn="ctr" rotWithShape="0">
              <a:srgbClr val="000000">
                <a:alpha val="74998"/>
              </a:srgbClr>
            </a:outerShdw>
          </a:effectLst>
        </p:spPr>
        <p:txBody>
          <a:bodyPr/>
          <a:lstStyle/>
          <a:p>
            <a:pPr algn="l" eaLnBrk="1" hangingPunct="1">
              <a:defRPr/>
            </a:pPr>
            <a:r>
              <a:rPr lang="en-US" sz="2800" b="1" i="1" dirty="0">
                <a:solidFill>
                  <a:schemeClr val="bg1"/>
                </a:solidFill>
                <a:latin typeface="Aramis Regular" charset="0"/>
                <a:ea typeface="ＭＳ Ｐゴシック" charset="0"/>
                <a:cs typeface="ＭＳ Ｐゴシック" charset="0"/>
              </a:rPr>
              <a:t>II.  Look </a:t>
            </a:r>
            <a:r>
              <a:rPr lang="en-US" sz="3600" b="1" i="1" dirty="0">
                <a:solidFill>
                  <a:srgbClr val="FFFF00"/>
                </a:solidFill>
                <a:latin typeface="Aramis Regular" charset="0"/>
                <a:ea typeface="ＭＳ Ｐゴシック" charset="0"/>
                <a:cs typeface="ＭＳ Ｐゴシック" charset="0"/>
              </a:rPr>
              <a:t>back</a:t>
            </a:r>
            <a:r>
              <a:rPr lang="en-US" sz="2800" b="1" i="1" dirty="0">
                <a:solidFill>
                  <a:schemeClr val="bg1"/>
                </a:solidFill>
                <a:latin typeface="Aramis Regular" charset="0"/>
                <a:ea typeface="ＭＳ Ｐゴシック" charset="0"/>
                <a:cs typeface="ＭＳ Ｐゴシック" charset="0"/>
              </a:rPr>
              <a:t> at Christ</a:t>
            </a:r>
            <a:r>
              <a:rPr lang="fr-FR" altLang="ja-JP" sz="2800" b="1" i="1" dirty="0">
                <a:solidFill>
                  <a:schemeClr val="bg1"/>
                </a:solidFill>
                <a:latin typeface="Aramis Regular" charset="0"/>
                <a:ea typeface="ＭＳ Ｐゴシック" charset="0"/>
                <a:cs typeface="ＭＳ Ｐゴシック" charset="0"/>
              </a:rPr>
              <a:t>'</a:t>
            </a:r>
            <a:r>
              <a:rPr lang="en-US" sz="2800" b="1" i="1" dirty="0">
                <a:solidFill>
                  <a:schemeClr val="bg1"/>
                </a:solidFill>
                <a:latin typeface="Aramis Regular" charset="0"/>
                <a:ea typeface="ＭＳ Ｐゴシック" charset="0"/>
                <a:cs typeface="ＭＳ Ｐゴシック" charset="0"/>
              </a:rPr>
              <a:t>s death for you</a:t>
            </a:r>
            <a:endParaRPr lang="en-US" sz="3200" b="1" dirty="0">
              <a:latin typeface="Calibri" charset="0"/>
              <a:ea typeface="ＭＳ Ｐゴシック" charset="0"/>
              <a:cs typeface="ＭＳ Ｐゴシック" charset="0"/>
            </a:endParaRPr>
          </a:p>
        </p:txBody>
      </p:sp>
      <p:sp>
        <p:nvSpPr>
          <p:cNvPr id="274436" name="Title 1"/>
          <p:cNvSpPr>
            <a:spLocks/>
          </p:cNvSpPr>
          <p:nvPr/>
        </p:nvSpPr>
        <p:spPr bwMode="auto">
          <a:xfrm>
            <a:off x="152400" y="76200"/>
            <a:ext cx="4267200" cy="476250"/>
          </a:xfrm>
          <a:prstGeom prst="rect">
            <a:avLst/>
          </a:prstGeom>
          <a:noFill/>
          <a:ln w="9525">
            <a:noFill/>
            <a:miter lim="800000"/>
            <a:headEnd/>
            <a:tailEnd/>
          </a:ln>
          <a:effectLst>
            <a:outerShdw blurRad="63500" dist="35921" dir="2700000" algn="ctr" rotWithShape="0">
              <a:srgbClr val="000000">
                <a:alpha val="74998"/>
              </a:srgbClr>
            </a:outerShdw>
          </a:effectLst>
        </p:spPr>
        <p:txBody>
          <a:bodyPr anchor="ctr"/>
          <a:lstStyle/>
          <a:p>
            <a:pPr eaLnBrk="1" hangingPunct="1">
              <a:defRPr/>
            </a:pPr>
            <a:r>
              <a:rPr lang="en-US" sz="3600" i="1">
                <a:solidFill>
                  <a:srgbClr val="FFFFFF"/>
                </a:solidFill>
                <a:latin typeface="Aramis Regular" charset="0"/>
              </a:rPr>
              <a:t>The Four Directions</a:t>
            </a:r>
            <a:endParaRPr lang="en-US" sz="4000">
              <a:solidFill>
                <a:srgbClr val="000000"/>
              </a:solidFill>
              <a:latin typeface="Calibri" charset="0"/>
            </a:endParaRPr>
          </a:p>
        </p:txBody>
      </p:sp>
      <p:sp>
        <p:nvSpPr>
          <p:cNvPr id="452612" name="AutoShape 5"/>
          <p:cNvSpPr>
            <a:spLocks noChangeArrowheads="1"/>
          </p:cNvSpPr>
          <p:nvPr/>
        </p:nvSpPr>
        <p:spPr bwMode="auto">
          <a:xfrm>
            <a:off x="3962400" y="0"/>
            <a:ext cx="1371600" cy="2286000"/>
          </a:xfrm>
          <a:prstGeom prst="upArrow">
            <a:avLst>
              <a:gd name="adj1" fmla="val 50000"/>
              <a:gd name="adj2" fmla="val 41667"/>
            </a:avLst>
          </a:prstGeom>
          <a:solidFill>
            <a:schemeClr val="folHlink"/>
          </a:solidFill>
          <a:ln w="9525">
            <a:solidFill>
              <a:schemeClr val="tx1"/>
            </a:solidFill>
            <a:miter lim="800000"/>
            <a:headEnd/>
            <a:tailEnd/>
          </a:ln>
        </p:spPr>
        <p:txBody>
          <a:bodyPr wrap="none" anchor="ctr"/>
          <a:lstStyle/>
          <a:p>
            <a:endParaRPr lang="en-US" sz="2400">
              <a:solidFill>
                <a:srgbClr val="000000"/>
              </a:solidFill>
              <a:latin typeface="Arial" charset="0"/>
            </a:endParaRPr>
          </a:p>
        </p:txBody>
      </p:sp>
      <p:sp>
        <p:nvSpPr>
          <p:cNvPr id="274438" name="Text Box 6"/>
          <p:cNvSpPr txBox="1">
            <a:spLocks noChangeArrowheads="1"/>
          </p:cNvSpPr>
          <p:nvPr/>
        </p:nvSpPr>
        <p:spPr bwMode="auto">
          <a:xfrm rot="-5400000">
            <a:off x="3740150" y="981075"/>
            <a:ext cx="1755775" cy="70167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a:defRPr/>
            </a:pPr>
            <a:r>
              <a:rPr lang="en-US" sz="4000" i="1">
                <a:solidFill>
                  <a:srgbClr val="FFFF00"/>
                </a:solidFill>
                <a:latin typeface="Aramis Regular" pitchFamily="-112" charset="0"/>
                <a:ea typeface="ＭＳ Ｐゴシック" pitchFamily="-112" charset="-128"/>
                <a:cs typeface="ＭＳ Ｐゴシック" pitchFamily="-112" charset="-128"/>
              </a:rPr>
              <a:t>outward</a:t>
            </a:r>
          </a:p>
        </p:txBody>
      </p:sp>
      <p:sp>
        <p:nvSpPr>
          <p:cNvPr id="452614" name="AutoShape 8"/>
          <p:cNvSpPr>
            <a:spLocks noChangeArrowheads="1"/>
          </p:cNvSpPr>
          <p:nvPr/>
        </p:nvSpPr>
        <p:spPr bwMode="auto">
          <a:xfrm rot="-5400000">
            <a:off x="2438400" y="1447800"/>
            <a:ext cx="1371600" cy="2286000"/>
          </a:xfrm>
          <a:prstGeom prst="upArrow">
            <a:avLst>
              <a:gd name="adj1" fmla="val 50000"/>
              <a:gd name="adj2" fmla="val 41667"/>
            </a:avLst>
          </a:prstGeom>
          <a:solidFill>
            <a:schemeClr val="folHlink"/>
          </a:solidFill>
          <a:ln w="9525">
            <a:solidFill>
              <a:schemeClr val="tx1"/>
            </a:solidFill>
            <a:miter lim="800000"/>
            <a:headEnd/>
            <a:tailEnd/>
          </a:ln>
        </p:spPr>
        <p:txBody>
          <a:bodyPr wrap="none" anchor="ctr"/>
          <a:lstStyle/>
          <a:p>
            <a:endParaRPr lang="en-US" sz="2400">
              <a:solidFill>
                <a:srgbClr val="000000"/>
              </a:solidFill>
              <a:latin typeface="Arial" charset="0"/>
            </a:endParaRPr>
          </a:p>
        </p:txBody>
      </p:sp>
      <p:sp>
        <p:nvSpPr>
          <p:cNvPr id="274441" name="Text Box 9"/>
          <p:cNvSpPr txBox="1">
            <a:spLocks noChangeArrowheads="1"/>
          </p:cNvSpPr>
          <p:nvPr/>
        </p:nvSpPr>
        <p:spPr bwMode="auto">
          <a:xfrm rot="-21600000">
            <a:off x="2795588" y="2270125"/>
            <a:ext cx="1014412" cy="70167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a:defRPr/>
            </a:pPr>
            <a:r>
              <a:rPr lang="en-US" sz="4000" i="1">
                <a:solidFill>
                  <a:srgbClr val="FFFF00"/>
                </a:solidFill>
                <a:latin typeface="Aramis Regular" pitchFamily="-112" charset="0"/>
                <a:ea typeface="ＭＳ Ｐゴシック" pitchFamily="-112" charset="-128"/>
                <a:cs typeface="ＭＳ Ｐゴシック" pitchFamily="-112" charset="-128"/>
              </a:rPr>
              <a:t>back</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4257" name="Picture 2" descr="Body-Blood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3956" name="Rectangle 4"/>
          <p:cNvSpPr>
            <a:spLocks noGrp="1" noChangeArrowheads="1"/>
          </p:cNvSpPr>
          <p:nvPr>
            <p:ph type="title" idx="4294967295"/>
          </p:nvPr>
        </p:nvSpPr>
        <p:spPr>
          <a:xfrm>
            <a:off x="304800" y="0"/>
            <a:ext cx="7772400" cy="1143000"/>
          </a:xfrm>
          <a:effectLst>
            <a:outerShdw blurRad="63500" dist="35921" dir="2700000" algn="ctr" rotWithShape="0">
              <a:srgbClr val="000000">
                <a:alpha val="74998"/>
              </a:srgbClr>
            </a:outerShdw>
          </a:effectLst>
        </p:spPr>
        <p:txBody>
          <a:bodyPr/>
          <a:lstStyle/>
          <a:p>
            <a:pPr algn="l" eaLnBrk="1" hangingPunct="1">
              <a:defRPr/>
            </a:pPr>
            <a:r>
              <a:rPr lang="en-US" u="sng" dirty="0">
                <a:solidFill>
                  <a:schemeClr val="bg1"/>
                </a:solidFill>
                <a:latin typeface="Arial" charset="0"/>
                <a:ea typeface="ＭＳ Ｐゴシック" charset="0"/>
                <a:cs typeface="ＭＳ Ｐゴシック" charset="0"/>
              </a:rPr>
              <a:t>1 Corinthians 11:20-22</a:t>
            </a:r>
            <a:r>
              <a:rPr lang="en-US" sz="3600" u="sng" dirty="0">
                <a:solidFill>
                  <a:schemeClr val="bg1"/>
                </a:solidFill>
                <a:latin typeface="Arial" charset="0"/>
                <a:ea typeface="ＭＳ Ｐゴシック" charset="0"/>
                <a:cs typeface="ＭＳ Ｐゴシック" charset="0"/>
              </a:rPr>
              <a:t> (NLT)</a:t>
            </a:r>
            <a:endParaRPr lang="en-US" u="sng" dirty="0">
              <a:solidFill>
                <a:schemeClr val="bg1"/>
              </a:solidFill>
              <a:latin typeface="Arial" charset="0"/>
              <a:ea typeface="ＭＳ Ｐゴシック" charset="0"/>
              <a:cs typeface="ＭＳ Ｐゴシック" charset="0"/>
            </a:endParaRPr>
          </a:p>
        </p:txBody>
      </p:sp>
      <p:sp>
        <p:nvSpPr>
          <p:cNvPr id="5" name="Text Box 4"/>
          <p:cNvSpPr txBox="1">
            <a:spLocks noChangeArrowheads="1"/>
          </p:cNvSpPr>
          <p:nvPr/>
        </p:nvSpPr>
        <p:spPr bwMode="auto">
          <a:xfrm>
            <a:off x="179512" y="1052736"/>
            <a:ext cx="6408712" cy="569386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defPPr>
              <a:defRPr lang="en-US"/>
            </a:defPPr>
            <a:lvl1pPr algn="l" eaLnBrk="1" hangingPunct="1">
              <a:defRPr sz="3200" b="1">
                <a:effectLst>
                  <a:glow rad="190500">
                    <a:schemeClr val="bg2"/>
                  </a:glow>
                </a:effectLst>
                <a:latin typeface="Arial" charset="0"/>
                <a:cs typeface="ＭＳ Ｐゴシック" charset="0"/>
              </a:defRPr>
            </a:lvl1pPr>
          </a:lstStyle>
          <a:p>
            <a:pPr fontAlgn="auto">
              <a:spcBef>
                <a:spcPts val="0"/>
              </a:spcBef>
              <a:spcAft>
                <a:spcPts val="0"/>
              </a:spcAft>
              <a:defRPr/>
            </a:pPr>
            <a:r>
              <a:rPr lang="en-US" sz="2800" kern="0" dirty="0">
                <a:solidFill>
                  <a:srgbClr val="FFFFFF"/>
                </a:solidFill>
                <a:effectLst>
                  <a:glow rad="190500">
                    <a:srgbClr val="212121"/>
                  </a:glow>
                </a:effectLst>
              </a:rPr>
              <a:t>When you meet together, you are not really interested in the Lord</a:t>
            </a:r>
            <a:r>
              <a:rPr lang="fr-FR" sz="2800" kern="0" dirty="0">
                <a:solidFill>
                  <a:srgbClr val="FFFFFF"/>
                </a:solidFill>
                <a:effectLst>
                  <a:glow rad="190500">
                    <a:srgbClr val="212121"/>
                  </a:glow>
                </a:effectLst>
              </a:rPr>
              <a:t>'</a:t>
            </a:r>
            <a:r>
              <a:rPr lang="en-US" sz="2800" kern="0" dirty="0">
                <a:solidFill>
                  <a:srgbClr val="FFFFFF"/>
                </a:solidFill>
                <a:effectLst>
                  <a:glow rad="190500">
                    <a:srgbClr val="212121"/>
                  </a:glow>
                </a:effectLst>
              </a:rPr>
              <a:t>s Supper.  </a:t>
            </a:r>
            <a:r>
              <a:rPr lang="en-US" sz="2800" kern="0" baseline="30000" dirty="0">
                <a:solidFill>
                  <a:srgbClr val="FFFFFF"/>
                </a:solidFill>
                <a:effectLst>
                  <a:glow rad="190500">
                    <a:srgbClr val="212121"/>
                  </a:glow>
                </a:effectLst>
              </a:rPr>
              <a:t>21</a:t>
            </a:r>
            <a:r>
              <a:rPr lang="en-US" sz="2800" kern="0" dirty="0">
                <a:solidFill>
                  <a:srgbClr val="FFFFFF"/>
                </a:solidFill>
                <a:effectLst>
                  <a:glow rad="190500">
                    <a:srgbClr val="212121"/>
                  </a:glow>
                </a:effectLst>
              </a:rPr>
              <a:t>For some of you hurry to eat your own meal without sharing with others. As a result, some go hungry while others get drunk.  </a:t>
            </a:r>
            <a:r>
              <a:rPr lang="en-US" sz="2800" kern="0" baseline="30000" dirty="0">
                <a:solidFill>
                  <a:srgbClr val="FFFFFF"/>
                </a:solidFill>
                <a:effectLst>
                  <a:glow rad="190500">
                    <a:srgbClr val="212121"/>
                  </a:glow>
                </a:effectLst>
              </a:rPr>
              <a:t>22</a:t>
            </a:r>
            <a:r>
              <a:rPr lang="en-US" sz="2800" kern="0" dirty="0">
                <a:solidFill>
                  <a:srgbClr val="FFFFFF"/>
                </a:solidFill>
                <a:effectLst>
                  <a:glow rad="190500">
                    <a:srgbClr val="212121"/>
                  </a:glow>
                </a:effectLst>
              </a:rPr>
              <a:t>What? Don</a:t>
            </a:r>
            <a:r>
              <a:rPr lang="fr-FR" sz="2800" kern="0" dirty="0">
                <a:solidFill>
                  <a:srgbClr val="FFFFFF"/>
                </a:solidFill>
                <a:effectLst>
                  <a:glow rad="190500">
                    <a:srgbClr val="212121"/>
                  </a:glow>
                </a:effectLst>
              </a:rPr>
              <a:t>'</a:t>
            </a:r>
            <a:r>
              <a:rPr lang="en-US" sz="2800" kern="0" dirty="0">
                <a:solidFill>
                  <a:srgbClr val="FFFFFF"/>
                </a:solidFill>
                <a:effectLst>
                  <a:glow rad="190500">
                    <a:srgbClr val="212121"/>
                  </a:glow>
                </a:effectLst>
              </a:rPr>
              <a:t>t you have your own homes for eating and drinking? Or do you really want to disgrace God</a:t>
            </a:r>
            <a:r>
              <a:rPr lang="fr-FR" sz="2800" kern="0" dirty="0">
                <a:solidFill>
                  <a:srgbClr val="FFFFFF"/>
                </a:solidFill>
                <a:effectLst>
                  <a:glow rad="190500">
                    <a:srgbClr val="212121"/>
                  </a:glow>
                </a:effectLst>
              </a:rPr>
              <a:t>'</a:t>
            </a:r>
            <a:r>
              <a:rPr lang="en-US" sz="2800" kern="0" dirty="0">
                <a:solidFill>
                  <a:srgbClr val="FFFFFF"/>
                </a:solidFill>
                <a:effectLst>
                  <a:glow rad="190500">
                    <a:srgbClr val="212121"/>
                  </a:glow>
                </a:effectLst>
              </a:rPr>
              <a:t>s church and shame the poor? What am I supposed to say? Do you want me to praise you? Well, I certainly will not praise you for this!</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4657" name="Picture 2" descr="Body-Blood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23236" name="Rectangle 4"/>
          <p:cNvSpPr>
            <a:spLocks noGrp="1" noChangeArrowheads="1"/>
          </p:cNvSpPr>
          <p:nvPr>
            <p:ph type="title" idx="4294967295"/>
          </p:nvPr>
        </p:nvSpPr>
        <p:spPr>
          <a:xfrm>
            <a:off x="304800" y="0"/>
            <a:ext cx="7772400" cy="1143000"/>
          </a:xfrm>
          <a:effectLst>
            <a:outerShdw blurRad="63500" dist="35921" dir="2700000" algn="ctr" rotWithShape="0">
              <a:srgbClr val="000000">
                <a:alpha val="74998"/>
              </a:srgbClr>
            </a:outerShdw>
          </a:effectLst>
        </p:spPr>
        <p:txBody>
          <a:bodyPr/>
          <a:lstStyle/>
          <a:p>
            <a:pPr algn="l">
              <a:defRPr/>
            </a:pPr>
            <a:r>
              <a:rPr lang="en-US" u="sng">
                <a:solidFill>
                  <a:schemeClr val="bg1"/>
                </a:solidFill>
              </a:rPr>
              <a:t>1 Corinthians 11:23-25</a:t>
            </a:r>
          </a:p>
        </p:txBody>
      </p:sp>
      <p:sp>
        <p:nvSpPr>
          <p:cNvPr id="223237" name="Text Box 5"/>
          <p:cNvSpPr txBox="1">
            <a:spLocks noChangeArrowheads="1"/>
          </p:cNvSpPr>
          <p:nvPr/>
        </p:nvSpPr>
        <p:spPr bwMode="auto">
          <a:xfrm>
            <a:off x="365125" y="1143000"/>
            <a:ext cx="6188075" cy="56388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defRPr/>
            </a:pPr>
            <a:r>
              <a:rPr lang="en-US" sz="2800" b="1" baseline="30000" dirty="0">
                <a:solidFill>
                  <a:srgbClr val="FFFFFF"/>
                </a:solidFill>
                <a:latin typeface="Arial" pitchFamily="-112" charset="0"/>
                <a:ea typeface="+mn-ea"/>
                <a:cs typeface="+mn-cs"/>
              </a:rPr>
              <a:t>23</a:t>
            </a:r>
            <a:r>
              <a:rPr lang="en-US" sz="2800" b="1" dirty="0">
                <a:solidFill>
                  <a:srgbClr val="FFFFFF"/>
                </a:solidFill>
                <a:latin typeface="Arial" pitchFamily="-112" charset="0"/>
                <a:ea typeface="+mn-ea"/>
                <a:cs typeface="+mn-cs"/>
              </a:rPr>
              <a:t>For I received from the Lord what I also passed on to you: The Lord Jesus, on the night he was betrayed, took bread,  </a:t>
            </a:r>
            <a:r>
              <a:rPr lang="en-US" sz="2800" b="1" baseline="30000" dirty="0">
                <a:solidFill>
                  <a:srgbClr val="FFFFFF"/>
                </a:solidFill>
                <a:latin typeface="Arial" pitchFamily="-112" charset="0"/>
                <a:ea typeface="+mn-ea"/>
                <a:cs typeface="+mn-cs"/>
              </a:rPr>
              <a:t>24</a:t>
            </a:r>
            <a:r>
              <a:rPr lang="en-US" sz="2800" b="1" dirty="0">
                <a:solidFill>
                  <a:srgbClr val="FFFFFF"/>
                </a:solidFill>
                <a:latin typeface="Arial" pitchFamily="-112" charset="0"/>
                <a:ea typeface="+mn-ea"/>
                <a:cs typeface="+mn-cs"/>
              </a:rPr>
              <a:t>and when he had given thanks, he broke it and said, "This is my body, which is for you; do this in remembrance of me."  </a:t>
            </a:r>
            <a:r>
              <a:rPr lang="en-US" sz="2800" b="1" baseline="30000" dirty="0">
                <a:solidFill>
                  <a:srgbClr val="FFFFFF"/>
                </a:solidFill>
                <a:latin typeface="Arial" pitchFamily="-112" charset="0"/>
                <a:ea typeface="+mn-ea"/>
                <a:cs typeface="+mn-cs"/>
              </a:rPr>
              <a:t>25</a:t>
            </a:r>
            <a:r>
              <a:rPr lang="en-US" sz="2800" b="1" dirty="0">
                <a:solidFill>
                  <a:srgbClr val="FFFFFF"/>
                </a:solidFill>
                <a:latin typeface="Arial" pitchFamily="-112" charset="0"/>
                <a:ea typeface="+mn-ea"/>
                <a:cs typeface="+mn-cs"/>
              </a:rPr>
              <a:t>In the same way, after supper he took the cup, saying, "This cup is the new covenant in my blood; do this, whenever you drink it, in remembrance of me." </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6705" name="Picture 2" descr="Passove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010400" y="0"/>
            <a:ext cx="21336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56706" name="Picture 3" descr="Passove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0"/>
            <a:ext cx="2405063" cy="693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56707" name="Rectangle 4"/>
          <p:cNvSpPr>
            <a:spLocks noGrp="1" noChangeArrowheads="1"/>
          </p:cNvSpPr>
          <p:nvPr>
            <p:ph type="title"/>
          </p:nvPr>
        </p:nvSpPr>
        <p:spPr>
          <a:xfrm>
            <a:off x="1828800" y="0"/>
            <a:ext cx="6324600" cy="1524000"/>
          </a:xfrm>
          <a:solidFill>
            <a:srgbClr val="0000FF"/>
          </a:solidFill>
        </p:spPr>
        <p:txBody>
          <a:bodyPr/>
          <a:lstStyle/>
          <a:p>
            <a:r>
              <a:rPr lang="en-US">
                <a:effectLst/>
                <a:latin typeface="Tahoma" charset="0"/>
                <a:ea typeface="ＭＳ Ｐゴシック" charset="0"/>
                <a:cs typeface="ＭＳ Ｐゴシック" charset="0"/>
              </a:rPr>
              <a:t>Passover</a:t>
            </a:r>
            <a:r>
              <a:rPr lang="fr-FR" altLang="ja-JP">
                <a:effectLst/>
                <a:latin typeface="Tahoma" charset="0"/>
                <a:ea typeface="ＭＳ Ｐゴシック" charset="0"/>
                <a:cs typeface="ＭＳ Ｐゴシック" charset="0"/>
              </a:rPr>
              <a:t>'</a:t>
            </a:r>
            <a:r>
              <a:rPr lang="en-US">
                <a:effectLst/>
                <a:latin typeface="Tahoma" charset="0"/>
                <a:ea typeface="ＭＳ Ｐゴシック" charset="0"/>
                <a:cs typeface="ＭＳ Ｐゴシック" charset="0"/>
              </a:rPr>
              <a:t>s Past Significance </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8" name="Rectangle 2"/>
          <p:cNvSpPr>
            <a:spLocks noChangeArrowheads="1"/>
          </p:cNvSpPr>
          <p:nvPr/>
        </p:nvSpPr>
        <p:spPr bwMode="auto">
          <a:xfrm>
            <a:off x="0" y="0"/>
            <a:ext cx="7848600" cy="6858000"/>
          </a:xfrm>
          <a:prstGeom prst="rect">
            <a:avLst/>
          </a:prstGeom>
          <a:gradFill rotWithShape="0">
            <a:gsLst>
              <a:gs pos="0">
                <a:schemeClr val="bg2">
                  <a:alpha val="58000"/>
                </a:schemeClr>
              </a:gs>
              <a:gs pos="100000">
                <a:schemeClr val="bg2">
                  <a:gamma/>
                  <a:shade val="46275"/>
                  <a:invGamma/>
                </a:schemeClr>
              </a:gs>
            </a:gsLst>
            <a:lin ang="5400000" scaled="1"/>
          </a:gradFill>
          <a:ln w="9525">
            <a:solidFill>
              <a:schemeClr val="tx1"/>
            </a:solidFill>
            <a:miter lim="800000"/>
            <a:headEnd/>
            <a:tailEnd/>
          </a:ln>
          <a:effectLst/>
        </p:spPr>
        <p:txBody>
          <a:bodyPr wrap="none" anchor="ctr"/>
          <a:lstStyle/>
          <a:p>
            <a:pPr>
              <a:defRPr/>
            </a:pPr>
            <a:endParaRPr lang="en-US" sz="2400">
              <a:solidFill>
                <a:srgbClr val="2F1311"/>
              </a:solidFill>
              <a:latin typeface="Arial" pitchFamily="-112" charset="0"/>
              <a:ea typeface="ＭＳ Ｐゴシック" pitchFamily="-112" charset="-128"/>
              <a:cs typeface="ＭＳ Ｐゴシック" pitchFamily="-112" charset="-128"/>
            </a:endParaRPr>
          </a:p>
        </p:txBody>
      </p:sp>
      <p:pic>
        <p:nvPicPr>
          <p:cNvPr id="458754" name="Picture 3" descr="Passover Cup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422775" y="0"/>
            <a:ext cx="472122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58755" name="Picture 5" descr="j028038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6200" y="990600"/>
            <a:ext cx="2425700" cy="304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58756" name="Picture 6" descr="j028038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917700" y="990600"/>
            <a:ext cx="2425700" cy="304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58757" name="Picture 7" descr="j028038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6200" y="3733800"/>
            <a:ext cx="2425700" cy="304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58758" name="Picture 8" descr="j028038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917700" y="3733800"/>
            <a:ext cx="2425700" cy="304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57385" name="Text Box 9"/>
          <p:cNvSpPr txBox="1">
            <a:spLocks noChangeArrowheads="1"/>
          </p:cNvSpPr>
          <p:nvPr/>
        </p:nvSpPr>
        <p:spPr bwMode="auto">
          <a:xfrm>
            <a:off x="228600" y="1981200"/>
            <a:ext cx="1884363" cy="579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3200" b="1">
                <a:solidFill>
                  <a:srgbClr val="2F1311"/>
                </a:solidFill>
              </a:rPr>
              <a:t>Blessing</a:t>
            </a:r>
            <a:endParaRPr lang="en-US" sz="1800">
              <a:solidFill>
                <a:srgbClr val="2F1311"/>
              </a:solidFill>
            </a:endParaRPr>
          </a:p>
        </p:txBody>
      </p:sp>
      <p:sp>
        <p:nvSpPr>
          <p:cNvPr id="357386" name="Text Box 10"/>
          <p:cNvSpPr txBox="1">
            <a:spLocks noChangeArrowheads="1"/>
          </p:cNvSpPr>
          <p:nvPr/>
        </p:nvSpPr>
        <p:spPr bwMode="auto">
          <a:xfrm>
            <a:off x="2330450" y="1981200"/>
            <a:ext cx="1784350" cy="579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3200" b="1">
                <a:solidFill>
                  <a:srgbClr val="2F1311"/>
                </a:solidFill>
              </a:rPr>
              <a:t>Plagues</a:t>
            </a:r>
            <a:endParaRPr lang="en-US" sz="1800">
              <a:solidFill>
                <a:srgbClr val="2F1311"/>
              </a:solidFill>
            </a:endParaRPr>
          </a:p>
        </p:txBody>
      </p:sp>
      <p:sp>
        <p:nvSpPr>
          <p:cNvPr id="357387" name="Text Box 11"/>
          <p:cNvSpPr txBox="1">
            <a:spLocks noChangeArrowheads="1"/>
          </p:cNvSpPr>
          <p:nvPr/>
        </p:nvSpPr>
        <p:spPr bwMode="auto">
          <a:xfrm>
            <a:off x="-73025" y="4800600"/>
            <a:ext cx="2663825" cy="579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3200" b="1">
                <a:solidFill>
                  <a:srgbClr val="2F1311"/>
                </a:solidFill>
              </a:rPr>
              <a:t>Redemption</a:t>
            </a:r>
            <a:endParaRPr lang="en-US" sz="1800">
              <a:solidFill>
                <a:srgbClr val="2F1311"/>
              </a:solidFill>
            </a:endParaRPr>
          </a:p>
        </p:txBody>
      </p:sp>
      <p:sp>
        <p:nvSpPr>
          <p:cNvPr id="357388" name="Text Box 12"/>
          <p:cNvSpPr txBox="1">
            <a:spLocks noChangeArrowheads="1"/>
          </p:cNvSpPr>
          <p:nvPr/>
        </p:nvSpPr>
        <p:spPr bwMode="auto">
          <a:xfrm>
            <a:off x="2590800" y="4800600"/>
            <a:ext cx="1444625" cy="579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3200" b="1">
                <a:solidFill>
                  <a:srgbClr val="2F1311"/>
                </a:solidFill>
              </a:rPr>
              <a:t>Praise</a:t>
            </a:r>
            <a:endParaRPr lang="en-US" sz="1800">
              <a:solidFill>
                <a:srgbClr val="2F1311"/>
              </a:solidFill>
            </a:endParaRPr>
          </a:p>
        </p:txBody>
      </p:sp>
      <p:sp>
        <p:nvSpPr>
          <p:cNvPr id="357389" name="Rectangle 13"/>
          <p:cNvSpPr>
            <a:spLocks noGrp="1" noChangeArrowheads="1"/>
          </p:cNvSpPr>
          <p:nvPr>
            <p:ph type="title"/>
          </p:nvPr>
        </p:nvSpPr>
        <p:spPr>
          <a:xfrm>
            <a:off x="228600" y="0"/>
            <a:ext cx="7477125" cy="1143000"/>
          </a:xfrm>
          <a:solidFill>
            <a:schemeClr val="bg2"/>
          </a:solidFill>
          <a:effectLst>
            <a:outerShdw blurRad="63500" dist="38099" dir="2700000" algn="ctr" rotWithShape="0">
              <a:schemeClr val="bg2">
                <a:alpha val="74998"/>
              </a:schemeClr>
            </a:outerShdw>
          </a:effectLst>
        </p:spPr>
        <p:txBody>
          <a:bodyPr/>
          <a:lstStyle/>
          <a:p>
            <a:pPr eaLnBrk="1" hangingPunct="1">
              <a:defRPr/>
            </a:pPr>
            <a:r>
              <a:rPr lang="en-US">
                <a:ea typeface="ＭＳ Ｐゴシック" pitchFamily="-112" charset="-128"/>
                <a:cs typeface="ＭＳ Ｐゴシック" pitchFamily="-112" charset="-128"/>
              </a:rPr>
              <a:t>The Four Cups (Exod. 6:6-7)</a:t>
            </a:r>
          </a:p>
        </p:txBody>
      </p:sp>
      <p:sp>
        <p:nvSpPr>
          <p:cNvPr id="357390" name="Oval 14"/>
          <p:cNvSpPr>
            <a:spLocks noChangeArrowheads="1"/>
          </p:cNvSpPr>
          <p:nvPr/>
        </p:nvSpPr>
        <p:spPr bwMode="auto">
          <a:xfrm>
            <a:off x="5943600" y="1600200"/>
            <a:ext cx="2514600" cy="1371600"/>
          </a:xfrm>
          <a:prstGeom prst="ellipse">
            <a:avLst/>
          </a:prstGeom>
          <a:noFill/>
          <a:ln w="7620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sz="2400">
              <a:solidFill>
                <a:srgbClr val="2F1311"/>
              </a:solidFill>
              <a:latin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0"/>
                                          </p:stCondLst>
                                        </p:cTn>
                                        <p:tgtEl>
                                          <p:spTgt spid="357385"/>
                                        </p:tgtEl>
                                        <p:attrNameLst>
                                          <p:attrName>style.visibility</p:attrName>
                                        </p:attrNameLst>
                                      </p:cBhvr>
                                      <p:to>
                                        <p:strVal val="visible"/>
                                      </p:to>
                                    </p:set>
                                  </p:childTnLst>
                                </p:cTn>
                              </p:par>
                            </p:childTnLst>
                          </p:cTn>
                        </p:par>
                        <p:par>
                          <p:cTn id="7" fill="hold" nodeType="afterGroup">
                            <p:stCondLst>
                              <p:cond delay="0"/>
                            </p:stCondLst>
                            <p:childTnLst>
                              <p:par>
                                <p:cTn id="8" presetID="1" presetClass="entr" presetSubtype="0" fill="hold" grpId="0" nodeType="afterEffect">
                                  <p:stCondLst>
                                    <p:cond delay="0"/>
                                  </p:stCondLst>
                                  <p:childTnLst>
                                    <p:set>
                                      <p:cBhvr>
                                        <p:cTn id="9" dur="1" fill="hold">
                                          <p:stCondLst>
                                            <p:cond delay="0"/>
                                          </p:stCondLst>
                                        </p:cTn>
                                        <p:tgtEl>
                                          <p:spTgt spid="357386"/>
                                        </p:tgtEl>
                                        <p:attrNameLst>
                                          <p:attrName>style.visibility</p:attrName>
                                        </p:attrNameLst>
                                      </p:cBhvr>
                                      <p:to>
                                        <p:strVal val="visible"/>
                                      </p:to>
                                    </p:set>
                                  </p:childTnLst>
                                </p:cTn>
                              </p:par>
                            </p:childTnLst>
                          </p:cTn>
                        </p:par>
                        <p:par>
                          <p:cTn id="10" fill="hold" nodeType="afterGroup">
                            <p:stCondLst>
                              <p:cond delay="0"/>
                            </p:stCondLst>
                            <p:childTnLst>
                              <p:par>
                                <p:cTn id="11" presetID="1" presetClass="entr" presetSubtype="0" fill="hold" grpId="0" nodeType="afterEffect">
                                  <p:stCondLst>
                                    <p:cond delay="0"/>
                                  </p:stCondLst>
                                  <p:childTnLst>
                                    <p:set>
                                      <p:cBhvr>
                                        <p:cTn id="12" dur="1" fill="hold">
                                          <p:stCondLst>
                                            <p:cond delay="0"/>
                                          </p:stCondLst>
                                        </p:cTn>
                                        <p:tgtEl>
                                          <p:spTgt spid="357387"/>
                                        </p:tgtEl>
                                        <p:attrNameLst>
                                          <p:attrName>style.visibility</p:attrName>
                                        </p:attrNameLst>
                                      </p:cBhvr>
                                      <p:to>
                                        <p:strVal val="visible"/>
                                      </p:to>
                                    </p:set>
                                  </p:childTnLst>
                                </p:cTn>
                              </p:par>
                            </p:childTnLst>
                          </p:cTn>
                        </p:par>
                        <p:par>
                          <p:cTn id="13" fill="hold" nodeType="afterGroup">
                            <p:stCondLst>
                              <p:cond delay="0"/>
                            </p:stCondLst>
                            <p:childTnLst>
                              <p:par>
                                <p:cTn id="14" presetID="1" presetClass="entr" presetSubtype="0" fill="hold" grpId="0" nodeType="afterEffect">
                                  <p:stCondLst>
                                    <p:cond delay="0"/>
                                  </p:stCondLst>
                                  <p:childTnLst>
                                    <p:set>
                                      <p:cBhvr>
                                        <p:cTn id="15" dur="1" fill="hold">
                                          <p:stCondLst>
                                            <p:cond delay="0"/>
                                          </p:stCondLst>
                                        </p:cTn>
                                        <p:tgtEl>
                                          <p:spTgt spid="357388"/>
                                        </p:tgtEl>
                                        <p:attrNameLst>
                                          <p:attrName>style.visibility</p:attrName>
                                        </p:attrNameLst>
                                      </p:cBhvr>
                                      <p:to>
                                        <p:strVal val="visible"/>
                                      </p:to>
                                    </p:set>
                                  </p:childTnLst>
                                </p:cTn>
                              </p:par>
                            </p:childTnLst>
                          </p:cTn>
                        </p:par>
                        <p:par>
                          <p:cTn id="16" fill="hold" nodeType="afterGroup">
                            <p:stCondLst>
                              <p:cond delay="0"/>
                            </p:stCondLst>
                            <p:childTnLst>
                              <p:par>
                                <p:cTn id="17" presetID="51" presetClass="entr" presetSubtype="0" fill="hold" grpId="0" nodeType="afterEffect">
                                  <p:stCondLst>
                                    <p:cond delay="0"/>
                                  </p:stCondLst>
                                  <p:childTnLst>
                                    <p:set>
                                      <p:cBhvr>
                                        <p:cTn id="18" dur="1" fill="hold">
                                          <p:stCondLst>
                                            <p:cond delay="0"/>
                                          </p:stCondLst>
                                        </p:cTn>
                                        <p:tgtEl>
                                          <p:spTgt spid="357390"/>
                                        </p:tgtEl>
                                        <p:attrNameLst>
                                          <p:attrName>style.visibility</p:attrName>
                                        </p:attrNameLst>
                                      </p:cBhvr>
                                      <p:to>
                                        <p:strVal val="visible"/>
                                      </p:to>
                                    </p:set>
                                    <p:animEffect transition="in" filter="fade">
                                      <p:cBhvr>
                                        <p:cTn id="19" dur="770" decel="100000"/>
                                        <p:tgtEl>
                                          <p:spTgt spid="357390"/>
                                        </p:tgtEl>
                                      </p:cBhvr>
                                    </p:animEffect>
                                    <p:animScale>
                                      <p:cBhvr>
                                        <p:cTn id="20" dur="770" decel="100000"/>
                                        <p:tgtEl>
                                          <p:spTgt spid="357390"/>
                                        </p:tgtEl>
                                      </p:cBhvr>
                                      <p:from x="10000" y="10000"/>
                                      <p:to x="200000" y="450000"/>
                                    </p:animScale>
                                    <p:animScale>
                                      <p:cBhvr>
                                        <p:cTn id="21" dur="1230" accel="100000" fill="hold">
                                          <p:stCondLst>
                                            <p:cond delay="770"/>
                                          </p:stCondLst>
                                        </p:cTn>
                                        <p:tgtEl>
                                          <p:spTgt spid="357390"/>
                                        </p:tgtEl>
                                      </p:cBhvr>
                                      <p:from x="200000" y="450000"/>
                                      <p:to x="100000" y="100000"/>
                                    </p:animScale>
                                    <p:set>
                                      <p:cBhvr>
                                        <p:cTn id="22" dur="770" fill="hold"/>
                                        <p:tgtEl>
                                          <p:spTgt spid="357390"/>
                                        </p:tgtEl>
                                        <p:attrNameLst>
                                          <p:attrName>ppt_x</p:attrName>
                                        </p:attrNameLst>
                                      </p:cBhvr>
                                      <p:to>
                                        <p:strVal val="(0.5)"/>
                                      </p:to>
                                    </p:set>
                                    <p:anim from="(0.5)" to="(#ppt_x)" calcmode="lin" valueType="num">
                                      <p:cBhvr>
                                        <p:cTn id="23" dur="1230" accel="100000" fill="hold">
                                          <p:stCondLst>
                                            <p:cond delay="770"/>
                                          </p:stCondLst>
                                        </p:cTn>
                                        <p:tgtEl>
                                          <p:spTgt spid="357390"/>
                                        </p:tgtEl>
                                        <p:attrNameLst>
                                          <p:attrName>ppt_x</p:attrName>
                                        </p:attrNameLst>
                                      </p:cBhvr>
                                    </p:anim>
                                    <p:set>
                                      <p:cBhvr>
                                        <p:cTn id="24" dur="770" fill="hold"/>
                                        <p:tgtEl>
                                          <p:spTgt spid="357390"/>
                                        </p:tgtEl>
                                        <p:attrNameLst>
                                          <p:attrName>ppt_y</p:attrName>
                                        </p:attrNameLst>
                                      </p:cBhvr>
                                      <p:to>
                                        <p:strVal val="(#ppt_y+0.4)"/>
                                      </p:to>
                                    </p:set>
                                    <p:anim from="(#ppt_y+0.4)" to="(#ppt_y)" calcmode="lin" valueType="num">
                                      <p:cBhvr>
                                        <p:cTn id="25" dur="1230" accel="100000" fill="hold">
                                          <p:stCondLst>
                                            <p:cond delay="770"/>
                                          </p:stCondLst>
                                        </p:cTn>
                                        <p:tgtEl>
                                          <p:spTgt spid="357390"/>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7385" grpId="0"/>
      <p:bldP spid="357386" grpId="0"/>
      <p:bldP spid="357387" grpId="0"/>
      <p:bldP spid="357388" grpId="0"/>
      <p:bldP spid="357390" grpId="0" animBg="1"/>
    </p:bld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6" name="Rectangle 2"/>
          <p:cNvSpPr>
            <a:spLocks noChangeArrowheads="1"/>
          </p:cNvSpPr>
          <p:nvPr/>
        </p:nvSpPr>
        <p:spPr bwMode="auto">
          <a:xfrm>
            <a:off x="0" y="0"/>
            <a:ext cx="7848600" cy="6858000"/>
          </a:xfrm>
          <a:prstGeom prst="rect">
            <a:avLst/>
          </a:prstGeom>
          <a:gradFill rotWithShape="0">
            <a:gsLst>
              <a:gs pos="0">
                <a:schemeClr val="bg2">
                  <a:alpha val="58000"/>
                </a:schemeClr>
              </a:gs>
              <a:gs pos="100000">
                <a:schemeClr val="bg2">
                  <a:gamma/>
                  <a:shade val="46275"/>
                  <a:invGamma/>
                </a:schemeClr>
              </a:gs>
            </a:gsLst>
            <a:lin ang="5400000" scaled="1"/>
          </a:gradFill>
          <a:ln w="9525">
            <a:solidFill>
              <a:schemeClr val="tx1"/>
            </a:solidFill>
            <a:miter lim="800000"/>
            <a:headEnd/>
            <a:tailEnd/>
          </a:ln>
          <a:effectLst/>
        </p:spPr>
        <p:txBody>
          <a:bodyPr wrap="none" anchor="ctr"/>
          <a:lstStyle/>
          <a:p>
            <a:pPr>
              <a:defRPr/>
            </a:pPr>
            <a:endParaRPr lang="en-US" sz="2400">
              <a:solidFill>
                <a:srgbClr val="2F1311"/>
              </a:solidFill>
              <a:latin typeface="Arial" pitchFamily="-112" charset="0"/>
              <a:ea typeface="ＭＳ Ｐゴシック" pitchFamily="-112" charset="-128"/>
              <a:cs typeface="ＭＳ Ｐゴシック" pitchFamily="-112" charset="-128"/>
            </a:endParaRPr>
          </a:p>
        </p:txBody>
      </p:sp>
      <p:sp>
        <p:nvSpPr>
          <p:cNvPr id="359427" name="Rectangle 3"/>
          <p:cNvSpPr>
            <a:spLocks noGrp="1" noChangeArrowheads="1"/>
          </p:cNvSpPr>
          <p:nvPr>
            <p:ph type="title"/>
          </p:nvPr>
        </p:nvSpPr>
        <p:spPr>
          <a:effectLst>
            <a:outerShdw blurRad="63500" dist="38099" dir="2700000" algn="ctr" rotWithShape="0">
              <a:schemeClr val="bg2">
                <a:alpha val="74998"/>
              </a:schemeClr>
            </a:outerShdw>
          </a:effectLst>
        </p:spPr>
        <p:txBody>
          <a:bodyPr/>
          <a:lstStyle/>
          <a:p>
            <a:pPr eaLnBrk="1" hangingPunct="1">
              <a:defRPr/>
            </a:pPr>
            <a:r>
              <a:rPr lang="en-US">
                <a:ea typeface="ＭＳ Ｐゴシック" pitchFamily="-112" charset="-128"/>
                <a:cs typeface="ＭＳ Ｐゴシック" pitchFamily="-112" charset="-128"/>
              </a:rPr>
              <a:t>The Order of the Celebrations</a:t>
            </a:r>
          </a:p>
        </p:txBody>
      </p:sp>
      <p:graphicFrame>
        <p:nvGraphicFramePr>
          <p:cNvPr id="359428" name="Group 4"/>
          <p:cNvGraphicFramePr>
            <a:graphicFrameLocks noGrp="1"/>
          </p:cNvGraphicFramePr>
          <p:nvPr/>
        </p:nvGraphicFramePr>
        <p:xfrm>
          <a:off x="76200" y="1295400"/>
          <a:ext cx="7620000" cy="5840414"/>
        </p:xfrm>
        <a:graphic>
          <a:graphicData uri="http://schemas.openxmlformats.org/drawingml/2006/table">
            <a:tbl>
              <a:tblPr/>
              <a:tblGrid>
                <a:gridCol w="3886200">
                  <a:extLst>
                    <a:ext uri="{9D8B030D-6E8A-4147-A177-3AD203B41FA5}">
                      <a16:colId xmlns:a16="http://schemas.microsoft.com/office/drawing/2014/main" val="20000"/>
                    </a:ext>
                  </a:extLst>
                </a:gridCol>
                <a:gridCol w="3733800">
                  <a:extLst>
                    <a:ext uri="{9D8B030D-6E8A-4147-A177-3AD203B41FA5}">
                      <a16:colId xmlns:a16="http://schemas.microsoft.com/office/drawing/2014/main" val="20001"/>
                    </a:ext>
                  </a:extLst>
                </a:gridCol>
              </a:tblGrid>
              <a:tr h="460400">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800600" algn="l"/>
                          <a:tab pos="5600700" algn="l"/>
                        </a:tabLst>
                      </a:pPr>
                      <a:r>
                        <a:rPr kumimoji="0" lang="en-US" altLang="zh-CN" sz="2100" b="1" i="0" u="none" strike="noStrike" cap="none" normalizeH="0" baseline="0" dirty="0">
                          <a:ln>
                            <a:noFill/>
                          </a:ln>
                          <a:solidFill>
                            <a:srgbClr val="FFFFFF"/>
                          </a:solidFill>
                          <a:effectLst>
                            <a:outerShdw blurRad="38100" dist="38100" dir="2700000" algn="tl">
                              <a:srgbClr val="000000"/>
                            </a:outerShdw>
                          </a:effectLst>
                          <a:latin typeface="Arial Rounded MT Bold" charset="0"/>
                          <a:ea typeface="ＭＳ Ｐゴシック" charset="0"/>
                          <a:cs typeface="Times" charset="0"/>
                        </a:rPr>
                        <a:t>Passover</a:t>
                      </a:r>
                      <a:endParaRPr kumimoji="0" lang="en-US" altLang="zh-CN" sz="2800" b="0" i="0" u="none" strike="noStrike" cap="none" normalizeH="0" baseline="0" dirty="0">
                        <a:ln>
                          <a:noFill/>
                        </a:ln>
                        <a:solidFill>
                          <a:srgbClr val="FFFFFF"/>
                        </a:solidFill>
                        <a:effectLst>
                          <a:outerShdw blurRad="38100" dist="38100" dir="2700000" algn="tl">
                            <a:srgbClr val="000000"/>
                          </a:outerShdw>
                        </a:effectLst>
                        <a:latin typeface="Arial" charset="0"/>
                        <a:ea typeface="宋体" charset="0"/>
                        <a:cs typeface="宋体"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0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800600" algn="l"/>
                          <a:tab pos="5600700" algn="l"/>
                        </a:tabLst>
                      </a:pPr>
                      <a:r>
                        <a:rPr kumimoji="0" lang="en-US" altLang="zh-CN" sz="2100" b="1" i="0" u="none" strike="noStrike" cap="none" normalizeH="0" baseline="0" dirty="0">
                          <a:ln>
                            <a:noFill/>
                          </a:ln>
                          <a:solidFill>
                            <a:srgbClr val="FFFFFF"/>
                          </a:solidFill>
                          <a:effectLst>
                            <a:outerShdw blurRad="38100" dist="38100" dir="2700000" algn="tl">
                              <a:srgbClr val="000000"/>
                            </a:outerShdw>
                          </a:effectLst>
                          <a:latin typeface="Arial Rounded MT Bold" charset="0"/>
                          <a:ea typeface="ＭＳ Ｐゴシック" charset="0"/>
                          <a:cs typeface="Times" charset="0"/>
                        </a:rPr>
                        <a:t>Lord</a:t>
                      </a:r>
                      <a:r>
                        <a:rPr kumimoji="0" lang="fr-FR" altLang="zh-CN" sz="2100" b="1" i="0" u="none" strike="noStrike" cap="none" normalizeH="0" baseline="0" dirty="0">
                          <a:ln>
                            <a:noFill/>
                          </a:ln>
                          <a:solidFill>
                            <a:srgbClr val="FFFFFF"/>
                          </a:solidFill>
                          <a:effectLst>
                            <a:outerShdw blurRad="38100" dist="38100" dir="2700000" algn="tl">
                              <a:srgbClr val="000000"/>
                            </a:outerShdw>
                          </a:effectLst>
                          <a:latin typeface="Arial Rounded MT Bold" charset="0"/>
                          <a:ea typeface="ＭＳ Ｐゴシック" charset="0"/>
                          <a:cs typeface="Times" charset="0"/>
                        </a:rPr>
                        <a:t>'</a:t>
                      </a:r>
                      <a:r>
                        <a:rPr kumimoji="0" lang="en-US" altLang="zh-CN" sz="2100" b="1" i="0" u="none" strike="noStrike" cap="none" normalizeH="0" baseline="0" dirty="0">
                          <a:ln>
                            <a:noFill/>
                          </a:ln>
                          <a:solidFill>
                            <a:srgbClr val="FFFFFF"/>
                          </a:solidFill>
                          <a:effectLst>
                            <a:outerShdw blurRad="38100" dist="38100" dir="2700000" algn="tl">
                              <a:srgbClr val="000000"/>
                            </a:outerShdw>
                          </a:effectLst>
                          <a:latin typeface="Arial Rounded MT Bold" charset="0"/>
                          <a:ea typeface="ＭＳ Ｐゴシック" charset="0"/>
                          <a:cs typeface="Times" charset="0"/>
                        </a:rPr>
                        <a:t>s Supper </a:t>
                      </a:r>
                      <a:endParaRPr kumimoji="0" lang="en-US" altLang="zh-CN" sz="2800" b="0" i="0" u="none" strike="noStrike" cap="none" normalizeH="0" baseline="0" dirty="0">
                        <a:ln>
                          <a:noFill/>
                        </a:ln>
                        <a:solidFill>
                          <a:srgbClr val="FFFFFF"/>
                        </a:solidFill>
                        <a:effectLst>
                          <a:outerShdw blurRad="38100" dist="38100" dir="2700000" algn="tl">
                            <a:srgbClr val="000000"/>
                          </a:outerShdw>
                        </a:effectLst>
                        <a:latin typeface="Arial" charset="0"/>
                        <a:ea typeface="宋体" charset="0"/>
                        <a:cs typeface="宋体"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00"/>
                    </a:solidFill>
                  </a:tcPr>
                </a:tc>
                <a:extLst>
                  <a:ext uri="{0D108BD9-81ED-4DB2-BD59-A6C34878D82A}">
                    <a16:rowId xmlns:a16="http://schemas.microsoft.com/office/drawing/2014/main" val="10000"/>
                  </a:ext>
                </a:extLst>
              </a:tr>
              <a:tr h="381021">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800600" algn="l"/>
                          <a:tab pos="5600700" algn="l"/>
                        </a:tabLst>
                      </a:pPr>
                      <a:r>
                        <a:rPr kumimoji="0" lang="en-US" altLang="zh-CN" sz="1900" b="1" i="0" u="none" strike="noStrike" cap="none" normalizeH="0" baseline="0">
                          <a:ln>
                            <a:noFill/>
                          </a:ln>
                          <a:solidFill>
                            <a:srgbClr val="FFFFFF"/>
                          </a:solidFill>
                          <a:effectLst>
                            <a:outerShdw blurRad="38100" dist="38100" dir="2700000" algn="tl">
                              <a:srgbClr val="000000"/>
                            </a:outerShdw>
                          </a:effectLst>
                          <a:latin typeface="Times" charset="0"/>
                          <a:ea typeface="宋体" charset="0"/>
                          <a:cs typeface="宋体" charset="0"/>
                        </a:rPr>
                        <a:t>Light candles</a:t>
                      </a:r>
                      <a:endParaRPr kumimoji="0" lang="en-US" altLang="zh-CN" sz="3200" b="1" i="0" u="none" strike="noStrike" cap="none" normalizeH="0" baseline="0">
                        <a:ln>
                          <a:noFill/>
                        </a:ln>
                        <a:solidFill>
                          <a:srgbClr val="FFFFFF"/>
                        </a:solidFill>
                        <a:effectLst>
                          <a:outerShdw blurRad="38100" dist="38100" dir="2700000" algn="tl">
                            <a:srgbClr val="000000"/>
                          </a:outerShdw>
                        </a:effectLst>
                        <a:latin typeface="Arial" charset="0"/>
                        <a:ea typeface="宋体" charset="0"/>
                        <a:cs typeface="宋体"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800600" algn="l"/>
                          <a:tab pos="5600700" algn="l"/>
                        </a:tabLst>
                      </a:pPr>
                      <a:r>
                        <a:rPr kumimoji="0" lang="en-US" altLang="zh-CN" sz="1900" b="1" i="0" u="none" strike="noStrike" cap="none" normalizeH="0" baseline="0">
                          <a:ln>
                            <a:noFill/>
                          </a:ln>
                          <a:solidFill>
                            <a:srgbClr val="FFFFFF"/>
                          </a:solidFill>
                          <a:effectLst>
                            <a:outerShdw blurRad="38100" dist="38100" dir="2700000" algn="tl">
                              <a:srgbClr val="000000"/>
                            </a:outerShdw>
                          </a:effectLst>
                          <a:latin typeface="Times" charset="0"/>
                          <a:ea typeface="宋体" charset="0"/>
                          <a:cs typeface="宋体" charset="0"/>
                        </a:rPr>
                        <a:t>Assumed (not recorded)</a:t>
                      </a:r>
                      <a:endParaRPr kumimoji="0" lang="en-US" altLang="zh-CN" sz="1800" b="1" i="0" u="none" strike="noStrike" cap="none" normalizeH="0" baseline="0">
                        <a:ln>
                          <a:noFill/>
                        </a:ln>
                        <a:solidFill>
                          <a:srgbClr val="FFFFFF"/>
                        </a:solidFill>
                        <a:effectLst>
                          <a:outerShdw blurRad="38100" dist="38100" dir="2700000" algn="tl">
                            <a:srgbClr val="000000"/>
                          </a:outerShdw>
                        </a:effectLst>
                        <a:latin typeface="Tahoma" charset="0"/>
                        <a:ea typeface="宋体" charset="0"/>
                        <a:cs typeface="宋体"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539324">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800600" algn="l"/>
                          <a:tab pos="5600700" algn="l"/>
                        </a:tabLst>
                      </a:pPr>
                      <a:r>
                        <a:rPr kumimoji="0" lang="en-US" altLang="zh-CN" sz="1900" b="1" i="0" u="sng" strike="noStrike" cap="none" normalizeH="0" baseline="0" dirty="0">
                          <a:ln>
                            <a:noFill/>
                          </a:ln>
                          <a:solidFill>
                            <a:srgbClr val="FFFFFF"/>
                          </a:solidFill>
                          <a:effectLst>
                            <a:outerShdw blurRad="38100" dist="38100" dir="2700000" algn="tl">
                              <a:srgbClr val="000000"/>
                            </a:outerShdw>
                          </a:effectLst>
                          <a:latin typeface="AGaramond Semibold" charset="0"/>
                          <a:ea typeface="ＭＳ Ｐゴシック" charset="0"/>
                          <a:cs typeface="Times" charset="0"/>
                        </a:rPr>
                        <a:t>1st Cup</a:t>
                      </a:r>
                      <a:r>
                        <a:rPr kumimoji="0" lang="en-US" altLang="zh-CN" sz="1900" b="1" i="0" u="none" strike="noStrike" cap="none" normalizeH="0" baseline="0" dirty="0">
                          <a:ln>
                            <a:noFill/>
                          </a:ln>
                          <a:solidFill>
                            <a:srgbClr val="FFFFFF"/>
                          </a:solidFill>
                          <a:effectLst>
                            <a:outerShdw blurRad="38100" dist="38100" dir="2700000" algn="tl">
                              <a:srgbClr val="000000"/>
                            </a:outerShdw>
                          </a:effectLst>
                          <a:latin typeface="Times" charset="0"/>
                          <a:ea typeface="宋体" charset="0"/>
                          <a:cs typeface="宋体" charset="0"/>
                        </a:rPr>
                        <a:t>: Blessing/Sanctification, saying, "I will bring you out from under the burdens of the Egyptians" (1st of 4 "I wills" of Exod. 6:6-7)</a:t>
                      </a:r>
                      <a:endParaRPr kumimoji="0" lang="en-US" altLang="zh-CN" sz="3200" b="1" i="0" u="none" strike="noStrike" cap="none" normalizeH="0" baseline="0" dirty="0">
                        <a:ln>
                          <a:noFill/>
                        </a:ln>
                        <a:solidFill>
                          <a:srgbClr val="FFFFFF"/>
                        </a:solidFill>
                        <a:effectLst>
                          <a:outerShdw blurRad="38100" dist="38100" dir="2700000" algn="tl">
                            <a:srgbClr val="000000"/>
                          </a:outerShdw>
                        </a:effectLst>
                        <a:latin typeface="Arial" charset="0"/>
                        <a:ea typeface="宋体" charset="0"/>
                        <a:cs typeface="宋体"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800600" algn="l"/>
                          <a:tab pos="5600700" algn="l"/>
                        </a:tabLst>
                      </a:pPr>
                      <a:r>
                        <a:rPr kumimoji="0" lang="en-US" altLang="zh-CN" sz="1900" b="1" i="0" u="none" strike="noStrike" cap="none" normalizeH="0" baseline="0" dirty="0">
                          <a:ln>
                            <a:noFill/>
                          </a:ln>
                          <a:solidFill>
                            <a:srgbClr val="FFFFFF"/>
                          </a:solidFill>
                          <a:effectLst>
                            <a:outerShdw blurRad="38100" dist="38100" dir="2700000" algn="tl">
                              <a:srgbClr val="000000"/>
                            </a:outerShdw>
                          </a:effectLst>
                          <a:latin typeface="Times" charset="0"/>
                          <a:ea typeface="宋体" charset="0"/>
                          <a:cs typeface="宋体" charset="0"/>
                        </a:rPr>
                        <a:t>"Take this and divide it among yourselves… I will not drink again of the fruit of the vine until the kingdom of God comes" (Luke 22:17b-18)</a:t>
                      </a:r>
                      <a:endParaRPr kumimoji="0" lang="en-US" altLang="zh-CN" sz="1800" b="1" i="0" u="none" strike="noStrike" cap="none" normalizeH="0" baseline="0" dirty="0">
                        <a:ln>
                          <a:noFill/>
                        </a:ln>
                        <a:solidFill>
                          <a:srgbClr val="FFFFFF"/>
                        </a:solidFill>
                        <a:effectLst>
                          <a:outerShdw blurRad="38100" dist="38100" dir="2700000" algn="tl">
                            <a:srgbClr val="000000"/>
                          </a:outerShdw>
                        </a:effectLst>
                        <a:latin typeface="Tahoma" charset="0"/>
                        <a:ea typeface="宋体" charset="0"/>
                        <a:cs typeface="宋体"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670597">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800600" algn="l"/>
                          <a:tab pos="5600700" algn="l"/>
                        </a:tabLst>
                      </a:pPr>
                      <a:r>
                        <a:rPr kumimoji="0" lang="en-US" altLang="zh-CN" sz="1900" b="1" i="0" u="none" strike="noStrike" cap="none" normalizeH="0" baseline="0" dirty="0">
                          <a:ln>
                            <a:noFill/>
                          </a:ln>
                          <a:solidFill>
                            <a:srgbClr val="FFFFFF"/>
                          </a:solidFill>
                          <a:effectLst>
                            <a:outerShdw blurRad="38100" dist="38100" dir="2700000" algn="tl">
                              <a:srgbClr val="000000"/>
                            </a:outerShdw>
                          </a:effectLst>
                          <a:latin typeface="Times" charset="0"/>
                          <a:ea typeface="宋体" charset="0"/>
                          <a:cs typeface="宋体" charset="0"/>
                        </a:rPr>
                        <a:t>Washing of one</a:t>
                      </a:r>
                      <a:r>
                        <a:rPr kumimoji="0" lang="fr-FR" altLang="zh-CN" sz="1900" b="1" i="0" u="none" strike="noStrike" cap="none" normalizeH="0" baseline="0" dirty="0">
                          <a:ln>
                            <a:noFill/>
                          </a:ln>
                          <a:solidFill>
                            <a:srgbClr val="FFFFFF"/>
                          </a:solidFill>
                          <a:effectLst>
                            <a:outerShdw blurRad="38100" dist="38100" dir="2700000" algn="tl">
                              <a:srgbClr val="000000"/>
                            </a:outerShdw>
                          </a:effectLst>
                          <a:latin typeface="Times" charset="0"/>
                          <a:ea typeface="宋体" charset="0"/>
                          <a:cs typeface="宋体" charset="0"/>
                        </a:rPr>
                        <a:t>'</a:t>
                      </a:r>
                      <a:r>
                        <a:rPr kumimoji="0" lang="en-US" altLang="zh-CN" sz="1900" b="1" i="0" u="none" strike="noStrike" cap="none" normalizeH="0" baseline="0" dirty="0">
                          <a:ln>
                            <a:noFill/>
                          </a:ln>
                          <a:solidFill>
                            <a:srgbClr val="FFFFFF"/>
                          </a:solidFill>
                          <a:effectLst>
                            <a:outerShdw blurRad="38100" dist="38100" dir="2700000" algn="tl">
                              <a:srgbClr val="000000"/>
                            </a:outerShdw>
                          </a:effectLst>
                          <a:latin typeface="Times" charset="0"/>
                          <a:ea typeface="宋体" charset="0"/>
                          <a:cs typeface="宋体" charset="0"/>
                        </a:rPr>
                        <a:t>s </a:t>
                      </a:r>
                      <a:r>
                        <a:rPr kumimoji="0" lang="en-US" altLang="zh-CN" sz="1900" b="1" i="1" u="none" strike="noStrike" cap="none" normalizeH="0" baseline="0" dirty="0">
                          <a:ln>
                            <a:noFill/>
                          </a:ln>
                          <a:solidFill>
                            <a:srgbClr val="FFFFFF"/>
                          </a:solidFill>
                          <a:effectLst>
                            <a:outerShdw blurRad="38100" dist="38100" dir="2700000" algn="tl">
                              <a:srgbClr val="000000"/>
                            </a:outerShdw>
                          </a:effectLst>
                          <a:latin typeface="Times" charset="0"/>
                          <a:ea typeface="宋体" charset="0"/>
                          <a:cs typeface="宋体" charset="0"/>
                        </a:rPr>
                        <a:t>own hands</a:t>
                      </a:r>
                      <a:endParaRPr kumimoji="0" lang="en-US" altLang="zh-CN" sz="3200" b="1" i="0" u="none" strike="noStrike" cap="none" normalizeH="0" baseline="0" dirty="0">
                        <a:ln>
                          <a:noFill/>
                        </a:ln>
                        <a:solidFill>
                          <a:srgbClr val="FFFFFF"/>
                        </a:solidFill>
                        <a:effectLst>
                          <a:outerShdw blurRad="38100" dist="38100" dir="2700000" algn="tl">
                            <a:srgbClr val="000000"/>
                          </a:outerShdw>
                        </a:effectLst>
                        <a:latin typeface="Arial" charset="0"/>
                        <a:ea typeface="宋体" charset="0"/>
                        <a:cs typeface="宋体"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800600" algn="l"/>
                          <a:tab pos="5600700" algn="l"/>
                        </a:tabLst>
                      </a:pPr>
                      <a:r>
                        <a:rPr kumimoji="0" lang="en-US" altLang="zh-CN" sz="1900" b="1" i="0" u="none" strike="noStrike" cap="none" normalizeH="0" baseline="0">
                          <a:ln>
                            <a:noFill/>
                          </a:ln>
                          <a:solidFill>
                            <a:srgbClr val="FFFFFF"/>
                          </a:solidFill>
                          <a:effectLst>
                            <a:outerShdw blurRad="38100" dist="38100" dir="2700000" algn="tl">
                              <a:srgbClr val="000000"/>
                            </a:outerShdw>
                          </a:effectLst>
                          <a:latin typeface="Times" charset="0"/>
                          <a:ea typeface="宋体" charset="0"/>
                          <a:cs typeface="宋体" charset="0"/>
                        </a:rPr>
                        <a:t>Washed </a:t>
                      </a:r>
                      <a:r>
                        <a:rPr kumimoji="0" lang="en-US" altLang="zh-CN" sz="1900" b="1" i="1" u="none" strike="noStrike" cap="none" normalizeH="0" baseline="0">
                          <a:ln>
                            <a:noFill/>
                          </a:ln>
                          <a:solidFill>
                            <a:srgbClr val="FFFFFF"/>
                          </a:solidFill>
                          <a:effectLst>
                            <a:outerShdw blurRad="38100" dist="38100" dir="2700000" algn="tl">
                              <a:srgbClr val="000000"/>
                            </a:outerShdw>
                          </a:effectLst>
                          <a:latin typeface="Times" charset="0"/>
                          <a:ea typeface="宋体" charset="0"/>
                          <a:cs typeface="宋体" charset="0"/>
                        </a:rPr>
                        <a:t>disciples feet</a:t>
                      </a:r>
                      <a:r>
                        <a:rPr kumimoji="0" lang="en-US" altLang="zh-CN" sz="1900" b="1" i="0" u="none" strike="noStrike" cap="none" normalizeH="0" baseline="0">
                          <a:ln>
                            <a:noFill/>
                          </a:ln>
                          <a:solidFill>
                            <a:srgbClr val="FFFFFF"/>
                          </a:solidFill>
                          <a:effectLst>
                            <a:outerShdw blurRad="38100" dist="38100" dir="2700000" algn="tl">
                              <a:srgbClr val="000000"/>
                            </a:outerShdw>
                          </a:effectLst>
                          <a:latin typeface="Times" charset="0"/>
                          <a:ea typeface="宋体" charset="0"/>
                          <a:cs typeface="宋体" charset="0"/>
                        </a:rPr>
                        <a:t> during meal (John 13:2, 4)</a:t>
                      </a:r>
                      <a:endParaRPr kumimoji="0" lang="en-US" altLang="zh-CN" sz="1800" b="1" i="0" u="none" strike="noStrike" cap="none" normalizeH="0" baseline="0">
                        <a:ln>
                          <a:noFill/>
                        </a:ln>
                        <a:solidFill>
                          <a:srgbClr val="FFFFFF"/>
                        </a:solidFill>
                        <a:effectLst>
                          <a:outerShdw blurRad="38100" dist="38100" dir="2700000" algn="tl">
                            <a:srgbClr val="000000"/>
                          </a:outerShdw>
                        </a:effectLst>
                        <a:latin typeface="Tahoma" charset="0"/>
                        <a:ea typeface="宋体" charset="0"/>
                        <a:cs typeface="宋体"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1828900">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800600" algn="l"/>
                          <a:tab pos="5600700" algn="l"/>
                        </a:tabLst>
                      </a:pPr>
                      <a:r>
                        <a:rPr kumimoji="0" lang="en-US" altLang="zh-CN" sz="1900" b="1" i="0" u="none" strike="noStrike" cap="none" normalizeH="0" baseline="0" dirty="0">
                          <a:ln>
                            <a:noFill/>
                          </a:ln>
                          <a:solidFill>
                            <a:srgbClr val="FFFFFF"/>
                          </a:solidFill>
                          <a:effectLst>
                            <a:outerShdw blurRad="38100" dist="38100" dir="2700000" algn="tl">
                              <a:srgbClr val="000000"/>
                            </a:outerShdw>
                          </a:effectLst>
                          <a:latin typeface="Times" charset="0"/>
                          <a:ea typeface="宋体" charset="0"/>
                          <a:cs typeface="宋体" charset="0"/>
                        </a:rPr>
                        <a:t>Parsley dipped in salt water (bitterness), middle </a:t>
                      </a:r>
                      <a:r>
                        <a:rPr kumimoji="0" lang="en-US" altLang="zh-CN" sz="1900" b="1" i="0" u="none" strike="noStrike" cap="none" normalizeH="0" baseline="0" dirty="0" err="1">
                          <a:ln>
                            <a:noFill/>
                          </a:ln>
                          <a:solidFill>
                            <a:srgbClr val="FFFFFF"/>
                          </a:solidFill>
                          <a:effectLst>
                            <a:outerShdw blurRad="38100" dist="38100" dir="2700000" algn="tl">
                              <a:srgbClr val="000000"/>
                            </a:outerShdw>
                          </a:effectLst>
                          <a:latin typeface="Times" charset="0"/>
                          <a:ea typeface="宋体" charset="0"/>
                          <a:cs typeface="宋体" charset="0"/>
                        </a:rPr>
                        <a:t>matzah</a:t>
                      </a:r>
                      <a:r>
                        <a:rPr kumimoji="0" lang="en-US" altLang="zh-CN" sz="1900" b="1" i="0" u="none" strike="noStrike" cap="none" normalizeH="0" baseline="0" dirty="0">
                          <a:ln>
                            <a:noFill/>
                          </a:ln>
                          <a:solidFill>
                            <a:srgbClr val="FFFFFF"/>
                          </a:solidFill>
                          <a:effectLst>
                            <a:outerShdw blurRad="38100" dist="38100" dir="2700000" algn="tl">
                              <a:srgbClr val="000000"/>
                            </a:outerShdw>
                          </a:effectLst>
                          <a:latin typeface="Times" charset="0"/>
                          <a:ea typeface="宋体" charset="0"/>
                          <a:cs typeface="宋体" charset="0"/>
                        </a:rPr>
                        <a:t> (bread) made visible and broken and 1/2 called "</a:t>
                      </a:r>
                      <a:r>
                        <a:rPr kumimoji="0" lang="en-US" altLang="zh-CN" sz="1900" b="1" i="0" u="none" strike="noStrike" cap="none" normalizeH="0" baseline="0" dirty="0" err="1">
                          <a:ln>
                            <a:noFill/>
                          </a:ln>
                          <a:solidFill>
                            <a:srgbClr val="FFFFFF"/>
                          </a:solidFill>
                          <a:effectLst>
                            <a:outerShdw blurRad="38100" dist="38100" dir="2700000" algn="tl">
                              <a:srgbClr val="000000"/>
                            </a:outerShdw>
                          </a:effectLst>
                          <a:latin typeface="Times" charset="0"/>
                          <a:ea typeface="宋体" charset="0"/>
                          <a:cs typeface="宋体" charset="0"/>
                        </a:rPr>
                        <a:t>afikomen</a:t>
                      </a:r>
                      <a:r>
                        <a:rPr kumimoji="0" lang="en-US" altLang="zh-CN" sz="1900" b="1" i="0" u="none" strike="noStrike" cap="none" normalizeH="0" baseline="0" dirty="0">
                          <a:ln>
                            <a:noFill/>
                          </a:ln>
                          <a:solidFill>
                            <a:srgbClr val="FFFFFF"/>
                          </a:solidFill>
                          <a:effectLst>
                            <a:outerShdw blurRad="38100" dist="38100" dir="2700000" algn="tl">
                              <a:srgbClr val="000000"/>
                            </a:outerShdw>
                          </a:effectLst>
                          <a:latin typeface="Times" charset="0"/>
                          <a:ea typeface="宋体" charset="0"/>
                          <a:cs typeface="宋体" charset="0"/>
                        </a:rPr>
                        <a:t>" (Gr. "he who comes later") wrapped with napkin and hidden</a:t>
                      </a:r>
                      <a:endParaRPr kumimoji="0" lang="en-US" altLang="zh-CN" sz="1800" b="1" i="0" u="none" strike="noStrike" cap="none" normalizeH="0" baseline="0" dirty="0">
                        <a:ln>
                          <a:noFill/>
                        </a:ln>
                        <a:solidFill>
                          <a:srgbClr val="FFFFFF"/>
                        </a:solidFill>
                        <a:effectLst>
                          <a:outerShdw blurRad="38100" dist="38100" dir="2700000" algn="tl">
                            <a:srgbClr val="000000"/>
                          </a:outerShdw>
                        </a:effectLst>
                        <a:latin typeface="Tahoma" charset="0"/>
                        <a:ea typeface="宋体" charset="0"/>
                        <a:cs typeface="宋体"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800600" algn="l"/>
                          <a:tab pos="5600700" algn="l"/>
                        </a:tabLst>
                      </a:pPr>
                      <a:r>
                        <a:rPr kumimoji="0" lang="en-US" altLang="zh-CN" sz="1900" b="1" i="0" u="none" strike="noStrike" cap="none" normalizeH="0" baseline="0">
                          <a:ln>
                            <a:noFill/>
                          </a:ln>
                          <a:solidFill>
                            <a:srgbClr val="FFFFFF"/>
                          </a:solidFill>
                          <a:effectLst>
                            <a:outerShdw blurRad="38100" dist="38100" dir="2700000" algn="tl">
                              <a:srgbClr val="000000"/>
                            </a:outerShdw>
                          </a:effectLst>
                          <a:latin typeface="Times" charset="0"/>
                          <a:ea typeface="宋体" charset="0"/>
                          <a:cs typeface="宋体" charset="0"/>
                        </a:rPr>
                        <a:t>Son of God (second member of the Trinity) made visible, broken, body wrapped, and buried in a tomb (this tradition was added to the Passover by first century </a:t>
                      </a:r>
                      <a:r>
                        <a:rPr kumimoji="0" lang="en-US" altLang="zh-CN" sz="1600" b="1" i="0" u="none" strike="noStrike" cap="none" normalizeH="0" baseline="0">
                          <a:ln>
                            <a:noFill/>
                          </a:ln>
                          <a:solidFill>
                            <a:srgbClr val="FFFFFF"/>
                          </a:solidFill>
                          <a:effectLst>
                            <a:outerShdw blurRad="38100" dist="38100" dir="2700000" algn="tl">
                              <a:srgbClr val="000000"/>
                            </a:outerShdw>
                          </a:effectLst>
                          <a:latin typeface="Times" charset="0"/>
                          <a:ea typeface="宋体" charset="0"/>
                          <a:cs typeface="宋体" charset="0"/>
                        </a:rPr>
                        <a:t>AD </a:t>
                      </a:r>
                      <a:r>
                        <a:rPr kumimoji="0" lang="en-US" altLang="zh-CN" sz="1900" b="1" i="0" u="none" strike="noStrike" cap="none" normalizeH="0" baseline="0">
                          <a:ln>
                            <a:noFill/>
                          </a:ln>
                          <a:solidFill>
                            <a:srgbClr val="FFFFFF"/>
                          </a:solidFill>
                          <a:effectLst>
                            <a:outerShdw blurRad="38100" dist="38100" dir="2700000" algn="tl">
                              <a:srgbClr val="000000"/>
                            </a:outerShdw>
                          </a:effectLst>
                          <a:latin typeface="Times" charset="0"/>
                          <a:ea typeface="宋体" charset="0"/>
                          <a:cs typeface="宋体" charset="0"/>
                        </a:rPr>
                        <a:t>Jewish believers)</a:t>
                      </a:r>
                      <a:endParaRPr kumimoji="0" lang="en-US" altLang="zh-CN" sz="1800" b="1" i="0" u="none" strike="noStrike" cap="none" normalizeH="0" baseline="0">
                        <a:ln>
                          <a:noFill/>
                        </a:ln>
                        <a:solidFill>
                          <a:srgbClr val="FFFFFF"/>
                        </a:solidFill>
                        <a:effectLst>
                          <a:outerShdw blurRad="38100" dist="38100" dir="2700000" algn="tl">
                            <a:srgbClr val="000000"/>
                          </a:outerShdw>
                        </a:effectLst>
                        <a:latin typeface="Tahoma" charset="0"/>
                        <a:ea typeface="宋体" charset="0"/>
                        <a:cs typeface="宋体"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960172">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800600" algn="l"/>
                          <a:tab pos="5600700" algn="l"/>
                        </a:tabLst>
                      </a:pPr>
                      <a:r>
                        <a:rPr kumimoji="0" lang="en-US" altLang="zh-CN" sz="1900" b="1" i="0" u="none" strike="noStrike" cap="none" normalizeH="0" baseline="0">
                          <a:ln>
                            <a:noFill/>
                          </a:ln>
                          <a:solidFill>
                            <a:srgbClr val="FFFFFF"/>
                          </a:solidFill>
                          <a:effectLst>
                            <a:outerShdw blurRad="38100" dist="38100" dir="2700000" algn="tl">
                              <a:srgbClr val="000000"/>
                            </a:outerShdw>
                          </a:effectLst>
                          <a:latin typeface="Times" charset="0"/>
                          <a:ea typeface="宋体" charset="0"/>
                          <a:cs typeface="宋体" charset="0"/>
                        </a:rPr>
                        <a:t>Passover story read (Exod. 12:1-13), 4 Questions, 4 sons, 10 Plagues</a:t>
                      </a:r>
                      <a:endParaRPr kumimoji="0" lang="en-US" altLang="zh-CN" sz="1800" b="1" i="0" u="none" strike="noStrike" cap="none" normalizeH="0" baseline="0">
                        <a:ln>
                          <a:noFill/>
                        </a:ln>
                        <a:solidFill>
                          <a:srgbClr val="FFFFFF"/>
                        </a:solidFill>
                        <a:effectLst>
                          <a:outerShdw blurRad="38100" dist="38100" dir="2700000" algn="tl">
                            <a:srgbClr val="000000"/>
                          </a:outerShdw>
                        </a:effectLst>
                        <a:latin typeface="Tahoma" charset="0"/>
                        <a:ea typeface="宋体" charset="0"/>
                        <a:cs typeface="宋体"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800600" algn="l"/>
                          <a:tab pos="5600700" algn="l"/>
                        </a:tabLst>
                      </a:pPr>
                      <a:r>
                        <a:rPr kumimoji="0" lang="en-US" altLang="zh-CN" sz="1900" b="1" i="0" u="none" strike="noStrike" cap="none" normalizeH="0" baseline="0">
                          <a:ln>
                            <a:noFill/>
                          </a:ln>
                          <a:solidFill>
                            <a:srgbClr val="FFFFFF"/>
                          </a:solidFill>
                          <a:effectLst>
                            <a:outerShdw blurRad="38100" dist="38100" dir="2700000" algn="tl">
                              <a:srgbClr val="000000"/>
                            </a:outerShdw>
                          </a:effectLst>
                          <a:latin typeface="Times" charset="0"/>
                          <a:ea typeface="宋体" charset="0"/>
                          <a:cs typeface="宋体" charset="0"/>
                        </a:rPr>
                        <a:t>Assumed (not recorded)</a:t>
                      </a:r>
                      <a:endParaRPr kumimoji="0" lang="en-US" altLang="zh-CN" sz="1800" b="1" i="0" u="none" strike="noStrike" cap="none" normalizeH="0" baseline="0">
                        <a:ln>
                          <a:noFill/>
                        </a:ln>
                        <a:solidFill>
                          <a:srgbClr val="FFFFFF"/>
                        </a:solidFill>
                        <a:effectLst>
                          <a:outerShdw blurRad="38100" dist="38100" dir="2700000" algn="tl">
                            <a:srgbClr val="000000"/>
                          </a:outerShdw>
                        </a:effectLst>
                        <a:latin typeface="Tahoma" charset="0"/>
                        <a:ea typeface="宋体" charset="0"/>
                        <a:cs typeface="宋体"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pic>
        <p:nvPicPr>
          <p:cNvPr id="460826" name="Picture 28" descr="j0287419"/>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035800" y="0"/>
            <a:ext cx="1879600" cy="1754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59453" name="Oval 29"/>
          <p:cNvSpPr>
            <a:spLocks noChangeArrowheads="1"/>
          </p:cNvSpPr>
          <p:nvPr/>
        </p:nvSpPr>
        <p:spPr bwMode="auto">
          <a:xfrm>
            <a:off x="-533400" y="3733800"/>
            <a:ext cx="4648200" cy="2971800"/>
          </a:xfrm>
          <a:prstGeom prst="ellipse">
            <a:avLst/>
          </a:prstGeom>
          <a:noFill/>
          <a:ln w="7620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sz="2400">
              <a:solidFill>
                <a:srgbClr val="2F1311"/>
              </a:solidFill>
              <a:latin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1" presetClass="entr" presetSubtype="0" fill="hold" grpId="0" nodeType="afterEffect">
                                  <p:stCondLst>
                                    <p:cond delay="0"/>
                                  </p:stCondLst>
                                  <p:childTnLst>
                                    <p:set>
                                      <p:cBhvr>
                                        <p:cTn id="6" dur="1" fill="hold">
                                          <p:stCondLst>
                                            <p:cond delay="0"/>
                                          </p:stCondLst>
                                        </p:cTn>
                                        <p:tgtEl>
                                          <p:spTgt spid="359453"/>
                                        </p:tgtEl>
                                        <p:attrNameLst>
                                          <p:attrName>style.visibility</p:attrName>
                                        </p:attrNameLst>
                                      </p:cBhvr>
                                      <p:to>
                                        <p:strVal val="visible"/>
                                      </p:to>
                                    </p:set>
                                    <p:animEffect transition="in" filter="fade">
                                      <p:cBhvr>
                                        <p:cTn id="7" dur="770" decel="100000"/>
                                        <p:tgtEl>
                                          <p:spTgt spid="359453"/>
                                        </p:tgtEl>
                                      </p:cBhvr>
                                    </p:animEffect>
                                    <p:animScale>
                                      <p:cBhvr>
                                        <p:cTn id="8" dur="770" decel="100000"/>
                                        <p:tgtEl>
                                          <p:spTgt spid="359453"/>
                                        </p:tgtEl>
                                      </p:cBhvr>
                                      <p:from x="10000" y="10000"/>
                                      <p:to x="200000" y="450000"/>
                                    </p:animScale>
                                    <p:animScale>
                                      <p:cBhvr>
                                        <p:cTn id="9" dur="1230" accel="100000" fill="hold">
                                          <p:stCondLst>
                                            <p:cond delay="770"/>
                                          </p:stCondLst>
                                        </p:cTn>
                                        <p:tgtEl>
                                          <p:spTgt spid="359453"/>
                                        </p:tgtEl>
                                      </p:cBhvr>
                                      <p:from x="200000" y="450000"/>
                                      <p:to x="100000" y="100000"/>
                                    </p:animScale>
                                    <p:set>
                                      <p:cBhvr>
                                        <p:cTn id="10" dur="770" fill="hold"/>
                                        <p:tgtEl>
                                          <p:spTgt spid="359453"/>
                                        </p:tgtEl>
                                        <p:attrNameLst>
                                          <p:attrName>ppt_x</p:attrName>
                                        </p:attrNameLst>
                                      </p:cBhvr>
                                      <p:to>
                                        <p:strVal val="(0.5)"/>
                                      </p:to>
                                    </p:set>
                                    <p:anim from="(0.5)" to="(#ppt_x)" calcmode="lin" valueType="num">
                                      <p:cBhvr>
                                        <p:cTn id="11" dur="1230" accel="100000" fill="hold">
                                          <p:stCondLst>
                                            <p:cond delay="770"/>
                                          </p:stCondLst>
                                        </p:cTn>
                                        <p:tgtEl>
                                          <p:spTgt spid="359453"/>
                                        </p:tgtEl>
                                        <p:attrNameLst>
                                          <p:attrName>ppt_x</p:attrName>
                                        </p:attrNameLst>
                                      </p:cBhvr>
                                    </p:anim>
                                    <p:set>
                                      <p:cBhvr>
                                        <p:cTn id="12" dur="770" fill="hold"/>
                                        <p:tgtEl>
                                          <p:spTgt spid="359453"/>
                                        </p:tgtEl>
                                        <p:attrNameLst>
                                          <p:attrName>ppt_y</p:attrName>
                                        </p:attrNameLst>
                                      </p:cBhvr>
                                      <p:to>
                                        <p:strVal val="(#ppt_y+0.4)"/>
                                      </p:to>
                                    </p:set>
                                    <p:anim from="(#ppt_y+0.4)" to="(#ppt_y)" calcmode="lin" valueType="num">
                                      <p:cBhvr>
                                        <p:cTn id="13" dur="1230" accel="100000" fill="hold">
                                          <p:stCondLst>
                                            <p:cond delay="770"/>
                                          </p:stCondLst>
                                        </p:cTn>
                                        <p:tgtEl>
                                          <p:spTgt spid="359453"/>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9453" grpId="0" animBg="1"/>
    </p:bld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954" name="Rectangle 2"/>
          <p:cNvSpPr>
            <a:spLocks noChangeArrowheads="1"/>
          </p:cNvSpPr>
          <p:nvPr/>
        </p:nvSpPr>
        <p:spPr bwMode="auto">
          <a:xfrm>
            <a:off x="0" y="0"/>
            <a:ext cx="7848600" cy="6858000"/>
          </a:xfrm>
          <a:prstGeom prst="rect">
            <a:avLst/>
          </a:prstGeom>
          <a:gradFill rotWithShape="0">
            <a:gsLst>
              <a:gs pos="0">
                <a:schemeClr val="bg2">
                  <a:alpha val="58000"/>
                </a:schemeClr>
              </a:gs>
              <a:gs pos="100000">
                <a:schemeClr val="bg2">
                  <a:gamma/>
                  <a:shade val="46275"/>
                  <a:invGamma/>
                </a:schemeClr>
              </a:gs>
            </a:gsLst>
            <a:lin ang="5400000" scaled="1"/>
          </a:gradFill>
          <a:ln w="9525">
            <a:solidFill>
              <a:schemeClr val="tx1"/>
            </a:solidFill>
            <a:miter lim="800000"/>
            <a:headEnd/>
            <a:tailEnd/>
          </a:ln>
          <a:effectLst/>
        </p:spPr>
        <p:txBody>
          <a:bodyPr wrap="none" anchor="ctr"/>
          <a:lstStyle/>
          <a:p>
            <a:pPr>
              <a:defRPr/>
            </a:pPr>
            <a:endParaRPr lang="en-US" sz="2400">
              <a:solidFill>
                <a:srgbClr val="2F1311"/>
              </a:solidFill>
              <a:latin typeface="Arial" pitchFamily="-112" charset="0"/>
              <a:ea typeface="ＭＳ Ｐゴシック" pitchFamily="-112" charset="-128"/>
              <a:cs typeface="ＭＳ Ｐゴシック" pitchFamily="-112" charset="-128"/>
            </a:endParaRPr>
          </a:p>
        </p:txBody>
      </p:sp>
      <p:sp>
        <p:nvSpPr>
          <p:cNvPr id="381955" name="Rectangle 3"/>
          <p:cNvSpPr>
            <a:spLocks noGrp="1" noChangeArrowheads="1"/>
          </p:cNvSpPr>
          <p:nvPr>
            <p:ph type="title"/>
          </p:nvPr>
        </p:nvSpPr>
        <p:spPr>
          <a:effectLst>
            <a:outerShdw blurRad="63500" dist="38099" dir="2700000" algn="ctr" rotWithShape="0">
              <a:schemeClr val="bg2">
                <a:alpha val="74998"/>
              </a:schemeClr>
            </a:outerShdw>
          </a:effectLst>
        </p:spPr>
        <p:txBody>
          <a:bodyPr/>
          <a:lstStyle/>
          <a:p>
            <a:pPr eaLnBrk="1" hangingPunct="1">
              <a:defRPr/>
            </a:pPr>
            <a:r>
              <a:rPr lang="en-US">
                <a:ea typeface="ＭＳ Ｐゴシック" pitchFamily="-112" charset="-128"/>
                <a:cs typeface="ＭＳ Ｐゴシック" pitchFamily="-112" charset="-128"/>
              </a:rPr>
              <a:t>Seder Plate</a:t>
            </a:r>
          </a:p>
        </p:txBody>
      </p:sp>
      <p:pic>
        <p:nvPicPr>
          <p:cNvPr id="462851" name="Picture 4" descr="Feast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81000" y="1447800"/>
            <a:ext cx="6781800" cy="4652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62852" name="Picture 5" descr="Feasts"/>
          <p:cNvPicPr>
            <a:picLocks noChangeAspect="1" noChangeArrowheads="1"/>
          </p:cNvPicPr>
          <p:nvPr/>
        </p:nvPicPr>
        <p:blipFill>
          <a:blip r:embed="rId4" cstate="screen">
            <a:extLst>
              <a:ext uri="{28A0092B-C50C-407E-A947-70E740481C1C}">
                <a14:useLocalDpi xmlns:a14="http://schemas.microsoft.com/office/drawing/2010/main"/>
              </a:ext>
            </a:extLst>
          </a:blip>
          <a:srcRect b="-4079"/>
          <a:stretch>
            <a:fillRect/>
          </a:stretch>
        </p:blipFill>
        <p:spPr bwMode="auto">
          <a:xfrm>
            <a:off x="4419600" y="5486400"/>
            <a:ext cx="2540000" cy="1295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474" name="Rectangle 2"/>
          <p:cNvSpPr>
            <a:spLocks noChangeArrowheads="1"/>
          </p:cNvSpPr>
          <p:nvPr/>
        </p:nvSpPr>
        <p:spPr bwMode="auto">
          <a:xfrm>
            <a:off x="0" y="0"/>
            <a:ext cx="7848600" cy="6858000"/>
          </a:xfrm>
          <a:prstGeom prst="rect">
            <a:avLst/>
          </a:prstGeom>
          <a:gradFill rotWithShape="0">
            <a:gsLst>
              <a:gs pos="0">
                <a:schemeClr val="bg2">
                  <a:alpha val="58000"/>
                </a:schemeClr>
              </a:gs>
              <a:gs pos="100000">
                <a:schemeClr val="bg2">
                  <a:gamma/>
                  <a:shade val="46275"/>
                  <a:invGamma/>
                </a:schemeClr>
              </a:gs>
            </a:gsLst>
            <a:lin ang="5400000" scaled="1"/>
          </a:gradFill>
          <a:ln w="9525">
            <a:solidFill>
              <a:schemeClr val="tx1"/>
            </a:solidFill>
            <a:miter lim="800000"/>
            <a:headEnd/>
            <a:tailEnd/>
          </a:ln>
          <a:effectLst/>
        </p:spPr>
        <p:txBody>
          <a:bodyPr wrap="none" anchor="ctr"/>
          <a:lstStyle/>
          <a:p>
            <a:pPr>
              <a:defRPr/>
            </a:pPr>
            <a:endParaRPr lang="en-US" sz="2400">
              <a:solidFill>
                <a:srgbClr val="2F1311"/>
              </a:solidFill>
              <a:latin typeface="Arial" pitchFamily="-112" charset="0"/>
              <a:ea typeface="ＭＳ Ｐゴシック" pitchFamily="-112" charset="-128"/>
              <a:cs typeface="ＭＳ Ｐゴシック" pitchFamily="-112" charset="-128"/>
            </a:endParaRPr>
          </a:p>
        </p:txBody>
      </p:sp>
      <p:sp>
        <p:nvSpPr>
          <p:cNvPr id="361475" name="Rectangle 3"/>
          <p:cNvSpPr>
            <a:spLocks noGrp="1" noChangeArrowheads="1"/>
          </p:cNvSpPr>
          <p:nvPr>
            <p:ph type="title"/>
          </p:nvPr>
        </p:nvSpPr>
        <p:spPr>
          <a:effectLst>
            <a:outerShdw blurRad="63500" dist="38099" dir="2700000" algn="ctr" rotWithShape="0">
              <a:schemeClr val="bg2">
                <a:alpha val="74998"/>
              </a:schemeClr>
            </a:outerShdw>
          </a:effectLst>
        </p:spPr>
        <p:txBody>
          <a:bodyPr/>
          <a:lstStyle/>
          <a:p>
            <a:pPr eaLnBrk="1" hangingPunct="1">
              <a:defRPr/>
            </a:pPr>
            <a:r>
              <a:rPr lang="en-US">
                <a:ea typeface="ＭＳ Ｐゴシック" pitchFamily="-112" charset="-128"/>
                <a:cs typeface="ＭＳ Ｐゴシック" pitchFamily="-112" charset="-128"/>
              </a:rPr>
              <a:t>The Order of the Celebrations</a:t>
            </a:r>
          </a:p>
        </p:txBody>
      </p:sp>
      <p:sp>
        <p:nvSpPr>
          <p:cNvPr id="464899" name="Rectangle 4"/>
          <p:cNvSpPr>
            <a:spLocks noChangeArrowheads="1"/>
          </p:cNvSpPr>
          <p:nvPr/>
        </p:nvSpPr>
        <p:spPr bwMode="auto">
          <a:xfrm>
            <a:off x="0" y="7229475"/>
            <a:ext cx="184150" cy="565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pPr eaLnBrk="1" hangingPunct="1"/>
            <a:br>
              <a:rPr lang="en-US" altLang="zh-CN" sz="1300" b="1">
                <a:solidFill>
                  <a:srgbClr val="2F1311"/>
                </a:solidFill>
                <a:latin typeface="Times" charset="0"/>
                <a:ea typeface="宋体" charset="0"/>
                <a:cs typeface="宋体" charset="0"/>
              </a:rPr>
            </a:br>
            <a:endParaRPr lang="en-US" altLang="zh-CN">
              <a:solidFill>
                <a:srgbClr val="2F1311"/>
              </a:solidFill>
              <a:latin typeface="Arial" charset="0"/>
              <a:ea typeface="宋体" charset="0"/>
              <a:cs typeface="宋体" charset="0"/>
            </a:endParaRPr>
          </a:p>
        </p:txBody>
      </p:sp>
      <p:sp>
        <p:nvSpPr>
          <p:cNvPr id="464900" name="Rectangle 5"/>
          <p:cNvSpPr>
            <a:spLocks noChangeArrowheads="1"/>
          </p:cNvSpPr>
          <p:nvPr/>
        </p:nvSpPr>
        <p:spPr bwMode="auto">
          <a:xfrm>
            <a:off x="0" y="7229475"/>
            <a:ext cx="184150" cy="565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pPr eaLnBrk="1" hangingPunct="1"/>
            <a:br>
              <a:rPr lang="en-US" altLang="zh-CN" sz="1300" b="1">
                <a:solidFill>
                  <a:srgbClr val="2F1311"/>
                </a:solidFill>
                <a:latin typeface="Times" charset="0"/>
                <a:ea typeface="宋体" charset="0"/>
                <a:cs typeface="宋体" charset="0"/>
              </a:rPr>
            </a:br>
            <a:endParaRPr lang="en-US" altLang="zh-CN">
              <a:solidFill>
                <a:srgbClr val="2F1311"/>
              </a:solidFill>
              <a:latin typeface="Arial" charset="0"/>
              <a:ea typeface="宋体" charset="0"/>
              <a:cs typeface="宋体" charset="0"/>
            </a:endParaRPr>
          </a:p>
        </p:txBody>
      </p:sp>
      <p:sp>
        <p:nvSpPr>
          <p:cNvPr id="464901" name="Rectangle 6"/>
          <p:cNvSpPr>
            <a:spLocks noChangeArrowheads="1"/>
          </p:cNvSpPr>
          <p:nvPr/>
        </p:nvSpPr>
        <p:spPr bwMode="auto">
          <a:xfrm>
            <a:off x="0" y="1103313"/>
            <a:ext cx="184150" cy="717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pPr eaLnBrk="1" hangingPunct="1"/>
            <a:br>
              <a:rPr lang="en-US" altLang="zh-CN" sz="1200">
                <a:solidFill>
                  <a:srgbClr val="2F1311"/>
                </a:solidFill>
                <a:latin typeface="Times" charset="0"/>
                <a:ea typeface="宋体" charset="0"/>
                <a:cs typeface="宋体" charset="0"/>
              </a:rPr>
            </a:br>
            <a:endParaRPr lang="en-US" altLang="zh-CN" sz="1100">
              <a:solidFill>
                <a:srgbClr val="2F1311"/>
              </a:solidFill>
              <a:ea typeface="宋体" charset="0"/>
              <a:cs typeface="宋体" charset="0"/>
            </a:endParaRPr>
          </a:p>
          <a:p>
            <a:endParaRPr lang="en-US" altLang="zh-CN">
              <a:solidFill>
                <a:srgbClr val="2F1311"/>
              </a:solidFill>
              <a:latin typeface="Arial" charset="0"/>
              <a:ea typeface="宋体" charset="0"/>
              <a:cs typeface="宋体" charset="0"/>
            </a:endParaRPr>
          </a:p>
        </p:txBody>
      </p:sp>
      <p:graphicFrame>
        <p:nvGraphicFramePr>
          <p:cNvPr id="361479" name="Group 7"/>
          <p:cNvGraphicFramePr>
            <a:graphicFrameLocks noGrp="1"/>
          </p:cNvGraphicFramePr>
          <p:nvPr/>
        </p:nvGraphicFramePr>
        <p:xfrm>
          <a:off x="76200" y="1257300"/>
          <a:ext cx="7620000" cy="5641975"/>
        </p:xfrm>
        <a:graphic>
          <a:graphicData uri="http://schemas.openxmlformats.org/drawingml/2006/table">
            <a:tbl>
              <a:tblPr/>
              <a:tblGrid>
                <a:gridCol w="3771900">
                  <a:extLst>
                    <a:ext uri="{9D8B030D-6E8A-4147-A177-3AD203B41FA5}">
                      <a16:colId xmlns:a16="http://schemas.microsoft.com/office/drawing/2014/main" val="20000"/>
                    </a:ext>
                  </a:extLst>
                </a:gridCol>
                <a:gridCol w="3848100">
                  <a:extLst>
                    <a:ext uri="{9D8B030D-6E8A-4147-A177-3AD203B41FA5}">
                      <a16:colId xmlns:a16="http://schemas.microsoft.com/office/drawing/2014/main" val="20001"/>
                    </a:ext>
                  </a:extLst>
                </a:gridCol>
              </a:tblGrid>
              <a:tr h="460375">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800600" algn="l"/>
                          <a:tab pos="5600700" algn="l"/>
                        </a:tabLst>
                      </a:pPr>
                      <a:r>
                        <a:rPr kumimoji="0" lang="en-US" altLang="zh-CN" sz="2100" b="1" i="0" u="none" strike="noStrike" cap="none" normalizeH="0" baseline="0" dirty="0">
                          <a:ln>
                            <a:noFill/>
                          </a:ln>
                          <a:solidFill>
                            <a:srgbClr val="FFFFFF"/>
                          </a:solidFill>
                          <a:effectLst>
                            <a:outerShdw blurRad="38100" dist="38100" dir="2700000" algn="tl">
                              <a:srgbClr val="000000"/>
                            </a:outerShdw>
                          </a:effectLst>
                          <a:latin typeface="Arial Rounded MT Bold" charset="0"/>
                          <a:ea typeface="ＭＳ Ｐゴシック" charset="0"/>
                          <a:cs typeface="Times" charset="0"/>
                        </a:rPr>
                        <a:t>Passover</a:t>
                      </a:r>
                      <a:endParaRPr kumimoji="0" lang="en-US" altLang="zh-CN" sz="2800" b="0" i="0" u="none" strike="noStrike" cap="none" normalizeH="0" baseline="0" dirty="0">
                        <a:ln>
                          <a:noFill/>
                        </a:ln>
                        <a:solidFill>
                          <a:srgbClr val="FFFFFF"/>
                        </a:solidFill>
                        <a:effectLst>
                          <a:outerShdw blurRad="38100" dist="38100" dir="2700000" algn="tl">
                            <a:srgbClr val="000000"/>
                          </a:outerShdw>
                        </a:effectLst>
                        <a:latin typeface="Arial" charset="0"/>
                        <a:ea typeface="宋体" charset="0"/>
                        <a:cs typeface="宋体"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0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800600" algn="l"/>
                          <a:tab pos="5600700" algn="l"/>
                        </a:tabLst>
                      </a:pPr>
                      <a:r>
                        <a:rPr kumimoji="0" lang="en-US" altLang="zh-CN" sz="2100" b="1" i="0" u="none" strike="noStrike" cap="none" normalizeH="0" baseline="0" dirty="0">
                          <a:ln>
                            <a:noFill/>
                          </a:ln>
                          <a:solidFill>
                            <a:srgbClr val="FFFFFF"/>
                          </a:solidFill>
                          <a:effectLst>
                            <a:outerShdw blurRad="38100" dist="38100" dir="2700000" algn="tl">
                              <a:srgbClr val="000000"/>
                            </a:outerShdw>
                          </a:effectLst>
                          <a:latin typeface="Arial Rounded MT Bold" charset="0"/>
                          <a:ea typeface="ＭＳ Ｐゴシック" charset="0"/>
                          <a:cs typeface="Times" charset="0"/>
                        </a:rPr>
                        <a:t>Lord</a:t>
                      </a:r>
                      <a:r>
                        <a:rPr kumimoji="0" lang="fr-FR" altLang="zh-CN" sz="2100" b="1" i="0" u="none" strike="noStrike" cap="none" normalizeH="0" baseline="0" dirty="0">
                          <a:ln>
                            <a:noFill/>
                          </a:ln>
                          <a:solidFill>
                            <a:srgbClr val="FFFFFF"/>
                          </a:solidFill>
                          <a:effectLst>
                            <a:outerShdw blurRad="38100" dist="38100" dir="2700000" algn="tl">
                              <a:srgbClr val="000000"/>
                            </a:outerShdw>
                          </a:effectLst>
                          <a:latin typeface="Arial Rounded MT Bold" charset="0"/>
                          <a:ea typeface="ＭＳ Ｐゴシック" charset="0"/>
                          <a:cs typeface="Times" charset="0"/>
                        </a:rPr>
                        <a:t>'</a:t>
                      </a:r>
                      <a:r>
                        <a:rPr kumimoji="0" lang="en-US" altLang="zh-CN" sz="2100" b="1" i="0" u="none" strike="noStrike" cap="none" normalizeH="0" baseline="0" dirty="0">
                          <a:ln>
                            <a:noFill/>
                          </a:ln>
                          <a:solidFill>
                            <a:srgbClr val="FFFFFF"/>
                          </a:solidFill>
                          <a:effectLst>
                            <a:outerShdw blurRad="38100" dist="38100" dir="2700000" algn="tl">
                              <a:srgbClr val="000000"/>
                            </a:outerShdw>
                          </a:effectLst>
                          <a:latin typeface="Arial Rounded MT Bold" charset="0"/>
                          <a:ea typeface="ＭＳ Ｐゴシック" charset="0"/>
                          <a:cs typeface="Times" charset="0"/>
                        </a:rPr>
                        <a:t>s Supper </a:t>
                      </a:r>
                      <a:endParaRPr kumimoji="0" lang="en-US" altLang="zh-CN" sz="2800" b="0" i="0" u="none" strike="noStrike" cap="none" normalizeH="0" baseline="0" dirty="0">
                        <a:ln>
                          <a:noFill/>
                        </a:ln>
                        <a:solidFill>
                          <a:srgbClr val="FFFFFF"/>
                        </a:solidFill>
                        <a:effectLst>
                          <a:outerShdw blurRad="38100" dist="38100" dir="2700000" algn="tl">
                            <a:srgbClr val="000000"/>
                          </a:outerShdw>
                        </a:effectLst>
                        <a:latin typeface="Arial" charset="0"/>
                        <a:ea typeface="宋体" charset="0"/>
                        <a:cs typeface="宋体"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00"/>
                    </a:solidFill>
                  </a:tcPr>
                </a:tc>
                <a:extLst>
                  <a:ext uri="{0D108BD9-81ED-4DB2-BD59-A6C34878D82A}">
                    <a16:rowId xmlns:a16="http://schemas.microsoft.com/office/drawing/2014/main" val="10000"/>
                  </a:ext>
                </a:extLst>
              </a:tr>
              <a:tr h="741363">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800600" algn="l"/>
                          <a:tab pos="5600700" algn="l"/>
                        </a:tabLst>
                      </a:pPr>
                      <a:r>
                        <a:rPr kumimoji="0" lang="en-US" altLang="zh-CN" sz="1900" b="1" i="0" u="sng" strike="noStrike" cap="none" normalizeH="0" baseline="0" dirty="0">
                          <a:ln>
                            <a:noFill/>
                          </a:ln>
                          <a:solidFill>
                            <a:srgbClr val="FFFFFF"/>
                          </a:solidFill>
                          <a:effectLst>
                            <a:outerShdw blurRad="38100" dist="38100" dir="2700000" algn="tl">
                              <a:srgbClr val="000000"/>
                            </a:outerShdw>
                          </a:effectLst>
                          <a:latin typeface="AGaramond Semibold" charset="0"/>
                          <a:ea typeface="ＭＳ Ｐゴシック" charset="0"/>
                          <a:cs typeface="Times" charset="0"/>
                        </a:rPr>
                        <a:t>2nd Cup</a:t>
                      </a:r>
                      <a:r>
                        <a:rPr kumimoji="0" lang="en-US" altLang="zh-CN" sz="1900" b="1" i="0" u="none" strike="noStrike" cap="none" normalizeH="0" baseline="0" dirty="0">
                          <a:ln>
                            <a:noFill/>
                          </a:ln>
                          <a:solidFill>
                            <a:srgbClr val="FFFFFF"/>
                          </a:solidFill>
                          <a:effectLst>
                            <a:outerShdw blurRad="38100" dist="38100" dir="2700000" algn="tl">
                              <a:srgbClr val="000000"/>
                            </a:outerShdw>
                          </a:effectLst>
                          <a:latin typeface="Times" charset="0"/>
                          <a:ea typeface="宋体" charset="0"/>
                          <a:cs typeface="宋体" charset="0"/>
                        </a:rPr>
                        <a:t>: Plagues/Judgment, saying, "I will rid you of their bondage"</a:t>
                      </a:r>
                      <a:endParaRPr kumimoji="0" lang="en-US" altLang="zh-CN" sz="1800" b="1" i="0" u="none" strike="noStrike" cap="none" normalizeH="0" baseline="0" dirty="0">
                        <a:ln>
                          <a:noFill/>
                        </a:ln>
                        <a:solidFill>
                          <a:srgbClr val="FFFFFF"/>
                        </a:solidFill>
                        <a:effectLst>
                          <a:outerShdw blurRad="38100" dist="38100" dir="2700000" algn="tl">
                            <a:srgbClr val="000000"/>
                          </a:outerShdw>
                        </a:effectLst>
                        <a:latin typeface="Tahoma" charset="0"/>
                        <a:ea typeface="宋体" charset="0"/>
                        <a:cs typeface="宋体"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44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ＭＳ Ｐゴシック"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852488">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800600" algn="l"/>
                          <a:tab pos="5600700" algn="l"/>
                        </a:tabLst>
                      </a:pPr>
                      <a:r>
                        <a:rPr kumimoji="0" lang="en-US" altLang="zh-CN" sz="1900" b="1" i="0" u="none" strike="noStrike" cap="none" normalizeH="0" baseline="0">
                          <a:ln>
                            <a:noFill/>
                          </a:ln>
                          <a:solidFill>
                            <a:srgbClr val="FFFFFF"/>
                          </a:solidFill>
                          <a:effectLst>
                            <a:outerShdw blurRad="38100" dist="38100" dir="2700000" algn="tl">
                              <a:srgbClr val="000000"/>
                            </a:outerShdw>
                          </a:effectLst>
                          <a:latin typeface="Times" charset="0"/>
                          <a:ea typeface="宋体" charset="0"/>
                          <a:cs typeface="宋体" charset="0"/>
                        </a:rPr>
                        <a:t>Washing hands, eat upper and 1/2 middle matzah and bitter herbs with bottom matzah (bondage)</a:t>
                      </a:r>
                      <a:endParaRPr kumimoji="0" lang="en-US" altLang="zh-CN" sz="1800" b="1" i="0" u="none" strike="noStrike" cap="none" normalizeH="0" baseline="0">
                        <a:ln>
                          <a:noFill/>
                        </a:ln>
                        <a:solidFill>
                          <a:srgbClr val="FFFFFF"/>
                        </a:solidFill>
                        <a:effectLst>
                          <a:outerShdw blurRad="38100" dist="38100" dir="2700000" algn="tl">
                            <a:srgbClr val="000000"/>
                          </a:outerShdw>
                        </a:effectLst>
                        <a:latin typeface="Tahoma" charset="0"/>
                        <a:ea typeface="宋体" charset="0"/>
                        <a:cs typeface="宋体"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44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ＭＳ Ｐゴシック"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742950">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800600" algn="l"/>
                          <a:tab pos="5600700" algn="l"/>
                        </a:tabLst>
                      </a:pPr>
                      <a:r>
                        <a:rPr kumimoji="0" lang="en-US" altLang="zh-CN" sz="1900" b="1" i="0" u="none" strike="noStrike" cap="none" normalizeH="0" baseline="0">
                          <a:ln>
                            <a:noFill/>
                          </a:ln>
                          <a:solidFill>
                            <a:srgbClr val="FFFFFF"/>
                          </a:solidFill>
                          <a:effectLst>
                            <a:outerShdw blurRad="38100" dist="38100" dir="2700000" algn="tl">
                              <a:srgbClr val="000000"/>
                            </a:outerShdw>
                          </a:effectLst>
                          <a:latin typeface="Times" charset="0"/>
                          <a:ea typeface="宋体" charset="0"/>
                          <a:cs typeface="宋体" charset="0"/>
                        </a:rPr>
                        <a:t>Passover Supper begins</a:t>
                      </a:r>
                      <a:endParaRPr kumimoji="0" lang="en-US" altLang="zh-CN" sz="1800" b="1" i="0" u="none" strike="noStrike" cap="none" normalizeH="0" baseline="0">
                        <a:ln>
                          <a:noFill/>
                        </a:ln>
                        <a:solidFill>
                          <a:srgbClr val="FFFFFF"/>
                        </a:solidFill>
                        <a:effectLst>
                          <a:outerShdw blurRad="38100" dist="38100" dir="2700000" algn="tl">
                            <a:srgbClr val="000000"/>
                          </a:outerShdw>
                        </a:effectLst>
                        <a:latin typeface="Tahoma" charset="0"/>
                        <a:ea typeface="宋体" charset="0"/>
                        <a:cs typeface="宋体"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44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ＭＳ Ｐゴシック"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1093788">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800600" algn="l"/>
                          <a:tab pos="5600700" algn="l"/>
                        </a:tabLst>
                      </a:pPr>
                      <a:r>
                        <a:rPr kumimoji="0" lang="en-US" altLang="zh-CN" sz="1900" b="1" i="0" u="none" strike="noStrike" cap="none" normalizeH="0" baseline="0" dirty="0">
                          <a:ln>
                            <a:noFill/>
                          </a:ln>
                          <a:solidFill>
                            <a:srgbClr val="FFFFFF"/>
                          </a:solidFill>
                          <a:effectLst>
                            <a:outerShdw blurRad="38100" dist="38100" dir="2700000" algn="tl">
                              <a:srgbClr val="000000"/>
                            </a:outerShdw>
                          </a:effectLst>
                          <a:latin typeface="Times" charset="0"/>
                          <a:ea typeface="宋体" charset="0"/>
                          <a:cs typeface="宋体" charset="0"/>
                        </a:rPr>
                        <a:t>Eat bitter herbs with </a:t>
                      </a:r>
                      <a:r>
                        <a:rPr kumimoji="0" lang="en-US" altLang="zh-CN" sz="1900" b="1" i="1" u="none" strike="noStrike" cap="none" normalizeH="0" baseline="0" dirty="0" err="1">
                          <a:ln>
                            <a:noFill/>
                          </a:ln>
                          <a:solidFill>
                            <a:srgbClr val="FFFFFF"/>
                          </a:solidFill>
                          <a:effectLst>
                            <a:outerShdw blurRad="38100" dist="38100" dir="2700000" algn="tl">
                              <a:srgbClr val="000000"/>
                            </a:outerShdw>
                          </a:effectLst>
                          <a:latin typeface="Times" charset="0"/>
                          <a:ea typeface="宋体" charset="0"/>
                          <a:cs typeface="宋体" charset="0"/>
                        </a:rPr>
                        <a:t>charoseth</a:t>
                      </a:r>
                      <a:r>
                        <a:rPr kumimoji="0" lang="en-US" altLang="zh-CN" sz="1900" b="1" i="0" u="none" strike="noStrike" cap="none" normalizeH="0" baseline="0" dirty="0">
                          <a:ln>
                            <a:noFill/>
                          </a:ln>
                          <a:solidFill>
                            <a:srgbClr val="FFFFFF"/>
                          </a:solidFill>
                          <a:effectLst>
                            <a:outerShdw blurRad="38100" dist="38100" dir="2700000" algn="tl">
                              <a:srgbClr val="000000"/>
                            </a:outerShdw>
                          </a:effectLst>
                          <a:latin typeface="Times" charset="0"/>
                          <a:ea typeface="宋体" charset="0"/>
                          <a:cs typeface="宋体" charset="0"/>
                        </a:rPr>
                        <a:t> of dates, honey, &amp; almonds (sweetness of life with God</a:t>
                      </a:r>
                      <a:r>
                        <a:rPr kumimoji="0" lang="fr-FR" altLang="zh-CN" sz="1900" b="1" i="0" u="none" strike="noStrike" cap="none" normalizeH="0" baseline="0" dirty="0">
                          <a:ln>
                            <a:noFill/>
                          </a:ln>
                          <a:solidFill>
                            <a:srgbClr val="FFFFFF"/>
                          </a:solidFill>
                          <a:effectLst>
                            <a:outerShdw blurRad="38100" dist="38100" dir="2700000" algn="tl">
                              <a:srgbClr val="000000"/>
                            </a:outerShdw>
                          </a:effectLst>
                          <a:latin typeface="Times" charset="0"/>
                          <a:ea typeface="宋体" charset="0"/>
                          <a:cs typeface="宋体" charset="0"/>
                        </a:rPr>
                        <a:t>'</a:t>
                      </a:r>
                      <a:r>
                        <a:rPr kumimoji="0" lang="en-US" altLang="zh-CN" sz="1900" b="1" i="0" u="none" strike="noStrike" cap="none" normalizeH="0" baseline="0" dirty="0">
                          <a:ln>
                            <a:noFill/>
                          </a:ln>
                          <a:solidFill>
                            <a:srgbClr val="FFFFFF"/>
                          </a:solidFill>
                          <a:effectLst>
                            <a:outerShdw blurRad="38100" dist="38100" dir="2700000" algn="tl">
                              <a:srgbClr val="000000"/>
                            </a:outerShdw>
                          </a:effectLst>
                          <a:latin typeface="Times" charset="0"/>
                          <a:ea typeface="宋体" charset="0"/>
                          <a:cs typeface="宋体" charset="0"/>
                        </a:rPr>
                        <a:t>s redemption), roasted egg (temple offerings &amp; destruction, grief and new life), </a:t>
                      </a:r>
                      <a:r>
                        <a:rPr kumimoji="0" lang="en-US" altLang="zh-CN" sz="1900" b="1" i="0" u="none" strike="noStrike" cap="none" normalizeH="0" baseline="0" dirty="0" err="1">
                          <a:ln>
                            <a:noFill/>
                          </a:ln>
                          <a:solidFill>
                            <a:srgbClr val="FFFFFF"/>
                          </a:solidFill>
                          <a:effectLst>
                            <a:outerShdw blurRad="38100" dist="38100" dir="2700000" algn="tl">
                              <a:srgbClr val="000000"/>
                            </a:outerShdw>
                          </a:effectLst>
                          <a:latin typeface="Times" charset="0"/>
                          <a:ea typeface="宋体" charset="0"/>
                          <a:cs typeface="宋体" charset="0"/>
                        </a:rPr>
                        <a:t>shankbone</a:t>
                      </a:r>
                      <a:endParaRPr kumimoji="0" lang="en-US" altLang="zh-CN" sz="1800" b="1" i="0" u="none" strike="noStrike" cap="none" normalizeH="0" baseline="0" dirty="0">
                        <a:ln>
                          <a:noFill/>
                        </a:ln>
                        <a:solidFill>
                          <a:srgbClr val="FFFFFF"/>
                        </a:solidFill>
                        <a:effectLst>
                          <a:outerShdw blurRad="38100" dist="38100" dir="2700000" algn="tl">
                            <a:srgbClr val="000000"/>
                          </a:outerShdw>
                        </a:effectLst>
                        <a:latin typeface="Tahoma" charset="0"/>
                        <a:ea typeface="宋体" charset="0"/>
                        <a:cs typeface="宋体"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800600" algn="l"/>
                          <a:tab pos="5600700" algn="l"/>
                        </a:tabLst>
                      </a:pPr>
                      <a:r>
                        <a:rPr kumimoji="0" lang="en-US" altLang="zh-CN" sz="1900" b="1" i="0" u="none" strike="noStrike" cap="none" normalizeH="0" baseline="0">
                          <a:ln>
                            <a:noFill/>
                          </a:ln>
                          <a:solidFill>
                            <a:srgbClr val="FFFFFF"/>
                          </a:solidFill>
                          <a:effectLst>
                            <a:outerShdw blurRad="38100" dist="38100" dir="2700000" algn="tl">
                              <a:srgbClr val="000000"/>
                            </a:outerShdw>
                          </a:effectLst>
                          <a:latin typeface="Times" charset="0"/>
                          <a:ea typeface="宋体" charset="0"/>
                          <a:cs typeface="宋体" charset="0"/>
                        </a:rPr>
                        <a:t>Jesus dips the sop with Judas and Judas leaves (?)</a:t>
                      </a:r>
                      <a:endParaRPr kumimoji="0" lang="en-US" altLang="zh-CN" sz="3200" b="1" i="0" u="none" strike="noStrike" cap="none" normalizeH="0" baseline="0">
                        <a:ln>
                          <a:noFill/>
                        </a:ln>
                        <a:solidFill>
                          <a:srgbClr val="FFFFFF"/>
                        </a:solidFill>
                        <a:effectLst>
                          <a:outerShdw blurRad="38100" dist="38100" dir="2700000" algn="tl">
                            <a:srgbClr val="000000"/>
                          </a:outerShdw>
                        </a:effectLst>
                        <a:latin typeface="Arial" charset="0"/>
                        <a:ea typeface="宋体" charset="0"/>
                        <a:cs typeface="宋体"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612775">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800600" algn="l"/>
                          <a:tab pos="5600700" algn="l"/>
                        </a:tabLst>
                      </a:pPr>
                      <a:r>
                        <a:rPr kumimoji="0" lang="en-US" altLang="zh-CN" sz="1900" b="1" i="0" u="none" strike="noStrike" cap="none" normalizeH="0" baseline="0" dirty="0">
                          <a:ln>
                            <a:noFill/>
                          </a:ln>
                          <a:solidFill>
                            <a:srgbClr val="FFFFFF"/>
                          </a:solidFill>
                          <a:effectLst>
                            <a:outerShdw blurRad="38100" dist="38100" dir="2700000" algn="tl">
                              <a:srgbClr val="000000"/>
                            </a:outerShdw>
                          </a:effectLst>
                          <a:latin typeface="Times" charset="0"/>
                          <a:ea typeface="宋体" charset="0"/>
                          <a:cs typeface="宋体" charset="0"/>
                        </a:rPr>
                        <a:t>Eat </a:t>
                      </a:r>
                      <a:r>
                        <a:rPr kumimoji="0" lang="en-US" altLang="zh-CN" sz="1900" b="1" i="0" u="none" strike="noStrike" cap="none" normalizeH="0" baseline="0" dirty="0" err="1">
                          <a:ln>
                            <a:noFill/>
                          </a:ln>
                          <a:solidFill>
                            <a:srgbClr val="FFFFFF"/>
                          </a:solidFill>
                          <a:effectLst>
                            <a:outerShdw blurRad="38100" dist="38100" dir="2700000" algn="tl">
                              <a:srgbClr val="000000"/>
                            </a:outerShdw>
                          </a:effectLst>
                          <a:latin typeface="Times" charset="0"/>
                          <a:ea typeface="宋体" charset="0"/>
                          <a:cs typeface="宋体" charset="0"/>
                        </a:rPr>
                        <a:t>afikomen</a:t>
                      </a:r>
                      <a:r>
                        <a:rPr kumimoji="0" lang="en-US" altLang="zh-CN" sz="1900" b="1" i="0" u="none" strike="noStrike" cap="none" normalizeH="0" baseline="0" dirty="0">
                          <a:ln>
                            <a:noFill/>
                          </a:ln>
                          <a:solidFill>
                            <a:srgbClr val="FFFFFF"/>
                          </a:solidFill>
                          <a:effectLst>
                            <a:outerShdw blurRad="38100" dist="38100" dir="2700000" algn="tl">
                              <a:srgbClr val="000000"/>
                            </a:outerShdw>
                          </a:effectLst>
                          <a:latin typeface="Times" charset="0"/>
                          <a:ea typeface="宋体" charset="0"/>
                          <a:cs typeface="宋体" charset="0"/>
                        </a:rPr>
                        <a:t>—"This is the bread of affliction…"</a:t>
                      </a:r>
                      <a:endParaRPr kumimoji="0" lang="en-US" altLang="zh-CN" sz="1800" b="1" i="0" u="none" strike="noStrike" cap="none" normalizeH="0" baseline="0" dirty="0">
                        <a:ln>
                          <a:noFill/>
                        </a:ln>
                        <a:solidFill>
                          <a:srgbClr val="FFFFFF"/>
                        </a:solidFill>
                        <a:effectLst>
                          <a:outerShdw blurRad="38100" dist="38100" dir="2700000" algn="tl">
                            <a:srgbClr val="000000"/>
                          </a:outerShdw>
                        </a:effectLst>
                        <a:latin typeface="Tahoma" charset="0"/>
                        <a:ea typeface="宋体" charset="0"/>
                        <a:cs typeface="宋体"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800600" algn="l"/>
                          <a:tab pos="5600700" algn="l"/>
                        </a:tabLst>
                      </a:pPr>
                      <a:r>
                        <a:rPr kumimoji="0" lang="en-US" altLang="zh-CN" sz="1900" b="1" i="0" u="none" strike="noStrike" cap="none" normalizeH="0" baseline="0" dirty="0">
                          <a:ln>
                            <a:noFill/>
                          </a:ln>
                          <a:solidFill>
                            <a:srgbClr val="FFFFFF"/>
                          </a:solidFill>
                          <a:effectLst>
                            <a:outerShdw blurRad="38100" dist="38100" dir="2700000" algn="tl">
                              <a:srgbClr val="000000"/>
                            </a:outerShdw>
                          </a:effectLst>
                          <a:latin typeface="Times" charset="0"/>
                          <a:ea typeface="宋体" charset="0"/>
                          <a:cs typeface="宋体" charset="0"/>
                        </a:rPr>
                        <a:t>"This is my body…" (Luke 22:19)</a:t>
                      </a:r>
                      <a:endParaRPr kumimoji="0" lang="en-US" altLang="zh-CN" sz="3200" b="1" i="0" u="none" strike="noStrike" cap="none" normalizeH="0" baseline="0" dirty="0">
                        <a:ln>
                          <a:noFill/>
                        </a:ln>
                        <a:solidFill>
                          <a:srgbClr val="FFFFFF"/>
                        </a:solidFill>
                        <a:effectLst>
                          <a:outerShdw blurRad="38100" dist="38100" dir="2700000" algn="tl">
                            <a:srgbClr val="000000"/>
                          </a:outerShdw>
                        </a:effectLst>
                        <a:latin typeface="Arial" charset="0"/>
                        <a:ea typeface="宋体" charset="0"/>
                        <a:cs typeface="宋体"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464925" name="Rectangle 30"/>
          <p:cNvSpPr>
            <a:spLocks noChangeArrowheads="1"/>
          </p:cNvSpPr>
          <p:nvPr/>
        </p:nvSpPr>
        <p:spPr bwMode="auto">
          <a:xfrm>
            <a:off x="0" y="4962525"/>
            <a:ext cx="184150" cy="717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pPr eaLnBrk="1" hangingPunct="1"/>
            <a:br>
              <a:rPr lang="en-US" altLang="zh-CN" sz="1200">
                <a:solidFill>
                  <a:srgbClr val="2F1311"/>
                </a:solidFill>
                <a:latin typeface="Times" charset="0"/>
                <a:ea typeface="宋体" charset="0"/>
                <a:cs typeface="宋体" charset="0"/>
              </a:rPr>
            </a:br>
            <a:endParaRPr lang="en-US" altLang="zh-CN" sz="1100">
              <a:solidFill>
                <a:srgbClr val="2F1311"/>
              </a:solidFill>
              <a:ea typeface="宋体" charset="0"/>
              <a:cs typeface="宋体" charset="0"/>
            </a:endParaRPr>
          </a:p>
          <a:p>
            <a:endParaRPr lang="en-US" altLang="zh-CN">
              <a:solidFill>
                <a:srgbClr val="2F1311"/>
              </a:solidFill>
              <a:latin typeface="Arial" charset="0"/>
              <a:ea typeface="宋体" charset="0"/>
              <a:cs typeface="宋体" charset="0"/>
            </a:endParaRPr>
          </a:p>
        </p:txBody>
      </p:sp>
      <p:sp>
        <p:nvSpPr>
          <p:cNvPr id="464926" name="Rectangle 31"/>
          <p:cNvSpPr>
            <a:spLocks noChangeArrowheads="1"/>
          </p:cNvSpPr>
          <p:nvPr/>
        </p:nvSpPr>
        <p:spPr bwMode="auto">
          <a:xfrm>
            <a:off x="0" y="8367713"/>
            <a:ext cx="184150"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pPr eaLnBrk="1" hangingPunct="1"/>
            <a:endParaRPr lang="en-US">
              <a:solidFill>
                <a:srgbClr val="2F1311"/>
              </a:solidFill>
              <a:latin typeface="Arial" charset="0"/>
            </a:endParaRPr>
          </a:p>
        </p:txBody>
      </p:sp>
      <p:pic>
        <p:nvPicPr>
          <p:cNvPr id="464927" name="Picture 33" descr="j0287419"/>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035800" y="0"/>
            <a:ext cx="1879600" cy="1754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61506" name="Oval 34"/>
          <p:cNvSpPr>
            <a:spLocks noChangeArrowheads="1"/>
          </p:cNvSpPr>
          <p:nvPr/>
        </p:nvSpPr>
        <p:spPr bwMode="auto">
          <a:xfrm>
            <a:off x="0" y="5867400"/>
            <a:ext cx="3810000" cy="990600"/>
          </a:xfrm>
          <a:prstGeom prst="ellipse">
            <a:avLst/>
          </a:prstGeom>
          <a:noFill/>
          <a:ln w="7620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sz="2400">
              <a:solidFill>
                <a:srgbClr val="2F1311"/>
              </a:solidFill>
              <a:latin typeface="Arial" charset="0"/>
            </a:endParaRPr>
          </a:p>
        </p:txBody>
      </p:sp>
      <p:sp>
        <p:nvSpPr>
          <p:cNvPr id="361507" name="Oval 35"/>
          <p:cNvSpPr>
            <a:spLocks noChangeArrowheads="1"/>
          </p:cNvSpPr>
          <p:nvPr/>
        </p:nvSpPr>
        <p:spPr bwMode="auto">
          <a:xfrm>
            <a:off x="3886200" y="5867400"/>
            <a:ext cx="3810000" cy="990600"/>
          </a:xfrm>
          <a:prstGeom prst="ellipse">
            <a:avLst/>
          </a:prstGeom>
          <a:noFill/>
          <a:ln w="7620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sz="2400">
              <a:solidFill>
                <a:srgbClr val="2F1311"/>
              </a:solidFill>
              <a:latin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1" presetClass="entr" presetSubtype="0" fill="hold" grpId="0" nodeType="afterEffect">
                                  <p:stCondLst>
                                    <p:cond delay="0"/>
                                  </p:stCondLst>
                                  <p:childTnLst>
                                    <p:set>
                                      <p:cBhvr>
                                        <p:cTn id="6" dur="1" fill="hold">
                                          <p:stCondLst>
                                            <p:cond delay="0"/>
                                          </p:stCondLst>
                                        </p:cTn>
                                        <p:tgtEl>
                                          <p:spTgt spid="361506"/>
                                        </p:tgtEl>
                                        <p:attrNameLst>
                                          <p:attrName>style.visibility</p:attrName>
                                        </p:attrNameLst>
                                      </p:cBhvr>
                                      <p:to>
                                        <p:strVal val="visible"/>
                                      </p:to>
                                    </p:set>
                                    <p:animEffect transition="in" filter="fade">
                                      <p:cBhvr>
                                        <p:cTn id="7" dur="770" decel="100000"/>
                                        <p:tgtEl>
                                          <p:spTgt spid="361506"/>
                                        </p:tgtEl>
                                      </p:cBhvr>
                                    </p:animEffect>
                                    <p:animScale>
                                      <p:cBhvr>
                                        <p:cTn id="8" dur="770" decel="100000"/>
                                        <p:tgtEl>
                                          <p:spTgt spid="361506"/>
                                        </p:tgtEl>
                                      </p:cBhvr>
                                      <p:from x="10000" y="10000"/>
                                      <p:to x="200000" y="450000"/>
                                    </p:animScale>
                                    <p:animScale>
                                      <p:cBhvr>
                                        <p:cTn id="9" dur="1230" accel="100000" fill="hold">
                                          <p:stCondLst>
                                            <p:cond delay="770"/>
                                          </p:stCondLst>
                                        </p:cTn>
                                        <p:tgtEl>
                                          <p:spTgt spid="361506"/>
                                        </p:tgtEl>
                                      </p:cBhvr>
                                      <p:from x="200000" y="450000"/>
                                      <p:to x="100000" y="100000"/>
                                    </p:animScale>
                                    <p:set>
                                      <p:cBhvr>
                                        <p:cTn id="10" dur="770" fill="hold"/>
                                        <p:tgtEl>
                                          <p:spTgt spid="361506"/>
                                        </p:tgtEl>
                                        <p:attrNameLst>
                                          <p:attrName>ppt_x</p:attrName>
                                        </p:attrNameLst>
                                      </p:cBhvr>
                                      <p:to>
                                        <p:strVal val="(0.5)"/>
                                      </p:to>
                                    </p:set>
                                    <p:anim from="(0.5)" to="(#ppt_x)" calcmode="lin" valueType="num">
                                      <p:cBhvr>
                                        <p:cTn id="11" dur="1230" accel="100000" fill="hold">
                                          <p:stCondLst>
                                            <p:cond delay="770"/>
                                          </p:stCondLst>
                                        </p:cTn>
                                        <p:tgtEl>
                                          <p:spTgt spid="361506"/>
                                        </p:tgtEl>
                                        <p:attrNameLst>
                                          <p:attrName>ppt_x</p:attrName>
                                        </p:attrNameLst>
                                      </p:cBhvr>
                                    </p:anim>
                                    <p:set>
                                      <p:cBhvr>
                                        <p:cTn id="12" dur="770" fill="hold"/>
                                        <p:tgtEl>
                                          <p:spTgt spid="361506"/>
                                        </p:tgtEl>
                                        <p:attrNameLst>
                                          <p:attrName>ppt_y</p:attrName>
                                        </p:attrNameLst>
                                      </p:cBhvr>
                                      <p:to>
                                        <p:strVal val="(#ppt_y+0.4)"/>
                                      </p:to>
                                    </p:set>
                                    <p:anim from="(#ppt_y+0.4)" to="(#ppt_y)" calcmode="lin" valueType="num">
                                      <p:cBhvr>
                                        <p:cTn id="13" dur="1230" accel="100000" fill="hold">
                                          <p:stCondLst>
                                            <p:cond delay="770"/>
                                          </p:stCondLst>
                                        </p:cTn>
                                        <p:tgtEl>
                                          <p:spTgt spid="361506"/>
                                        </p:tgtEl>
                                        <p:attrNameLst>
                                          <p:attrName>ppt_y</p:attrName>
                                        </p:attrNameLst>
                                      </p:cBhvr>
                                    </p:anim>
                                  </p:childTnLst>
                                </p:cTn>
                              </p:par>
                            </p:childTnLst>
                          </p:cTn>
                        </p:par>
                        <p:par>
                          <p:cTn id="14" fill="hold" nodeType="afterGroup">
                            <p:stCondLst>
                              <p:cond delay="2000"/>
                            </p:stCondLst>
                            <p:childTnLst>
                              <p:par>
                                <p:cTn id="15" presetID="51" presetClass="entr" presetSubtype="0" fill="hold" grpId="0" nodeType="afterEffect">
                                  <p:stCondLst>
                                    <p:cond delay="0"/>
                                  </p:stCondLst>
                                  <p:childTnLst>
                                    <p:set>
                                      <p:cBhvr>
                                        <p:cTn id="16" dur="1" fill="hold">
                                          <p:stCondLst>
                                            <p:cond delay="0"/>
                                          </p:stCondLst>
                                        </p:cTn>
                                        <p:tgtEl>
                                          <p:spTgt spid="361507"/>
                                        </p:tgtEl>
                                        <p:attrNameLst>
                                          <p:attrName>style.visibility</p:attrName>
                                        </p:attrNameLst>
                                      </p:cBhvr>
                                      <p:to>
                                        <p:strVal val="visible"/>
                                      </p:to>
                                    </p:set>
                                    <p:animEffect transition="in" filter="fade">
                                      <p:cBhvr>
                                        <p:cTn id="17" dur="770" decel="100000"/>
                                        <p:tgtEl>
                                          <p:spTgt spid="361507"/>
                                        </p:tgtEl>
                                      </p:cBhvr>
                                    </p:animEffect>
                                    <p:animScale>
                                      <p:cBhvr>
                                        <p:cTn id="18" dur="770" decel="100000"/>
                                        <p:tgtEl>
                                          <p:spTgt spid="361507"/>
                                        </p:tgtEl>
                                      </p:cBhvr>
                                      <p:from x="10000" y="10000"/>
                                      <p:to x="200000" y="450000"/>
                                    </p:animScale>
                                    <p:animScale>
                                      <p:cBhvr>
                                        <p:cTn id="19" dur="1230" accel="100000" fill="hold">
                                          <p:stCondLst>
                                            <p:cond delay="770"/>
                                          </p:stCondLst>
                                        </p:cTn>
                                        <p:tgtEl>
                                          <p:spTgt spid="361507"/>
                                        </p:tgtEl>
                                      </p:cBhvr>
                                      <p:from x="200000" y="450000"/>
                                      <p:to x="100000" y="100000"/>
                                    </p:animScale>
                                    <p:set>
                                      <p:cBhvr>
                                        <p:cTn id="20" dur="770" fill="hold"/>
                                        <p:tgtEl>
                                          <p:spTgt spid="361507"/>
                                        </p:tgtEl>
                                        <p:attrNameLst>
                                          <p:attrName>ppt_x</p:attrName>
                                        </p:attrNameLst>
                                      </p:cBhvr>
                                      <p:to>
                                        <p:strVal val="(0.5)"/>
                                      </p:to>
                                    </p:set>
                                    <p:anim from="(0.5)" to="(#ppt_x)" calcmode="lin" valueType="num">
                                      <p:cBhvr>
                                        <p:cTn id="21" dur="1230" accel="100000" fill="hold">
                                          <p:stCondLst>
                                            <p:cond delay="770"/>
                                          </p:stCondLst>
                                        </p:cTn>
                                        <p:tgtEl>
                                          <p:spTgt spid="361507"/>
                                        </p:tgtEl>
                                        <p:attrNameLst>
                                          <p:attrName>ppt_x</p:attrName>
                                        </p:attrNameLst>
                                      </p:cBhvr>
                                    </p:anim>
                                    <p:set>
                                      <p:cBhvr>
                                        <p:cTn id="22" dur="770" fill="hold"/>
                                        <p:tgtEl>
                                          <p:spTgt spid="361507"/>
                                        </p:tgtEl>
                                        <p:attrNameLst>
                                          <p:attrName>ppt_y</p:attrName>
                                        </p:attrNameLst>
                                      </p:cBhvr>
                                      <p:to>
                                        <p:strVal val="(#ppt_y+0.4)"/>
                                      </p:to>
                                    </p:set>
                                    <p:anim from="(#ppt_y+0.4)" to="(#ppt_y)" calcmode="lin" valueType="num">
                                      <p:cBhvr>
                                        <p:cTn id="23" dur="1230" accel="100000" fill="hold">
                                          <p:stCondLst>
                                            <p:cond delay="770"/>
                                          </p:stCondLst>
                                        </p:cTn>
                                        <p:tgtEl>
                                          <p:spTgt spid="361507"/>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1506" grpId="0" animBg="1"/>
      <p:bldP spid="361507" grpId="0" animBg="1"/>
    </p:bld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002" name="Rectangle 2"/>
          <p:cNvSpPr>
            <a:spLocks noChangeArrowheads="1"/>
          </p:cNvSpPr>
          <p:nvPr/>
        </p:nvSpPr>
        <p:spPr bwMode="auto">
          <a:xfrm>
            <a:off x="0" y="0"/>
            <a:ext cx="7848600" cy="6858000"/>
          </a:xfrm>
          <a:prstGeom prst="rect">
            <a:avLst/>
          </a:prstGeom>
          <a:gradFill rotWithShape="0">
            <a:gsLst>
              <a:gs pos="0">
                <a:schemeClr val="bg2">
                  <a:alpha val="58000"/>
                </a:schemeClr>
              </a:gs>
              <a:gs pos="100000">
                <a:schemeClr val="bg2">
                  <a:gamma/>
                  <a:shade val="46275"/>
                  <a:invGamma/>
                </a:schemeClr>
              </a:gs>
            </a:gsLst>
            <a:lin ang="5400000" scaled="1"/>
          </a:gradFill>
          <a:ln w="9525">
            <a:solidFill>
              <a:schemeClr val="tx1"/>
            </a:solidFill>
            <a:miter lim="800000"/>
            <a:headEnd/>
            <a:tailEnd/>
          </a:ln>
          <a:effectLst/>
        </p:spPr>
        <p:txBody>
          <a:bodyPr wrap="none" anchor="ctr"/>
          <a:lstStyle/>
          <a:p>
            <a:pPr>
              <a:defRPr/>
            </a:pPr>
            <a:endParaRPr lang="en-US" sz="2400">
              <a:solidFill>
                <a:srgbClr val="2F1311"/>
              </a:solidFill>
              <a:latin typeface="Arial" pitchFamily="-112" charset="0"/>
              <a:ea typeface="ＭＳ Ｐゴシック" pitchFamily="-112" charset="-128"/>
              <a:cs typeface="ＭＳ Ｐゴシック" pitchFamily="-112" charset="-128"/>
            </a:endParaRPr>
          </a:p>
        </p:txBody>
      </p:sp>
      <p:pic>
        <p:nvPicPr>
          <p:cNvPr id="466946" name="Picture 3" descr="Passover Cup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422775" y="0"/>
            <a:ext cx="472122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66947" name="Picture 5" descr="j028038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6200" y="990600"/>
            <a:ext cx="2425700" cy="304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66948" name="Picture 6" descr="j028038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917700" y="990600"/>
            <a:ext cx="2425700" cy="304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66949" name="Picture 7" descr="j028038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6200" y="3733800"/>
            <a:ext cx="2425700" cy="304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66950" name="Picture 8" descr="j028038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917700" y="3733800"/>
            <a:ext cx="2425700" cy="304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84009" name="Text Box 9"/>
          <p:cNvSpPr txBox="1">
            <a:spLocks noChangeArrowheads="1"/>
          </p:cNvSpPr>
          <p:nvPr/>
        </p:nvSpPr>
        <p:spPr bwMode="auto">
          <a:xfrm>
            <a:off x="228600" y="1981200"/>
            <a:ext cx="1884363" cy="579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3200" b="1">
                <a:solidFill>
                  <a:srgbClr val="2F1311"/>
                </a:solidFill>
              </a:rPr>
              <a:t>Blessing</a:t>
            </a:r>
            <a:endParaRPr lang="en-US" sz="1800">
              <a:solidFill>
                <a:srgbClr val="2F1311"/>
              </a:solidFill>
            </a:endParaRPr>
          </a:p>
        </p:txBody>
      </p:sp>
      <p:sp>
        <p:nvSpPr>
          <p:cNvPr id="384010" name="Text Box 10"/>
          <p:cNvSpPr txBox="1">
            <a:spLocks noChangeArrowheads="1"/>
          </p:cNvSpPr>
          <p:nvPr/>
        </p:nvSpPr>
        <p:spPr bwMode="auto">
          <a:xfrm>
            <a:off x="2330450" y="1981200"/>
            <a:ext cx="1784350" cy="579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3200" b="1">
                <a:solidFill>
                  <a:srgbClr val="2F1311"/>
                </a:solidFill>
              </a:rPr>
              <a:t>Plagues</a:t>
            </a:r>
            <a:endParaRPr lang="en-US" sz="1800">
              <a:solidFill>
                <a:srgbClr val="2F1311"/>
              </a:solidFill>
            </a:endParaRPr>
          </a:p>
        </p:txBody>
      </p:sp>
      <p:sp>
        <p:nvSpPr>
          <p:cNvPr id="384011" name="Text Box 11"/>
          <p:cNvSpPr txBox="1">
            <a:spLocks noChangeArrowheads="1"/>
          </p:cNvSpPr>
          <p:nvPr/>
        </p:nvSpPr>
        <p:spPr bwMode="auto">
          <a:xfrm>
            <a:off x="-73025" y="4800600"/>
            <a:ext cx="2663825" cy="579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3200" b="1">
                <a:solidFill>
                  <a:srgbClr val="2F1311"/>
                </a:solidFill>
              </a:rPr>
              <a:t>Redemption</a:t>
            </a:r>
            <a:endParaRPr lang="en-US" sz="1800">
              <a:solidFill>
                <a:srgbClr val="2F1311"/>
              </a:solidFill>
            </a:endParaRPr>
          </a:p>
        </p:txBody>
      </p:sp>
      <p:sp>
        <p:nvSpPr>
          <p:cNvPr id="384012" name="Text Box 12"/>
          <p:cNvSpPr txBox="1">
            <a:spLocks noChangeArrowheads="1"/>
          </p:cNvSpPr>
          <p:nvPr/>
        </p:nvSpPr>
        <p:spPr bwMode="auto">
          <a:xfrm>
            <a:off x="2590800" y="4800600"/>
            <a:ext cx="1444625" cy="579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3200" b="1">
                <a:solidFill>
                  <a:srgbClr val="2F1311"/>
                </a:solidFill>
              </a:rPr>
              <a:t>Praise</a:t>
            </a:r>
            <a:endParaRPr lang="en-US" sz="1800">
              <a:solidFill>
                <a:srgbClr val="2F1311"/>
              </a:solidFill>
            </a:endParaRPr>
          </a:p>
        </p:txBody>
      </p:sp>
      <p:sp>
        <p:nvSpPr>
          <p:cNvPr id="384013" name="Rectangle 13"/>
          <p:cNvSpPr>
            <a:spLocks noGrp="1" noChangeArrowheads="1"/>
          </p:cNvSpPr>
          <p:nvPr>
            <p:ph type="title"/>
          </p:nvPr>
        </p:nvSpPr>
        <p:spPr>
          <a:xfrm>
            <a:off x="228600" y="0"/>
            <a:ext cx="7477125" cy="1143000"/>
          </a:xfrm>
          <a:solidFill>
            <a:schemeClr val="bg2"/>
          </a:solidFill>
          <a:effectLst>
            <a:outerShdw blurRad="63500" dist="38099" dir="2700000" algn="ctr" rotWithShape="0">
              <a:schemeClr val="bg2">
                <a:alpha val="74998"/>
              </a:schemeClr>
            </a:outerShdw>
          </a:effectLst>
        </p:spPr>
        <p:txBody>
          <a:bodyPr/>
          <a:lstStyle/>
          <a:p>
            <a:pPr eaLnBrk="1" hangingPunct="1">
              <a:defRPr/>
            </a:pPr>
            <a:r>
              <a:rPr lang="en-US">
                <a:ea typeface="ＭＳ Ｐゴシック" pitchFamily="-112" charset="-128"/>
                <a:cs typeface="ＭＳ Ｐゴシック" pitchFamily="-112" charset="-128"/>
              </a:rPr>
              <a:t>The Four Cups (Exod. 6:6-7)</a:t>
            </a:r>
          </a:p>
        </p:txBody>
      </p:sp>
      <p:sp>
        <p:nvSpPr>
          <p:cNvPr id="384014" name="Oval 14"/>
          <p:cNvSpPr>
            <a:spLocks noChangeArrowheads="1"/>
          </p:cNvSpPr>
          <p:nvPr/>
        </p:nvSpPr>
        <p:spPr bwMode="auto">
          <a:xfrm>
            <a:off x="-152400" y="4038600"/>
            <a:ext cx="2743200" cy="2819400"/>
          </a:xfrm>
          <a:prstGeom prst="ellipse">
            <a:avLst/>
          </a:prstGeom>
          <a:noFill/>
          <a:ln w="7620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sz="2400">
              <a:solidFill>
                <a:srgbClr val="2F1311"/>
              </a:solidFill>
              <a:latin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0"/>
                                          </p:stCondLst>
                                        </p:cTn>
                                        <p:tgtEl>
                                          <p:spTgt spid="384009"/>
                                        </p:tgtEl>
                                        <p:attrNameLst>
                                          <p:attrName>style.visibility</p:attrName>
                                        </p:attrNameLst>
                                      </p:cBhvr>
                                      <p:to>
                                        <p:strVal val="visible"/>
                                      </p:to>
                                    </p:set>
                                  </p:childTnLst>
                                </p:cTn>
                              </p:par>
                            </p:childTnLst>
                          </p:cTn>
                        </p:par>
                        <p:par>
                          <p:cTn id="7" fill="hold" nodeType="afterGroup">
                            <p:stCondLst>
                              <p:cond delay="0"/>
                            </p:stCondLst>
                            <p:childTnLst>
                              <p:par>
                                <p:cTn id="8" presetID="1" presetClass="entr" presetSubtype="0" fill="hold" grpId="0" nodeType="afterEffect">
                                  <p:stCondLst>
                                    <p:cond delay="0"/>
                                  </p:stCondLst>
                                  <p:childTnLst>
                                    <p:set>
                                      <p:cBhvr>
                                        <p:cTn id="9" dur="1" fill="hold">
                                          <p:stCondLst>
                                            <p:cond delay="0"/>
                                          </p:stCondLst>
                                        </p:cTn>
                                        <p:tgtEl>
                                          <p:spTgt spid="384010"/>
                                        </p:tgtEl>
                                        <p:attrNameLst>
                                          <p:attrName>style.visibility</p:attrName>
                                        </p:attrNameLst>
                                      </p:cBhvr>
                                      <p:to>
                                        <p:strVal val="visible"/>
                                      </p:to>
                                    </p:set>
                                  </p:childTnLst>
                                </p:cTn>
                              </p:par>
                            </p:childTnLst>
                          </p:cTn>
                        </p:par>
                        <p:par>
                          <p:cTn id="10" fill="hold" nodeType="afterGroup">
                            <p:stCondLst>
                              <p:cond delay="0"/>
                            </p:stCondLst>
                            <p:childTnLst>
                              <p:par>
                                <p:cTn id="11" presetID="1" presetClass="entr" presetSubtype="0" fill="hold" grpId="0" nodeType="afterEffect">
                                  <p:stCondLst>
                                    <p:cond delay="0"/>
                                  </p:stCondLst>
                                  <p:childTnLst>
                                    <p:set>
                                      <p:cBhvr>
                                        <p:cTn id="12" dur="1" fill="hold">
                                          <p:stCondLst>
                                            <p:cond delay="0"/>
                                          </p:stCondLst>
                                        </p:cTn>
                                        <p:tgtEl>
                                          <p:spTgt spid="384011"/>
                                        </p:tgtEl>
                                        <p:attrNameLst>
                                          <p:attrName>style.visibility</p:attrName>
                                        </p:attrNameLst>
                                      </p:cBhvr>
                                      <p:to>
                                        <p:strVal val="visible"/>
                                      </p:to>
                                    </p:set>
                                  </p:childTnLst>
                                </p:cTn>
                              </p:par>
                            </p:childTnLst>
                          </p:cTn>
                        </p:par>
                        <p:par>
                          <p:cTn id="13" fill="hold" nodeType="afterGroup">
                            <p:stCondLst>
                              <p:cond delay="0"/>
                            </p:stCondLst>
                            <p:childTnLst>
                              <p:par>
                                <p:cTn id="14" presetID="1" presetClass="entr" presetSubtype="0" fill="hold" grpId="0" nodeType="afterEffect">
                                  <p:stCondLst>
                                    <p:cond delay="0"/>
                                  </p:stCondLst>
                                  <p:childTnLst>
                                    <p:set>
                                      <p:cBhvr>
                                        <p:cTn id="15" dur="1" fill="hold">
                                          <p:stCondLst>
                                            <p:cond delay="0"/>
                                          </p:stCondLst>
                                        </p:cTn>
                                        <p:tgtEl>
                                          <p:spTgt spid="384012"/>
                                        </p:tgtEl>
                                        <p:attrNameLst>
                                          <p:attrName>style.visibility</p:attrName>
                                        </p:attrNameLst>
                                      </p:cBhvr>
                                      <p:to>
                                        <p:strVal val="visible"/>
                                      </p:to>
                                    </p:set>
                                  </p:childTnLst>
                                </p:cTn>
                              </p:par>
                            </p:childTnLst>
                          </p:cTn>
                        </p:par>
                        <p:par>
                          <p:cTn id="16" fill="hold" nodeType="afterGroup">
                            <p:stCondLst>
                              <p:cond delay="0"/>
                            </p:stCondLst>
                            <p:childTnLst>
                              <p:par>
                                <p:cTn id="17" presetID="51" presetClass="entr" presetSubtype="0" fill="hold" grpId="0" nodeType="afterEffect">
                                  <p:stCondLst>
                                    <p:cond delay="0"/>
                                  </p:stCondLst>
                                  <p:childTnLst>
                                    <p:set>
                                      <p:cBhvr>
                                        <p:cTn id="18" dur="1" fill="hold">
                                          <p:stCondLst>
                                            <p:cond delay="0"/>
                                          </p:stCondLst>
                                        </p:cTn>
                                        <p:tgtEl>
                                          <p:spTgt spid="384014"/>
                                        </p:tgtEl>
                                        <p:attrNameLst>
                                          <p:attrName>style.visibility</p:attrName>
                                        </p:attrNameLst>
                                      </p:cBhvr>
                                      <p:to>
                                        <p:strVal val="visible"/>
                                      </p:to>
                                    </p:set>
                                    <p:animEffect transition="in" filter="fade">
                                      <p:cBhvr>
                                        <p:cTn id="19" dur="770" decel="100000"/>
                                        <p:tgtEl>
                                          <p:spTgt spid="384014"/>
                                        </p:tgtEl>
                                      </p:cBhvr>
                                    </p:animEffect>
                                    <p:animScale>
                                      <p:cBhvr>
                                        <p:cTn id="20" dur="770" decel="100000"/>
                                        <p:tgtEl>
                                          <p:spTgt spid="384014"/>
                                        </p:tgtEl>
                                      </p:cBhvr>
                                      <p:from x="10000" y="10000"/>
                                      <p:to x="200000" y="450000"/>
                                    </p:animScale>
                                    <p:animScale>
                                      <p:cBhvr>
                                        <p:cTn id="21" dur="1230" accel="100000" fill="hold">
                                          <p:stCondLst>
                                            <p:cond delay="770"/>
                                          </p:stCondLst>
                                        </p:cTn>
                                        <p:tgtEl>
                                          <p:spTgt spid="384014"/>
                                        </p:tgtEl>
                                      </p:cBhvr>
                                      <p:from x="200000" y="450000"/>
                                      <p:to x="100000" y="100000"/>
                                    </p:animScale>
                                    <p:set>
                                      <p:cBhvr>
                                        <p:cTn id="22" dur="770" fill="hold"/>
                                        <p:tgtEl>
                                          <p:spTgt spid="384014"/>
                                        </p:tgtEl>
                                        <p:attrNameLst>
                                          <p:attrName>ppt_x</p:attrName>
                                        </p:attrNameLst>
                                      </p:cBhvr>
                                      <p:to>
                                        <p:strVal val="(0.5)"/>
                                      </p:to>
                                    </p:set>
                                    <p:anim from="(0.5)" to="(#ppt_x)" calcmode="lin" valueType="num">
                                      <p:cBhvr>
                                        <p:cTn id="23" dur="1230" accel="100000" fill="hold">
                                          <p:stCondLst>
                                            <p:cond delay="770"/>
                                          </p:stCondLst>
                                        </p:cTn>
                                        <p:tgtEl>
                                          <p:spTgt spid="384014"/>
                                        </p:tgtEl>
                                        <p:attrNameLst>
                                          <p:attrName>ppt_x</p:attrName>
                                        </p:attrNameLst>
                                      </p:cBhvr>
                                    </p:anim>
                                    <p:set>
                                      <p:cBhvr>
                                        <p:cTn id="24" dur="770" fill="hold"/>
                                        <p:tgtEl>
                                          <p:spTgt spid="384014"/>
                                        </p:tgtEl>
                                        <p:attrNameLst>
                                          <p:attrName>ppt_y</p:attrName>
                                        </p:attrNameLst>
                                      </p:cBhvr>
                                      <p:to>
                                        <p:strVal val="(#ppt_y+0.4)"/>
                                      </p:to>
                                    </p:set>
                                    <p:anim from="(#ppt_y+0.4)" to="(#ppt_y)" calcmode="lin" valueType="num">
                                      <p:cBhvr>
                                        <p:cTn id="25" dur="1230" accel="100000" fill="hold">
                                          <p:stCondLst>
                                            <p:cond delay="770"/>
                                          </p:stCondLst>
                                        </p:cTn>
                                        <p:tgtEl>
                                          <p:spTgt spid="384014"/>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4009" grpId="0"/>
      <p:bldP spid="384010" grpId="0"/>
      <p:bldP spid="384011" grpId="0"/>
      <p:bldP spid="384012" grpId="0"/>
      <p:bldP spid="384014" grpId="0" animBg="1"/>
    </p:bld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0" y="0"/>
            <a:ext cx="7848600" cy="6858000"/>
          </a:xfrm>
          <a:prstGeom prst="rect">
            <a:avLst/>
          </a:prstGeom>
          <a:gradFill rotWithShape="0">
            <a:gsLst>
              <a:gs pos="0">
                <a:schemeClr val="bg2">
                  <a:alpha val="58000"/>
                </a:schemeClr>
              </a:gs>
              <a:gs pos="100000">
                <a:schemeClr val="bg2">
                  <a:gamma/>
                  <a:shade val="46275"/>
                  <a:invGamma/>
                </a:schemeClr>
              </a:gs>
            </a:gsLst>
            <a:lin ang="5400000" scaled="1"/>
          </a:gradFill>
          <a:ln w="9525">
            <a:solidFill>
              <a:schemeClr val="tx1"/>
            </a:solidFill>
            <a:miter lim="800000"/>
            <a:headEnd/>
            <a:tailEnd/>
          </a:ln>
          <a:effectLst/>
        </p:spPr>
        <p:txBody>
          <a:bodyPr wrap="none" anchor="ctr"/>
          <a:lstStyle/>
          <a:p>
            <a:pPr>
              <a:defRPr/>
            </a:pPr>
            <a:endParaRPr lang="en-US" sz="2400">
              <a:solidFill>
                <a:srgbClr val="2F1311"/>
              </a:solidFill>
              <a:latin typeface="Arial" pitchFamily="-112" charset="0"/>
              <a:ea typeface="ＭＳ Ｐゴシック" pitchFamily="-112" charset="-128"/>
              <a:cs typeface="ＭＳ Ｐゴシック" pitchFamily="-112" charset="-128"/>
            </a:endParaRPr>
          </a:p>
        </p:txBody>
      </p:sp>
      <p:sp>
        <p:nvSpPr>
          <p:cNvPr id="363523" name="Rectangle 3"/>
          <p:cNvSpPr>
            <a:spLocks noGrp="1" noChangeArrowheads="1"/>
          </p:cNvSpPr>
          <p:nvPr>
            <p:ph type="title"/>
          </p:nvPr>
        </p:nvSpPr>
        <p:spPr>
          <a:effectLst>
            <a:outerShdw blurRad="63500" dist="38099" dir="2700000" algn="ctr" rotWithShape="0">
              <a:schemeClr val="bg2">
                <a:alpha val="74998"/>
              </a:schemeClr>
            </a:outerShdw>
          </a:effectLst>
        </p:spPr>
        <p:txBody>
          <a:bodyPr/>
          <a:lstStyle/>
          <a:p>
            <a:pPr eaLnBrk="1" hangingPunct="1">
              <a:defRPr/>
            </a:pPr>
            <a:r>
              <a:rPr lang="en-US">
                <a:ea typeface="ＭＳ Ｐゴシック" pitchFamily="-112" charset="-128"/>
                <a:cs typeface="ＭＳ Ｐゴシック" pitchFamily="-112" charset="-128"/>
              </a:rPr>
              <a:t>The Order of the Celebrations</a:t>
            </a:r>
          </a:p>
        </p:txBody>
      </p:sp>
      <p:graphicFrame>
        <p:nvGraphicFramePr>
          <p:cNvPr id="363524" name="Group 4"/>
          <p:cNvGraphicFramePr>
            <a:graphicFrameLocks noGrp="1"/>
          </p:cNvGraphicFramePr>
          <p:nvPr/>
        </p:nvGraphicFramePr>
        <p:xfrm>
          <a:off x="0" y="1219200"/>
          <a:ext cx="7620000" cy="5168964"/>
        </p:xfrm>
        <a:graphic>
          <a:graphicData uri="http://schemas.openxmlformats.org/drawingml/2006/table">
            <a:tbl>
              <a:tblPr/>
              <a:tblGrid>
                <a:gridCol w="3771900">
                  <a:extLst>
                    <a:ext uri="{9D8B030D-6E8A-4147-A177-3AD203B41FA5}">
                      <a16:colId xmlns:a16="http://schemas.microsoft.com/office/drawing/2014/main" val="20000"/>
                    </a:ext>
                  </a:extLst>
                </a:gridCol>
                <a:gridCol w="3848100">
                  <a:extLst>
                    <a:ext uri="{9D8B030D-6E8A-4147-A177-3AD203B41FA5}">
                      <a16:colId xmlns:a16="http://schemas.microsoft.com/office/drawing/2014/main" val="20001"/>
                    </a:ext>
                  </a:extLst>
                </a:gridCol>
              </a:tblGrid>
              <a:tr h="460060">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800600" algn="l"/>
                          <a:tab pos="5600700" algn="l"/>
                        </a:tabLst>
                      </a:pPr>
                      <a:r>
                        <a:rPr kumimoji="0" lang="en-US" altLang="zh-CN" sz="2100" b="1" i="0" u="none" strike="noStrike" cap="none" normalizeH="0" baseline="0" dirty="0">
                          <a:ln>
                            <a:noFill/>
                          </a:ln>
                          <a:solidFill>
                            <a:srgbClr val="FFFFFF"/>
                          </a:solidFill>
                          <a:effectLst>
                            <a:outerShdw blurRad="38100" dist="38100" dir="2700000" algn="tl">
                              <a:srgbClr val="000000"/>
                            </a:outerShdw>
                          </a:effectLst>
                          <a:latin typeface="Arial Rounded MT Bold" charset="0"/>
                          <a:ea typeface="ＭＳ Ｐゴシック" charset="0"/>
                          <a:cs typeface="Times" charset="0"/>
                        </a:rPr>
                        <a:t>Passover</a:t>
                      </a:r>
                      <a:endParaRPr kumimoji="0" lang="en-US" altLang="zh-CN" sz="2800" b="0" i="0" u="none" strike="noStrike" cap="none" normalizeH="0" baseline="0" dirty="0">
                        <a:ln>
                          <a:noFill/>
                        </a:ln>
                        <a:solidFill>
                          <a:srgbClr val="FFFFFF"/>
                        </a:solidFill>
                        <a:effectLst>
                          <a:outerShdw blurRad="38100" dist="38100" dir="2700000" algn="tl">
                            <a:srgbClr val="000000"/>
                          </a:outerShdw>
                        </a:effectLst>
                        <a:latin typeface="Arial" charset="0"/>
                        <a:ea typeface="宋体" charset="0"/>
                        <a:cs typeface="宋体" charset="0"/>
                      </a:endParaRPr>
                    </a:p>
                  </a:txBody>
                  <a:tcPr marT="45688" marB="4568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0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800600" algn="l"/>
                          <a:tab pos="5600700" algn="l"/>
                        </a:tabLst>
                      </a:pPr>
                      <a:r>
                        <a:rPr kumimoji="0" lang="en-US" altLang="zh-CN" sz="2100" b="1" i="0" u="none" strike="noStrike" cap="none" normalizeH="0" baseline="0" dirty="0">
                          <a:ln>
                            <a:noFill/>
                          </a:ln>
                          <a:solidFill>
                            <a:srgbClr val="FFFFFF"/>
                          </a:solidFill>
                          <a:effectLst>
                            <a:outerShdw blurRad="38100" dist="38100" dir="2700000" algn="tl">
                              <a:srgbClr val="000000"/>
                            </a:outerShdw>
                          </a:effectLst>
                          <a:latin typeface="Arial Rounded MT Bold" charset="0"/>
                          <a:ea typeface="ＭＳ Ｐゴシック" charset="0"/>
                          <a:cs typeface="Times" charset="0"/>
                        </a:rPr>
                        <a:t>Lord</a:t>
                      </a:r>
                      <a:r>
                        <a:rPr kumimoji="0" lang="fr-FR" altLang="zh-CN" sz="2100" b="1" i="0" u="none" strike="noStrike" cap="none" normalizeH="0" baseline="0" dirty="0">
                          <a:ln>
                            <a:noFill/>
                          </a:ln>
                          <a:solidFill>
                            <a:srgbClr val="FFFFFF"/>
                          </a:solidFill>
                          <a:effectLst>
                            <a:outerShdw blurRad="38100" dist="38100" dir="2700000" algn="tl">
                              <a:srgbClr val="000000"/>
                            </a:outerShdw>
                          </a:effectLst>
                          <a:latin typeface="Arial Rounded MT Bold" charset="0"/>
                          <a:ea typeface="ＭＳ Ｐゴシック" charset="0"/>
                          <a:cs typeface="Times" charset="0"/>
                        </a:rPr>
                        <a:t>'</a:t>
                      </a:r>
                      <a:r>
                        <a:rPr kumimoji="0" lang="en-US" altLang="zh-CN" sz="2100" b="1" i="0" u="none" strike="noStrike" cap="none" normalizeH="0" baseline="0" dirty="0">
                          <a:ln>
                            <a:noFill/>
                          </a:ln>
                          <a:solidFill>
                            <a:srgbClr val="FFFFFF"/>
                          </a:solidFill>
                          <a:effectLst>
                            <a:outerShdw blurRad="38100" dist="38100" dir="2700000" algn="tl">
                              <a:srgbClr val="000000"/>
                            </a:outerShdw>
                          </a:effectLst>
                          <a:latin typeface="Arial Rounded MT Bold" charset="0"/>
                          <a:ea typeface="ＭＳ Ｐゴシック" charset="0"/>
                          <a:cs typeface="Times" charset="0"/>
                        </a:rPr>
                        <a:t>s Supper </a:t>
                      </a:r>
                      <a:endParaRPr kumimoji="0" lang="en-US" altLang="zh-CN" sz="2800" b="0" i="0" u="none" strike="noStrike" cap="none" normalizeH="0" baseline="0" dirty="0">
                        <a:ln>
                          <a:noFill/>
                        </a:ln>
                        <a:solidFill>
                          <a:srgbClr val="FFFFFF"/>
                        </a:solidFill>
                        <a:effectLst>
                          <a:outerShdw blurRad="38100" dist="38100" dir="2700000" algn="tl">
                            <a:srgbClr val="000000"/>
                          </a:outerShdw>
                        </a:effectLst>
                        <a:latin typeface="Arial" charset="0"/>
                        <a:ea typeface="宋体" charset="0"/>
                        <a:cs typeface="宋体" charset="0"/>
                      </a:endParaRPr>
                    </a:p>
                  </a:txBody>
                  <a:tcPr marT="45688" marB="4568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00"/>
                    </a:solidFill>
                  </a:tcPr>
                </a:tc>
                <a:extLst>
                  <a:ext uri="{0D108BD9-81ED-4DB2-BD59-A6C34878D82A}">
                    <a16:rowId xmlns:a16="http://schemas.microsoft.com/office/drawing/2014/main" val="10000"/>
                  </a:ext>
                </a:extLst>
              </a:tr>
              <a:tr h="960043">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800600" algn="l"/>
                          <a:tab pos="5600700" algn="l"/>
                        </a:tabLst>
                      </a:pPr>
                      <a:r>
                        <a:rPr kumimoji="0" lang="en-US" altLang="zh-CN" sz="1900" b="1" i="0" u="sng" strike="noStrike" cap="none" normalizeH="0" baseline="0" dirty="0">
                          <a:ln>
                            <a:noFill/>
                          </a:ln>
                          <a:solidFill>
                            <a:srgbClr val="FFFFFF"/>
                          </a:solidFill>
                          <a:effectLst>
                            <a:outerShdw blurRad="38100" dist="38100" dir="2700000" algn="tl">
                              <a:srgbClr val="000000"/>
                            </a:outerShdw>
                          </a:effectLst>
                          <a:latin typeface="AGaramond Semibold" charset="0"/>
                          <a:ea typeface="ＭＳ Ｐゴシック" charset="0"/>
                          <a:cs typeface="Times" charset="0"/>
                        </a:rPr>
                        <a:t>3rd Cup</a:t>
                      </a:r>
                      <a:r>
                        <a:rPr kumimoji="0" lang="en-US" altLang="zh-CN" sz="1900" b="1" i="0" u="none" strike="noStrike" cap="none" normalizeH="0" baseline="0" dirty="0">
                          <a:ln>
                            <a:noFill/>
                          </a:ln>
                          <a:solidFill>
                            <a:srgbClr val="FFFFFF"/>
                          </a:solidFill>
                          <a:effectLst>
                            <a:outerShdw blurRad="38100" dist="38100" dir="2700000" algn="tl">
                              <a:srgbClr val="000000"/>
                            </a:outerShdw>
                          </a:effectLst>
                          <a:latin typeface="Times" charset="0"/>
                          <a:ea typeface="宋体" charset="0"/>
                          <a:cs typeface="宋体" charset="0"/>
                        </a:rPr>
                        <a:t>: Redemption, saying, "I will redeem you with an outstretched arm"</a:t>
                      </a:r>
                      <a:endParaRPr kumimoji="0" lang="en-US" altLang="zh-CN" sz="1800" b="1" i="0" u="none" strike="noStrike" cap="none" normalizeH="0" baseline="0" dirty="0">
                        <a:ln>
                          <a:noFill/>
                        </a:ln>
                        <a:solidFill>
                          <a:srgbClr val="FFFFFF"/>
                        </a:solidFill>
                        <a:effectLst>
                          <a:outerShdw blurRad="38100" dist="38100" dir="2700000" algn="tl">
                            <a:srgbClr val="000000"/>
                          </a:outerShdw>
                        </a:effectLst>
                        <a:latin typeface="Tahoma" charset="0"/>
                        <a:ea typeface="宋体" charset="0"/>
                        <a:cs typeface="宋体" charset="0"/>
                      </a:endParaRPr>
                    </a:p>
                  </a:txBody>
                  <a:tcPr marT="45688" marB="4568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800600" algn="l"/>
                          <a:tab pos="5600700" algn="l"/>
                        </a:tabLst>
                      </a:pPr>
                      <a:r>
                        <a:rPr kumimoji="0" lang="en-US" altLang="zh-CN" sz="1900" b="1" i="0" u="none" strike="noStrike" cap="none" normalizeH="0" baseline="0" dirty="0">
                          <a:ln>
                            <a:noFill/>
                          </a:ln>
                          <a:solidFill>
                            <a:srgbClr val="FFFFFF"/>
                          </a:solidFill>
                          <a:effectLst>
                            <a:outerShdw blurRad="38100" dist="38100" dir="2700000" algn="tl">
                              <a:srgbClr val="000000"/>
                            </a:outerShdw>
                          </a:effectLst>
                          <a:latin typeface="Times" charset="0"/>
                          <a:ea typeface="宋体" charset="0"/>
                          <a:cs typeface="宋体" charset="0"/>
                        </a:rPr>
                        <a:t>"This is my blood…" (Luke 22:20) </a:t>
                      </a:r>
                      <a:endParaRPr kumimoji="0" lang="en-US" altLang="zh-CN" sz="1800" b="1" i="0" u="none" strike="noStrike" cap="none" normalizeH="0" baseline="0" dirty="0">
                        <a:ln>
                          <a:noFill/>
                        </a:ln>
                        <a:solidFill>
                          <a:srgbClr val="FFFFFF"/>
                        </a:solidFill>
                        <a:effectLst>
                          <a:outerShdw blurRad="38100" dist="38100" dir="2700000" algn="tl">
                            <a:srgbClr val="000000"/>
                          </a:outerShdw>
                        </a:effectLst>
                        <a:latin typeface="Tahoma" charset="0"/>
                        <a:ea typeface="宋体" charset="0"/>
                        <a:cs typeface="宋体" charset="0"/>
                      </a:endParaRPr>
                    </a:p>
                    <a:p>
                      <a:pPr marL="0" marR="0" lvl="0" indent="0" algn="l" defTabSz="914400" rtl="0" eaLnBrk="0" fontAlgn="base" latinLnBrk="0" hangingPunct="0">
                        <a:lnSpc>
                          <a:spcPct val="100000"/>
                        </a:lnSpc>
                        <a:spcBef>
                          <a:spcPct val="0"/>
                        </a:spcBef>
                        <a:spcAft>
                          <a:spcPct val="0"/>
                        </a:spcAft>
                        <a:buClrTx/>
                        <a:buSzTx/>
                        <a:buFontTx/>
                        <a:buNone/>
                        <a:tabLst>
                          <a:tab pos="3886200" algn="l"/>
                          <a:tab pos="4800600" algn="l"/>
                          <a:tab pos="5600700" algn="l"/>
                        </a:tabLst>
                      </a:pPr>
                      <a:r>
                        <a:rPr kumimoji="0" lang="en-US" altLang="zh-CN" sz="1900" b="1" i="0" u="none" strike="noStrike" cap="none" normalizeH="0" baseline="0" dirty="0">
                          <a:ln>
                            <a:noFill/>
                          </a:ln>
                          <a:solidFill>
                            <a:srgbClr val="FFFFFF"/>
                          </a:solidFill>
                          <a:effectLst>
                            <a:outerShdw blurRad="38100" dist="38100" dir="2700000" algn="tl">
                              <a:srgbClr val="000000"/>
                            </a:outerShdw>
                          </a:effectLst>
                          <a:latin typeface="Times" charset="0"/>
                          <a:ea typeface="宋体" charset="0"/>
                          <a:cs typeface="宋体" charset="0"/>
                        </a:rPr>
                        <a:t>Jesus dips the sop with Judas and Judas leaves (?)</a:t>
                      </a:r>
                      <a:endParaRPr kumimoji="0" lang="en-US" altLang="zh-CN" sz="3200" b="1" i="0" u="none" strike="noStrike" cap="none" normalizeH="0" baseline="0" dirty="0">
                        <a:ln>
                          <a:noFill/>
                        </a:ln>
                        <a:solidFill>
                          <a:srgbClr val="FFFFFF"/>
                        </a:solidFill>
                        <a:effectLst>
                          <a:outerShdw blurRad="38100" dist="38100" dir="2700000" algn="tl">
                            <a:srgbClr val="000000"/>
                          </a:outerShdw>
                        </a:effectLst>
                        <a:latin typeface="Arial" charset="0"/>
                        <a:ea typeface="宋体" charset="0"/>
                        <a:cs typeface="宋体" charset="0"/>
                      </a:endParaRPr>
                    </a:p>
                  </a:txBody>
                  <a:tcPr marT="45688" marB="4568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960043">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800600" algn="l"/>
                          <a:tab pos="5600700" algn="l"/>
                        </a:tabLst>
                      </a:pPr>
                      <a:r>
                        <a:rPr kumimoji="0" lang="en-US" altLang="zh-CN" sz="1900" b="1" i="0" u="sng" strike="noStrike" cap="none" normalizeH="0" baseline="0" dirty="0">
                          <a:ln>
                            <a:noFill/>
                          </a:ln>
                          <a:solidFill>
                            <a:srgbClr val="FFFFFF"/>
                          </a:solidFill>
                          <a:effectLst>
                            <a:outerShdw blurRad="38100" dist="38100" dir="2700000" algn="tl">
                              <a:srgbClr val="000000"/>
                            </a:outerShdw>
                          </a:effectLst>
                          <a:latin typeface="AGaramond Semibold" charset="0"/>
                          <a:ea typeface="ＭＳ Ｐゴシック" charset="0"/>
                          <a:cs typeface="Times" charset="0"/>
                        </a:rPr>
                        <a:t>4th Cup</a:t>
                      </a:r>
                      <a:r>
                        <a:rPr kumimoji="0" lang="en-US" altLang="zh-CN" sz="1900" b="1" i="0" u="none" strike="noStrike" cap="none" normalizeH="0" baseline="0" dirty="0">
                          <a:ln>
                            <a:noFill/>
                          </a:ln>
                          <a:solidFill>
                            <a:srgbClr val="FFFFFF"/>
                          </a:solidFill>
                          <a:effectLst>
                            <a:outerShdw blurRad="38100" dist="38100" dir="2700000" algn="tl">
                              <a:srgbClr val="000000"/>
                            </a:outerShdw>
                          </a:effectLst>
                          <a:latin typeface="Times" charset="0"/>
                          <a:ea typeface="宋体" charset="0"/>
                          <a:cs typeface="宋体" charset="0"/>
                        </a:rPr>
                        <a:t>: Praise/Regathering, saying, "I will take you to me for a people" &amp; read Pss. 113–118</a:t>
                      </a:r>
                      <a:endParaRPr kumimoji="0" lang="en-US" altLang="zh-CN" sz="3200" b="1" i="0" u="none" strike="noStrike" cap="none" normalizeH="0" baseline="0" dirty="0">
                        <a:ln>
                          <a:noFill/>
                        </a:ln>
                        <a:solidFill>
                          <a:srgbClr val="FFFFFF"/>
                        </a:solidFill>
                        <a:effectLst>
                          <a:outerShdw blurRad="38100" dist="38100" dir="2700000" algn="tl">
                            <a:srgbClr val="000000"/>
                          </a:outerShdw>
                        </a:effectLst>
                        <a:latin typeface="Arial" charset="0"/>
                        <a:ea typeface="宋体" charset="0"/>
                        <a:cs typeface="宋体" charset="0"/>
                      </a:endParaRPr>
                    </a:p>
                  </a:txBody>
                  <a:tcPr marT="45688" marB="4568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800600" algn="l"/>
                          <a:tab pos="5600700" algn="l"/>
                        </a:tabLst>
                      </a:pPr>
                      <a:r>
                        <a:rPr kumimoji="0" lang="en-US" altLang="zh-CN" sz="1900" b="1" i="0" u="none" strike="noStrike" cap="none" normalizeH="0" baseline="0" dirty="0">
                          <a:ln>
                            <a:noFill/>
                          </a:ln>
                          <a:solidFill>
                            <a:srgbClr val="FFFFFF"/>
                          </a:solidFill>
                          <a:effectLst>
                            <a:outerShdw blurRad="38100" dist="38100" dir="2700000" algn="tl">
                              <a:srgbClr val="000000"/>
                            </a:outerShdw>
                          </a:effectLst>
                          <a:latin typeface="Times" charset="0"/>
                          <a:ea typeface="宋体" charset="0"/>
                          <a:cs typeface="宋体" charset="0"/>
                        </a:rPr>
                        <a:t>"For as often as you eat this bread and drink this cup, you proclaim the Lord</a:t>
                      </a:r>
                      <a:r>
                        <a:rPr kumimoji="0" lang="fr-FR" altLang="zh-CN" sz="1900" b="1" i="0" u="none" strike="noStrike" cap="none" normalizeH="0" baseline="0" dirty="0">
                          <a:ln>
                            <a:noFill/>
                          </a:ln>
                          <a:solidFill>
                            <a:srgbClr val="FFFFFF"/>
                          </a:solidFill>
                          <a:effectLst>
                            <a:outerShdw blurRad="38100" dist="38100" dir="2700000" algn="tl">
                              <a:srgbClr val="000000"/>
                            </a:outerShdw>
                          </a:effectLst>
                          <a:latin typeface="Times" charset="0"/>
                          <a:ea typeface="宋体" charset="0"/>
                          <a:cs typeface="宋体" charset="0"/>
                        </a:rPr>
                        <a:t>'</a:t>
                      </a:r>
                      <a:r>
                        <a:rPr kumimoji="0" lang="en-US" altLang="zh-CN" sz="1900" b="1" i="0" u="none" strike="noStrike" cap="none" normalizeH="0" baseline="0" dirty="0">
                          <a:ln>
                            <a:noFill/>
                          </a:ln>
                          <a:solidFill>
                            <a:srgbClr val="FFFFFF"/>
                          </a:solidFill>
                          <a:effectLst>
                            <a:outerShdw blurRad="38100" dist="38100" dir="2700000" algn="tl">
                              <a:srgbClr val="000000"/>
                            </a:outerShdw>
                          </a:effectLst>
                          <a:latin typeface="Times" charset="0"/>
                          <a:ea typeface="宋体" charset="0"/>
                          <a:cs typeface="宋体" charset="0"/>
                        </a:rPr>
                        <a:t>s death until he comes"</a:t>
                      </a:r>
                      <a:endParaRPr kumimoji="0" lang="en-US" altLang="zh-CN" sz="1800" b="1" i="0" u="none" strike="noStrike" cap="none" normalizeH="0" baseline="0" dirty="0">
                        <a:ln>
                          <a:noFill/>
                        </a:ln>
                        <a:solidFill>
                          <a:srgbClr val="FFFFFF"/>
                        </a:solidFill>
                        <a:effectLst>
                          <a:outerShdw blurRad="38100" dist="38100" dir="2700000" algn="tl">
                            <a:srgbClr val="000000"/>
                          </a:outerShdw>
                        </a:effectLst>
                        <a:latin typeface="Tahoma" charset="0"/>
                        <a:ea typeface="宋体" charset="0"/>
                        <a:cs typeface="宋体" charset="0"/>
                      </a:endParaRPr>
                    </a:p>
                  </a:txBody>
                  <a:tcPr marT="45688" marB="4568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960043">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800600" algn="l"/>
                          <a:tab pos="5600700" algn="l"/>
                        </a:tabLst>
                      </a:pPr>
                      <a:r>
                        <a:rPr kumimoji="0" lang="en-US" altLang="zh-CN" sz="1900" b="1" i="0" u="none" strike="noStrike" cap="none" normalizeH="0" baseline="0" dirty="0">
                          <a:ln>
                            <a:noFill/>
                          </a:ln>
                          <a:solidFill>
                            <a:srgbClr val="FFFFFF"/>
                          </a:solidFill>
                          <a:effectLst>
                            <a:outerShdw blurRad="38100" dist="38100" dir="2700000" algn="tl">
                              <a:srgbClr val="000000"/>
                            </a:outerShdw>
                          </a:effectLst>
                          <a:latin typeface="Times" charset="0"/>
                          <a:ea typeface="宋体" charset="0"/>
                          <a:cs typeface="宋体" charset="0"/>
                        </a:rPr>
                        <a:t>Declaration ("Next year in Jerusalem!"), hymn (Ps. 118), poem, or national anthem</a:t>
                      </a:r>
                      <a:endParaRPr kumimoji="0" lang="en-US" altLang="zh-CN" sz="1800" b="1" i="0" u="none" strike="noStrike" cap="none" normalizeH="0" baseline="0" dirty="0">
                        <a:ln>
                          <a:noFill/>
                        </a:ln>
                        <a:solidFill>
                          <a:srgbClr val="FFFFFF"/>
                        </a:solidFill>
                        <a:effectLst>
                          <a:outerShdw blurRad="38100" dist="38100" dir="2700000" algn="tl">
                            <a:srgbClr val="000000"/>
                          </a:outerShdw>
                        </a:effectLst>
                        <a:latin typeface="Tahoma" charset="0"/>
                        <a:ea typeface="宋体" charset="0"/>
                        <a:cs typeface="宋体" charset="0"/>
                      </a:endParaRPr>
                    </a:p>
                  </a:txBody>
                  <a:tcPr marT="45688" marB="4568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800600" algn="l"/>
                          <a:tab pos="5600700" algn="l"/>
                        </a:tabLst>
                      </a:pPr>
                      <a:r>
                        <a:rPr kumimoji="0" lang="en-US" altLang="zh-CN" sz="1900" b="1" i="0" u="none" strike="noStrike" cap="none" normalizeH="0" baseline="0">
                          <a:ln>
                            <a:noFill/>
                          </a:ln>
                          <a:solidFill>
                            <a:srgbClr val="FFFFFF"/>
                          </a:solidFill>
                          <a:effectLst>
                            <a:outerShdw blurRad="38100" dist="38100" dir="2700000" algn="tl">
                              <a:srgbClr val="000000"/>
                            </a:outerShdw>
                          </a:effectLst>
                          <a:latin typeface="Times" charset="0"/>
                          <a:ea typeface="宋体" charset="0"/>
                          <a:cs typeface="宋体" charset="0"/>
                        </a:rPr>
                        <a:t>Sang hymn &amp; went to Mt. of Olives (Matt. 26:30)</a:t>
                      </a:r>
                      <a:endParaRPr kumimoji="0" lang="en-US" altLang="zh-CN" sz="3200" b="1" i="0" u="none" strike="noStrike" cap="none" normalizeH="0" baseline="0">
                        <a:ln>
                          <a:noFill/>
                        </a:ln>
                        <a:solidFill>
                          <a:srgbClr val="FFFFFF"/>
                        </a:solidFill>
                        <a:effectLst>
                          <a:outerShdw blurRad="38100" dist="38100" dir="2700000" algn="tl">
                            <a:srgbClr val="000000"/>
                          </a:outerShdw>
                        </a:effectLst>
                        <a:latin typeface="Arial" charset="0"/>
                        <a:ea typeface="宋体" charset="0"/>
                        <a:cs typeface="宋体" charset="0"/>
                      </a:endParaRPr>
                    </a:p>
                  </a:txBody>
                  <a:tcPr marT="45688" marB="4568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1828710">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800600" algn="l"/>
                          <a:tab pos="5600700" algn="l"/>
                        </a:tabLst>
                      </a:pPr>
                      <a:r>
                        <a:rPr kumimoji="0" lang="en-US" altLang="zh-CN" sz="1900" b="1" i="0" u="sng" strike="noStrike" cap="none" normalizeH="0" baseline="0" dirty="0">
                          <a:ln>
                            <a:noFill/>
                          </a:ln>
                          <a:solidFill>
                            <a:srgbClr val="FFFFFF"/>
                          </a:solidFill>
                          <a:effectLst>
                            <a:outerShdw blurRad="38100" dist="38100" dir="2700000" algn="tl">
                              <a:srgbClr val="000000"/>
                            </a:outerShdw>
                          </a:effectLst>
                          <a:latin typeface="AGaramond Semibold" charset="0"/>
                          <a:ea typeface="ＭＳ Ｐゴシック" charset="0"/>
                          <a:cs typeface="Times" charset="0"/>
                        </a:rPr>
                        <a:t>Cup of Elijah</a:t>
                      </a:r>
                      <a:r>
                        <a:rPr kumimoji="0" lang="en-US" altLang="zh-CN" sz="1900" b="1" i="0" u="none" strike="noStrike" cap="none" normalizeH="0" baseline="0" dirty="0">
                          <a:ln>
                            <a:noFill/>
                          </a:ln>
                          <a:solidFill>
                            <a:srgbClr val="FFFFFF"/>
                          </a:solidFill>
                          <a:effectLst>
                            <a:outerShdw blurRad="38100" dist="38100" dir="2700000" algn="tl">
                              <a:srgbClr val="000000"/>
                            </a:outerShdw>
                          </a:effectLst>
                          <a:latin typeface="Times" charset="0"/>
                          <a:ea typeface="宋体" charset="0"/>
                          <a:cs typeface="宋体" charset="0"/>
                        </a:rPr>
                        <a:t>: Filled but untouched; symbolizes his return before Messiah (Mal. 4:5-6; Matt. 11:13-14; 17:11-12; Rev. 11:3-12; 19:11-21), youngest child opens front door "for Elijah"</a:t>
                      </a:r>
                      <a:endParaRPr kumimoji="0" lang="en-US" altLang="zh-CN" sz="3200" b="1" i="0" u="none" strike="noStrike" cap="none" normalizeH="0" baseline="0" dirty="0">
                        <a:ln>
                          <a:noFill/>
                        </a:ln>
                        <a:solidFill>
                          <a:srgbClr val="FFFFFF"/>
                        </a:solidFill>
                        <a:effectLst>
                          <a:outerShdw blurRad="38100" dist="38100" dir="2700000" algn="tl">
                            <a:srgbClr val="000000"/>
                          </a:outerShdw>
                        </a:effectLst>
                        <a:latin typeface="Arial" charset="0"/>
                        <a:ea typeface="宋体" charset="0"/>
                        <a:cs typeface="宋体" charset="0"/>
                      </a:endParaRPr>
                    </a:p>
                  </a:txBody>
                  <a:tcPr marT="45688" marB="4568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800600" algn="l"/>
                          <a:tab pos="5600700" algn="l"/>
                        </a:tabLst>
                      </a:pPr>
                      <a:r>
                        <a:rPr kumimoji="0" lang="en-US" altLang="zh-CN" sz="1900" b="1" i="0" u="none" strike="noStrike" cap="none" normalizeH="0" baseline="0">
                          <a:ln>
                            <a:noFill/>
                          </a:ln>
                          <a:solidFill>
                            <a:srgbClr val="FFFFFF"/>
                          </a:solidFill>
                          <a:effectLst>
                            <a:outerShdw blurRad="38100" dist="38100" dir="2700000" algn="tl">
                              <a:srgbClr val="000000"/>
                            </a:outerShdw>
                          </a:effectLst>
                          <a:latin typeface="Times" charset="0"/>
                          <a:ea typeface="宋体" charset="0"/>
                          <a:cs typeface="宋体" charset="0"/>
                        </a:rPr>
                        <a:t>Assumed (not recorded)</a:t>
                      </a:r>
                      <a:endParaRPr kumimoji="0" lang="en-US" altLang="zh-CN" sz="1800" b="1" i="0" u="none" strike="noStrike" cap="none" normalizeH="0" baseline="0">
                        <a:ln>
                          <a:noFill/>
                        </a:ln>
                        <a:solidFill>
                          <a:srgbClr val="FFFFFF"/>
                        </a:solidFill>
                        <a:effectLst>
                          <a:outerShdw blurRad="38100" dist="38100" dir="2700000" algn="tl">
                            <a:srgbClr val="000000"/>
                          </a:outerShdw>
                        </a:effectLst>
                        <a:latin typeface="Tahoma" charset="0"/>
                        <a:ea typeface="宋体" charset="0"/>
                        <a:cs typeface="宋体" charset="0"/>
                      </a:endParaRPr>
                    </a:p>
                  </a:txBody>
                  <a:tcPr marT="45688" marB="4568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
        <p:nvSpPr>
          <p:cNvPr id="469015" name="Text Box 24"/>
          <p:cNvSpPr txBox="1">
            <a:spLocks noChangeArrowheads="1"/>
          </p:cNvSpPr>
          <p:nvPr/>
        </p:nvSpPr>
        <p:spPr bwMode="auto">
          <a:xfrm>
            <a:off x="8397875" y="82550"/>
            <a:ext cx="669925" cy="396875"/>
          </a:xfrm>
          <a:prstGeom prst="rect">
            <a:avLst/>
          </a:prstGeom>
          <a:solidFill>
            <a:schemeClr val="tx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2000" b="1">
                <a:solidFill>
                  <a:srgbClr val="2F1311"/>
                </a:solidFill>
              </a:rPr>
              <a:t>144</a:t>
            </a:r>
          </a:p>
        </p:txBody>
      </p:sp>
      <p:pic>
        <p:nvPicPr>
          <p:cNvPr id="469016" name="Picture 25" descr="j0287419"/>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035800" y="0"/>
            <a:ext cx="1879600" cy="1754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63546" name="Oval 26"/>
          <p:cNvSpPr>
            <a:spLocks noChangeArrowheads="1"/>
          </p:cNvSpPr>
          <p:nvPr/>
        </p:nvSpPr>
        <p:spPr bwMode="auto">
          <a:xfrm>
            <a:off x="-304800" y="1219200"/>
            <a:ext cx="4114800" cy="1752600"/>
          </a:xfrm>
          <a:prstGeom prst="ellipse">
            <a:avLst/>
          </a:prstGeom>
          <a:noFill/>
          <a:ln w="7620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sz="2400">
              <a:solidFill>
                <a:srgbClr val="2F1311"/>
              </a:solidFill>
              <a:latin typeface="Arial" charset="0"/>
            </a:endParaRPr>
          </a:p>
        </p:txBody>
      </p:sp>
      <p:sp>
        <p:nvSpPr>
          <p:cNvPr id="363547" name="Oval 27"/>
          <p:cNvSpPr>
            <a:spLocks noChangeArrowheads="1"/>
          </p:cNvSpPr>
          <p:nvPr/>
        </p:nvSpPr>
        <p:spPr bwMode="auto">
          <a:xfrm>
            <a:off x="3581400" y="1219200"/>
            <a:ext cx="4114800" cy="1752600"/>
          </a:xfrm>
          <a:prstGeom prst="ellipse">
            <a:avLst/>
          </a:prstGeom>
          <a:noFill/>
          <a:ln w="7620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sz="2400">
              <a:solidFill>
                <a:srgbClr val="2F1311"/>
              </a:solidFill>
              <a:latin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1" presetClass="entr" presetSubtype="0" fill="hold" grpId="0" nodeType="afterEffect">
                                  <p:stCondLst>
                                    <p:cond delay="0"/>
                                  </p:stCondLst>
                                  <p:childTnLst>
                                    <p:set>
                                      <p:cBhvr>
                                        <p:cTn id="6" dur="1" fill="hold">
                                          <p:stCondLst>
                                            <p:cond delay="0"/>
                                          </p:stCondLst>
                                        </p:cTn>
                                        <p:tgtEl>
                                          <p:spTgt spid="363546"/>
                                        </p:tgtEl>
                                        <p:attrNameLst>
                                          <p:attrName>style.visibility</p:attrName>
                                        </p:attrNameLst>
                                      </p:cBhvr>
                                      <p:to>
                                        <p:strVal val="visible"/>
                                      </p:to>
                                    </p:set>
                                    <p:animEffect transition="in" filter="fade">
                                      <p:cBhvr>
                                        <p:cTn id="7" dur="770" decel="100000"/>
                                        <p:tgtEl>
                                          <p:spTgt spid="363546"/>
                                        </p:tgtEl>
                                      </p:cBhvr>
                                    </p:animEffect>
                                    <p:animScale>
                                      <p:cBhvr>
                                        <p:cTn id="8" dur="770" decel="100000"/>
                                        <p:tgtEl>
                                          <p:spTgt spid="363546"/>
                                        </p:tgtEl>
                                      </p:cBhvr>
                                      <p:from x="10000" y="10000"/>
                                      <p:to x="200000" y="450000"/>
                                    </p:animScale>
                                    <p:animScale>
                                      <p:cBhvr>
                                        <p:cTn id="9" dur="1230" accel="100000" fill="hold">
                                          <p:stCondLst>
                                            <p:cond delay="770"/>
                                          </p:stCondLst>
                                        </p:cTn>
                                        <p:tgtEl>
                                          <p:spTgt spid="363546"/>
                                        </p:tgtEl>
                                      </p:cBhvr>
                                      <p:from x="200000" y="450000"/>
                                      <p:to x="100000" y="100000"/>
                                    </p:animScale>
                                    <p:set>
                                      <p:cBhvr>
                                        <p:cTn id="10" dur="770" fill="hold"/>
                                        <p:tgtEl>
                                          <p:spTgt spid="363546"/>
                                        </p:tgtEl>
                                        <p:attrNameLst>
                                          <p:attrName>ppt_x</p:attrName>
                                        </p:attrNameLst>
                                      </p:cBhvr>
                                      <p:to>
                                        <p:strVal val="(0.5)"/>
                                      </p:to>
                                    </p:set>
                                    <p:anim from="(0.5)" to="(#ppt_x)" calcmode="lin" valueType="num">
                                      <p:cBhvr>
                                        <p:cTn id="11" dur="1230" accel="100000" fill="hold">
                                          <p:stCondLst>
                                            <p:cond delay="770"/>
                                          </p:stCondLst>
                                        </p:cTn>
                                        <p:tgtEl>
                                          <p:spTgt spid="363546"/>
                                        </p:tgtEl>
                                        <p:attrNameLst>
                                          <p:attrName>ppt_x</p:attrName>
                                        </p:attrNameLst>
                                      </p:cBhvr>
                                    </p:anim>
                                    <p:set>
                                      <p:cBhvr>
                                        <p:cTn id="12" dur="770" fill="hold"/>
                                        <p:tgtEl>
                                          <p:spTgt spid="363546"/>
                                        </p:tgtEl>
                                        <p:attrNameLst>
                                          <p:attrName>ppt_y</p:attrName>
                                        </p:attrNameLst>
                                      </p:cBhvr>
                                      <p:to>
                                        <p:strVal val="(#ppt_y+0.4)"/>
                                      </p:to>
                                    </p:set>
                                    <p:anim from="(#ppt_y+0.4)" to="(#ppt_y)" calcmode="lin" valueType="num">
                                      <p:cBhvr>
                                        <p:cTn id="13" dur="1230" accel="100000" fill="hold">
                                          <p:stCondLst>
                                            <p:cond delay="770"/>
                                          </p:stCondLst>
                                        </p:cTn>
                                        <p:tgtEl>
                                          <p:spTgt spid="363546"/>
                                        </p:tgtEl>
                                        <p:attrNameLst>
                                          <p:attrName>ppt_y</p:attrName>
                                        </p:attrNameLst>
                                      </p:cBhvr>
                                    </p:anim>
                                  </p:childTnLst>
                                </p:cTn>
                              </p:par>
                            </p:childTnLst>
                          </p:cTn>
                        </p:par>
                        <p:par>
                          <p:cTn id="14" fill="hold" nodeType="afterGroup">
                            <p:stCondLst>
                              <p:cond delay="2000"/>
                            </p:stCondLst>
                            <p:childTnLst>
                              <p:par>
                                <p:cTn id="15" presetID="51" presetClass="entr" presetSubtype="0" fill="hold" grpId="0" nodeType="afterEffect">
                                  <p:stCondLst>
                                    <p:cond delay="0"/>
                                  </p:stCondLst>
                                  <p:childTnLst>
                                    <p:set>
                                      <p:cBhvr>
                                        <p:cTn id="16" dur="1" fill="hold">
                                          <p:stCondLst>
                                            <p:cond delay="0"/>
                                          </p:stCondLst>
                                        </p:cTn>
                                        <p:tgtEl>
                                          <p:spTgt spid="363547"/>
                                        </p:tgtEl>
                                        <p:attrNameLst>
                                          <p:attrName>style.visibility</p:attrName>
                                        </p:attrNameLst>
                                      </p:cBhvr>
                                      <p:to>
                                        <p:strVal val="visible"/>
                                      </p:to>
                                    </p:set>
                                    <p:animEffect transition="in" filter="fade">
                                      <p:cBhvr>
                                        <p:cTn id="17" dur="770" decel="100000"/>
                                        <p:tgtEl>
                                          <p:spTgt spid="363547"/>
                                        </p:tgtEl>
                                      </p:cBhvr>
                                    </p:animEffect>
                                    <p:animScale>
                                      <p:cBhvr>
                                        <p:cTn id="18" dur="770" decel="100000"/>
                                        <p:tgtEl>
                                          <p:spTgt spid="363547"/>
                                        </p:tgtEl>
                                      </p:cBhvr>
                                      <p:from x="10000" y="10000"/>
                                      <p:to x="200000" y="450000"/>
                                    </p:animScale>
                                    <p:animScale>
                                      <p:cBhvr>
                                        <p:cTn id="19" dur="1230" accel="100000" fill="hold">
                                          <p:stCondLst>
                                            <p:cond delay="770"/>
                                          </p:stCondLst>
                                        </p:cTn>
                                        <p:tgtEl>
                                          <p:spTgt spid="363547"/>
                                        </p:tgtEl>
                                      </p:cBhvr>
                                      <p:from x="200000" y="450000"/>
                                      <p:to x="100000" y="100000"/>
                                    </p:animScale>
                                    <p:set>
                                      <p:cBhvr>
                                        <p:cTn id="20" dur="770" fill="hold"/>
                                        <p:tgtEl>
                                          <p:spTgt spid="363547"/>
                                        </p:tgtEl>
                                        <p:attrNameLst>
                                          <p:attrName>ppt_x</p:attrName>
                                        </p:attrNameLst>
                                      </p:cBhvr>
                                      <p:to>
                                        <p:strVal val="(0.5)"/>
                                      </p:to>
                                    </p:set>
                                    <p:anim from="(0.5)" to="(#ppt_x)" calcmode="lin" valueType="num">
                                      <p:cBhvr>
                                        <p:cTn id="21" dur="1230" accel="100000" fill="hold">
                                          <p:stCondLst>
                                            <p:cond delay="770"/>
                                          </p:stCondLst>
                                        </p:cTn>
                                        <p:tgtEl>
                                          <p:spTgt spid="363547"/>
                                        </p:tgtEl>
                                        <p:attrNameLst>
                                          <p:attrName>ppt_x</p:attrName>
                                        </p:attrNameLst>
                                      </p:cBhvr>
                                    </p:anim>
                                    <p:set>
                                      <p:cBhvr>
                                        <p:cTn id="22" dur="770" fill="hold"/>
                                        <p:tgtEl>
                                          <p:spTgt spid="363547"/>
                                        </p:tgtEl>
                                        <p:attrNameLst>
                                          <p:attrName>ppt_y</p:attrName>
                                        </p:attrNameLst>
                                      </p:cBhvr>
                                      <p:to>
                                        <p:strVal val="(#ppt_y+0.4)"/>
                                      </p:to>
                                    </p:set>
                                    <p:anim from="(#ppt_y+0.4)" to="(#ppt_y)" calcmode="lin" valueType="num">
                                      <p:cBhvr>
                                        <p:cTn id="23" dur="1230" accel="100000" fill="hold">
                                          <p:stCondLst>
                                            <p:cond delay="770"/>
                                          </p:stCondLst>
                                        </p:cTn>
                                        <p:tgtEl>
                                          <p:spTgt spid="363547"/>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3546" grpId="0" animBg="1"/>
      <p:bldP spid="363547" grpId="0" animBg="1"/>
    </p:bld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41" name="Picture 2" descr="Bread of Life"/>
          <p:cNvPicPr>
            <a:picLocks noChangeAspect="1" noChangeArrowheads="1"/>
          </p:cNvPicPr>
          <p:nvPr/>
        </p:nvPicPr>
        <p:blipFill>
          <a:blip r:embed="rId3">
            <a:lum bright="-12000"/>
            <a:extLst>
              <a:ext uri="{28A0092B-C50C-407E-A947-70E740481C1C}">
                <a14:useLocalDpi xmlns:a14="http://schemas.microsoft.com/office/drawing/2010/main"/>
              </a:ext>
            </a:extLst>
          </a:blip>
          <a:srcRect/>
          <a:stretch>
            <a:fillRect/>
          </a:stretch>
        </p:blipFill>
        <p:spPr bwMode="auto">
          <a:xfrm>
            <a:off x="0" y="-304800"/>
            <a:ext cx="9144000" cy="7737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435" name="Rectangle 3"/>
          <p:cNvSpPr>
            <a:spLocks noGrp="1" noChangeArrowheads="1"/>
          </p:cNvSpPr>
          <p:nvPr>
            <p:ph type="title"/>
          </p:nvPr>
        </p:nvSpPr>
        <p:spPr>
          <a:xfrm>
            <a:off x="152400" y="228600"/>
            <a:ext cx="8534400" cy="1123950"/>
          </a:xfrm>
        </p:spPr>
        <p:txBody>
          <a:bodyPr/>
          <a:lstStyle/>
          <a:p>
            <a:pPr eaLnBrk="1" hangingPunct="1">
              <a:defRPr/>
            </a:pPr>
            <a:r>
              <a:rPr lang="en-US" altLang="ja-JP" sz="4000" b="1" dirty="0">
                <a:effectLst>
                  <a:outerShdw blurRad="50800" dist="76200" dir="2700000" algn="tl" rotWithShape="0">
                    <a:srgbClr val="000000"/>
                  </a:outerShdw>
                </a:effectLst>
                <a:latin typeface="Arial"/>
                <a:ea typeface="ＭＳ Ｐゴシック" charset="0"/>
                <a:cs typeface="Arial"/>
              </a:rPr>
              <a:t>"</a:t>
            </a:r>
            <a:r>
              <a:rPr lang="en-US" sz="4000" b="1" dirty="0">
                <a:effectLst>
                  <a:outerShdw blurRad="50800" dist="76200" dir="2700000" algn="tl" rotWithShape="0">
                    <a:srgbClr val="000000"/>
                  </a:outerShdw>
                </a:effectLst>
                <a:latin typeface="Arial"/>
                <a:ea typeface="ＭＳ Ｐゴシック" charset="0"/>
                <a:cs typeface="Arial"/>
              </a:rPr>
              <a:t>This cup is the new covenant in my blood</a:t>
            </a:r>
            <a:r>
              <a:rPr lang="en-US" altLang="ja-JP" sz="4000" b="1" dirty="0">
                <a:effectLst>
                  <a:outerShdw blurRad="50800" dist="76200" dir="2700000" algn="tl" rotWithShape="0">
                    <a:srgbClr val="000000"/>
                  </a:outerShdw>
                </a:effectLst>
                <a:latin typeface="Arial"/>
                <a:ea typeface="ＭＳ Ｐゴシック" charset="0"/>
                <a:cs typeface="Arial"/>
              </a:rPr>
              <a:t>"</a:t>
            </a:r>
            <a:r>
              <a:rPr lang="en-US" sz="4000" b="1" dirty="0">
                <a:effectLst>
                  <a:outerShdw blurRad="50800" dist="76200" dir="2700000" algn="tl" rotWithShape="0">
                    <a:srgbClr val="000000"/>
                  </a:outerShdw>
                </a:effectLst>
                <a:latin typeface="Arial"/>
                <a:ea typeface="ＭＳ Ｐゴシック" charset="0"/>
                <a:cs typeface="Arial"/>
              </a:rPr>
              <a:t> (Jer 31: 31-34)</a:t>
            </a:r>
          </a:p>
        </p:txBody>
      </p:sp>
      <p:sp>
        <p:nvSpPr>
          <p:cNvPr id="18437" name="Rectangle 5"/>
          <p:cNvSpPr>
            <a:spLocks noChangeArrowheads="1"/>
          </p:cNvSpPr>
          <p:nvPr/>
        </p:nvSpPr>
        <p:spPr bwMode="auto">
          <a:xfrm>
            <a:off x="152400" y="1981200"/>
            <a:ext cx="8991600" cy="4876800"/>
          </a:xfrm>
          <a:prstGeom prst="rect">
            <a:avLst/>
          </a:prstGeom>
          <a:noFill/>
          <a:ln w="9525">
            <a:noFill/>
            <a:miter lim="800000"/>
            <a:headEnd/>
            <a:tailEnd/>
          </a:ln>
          <a:effectLst/>
        </p:spPr>
        <p:txBody>
          <a:bodyPr/>
          <a:lstStyle/>
          <a:p>
            <a:pPr marL="342900" indent="-342900" eaLnBrk="1" hangingPunct="1">
              <a:spcBef>
                <a:spcPct val="20000"/>
              </a:spcBef>
              <a:buClr>
                <a:srgbClr val="FFCC66"/>
              </a:buClr>
              <a:buSzPct val="80000"/>
              <a:buFont typeface="Wingdings" charset="0"/>
              <a:buChar char="n"/>
              <a:defRPr/>
            </a:pPr>
            <a:r>
              <a:rPr lang="en-US" sz="3600" b="1" dirty="0">
                <a:solidFill>
                  <a:srgbClr val="FFFFFF"/>
                </a:solidFill>
                <a:effectLst>
                  <a:outerShdw blurRad="50800" dist="76200" dir="2700000" algn="tl" rotWithShape="0">
                    <a:srgbClr val="000000"/>
                  </a:outerShdw>
                </a:effectLst>
                <a:latin typeface="Arial"/>
                <a:cs typeface="Arial"/>
              </a:rPr>
              <a:t>Israel and Judah reunited (31:31-32)</a:t>
            </a:r>
          </a:p>
          <a:p>
            <a:pPr marL="342900" indent="-342900" eaLnBrk="1" hangingPunct="1">
              <a:spcBef>
                <a:spcPct val="20000"/>
              </a:spcBef>
              <a:buClr>
                <a:srgbClr val="FFCC66"/>
              </a:buClr>
              <a:buSzPct val="80000"/>
              <a:buFont typeface="Wingdings" charset="0"/>
              <a:buChar char="n"/>
              <a:defRPr/>
            </a:pPr>
            <a:r>
              <a:rPr lang="en-US" sz="3600" b="1" dirty="0">
                <a:solidFill>
                  <a:srgbClr val="FFFFFF"/>
                </a:solidFill>
                <a:effectLst>
                  <a:outerShdw blurRad="50800" dist="76200" dir="2700000" algn="tl" rotWithShape="0">
                    <a:srgbClr val="000000"/>
                  </a:outerShdw>
                </a:effectLst>
                <a:latin typeface="Arial"/>
                <a:cs typeface="Arial"/>
              </a:rPr>
              <a:t>Spirit indwelling (31:33)</a:t>
            </a:r>
          </a:p>
          <a:p>
            <a:pPr marL="342900" indent="-342900" eaLnBrk="1" hangingPunct="1">
              <a:spcBef>
                <a:spcPct val="20000"/>
              </a:spcBef>
              <a:buClr>
                <a:srgbClr val="FFCC66"/>
              </a:buClr>
              <a:buSzPct val="80000"/>
              <a:buFont typeface="Wingdings" charset="0"/>
              <a:buChar char="n"/>
              <a:defRPr/>
            </a:pPr>
            <a:r>
              <a:rPr lang="en-US" sz="3600" b="1" dirty="0">
                <a:solidFill>
                  <a:srgbClr val="FFFFFF"/>
                </a:solidFill>
                <a:effectLst>
                  <a:outerShdw blurRad="50800" dist="76200" dir="2700000" algn="tl" rotWithShape="0">
                    <a:srgbClr val="000000"/>
                  </a:outerShdw>
                </a:effectLst>
                <a:latin typeface="Arial"/>
                <a:cs typeface="Arial"/>
              </a:rPr>
              <a:t>No need for evangelism (31:34a)</a:t>
            </a:r>
          </a:p>
          <a:p>
            <a:pPr marL="342900" indent="-342900" eaLnBrk="1" hangingPunct="1">
              <a:spcBef>
                <a:spcPct val="20000"/>
              </a:spcBef>
              <a:buClr>
                <a:srgbClr val="FFCC66"/>
              </a:buClr>
              <a:buSzPct val="80000"/>
              <a:buFont typeface="Wingdings" charset="0"/>
              <a:buChar char="n"/>
              <a:defRPr/>
            </a:pPr>
            <a:r>
              <a:rPr lang="en-US" sz="3600" b="1" dirty="0">
                <a:solidFill>
                  <a:srgbClr val="FFFFFF"/>
                </a:solidFill>
                <a:effectLst>
                  <a:outerShdw blurRad="50800" dist="76200" dir="2700000" algn="tl" rotWithShape="0">
                    <a:srgbClr val="000000"/>
                  </a:outerShdw>
                </a:effectLst>
                <a:latin typeface="Arial"/>
                <a:cs typeface="Arial"/>
              </a:rPr>
              <a:t>Israel forgiven (31:34b)</a:t>
            </a:r>
          </a:p>
          <a:p>
            <a:pPr marL="342900" indent="-342900" eaLnBrk="1" hangingPunct="1">
              <a:spcBef>
                <a:spcPct val="20000"/>
              </a:spcBef>
              <a:buClr>
                <a:srgbClr val="FFCC66"/>
              </a:buClr>
              <a:buSzPct val="80000"/>
              <a:buFont typeface="Wingdings" charset="0"/>
              <a:buChar char="n"/>
              <a:defRPr/>
            </a:pPr>
            <a:endParaRPr lang="en-US" sz="3600" b="1" dirty="0">
              <a:solidFill>
                <a:srgbClr val="FFFFFF"/>
              </a:solidFill>
              <a:effectLst>
                <a:outerShdw blurRad="50800" dist="76200" dir="2700000" algn="tl" rotWithShape="0">
                  <a:srgbClr val="000000"/>
                </a:outerShdw>
              </a:effectLst>
              <a:latin typeface="Arial"/>
              <a:cs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8437">
                                            <p:txEl>
                                              <p:pRg st="0" end="0"/>
                                            </p:txEl>
                                          </p:spTgt>
                                        </p:tgtEl>
                                        <p:attrNameLst>
                                          <p:attrName>style.visibility</p:attrName>
                                        </p:attrNameLst>
                                      </p:cBhvr>
                                      <p:to>
                                        <p:strVal val="visible"/>
                                      </p:to>
                                    </p:set>
                                    <p:animEffect transition="in" filter="wipe(down)">
                                      <p:cBhvr>
                                        <p:cTn id="7" dur="500"/>
                                        <p:tgtEl>
                                          <p:spTgt spid="1843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8437">
                                            <p:txEl>
                                              <p:pRg st="1" end="1"/>
                                            </p:txEl>
                                          </p:spTgt>
                                        </p:tgtEl>
                                        <p:attrNameLst>
                                          <p:attrName>style.visibility</p:attrName>
                                        </p:attrNameLst>
                                      </p:cBhvr>
                                      <p:to>
                                        <p:strVal val="visible"/>
                                      </p:to>
                                    </p:set>
                                    <p:animEffect transition="in" filter="wipe(down)">
                                      <p:cBhvr>
                                        <p:cTn id="12" dur="500"/>
                                        <p:tgtEl>
                                          <p:spTgt spid="18437">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8437">
                                            <p:txEl>
                                              <p:pRg st="2" end="2"/>
                                            </p:txEl>
                                          </p:spTgt>
                                        </p:tgtEl>
                                        <p:attrNameLst>
                                          <p:attrName>style.visibility</p:attrName>
                                        </p:attrNameLst>
                                      </p:cBhvr>
                                      <p:to>
                                        <p:strVal val="visible"/>
                                      </p:to>
                                    </p:set>
                                    <p:animEffect transition="in" filter="wipe(down)">
                                      <p:cBhvr>
                                        <p:cTn id="17" dur="500"/>
                                        <p:tgtEl>
                                          <p:spTgt spid="18437">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8437">
                                            <p:txEl>
                                              <p:pRg st="3" end="3"/>
                                            </p:txEl>
                                          </p:spTgt>
                                        </p:tgtEl>
                                        <p:attrNameLst>
                                          <p:attrName>style.visibility</p:attrName>
                                        </p:attrNameLst>
                                      </p:cBhvr>
                                      <p:to>
                                        <p:strVal val="visible"/>
                                      </p:to>
                                    </p:set>
                                    <p:animEffect transition="in" filter="wipe(down)">
                                      <p:cBhvr>
                                        <p:cTn id="22" dur="500"/>
                                        <p:tgtEl>
                                          <p:spTgt spid="1843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7" grpId="0" build="p"/>
    </p:bld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3089" name="Rectangle 2"/>
          <p:cNvSpPr>
            <a:spLocks noGrp="1" noChangeArrowheads="1"/>
          </p:cNvSpPr>
          <p:nvPr>
            <p:ph type="title"/>
          </p:nvPr>
        </p:nvSpPr>
        <p:spPr>
          <a:noFill/>
          <a:extLst>
            <a:ext uri="{909E8E84-426E-40dd-AFC4-6F175D3DCCD1}">
              <a14:hiddenFill xmlns="" xmlns:a14="http://schemas.microsoft.com/office/drawing/2010/main">
                <a:solidFill>
                  <a:srgbClr val="FFFFFF"/>
                </a:solidFill>
              </a14:hiddenFill>
            </a:ext>
          </a:extLst>
        </p:spPr>
        <p:txBody>
          <a:bodyPr/>
          <a:lstStyle/>
          <a:p>
            <a:r>
              <a:rPr lang="en-US">
                <a:effectLst/>
                <a:latin typeface="Tahoma" charset="0"/>
                <a:ea typeface="ＭＳ Ｐゴシック" charset="0"/>
                <a:cs typeface="ＭＳ Ｐゴシック" charset="0"/>
              </a:rPr>
              <a:t>Black</a:t>
            </a:r>
          </a:p>
        </p:txBody>
      </p:sp>
      <p:sp>
        <p:nvSpPr>
          <p:cNvPr id="473090" name="Rectangle 3"/>
          <p:cNvSpPr>
            <a:spLocks noGrp="1" noChangeArrowheads="1"/>
          </p:cNvSpPr>
          <p:nvPr>
            <p:ph type="body" idx="1"/>
          </p:nvPr>
        </p:nvSpPr>
        <p:spPr>
          <a:noFill/>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txBody>
          <a:bodyPr/>
          <a:lstStyle/>
          <a:p>
            <a:endParaRPr lang="en-US">
              <a:effectLst/>
              <a:latin typeface="Tahoma" charset="0"/>
              <a:ea typeface="ＭＳ Ｐゴシック" charset="0"/>
              <a:cs typeface="ＭＳ Ｐゴシック" charset="0"/>
            </a:endParaRPr>
          </a:p>
        </p:txBody>
      </p:sp>
      <p:sp>
        <p:nvSpPr>
          <p:cNvPr id="473091" name="Rectangle 4"/>
          <p:cNvSpPr>
            <a:spLocks noChangeArrowheads="1"/>
          </p:cNvSpPr>
          <p:nvPr/>
        </p:nvSpPr>
        <p:spPr bwMode="auto">
          <a:xfrm>
            <a:off x="0" y="0"/>
            <a:ext cx="9144000" cy="6858000"/>
          </a:xfrm>
          <a:prstGeom prst="rect">
            <a:avLst/>
          </a:prstGeom>
          <a:solidFill>
            <a:srgbClr val="0604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Arial"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6305" name="Picture 2" descr="bible_ligh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a:xfrm>
            <a:off x="685800" y="152400"/>
            <a:ext cx="7770813" cy="1049338"/>
          </a:xfrm>
          <a:effectLst>
            <a:outerShdw blurRad="63500" dist="35921" dir="2700000" algn="ctr" rotWithShape="0">
              <a:srgbClr val="000000">
                <a:alpha val="74998"/>
              </a:srgbClr>
            </a:outerShdw>
          </a:effectLst>
        </p:spPr>
        <p:txBody>
          <a:bodyPr>
            <a:normAutofit/>
          </a:bodyPr>
          <a:lstStyle/>
          <a:p>
            <a:pPr eaLnBrk="1" hangingPunct="1">
              <a:defRPr/>
            </a:pPr>
            <a:r>
              <a:rPr lang="en-US" u="sng" dirty="0">
                <a:effectLst>
                  <a:outerShdw blurRad="38100" dist="38100" dir="2700000" algn="tl">
                    <a:srgbClr val="212121"/>
                  </a:outerShdw>
                </a:effectLst>
                <a:latin typeface="Arial" charset="0"/>
              </a:rPr>
              <a:t>1 Cor. 10:15-18 </a:t>
            </a:r>
            <a:r>
              <a:rPr lang="en-US" sz="3600" u="sng" dirty="0">
                <a:effectLst>
                  <a:outerShdw blurRad="38100" dist="38100" dir="2700000" algn="tl">
                    <a:srgbClr val="212121"/>
                  </a:outerShdw>
                </a:effectLst>
                <a:latin typeface="Arial" charset="0"/>
              </a:rPr>
              <a:t>(NLT)</a:t>
            </a:r>
            <a:endParaRPr lang="en-US" dirty="0">
              <a:effectLst>
                <a:outerShdw blurRad="38100" dist="38100" dir="2700000" algn="tl">
                  <a:srgbClr val="212121"/>
                </a:outerShdw>
              </a:effectLst>
              <a:latin typeface="Arial" charset="0"/>
            </a:endParaRPr>
          </a:p>
        </p:txBody>
      </p:sp>
      <p:sp>
        <p:nvSpPr>
          <p:cNvPr id="1414148" name="Text Box 4"/>
          <p:cNvSpPr txBox="1">
            <a:spLocks noChangeArrowheads="1"/>
          </p:cNvSpPr>
          <p:nvPr/>
        </p:nvSpPr>
        <p:spPr bwMode="auto">
          <a:xfrm>
            <a:off x="35496" y="1295400"/>
            <a:ext cx="9167936" cy="501675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defPPr>
              <a:defRPr lang="en-US"/>
            </a:defPPr>
            <a:lvl1pPr algn="l" eaLnBrk="1" hangingPunct="1">
              <a:defRPr sz="3200" b="1">
                <a:effectLst>
                  <a:glow rad="190500">
                    <a:schemeClr val="bg2"/>
                  </a:glow>
                </a:effectLst>
                <a:latin typeface="Arial" charset="0"/>
                <a:cs typeface="ＭＳ Ｐゴシック" charset="0"/>
              </a:defRPr>
            </a:lvl1pPr>
          </a:lstStyle>
          <a:p>
            <a:pPr>
              <a:defRPr/>
            </a:pPr>
            <a:r>
              <a:rPr lang="en-US" baseline="30000" dirty="0">
                <a:solidFill>
                  <a:srgbClr val="FFFFFF"/>
                </a:solidFill>
                <a:effectLst>
                  <a:glow rad="190500">
                    <a:srgbClr val="212121"/>
                  </a:glow>
                </a:effectLst>
              </a:rPr>
              <a:t>15</a:t>
            </a:r>
            <a:r>
              <a:rPr lang="en-US" dirty="0">
                <a:solidFill>
                  <a:srgbClr val="FFFFFF"/>
                </a:solidFill>
                <a:effectLst>
                  <a:glow rad="190500">
                    <a:srgbClr val="212121"/>
                  </a:glow>
                </a:effectLst>
              </a:rPr>
              <a:t>You are reasonable people. Decide for yourselves if what I am saying is true. </a:t>
            </a:r>
            <a:r>
              <a:rPr lang="en-US" baseline="30000" dirty="0">
                <a:solidFill>
                  <a:srgbClr val="FFFFFF"/>
                </a:solidFill>
                <a:effectLst>
                  <a:glow rad="190500">
                    <a:srgbClr val="212121"/>
                  </a:glow>
                </a:effectLst>
              </a:rPr>
              <a:t>16</a:t>
            </a:r>
            <a:r>
              <a:rPr lang="en-US" dirty="0">
                <a:solidFill>
                  <a:srgbClr val="FFFFFF"/>
                </a:solidFill>
                <a:effectLst>
                  <a:glow rad="190500">
                    <a:srgbClr val="212121"/>
                  </a:glow>
                </a:effectLst>
              </a:rPr>
              <a:t>When we bless the cup at the Lord</a:t>
            </a:r>
            <a:r>
              <a:rPr lang="fr-FR" altLang="ja-JP" dirty="0">
                <a:solidFill>
                  <a:srgbClr val="FFFFFF"/>
                </a:solidFill>
                <a:effectLst>
                  <a:glow rad="190500">
                    <a:srgbClr val="212121"/>
                  </a:glow>
                </a:effectLst>
              </a:rPr>
              <a:t>'</a:t>
            </a:r>
            <a:r>
              <a:rPr lang="en-US" dirty="0">
                <a:solidFill>
                  <a:srgbClr val="FFFFFF"/>
                </a:solidFill>
                <a:effectLst>
                  <a:glow rad="190500">
                    <a:srgbClr val="212121"/>
                  </a:glow>
                </a:effectLst>
              </a:rPr>
              <a:t>s Table, </a:t>
            </a:r>
            <a:r>
              <a:rPr lang="en-US" dirty="0" err="1">
                <a:solidFill>
                  <a:srgbClr val="FFFFFF"/>
                </a:solidFill>
                <a:effectLst>
                  <a:glow rad="190500">
                    <a:srgbClr val="212121"/>
                  </a:glow>
                </a:effectLst>
              </a:rPr>
              <a:t>aren</a:t>
            </a:r>
            <a:r>
              <a:rPr lang="fr-FR" altLang="ja-JP" dirty="0">
                <a:solidFill>
                  <a:srgbClr val="FFFFFF"/>
                </a:solidFill>
                <a:effectLst>
                  <a:glow rad="190500">
                    <a:srgbClr val="212121"/>
                  </a:glow>
                </a:effectLst>
              </a:rPr>
              <a:t>'</a:t>
            </a:r>
            <a:r>
              <a:rPr lang="en-US" dirty="0">
                <a:solidFill>
                  <a:srgbClr val="FFFFFF"/>
                </a:solidFill>
                <a:effectLst>
                  <a:glow rad="190500">
                    <a:srgbClr val="212121"/>
                  </a:glow>
                </a:effectLst>
              </a:rPr>
              <a:t>t we sharing in the blood of Christ? And when we break the bread, </a:t>
            </a:r>
            <a:r>
              <a:rPr lang="en-US" dirty="0" err="1">
                <a:solidFill>
                  <a:srgbClr val="FFFFFF"/>
                </a:solidFill>
                <a:effectLst>
                  <a:glow rad="190500">
                    <a:srgbClr val="212121"/>
                  </a:glow>
                </a:effectLst>
              </a:rPr>
              <a:t>aren</a:t>
            </a:r>
            <a:r>
              <a:rPr lang="fr-FR" altLang="ja-JP" dirty="0">
                <a:solidFill>
                  <a:srgbClr val="FFFFFF"/>
                </a:solidFill>
                <a:effectLst>
                  <a:glow rad="190500">
                    <a:srgbClr val="212121"/>
                  </a:glow>
                </a:effectLst>
              </a:rPr>
              <a:t>'</a:t>
            </a:r>
            <a:r>
              <a:rPr lang="en-US" dirty="0">
                <a:solidFill>
                  <a:srgbClr val="FFFFFF"/>
                </a:solidFill>
                <a:effectLst>
                  <a:glow rad="190500">
                    <a:srgbClr val="212121"/>
                  </a:glow>
                </a:effectLst>
              </a:rPr>
              <a:t>t we sharing in the body of Christ? </a:t>
            </a:r>
            <a:r>
              <a:rPr lang="en-US" baseline="30000" dirty="0">
                <a:solidFill>
                  <a:srgbClr val="FFFFFF"/>
                </a:solidFill>
                <a:effectLst>
                  <a:glow rad="190500">
                    <a:srgbClr val="212121"/>
                  </a:glow>
                </a:effectLst>
              </a:rPr>
              <a:t>17</a:t>
            </a:r>
            <a:r>
              <a:rPr lang="en-US" dirty="0">
                <a:solidFill>
                  <a:srgbClr val="FFFFFF"/>
                </a:solidFill>
                <a:effectLst>
                  <a:glow rad="190500">
                    <a:srgbClr val="212121"/>
                  </a:glow>
                </a:effectLst>
              </a:rPr>
              <a:t>And though we are many, we all eat from one loaf of bread, showing that we are one body. </a:t>
            </a:r>
            <a:r>
              <a:rPr lang="en-US" baseline="30000" dirty="0">
                <a:solidFill>
                  <a:srgbClr val="FFFFFF"/>
                </a:solidFill>
                <a:effectLst>
                  <a:glow rad="190500">
                    <a:srgbClr val="212121"/>
                  </a:glow>
                </a:effectLst>
              </a:rPr>
              <a:t>18</a:t>
            </a:r>
            <a:r>
              <a:rPr lang="en-US" dirty="0">
                <a:solidFill>
                  <a:srgbClr val="FFFFFF"/>
                </a:solidFill>
                <a:effectLst>
                  <a:glow rad="190500">
                    <a:srgbClr val="212121"/>
                  </a:glow>
                </a:effectLst>
              </a:rPr>
              <a:t>Think about the people of Israel. </a:t>
            </a:r>
            <a:r>
              <a:rPr lang="en-US" dirty="0" err="1">
                <a:solidFill>
                  <a:srgbClr val="FFFFFF"/>
                </a:solidFill>
                <a:effectLst>
                  <a:glow rad="190500">
                    <a:srgbClr val="212121"/>
                  </a:glow>
                </a:effectLst>
              </a:rPr>
              <a:t>Weren</a:t>
            </a:r>
            <a:r>
              <a:rPr lang="fr-FR" altLang="ja-JP" dirty="0">
                <a:solidFill>
                  <a:srgbClr val="FFFFFF"/>
                </a:solidFill>
                <a:effectLst>
                  <a:glow rad="190500">
                    <a:srgbClr val="212121"/>
                  </a:glow>
                </a:effectLst>
              </a:rPr>
              <a:t>'</a:t>
            </a:r>
            <a:r>
              <a:rPr lang="en-US" dirty="0">
                <a:solidFill>
                  <a:srgbClr val="FFFFFF"/>
                </a:solidFill>
                <a:effectLst>
                  <a:glow rad="190500">
                    <a:srgbClr val="212121"/>
                  </a:glow>
                </a:effectLst>
              </a:rPr>
              <a:t>t they united by eating the sacrifices at the altar?</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5137" name="Picture 2" descr="HighlyExalted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75138" name="Rectangle 3"/>
          <p:cNvSpPr>
            <a:spLocks noChangeArrowheads="1"/>
          </p:cNvSpPr>
          <p:nvPr/>
        </p:nvSpPr>
        <p:spPr bwMode="auto">
          <a:xfrm>
            <a:off x="3505200" y="609600"/>
            <a:ext cx="5410200" cy="5105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eaLnBrk="1" hangingPunct="1"/>
            <a:r>
              <a:rPr lang="en-US" altLang="ja-JP" sz="4400">
                <a:solidFill>
                  <a:srgbClr val="000000"/>
                </a:solidFill>
                <a:latin typeface="Arial" charset="0"/>
              </a:rPr>
              <a:t>"</a:t>
            </a:r>
            <a:r>
              <a:rPr lang="en-US" sz="4400">
                <a:solidFill>
                  <a:srgbClr val="000000"/>
                </a:solidFill>
                <a:latin typeface="Arial" charset="0"/>
              </a:rPr>
              <a:t>I</a:t>
            </a:r>
            <a:r>
              <a:rPr lang="fr-FR" altLang="ja-JP" sz="4400">
                <a:solidFill>
                  <a:srgbClr val="000000"/>
                </a:solidFill>
                <a:latin typeface="Arial" charset="0"/>
              </a:rPr>
              <a:t>'</a:t>
            </a:r>
            <a:r>
              <a:rPr lang="en-US" sz="4400">
                <a:solidFill>
                  <a:srgbClr val="000000"/>
                </a:solidFill>
                <a:latin typeface="Arial" charset="0"/>
              </a:rPr>
              <a:t>m not what </a:t>
            </a:r>
            <a:br>
              <a:rPr lang="en-US" sz="4400">
                <a:solidFill>
                  <a:srgbClr val="000000"/>
                </a:solidFill>
                <a:latin typeface="Arial" charset="0"/>
              </a:rPr>
            </a:br>
            <a:r>
              <a:rPr lang="en-US" sz="4400">
                <a:solidFill>
                  <a:srgbClr val="000000"/>
                </a:solidFill>
                <a:latin typeface="Arial" charset="0"/>
              </a:rPr>
              <a:t>I wanna be,</a:t>
            </a:r>
            <a:br>
              <a:rPr lang="en-US" sz="4400">
                <a:solidFill>
                  <a:srgbClr val="000000"/>
                </a:solidFill>
                <a:latin typeface="Arial" charset="0"/>
              </a:rPr>
            </a:br>
            <a:r>
              <a:rPr lang="en-US" sz="4400">
                <a:solidFill>
                  <a:srgbClr val="000000"/>
                </a:solidFill>
                <a:latin typeface="Arial" charset="0"/>
              </a:rPr>
              <a:t>I</a:t>
            </a:r>
            <a:r>
              <a:rPr lang="fr-FR" altLang="ja-JP" sz="4400">
                <a:solidFill>
                  <a:srgbClr val="000000"/>
                </a:solidFill>
                <a:latin typeface="Arial" charset="0"/>
              </a:rPr>
              <a:t>'</a:t>
            </a:r>
            <a:r>
              <a:rPr lang="en-US" sz="4400">
                <a:solidFill>
                  <a:srgbClr val="000000"/>
                </a:solidFill>
                <a:latin typeface="Arial" charset="0"/>
              </a:rPr>
              <a:t>m not what </a:t>
            </a:r>
            <a:br>
              <a:rPr lang="en-US" sz="4400">
                <a:solidFill>
                  <a:srgbClr val="000000"/>
                </a:solidFill>
                <a:latin typeface="Arial" charset="0"/>
              </a:rPr>
            </a:br>
            <a:r>
              <a:rPr lang="en-US" sz="4400">
                <a:solidFill>
                  <a:srgbClr val="000000"/>
                </a:solidFill>
                <a:latin typeface="Arial" charset="0"/>
              </a:rPr>
              <a:t>I</a:t>
            </a:r>
            <a:r>
              <a:rPr lang="fr-FR" altLang="ja-JP" sz="4400">
                <a:solidFill>
                  <a:srgbClr val="000000"/>
                </a:solidFill>
                <a:latin typeface="Arial" charset="0"/>
              </a:rPr>
              <a:t>'</a:t>
            </a:r>
            <a:r>
              <a:rPr lang="en-US" sz="4400">
                <a:solidFill>
                  <a:srgbClr val="000000"/>
                </a:solidFill>
                <a:latin typeface="Arial" charset="0"/>
              </a:rPr>
              <a:t>m gonna be,</a:t>
            </a:r>
            <a:br>
              <a:rPr lang="en-US" sz="4400">
                <a:solidFill>
                  <a:srgbClr val="000000"/>
                </a:solidFill>
                <a:latin typeface="Arial" charset="0"/>
              </a:rPr>
            </a:br>
            <a:r>
              <a:rPr lang="en-US" sz="4400">
                <a:solidFill>
                  <a:srgbClr val="000000"/>
                </a:solidFill>
                <a:latin typeface="Arial" charset="0"/>
              </a:rPr>
              <a:t>But thank God </a:t>
            </a:r>
            <a:br>
              <a:rPr lang="en-US" sz="4400">
                <a:solidFill>
                  <a:srgbClr val="000000"/>
                </a:solidFill>
                <a:latin typeface="Arial" charset="0"/>
              </a:rPr>
            </a:br>
            <a:r>
              <a:rPr lang="en-US" sz="4400">
                <a:solidFill>
                  <a:srgbClr val="000000"/>
                </a:solidFill>
                <a:latin typeface="Arial" charset="0"/>
              </a:rPr>
              <a:t>I</a:t>
            </a:r>
            <a:r>
              <a:rPr lang="fr-FR" altLang="ja-JP" sz="4400">
                <a:solidFill>
                  <a:srgbClr val="000000"/>
                </a:solidFill>
                <a:latin typeface="Arial" charset="0"/>
              </a:rPr>
              <a:t>'</a:t>
            </a:r>
            <a:r>
              <a:rPr lang="en-US" sz="4400">
                <a:solidFill>
                  <a:srgbClr val="000000"/>
                </a:solidFill>
                <a:latin typeface="Arial" charset="0"/>
              </a:rPr>
              <a:t>m not what I was!</a:t>
            </a:r>
            <a:r>
              <a:rPr lang="en-US" altLang="ja-JP" sz="4400">
                <a:solidFill>
                  <a:srgbClr val="000000"/>
                </a:solidFill>
                <a:latin typeface="Arial" charset="0"/>
              </a:rPr>
              <a:t>"</a:t>
            </a:r>
            <a:endParaRPr lang="en-US" sz="4400">
              <a:solidFill>
                <a:srgbClr val="000000"/>
              </a:solidFill>
              <a:latin typeface="Arial" charset="0"/>
            </a:endParaRPr>
          </a:p>
        </p:txBody>
      </p:sp>
      <p:sp>
        <p:nvSpPr>
          <p:cNvPr id="475139" name="Rectangle 5"/>
          <p:cNvSpPr>
            <a:spLocks noGrp="1" noChangeArrowheads="1"/>
          </p:cNvSpPr>
          <p:nvPr>
            <p:ph type="title" idx="4294967295"/>
          </p:nvPr>
        </p:nvSpPr>
        <p:spPr>
          <a:xfrm>
            <a:off x="0" y="5562600"/>
            <a:ext cx="2971800" cy="1143000"/>
          </a:xfrm>
        </p:spPr>
        <p:txBody>
          <a:bodyPr/>
          <a:lstStyle/>
          <a:p>
            <a:r>
              <a:rPr lang="en-US">
                <a:latin typeface="Arial" charset="0"/>
                <a:ea typeface="ＭＳ Ｐゴシック" charset="0"/>
                <a:cs typeface="ＭＳ Ｐゴシック" charset="0"/>
              </a:rPr>
              <a:t>Song</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7185" name="Picture 3" descr="Ominous Sky Wallpaper with Cross and Thorn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06531" name="Title 1"/>
          <p:cNvSpPr>
            <a:spLocks noGrp="1"/>
          </p:cNvSpPr>
          <p:nvPr>
            <p:ph type="ctrTitle" idx="4294967295"/>
          </p:nvPr>
        </p:nvSpPr>
        <p:spPr>
          <a:xfrm>
            <a:off x="0" y="6076950"/>
            <a:ext cx="9144000" cy="704850"/>
          </a:xfrm>
          <a:effectLst>
            <a:outerShdw blurRad="63500" dist="35921" dir="2700000" algn="ctr" rotWithShape="0">
              <a:srgbClr val="000000">
                <a:alpha val="74998"/>
              </a:srgbClr>
            </a:outerShdw>
          </a:effectLst>
        </p:spPr>
        <p:txBody>
          <a:bodyPr/>
          <a:lstStyle/>
          <a:p>
            <a:pPr algn="l" eaLnBrk="1" hangingPunct="1">
              <a:defRPr/>
            </a:pPr>
            <a:r>
              <a:rPr lang="en-US" sz="2800" b="1" i="1" dirty="0">
                <a:solidFill>
                  <a:schemeClr val="bg1"/>
                </a:solidFill>
                <a:latin typeface="Arial"/>
                <a:ea typeface="ＭＳ Ｐゴシック" charset="0"/>
                <a:cs typeface="Arial"/>
              </a:rPr>
              <a:t>II.  Look </a:t>
            </a:r>
            <a:r>
              <a:rPr lang="en-US" sz="3600" b="1" i="1" dirty="0">
                <a:solidFill>
                  <a:srgbClr val="FFFF00"/>
                </a:solidFill>
                <a:latin typeface="Arial"/>
                <a:ea typeface="ＭＳ Ｐゴシック" charset="0"/>
                <a:cs typeface="Arial"/>
              </a:rPr>
              <a:t>back</a:t>
            </a:r>
            <a:r>
              <a:rPr lang="en-US" sz="2800" b="1" i="1" dirty="0">
                <a:solidFill>
                  <a:schemeClr val="bg1"/>
                </a:solidFill>
                <a:latin typeface="Arial"/>
                <a:ea typeface="ＭＳ Ｐゴシック" charset="0"/>
                <a:cs typeface="Arial"/>
              </a:rPr>
              <a:t> at Christ</a:t>
            </a:r>
            <a:r>
              <a:rPr lang="fr-FR" altLang="ja-JP" sz="2800" b="1" i="1" dirty="0">
                <a:solidFill>
                  <a:schemeClr val="bg1"/>
                </a:solidFill>
                <a:latin typeface="Arial"/>
                <a:ea typeface="ＭＳ Ｐゴシック" charset="0"/>
                <a:cs typeface="Arial"/>
              </a:rPr>
              <a:t>'</a:t>
            </a:r>
            <a:r>
              <a:rPr lang="en-US" sz="2800" b="1" i="1" dirty="0">
                <a:solidFill>
                  <a:schemeClr val="bg1"/>
                </a:solidFill>
                <a:latin typeface="Arial"/>
                <a:ea typeface="ＭＳ Ｐゴシック" charset="0"/>
                <a:cs typeface="Arial"/>
              </a:rPr>
              <a:t>s death for you</a:t>
            </a:r>
            <a:endParaRPr lang="en-US" sz="3200" b="1" dirty="0">
              <a:latin typeface="Arial"/>
              <a:ea typeface="ＭＳ Ｐゴシック" charset="0"/>
              <a:cs typeface="Arial"/>
            </a:endParaRPr>
          </a:p>
        </p:txBody>
      </p:sp>
      <p:sp>
        <p:nvSpPr>
          <p:cNvPr id="406532" name="Title 1"/>
          <p:cNvSpPr>
            <a:spLocks/>
          </p:cNvSpPr>
          <p:nvPr/>
        </p:nvSpPr>
        <p:spPr bwMode="auto">
          <a:xfrm>
            <a:off x="152400" y="76200"/>
            <a:ext cx="4267200" cy="476250"/>
          </a:xfrm>
          <a:prstGeom prst="rect">
            <a:avLst/>
          </a:prstGeom>
          <a:noFill/>
          <a:ln w="9525">
            <a:noFill/>
            <a:miter lim="800000"/>
            <a:headEnd/>
            <a:tailEnd/>
          </a:ln>
          <a:effectLst>
            <a:outerShdw blurRad="63500" dist="35921" dir="2700000" algn="ctr" rotWithShape="0">
              <a:srgbClr val="000000">
                <a:alpha val="74998"/>
              </a:srgbClr>
            </a:outerShdw>
          </a:effectLst>
        </p:spPr>
        <p:txBody>
          <a:bodyPr anchor="ctr"/>
          <a:lstStyle/>
          <a:p>
            <a:pPr eaLnBrk="1" hangingPunct="1">
              <a:defRPr/>
            </a:pPr>
            <a:r>
              <a:rPr lang="en-US" sz="3600" i="1">
                <a:solidFill>
                  <a:srgbClr val="FFFFFF"/>
                </a:solidFill>
                <a:latin typeface="Aramis Regular" charset="0"/>
              </a:rPr>
              <a:t>The Four Directions</a:t>
            </a:r>
            <a:endParaRPr lang="en-US" sz="4000">
              <a:solidFill>
                <a:srgbClr val="000000"/>
              </a:solidFill>
              <a:latin typeface="Calibri" charset="0"/>
            </a:endParaRPr>
          </a:p>
        </p:txBody>
      </p:sp>
      <p:sp>
        <p:nvSpPr>
          <p:cNvPr id="477188" name="AutoShape 5"/>
          <p:cNvSpPr>
            <a:spLocks noChangeArrowheads="1"/>
          </p:cNvSpPr>
          <p:nvPr/>
        </p:nvSpPr>
        <p:spPr bwMode="auto">
          <a:xfrm>
            <a:off x="3962400" y="0"/>
            <a:ext cx="1371600" cy="2286000"/>
          </a:xfrm>
          <a:prstGeom prst="upArrow">
            <a:avLst>
              <a:gd name="adj1" fmla="val 50000"/>
              <a:gd name="adj2" fmla="val 41667"/>
            </a:avLst>
          </a:prstGeom>
          <a:solidFill>
            <a:schemeClr val="folHlink"/>
          </a:solidFill>
          <a:ln w="9525">
            <a:solidFill>
              <a:schemeClr val="tx1"/>
            </a:solidFill>
            <a:miter lim="800000"/>
            <a:headEnd/>
            <a:tailEnd/>
          </a:ln>
        </p:spPr>
        <p:txBody>
          <a:bodyPr wrap="none" anchor="ctr"/>
          <a:lstStyle/>
          <a:p>
            <a:endParaRPr lang="en-US" sz="2400">
              <a:solidFill>
                <a:srgbClr val="000000"/>
              </a:solidFill>
              <a:latin typeface="Arial" charset="0"/>
            </a:endParaRPr>
          </a:p>
        </p:txBody>
      </p:sp>
      <p:sp>
        <p:nvSpPr>
          <p:cNvPr id="406534" name="Text Box 6"/>
          <p:cNvSpPr txBox="1">
            <a:spLocks noChangeArrowheads="1"/>
          </p:cNvSpPr>
          <p:nvPr/>
        </p:nvSpPr>
        <p:spPr bwMode="auto">
          <a:xfrm rot="-5400000">
            <a:off x="3740150" y="981075"/>
            <a:ext cx="1755775" cy="70167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a:defRPr/>
            </a:pPr>
            <a:r>
              <a:rPr lang="en-US" sz="4000" i="1">
                <a:solidFill>
                  <a:srgbClr val="FFFF00"/>
                </a:solidFill>
                <a:latin typeface="Aramis Regular" pitchFamily="-112" charset="0"/>
                <a:ea typeface="ＭＳ Ｐゴシック" pitchFamily="-112" charset="-128"/>
                <a:cs typeface="ＭＳ Ｐゴシック" pitchFamily="-112" charset="-128"/>
              </a:rPr>
              <a:t>outward</a:t>
            </a:r>
          </a:p>
        </p:txBody>
      </p:sp>
      <p:sp>
        <p:nvSpPr>
          <p:cNvPr id="477190" name="AutoShape 7"/>
          <p:cNvSpPr>
            <a:spLocks noChangeArrowheads="1"/>
          </p:cNvSpPr>
          <p:nvPr/>
        </p:nvSpPr>
        <p:spPr bwMode="auto">
          <a:xfrm rot="-5400000">
            <a:off x="2438400" y="1447800"/>
            <a:ext cx="1371600" cy="2286000"/>
          </a:xfrm>
          <a:prstGeom prst="upArrow">
            <a:avLst>
              <a:gd name="adj1" fmla="val 50000"/>
              <a:gd name="adj2" fmla="val 41667"/>
            </a:avLst>
          </a:prstGeom>
          <a:solidFill>
            <a:schemeClr val="folHlink"/>
          </a:solidFill>
          <a:ln w="9525">
            <a:solidFill>
              <a:schemeClr val="tx1"/>
            </a:solidFill>
            <a:miter lim="800000"/>
            <a:headEnd/>
            <a:tailEnd/>
          </a:ln>
        </p:spPr>
        <p:txBody>
          <a:bodyPr wrap="none" anchor="ctr"/>
          <a:lstStyle/>
          <a:p>
            <a:endParaRPr lang="en-US" sz="2400">
              <a:solidFill>
                <a:srgbClr val="000000"/>
              </a:solidFill>
              <a:latin typeface="Arial" charset="0"/>
            </a:endParaRPr>
          </a:p>
        </p:txBody>
      </p:sp>
      <p:sp>
        <p:nvSpPr>
          <p:cNvPr id="406536" name="Text Box 8"/>
          <p:cNvSpPr txBox="1">
            <a:spLocks noChangeArrowheads="1"/>
          </p:cNvSpPr>
          <p:nvPr/>
        </p:nvSpPr>
        <p:spPr bwMode="auto">
          <a:xfrm rot="-21600000">
            <a:off x="2795588" y="2270125"/>
            <a:ext cx="1014412" cy="70167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a:defRPr/>
            </a:pPr>
            <a:r>
              <a:rPr lang="en-US" sz="4000" i="1">
                <a:solidFill>
                  <a:srgbClr val="FFFF00"/>
                </a:solidFill>
                <a:latin typeface="Aramis Regular" pitchFamily="-112" charset="0"/>
                <a:ea typeface="ＭＳ Ｐゴシック" pitchFamily="-112" charset="-128"/>
                <a:cs typeface="ＭＳ Ｐゴシック" pitchFamily="-112" charset="-128"/>
              </a:rPr>
              <a:t>back</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9233" name="Picture 3" descr="Ominous Sky Wallpaper with Cross and Thorn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75459" name="Title 1"/>
          <p:cNvSpPr>
            <a:spLocks noGrp="1"/>
          </p:cNvSpPr>
          <p:nvPr>
            <p:ph type="ctrTitle" idx="4294967295"/>
          </p:nvPr>
        </p:nvSpPr>
        <p:spPr>
          <a:xfrm>
            <a:off x="0" y="6076950"/>
            <a:ext cx="9144000" cy="704850"/>
          </a:xfrm>
          <a:effectLst>
            <a:outerShdw blurRad="63500" dist="35921" dir="2700000" algn="ctr" rotWithShape="0">
              <a:srgbClr val="000000">
                <a:alpha val="74998"/>
              </a:srgbClr>
            </a:outerShdw>
          </a:effectLst>
        </p:spPr>
        <p:txBody>
          <a:bodyPr/>
          <a:lstStyle/>
          <a:p>
            <a:pPr algn="l" eaLnBrk="1" hangingPunct="1">
              <a:defRPr/>
            </a:pPr>
            <a:r>
              <a:rPr lang="en-US" sz="2800" b="1" i="1" dirty="0">
                <a:solidFill>
                  <a:schemeClr val="bg1"/>
                </a:solidFill>
                <a:latin typeface="Arial"/>
                <a:ea typeface="ＭＳ Ｐゴシック" charset="0"/>
                <a:cs typeface="Arial"/>
              </a:rPr>
              <a:t>III.  Look </a:t>
            </a:r>
            <a:r>
              <a:rPr lang="en-US" sz="3600" b="1" i="1" dirty="0">
                <a:solidFill>
                  <a:srgbClr val="FFFF00"/>
                </a:solidFill>
                <a:latin typeface="Arial"/>
                <a:ea typeface="ＭＳ Ｐゴシック" charset="0"/>
                <a:cs typeface="Arial"/>
              </a:rPr>
              <a:t>forward</a:t>
            </a:r>
            <a:r>
              <a:rPr lang="en-US" sz="2800" b="1" i="1" dirty="0">
                <a:solidFill>
                  <a:schemeClr val="bg1"/>
                </a:solidFill>
                <a:latin typeface="Arial"/>
                <a:ea typeface="ＭＳ Ｐゴシック" charset="0"/>
                <a:cs typeface="Arial"/>
              </a:rPr>
              <a:t> to Christ</a:t>
            </a:r>
            <a:r>
              <a:rPr lang="fr-FR" altLang="ja-JP" sz="2800" b="1" i="1" dirty="0">
                <a:solidFill>
                  <a:schemeClr val="bg1"/>
                </a:solidFill>
                <a:latin typeface="Arial"/>
                <a:ea typeface="ＭＳ Ｐゴシック" charset="0"/>
                <a:cs typeface="Arial"/>
              </a:rPr>
              <a:t>'</a:t>
            </a:r>
            <a:r>
              <a:rPr lang="en-US" sz="2800" b="1" i="1" dirty="0">
                <a:solidFill>
                  <a:schemeClr val="bg1"/>
                </a:solidFill>
                <a:latin typeface="Arial"/>
                <a:ea typeface="ＭＳ Ｐゴシック" charset="0"/>
                <a:cs typeface="Arial"/>
              </a:rPr>
              <a:t>s second coming</a:t>
            </a:r>
            <a:endParaRPr lang="en-US" sz="3200" b="1" dirty="0">
              <a:latin typeface="Arial"/>
              <a:ea typeface="ＭＳ Ｐゴシック" charset="0"/>
              <a:cs typeface="Arial"/>
            </a:endParaRPr>
          </a:p>
        </p:txBody>
      </p:sp>
      <p:sp>
        <p:nvSpPr>
          <p:cNvPr id="275460" name="Title 1"/>
          <p:cNvSpPr>
            <a:spLocks/>
          </p:cNvSpPr>
          <p:nvPr/>
        </p:nvSpPr>
        <p:spPr bwMode="auto">
          <a:xfrm>
            <a:off x="152400" y="76200"/>
            <a:ext cx="4267200" cy="476250"/>
          </a:xfrm>
          <a:prstGeom prst="rect">
            <a:avLst/>
          </a:prstGeom>
          <a:noFill/>
          <a:ln w="9525">
            <a:noFill/>
            <a:miter lim="800000"/>
            <a:headEnd/>
            <a:tailEnd/>
          </a:ln>
          <a:effectLst>
            <a:outerShdw blurRad="63500" dist="35921" dir="2700000" algn="ctr" rotWithShape="0">
              <a:srgbClr val="000000">
                <a:alpha val="74998"/>
              </a:srgbClr>
            </a:outerShdw>
          </a:effectLst>
        </p:spPr>
        <p:txBody>
          <a:bodyPr anchor="ctr"/>
          <a:lstStyle/>
          <a:p>
            <a:pPr eaLnBrk="1" hangingPunct="1">
              <a:defRPr/>
            </a:pPr>
            <a:r>
              <a:rPr lang="en-US" sz="3600" i="1">
                <a:solidFill>
                  <a:srgbClr val="FFFFFF"/>
                </a:solidFill>
                <a:latin typeface="Aramis Regular" charset="0"/>
              </a:rPr>
              <a:t>The Four Directions</a:t>
            </a:r>
            <a:endParaRPr lang="en-US" sz="4000">
              <a:solidFill>
                <a:srgbClr val="000000"/>
              </a:solidFill>
              <a:latin typeface="Calibri" charset="0"/>
            </a:endParaRPr>
          </a:p>
        </p:txBody>
      </p:sp>
      <p:sp>
        <p:nvSpPr>
          <p:cNvPr id="479236" name="AutoShape 5"/>
          <p:cNvSpPr>
            <a:spLocks noChangeArrowheads="1"/>
          </p:cNvSpPr>
          <p:nvPr/>
        </p:nvSpPr>
        <p:spPr bwMode="auto">
          <a:xfrm>
            <a:off x="3962400" y="0"/>
            <a:ext cx="1371600" cy="2286000"/>
          </a:xfrm>
          <a:prstGeom prst="upArrow">
            <a:avLst>
              <a:gd name="adj1" fmla="val 50000"/>
              <a:gd name="adj2" fmla="val 41667"/>
            </a:avLst>
          </a:prstGeom>
          <a:solidFill>
            <a:schemeClr val="folHlink"/>
          </a:solidFill>
          <a:ln w="9525">
            <a:solidFill>
              <a:schemeClr val="tx1"/>
            </a:solidFill>
            <a:miter lim="800000"/>
            <a:headEnd/>
            <a:tailEnd/>
          </a:ln>
        </p:spPr>
        <p:txBody>
          <a:bodyPr wrap="none" anchor="ctr"/>
          <a:lstStyle/>
          <a:p>
            <a:endParaRPr lang="en-US" sz="2400">
              <a:solidFill>
                <a:srgbClr val="000000"/>
              </a:solidFill>
              <a:latin typeface="Arial" charset="0"/>
            </a:endParaRPr>
          </a:p>
        </p:txBody>
      </p:sp>
      <p:sp>
        <p:nvSpPr>
          <p:cNvPr id="275462" name="Text Box 6"/>
          <p:cNvSpPr txBox="1">
            <a:spLocks noChangeArrowheads="1"/>
          </p:cNvSpPr>
          <p:nvPr/>
        </p:nvSpPr>
        <p:spPr bwMode="auto">
          <a:xfrm rot="-5400000">
            <a:off x="3740150" y="981075"/>
            <a:ext cx="1755775" cy="70167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a:defRPr/>
            </a:pPr>
            <a:r>
              <a:rPr lang="en-US" sz="4000" i="1">
                <a:solidFill>
                  <a:srgbClr val="FFFF00"/>
                </a:solidFill>
                <a:latin typeface="Aramis Regular" pitchFamily="-112" charset="0"/>
                <a:ea typeface="ＭＳ Ｐゴシック" pitchFamily="-112" charset="-128"/>
                <a:cs typeface="ＭＳ Ｐゴシック" pitchFamily="-112" charset="-128"/>
              </a:rPr>
              <a:t>outward</a:t>
            </a:r>
          </a:p>
        </p:txBody>
      </p:sp>
      <p:sp>
        <p:nvSpPr>
          <p:cNvPr id="479238" name="AutoShape 7"/>
          <p:cNvSpPr>
            <a:spLocks noChangeArrowheads="1"/>
          </p:cNvSpPr>
          <p:nvPr/>
        </p:nvSpPr>
        <p:spPr bwMode="auto">
          <a:xfrm rot="-5400000">
            <a:off x="2438400" y="1447800"/>
            <a:ext cx="1371600" cy="2286000"/>
          </a:xfrm>
          <a:prstGeom prst="upArrow">
            <a:avLst>
              <a:gd name="adj1" fmla="val 50000"/>
              <a:gd name="adj2" fmla="val 41667"/>
            </a:avLst>
          </a:prstGeom>
          <a:solidFill>
            <a:schemeClr val="folHlink"/>
          </a:solidFill>
          <a:ln w="9525">
            <a:solidFill>
              <a:schemeClr val="tx1"/>
            </a:solidFill>
            <a:miter lim="800000"/>
            <a:headEnd/>
            <a:tailEnd/>
          </a:ln>
        </p:spPr>
        <p:txBody>
          <a:bodyPr wrap="none" anchor="ctr"/>
          <a:lstStyle/>
          <a:p>
            <a:endParaRPr lang="en-US" sz="2400">
              <a:solidFill>
                <a:srgbClr val="000000"/>
              </a:solidFill>
              <a:latin typeface="Arial" charset="0"/>
            </a:endParaRPr>
          </a:p>
        </p:txBody>
      </p:sp>
      <p:sp>
        <p:nvSpPr>
          <p:cNvPr id="275464" name="Text Box 8"/>
          <p:cNvSpPr txBox="1">
            <a:spLocks noChangeArrowheads="1"/>
          </p:cNvSpPr>
          <p:nvPr/>
        </p:nvSpPr>
        <p:spPr bwMode="auto">
          <a:xfrm rot="-21600000">
            <a:off x="2795588" y="2270125"/>
            <a:ext cx="1014412" cy="70167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a:defRPr/>
            </a:pPr>
            <a:r>
              <a:rPr lang="en-US" sz="4000" i="1">
                <a:solidFill>
                  <a:srgbClr val="FFFF00"/>
                </a:solidFill>
                <a:latin typeface="Aramis Regular" pitchFamily="-112" charset="0"/>
                <a:ea typeface="ＭＳ Ｐゴシック" pitchFamily="-112" charset="-128"/>
                <a:cs typeface="ＭＳ Ｐゴシック" pitchFamily="-112" charset="-128"/>
              </a:rPr>
              <a:t>back</a:t>
            </a:r>
          </a:p>
        </p:txBody>
      </p:sp>
      <p:sp>
        <p:nvSpPr>
          <p:cNvPr id="479240" name="AutoShape 9"/>
          <p:cNvSpPr>
            <a:spLocks noChangeArrowheads="1"/>
          </p:cNvSpPr>
          <p:nvPr/>
        </p:nvSpPr>
        <p:spPr bwMode="auto">
          <a:xfrm rot="5400000">
            <a:off x="5486400" y="1447800"/>
            <a:ext cx="1371600" cy="2286000"/>
          </a:xfrm>
          <a:prstGeom prst="upArrow">
            <a:avLst>
              <a:gd name="adj1" fmla="val 50000"/>
              <a:gd name="adj2" fmla="val 41667"/>
            </a:avLst>
          </a:prstGeom>
          <a:solidFill>
            <a:schemeClr val="folHlink"/>
          </a:solidFill>
          <a:ln w="9525">
            <a:solidFill>
              <a:schemeClr val="tx1"/>
            </a:solidFill>
            <a:miter lim="800000"/>
            <a:headEnd/>
            <a:tailEnd/>
          </a:ln>
        </p:spPr>
        <p:txBody>
          <a:bodyPr wrap="none" anchor="ctr"/>
          <a:lstStyle/>
          <a:p>
            <a:endParaRPr lang="en-US" sz="2400">
              <a:solidFill>
                <a:srgbClr val="000000"/>
              </a:solidFill>
              <a:latin typeface="Arial" charset="0"/>
            </a:endParaRPr>
          </a:p>
        </p:txBody>
      </p:sp>
      <p:sp>
        <p:nvSpPr>
          <p:cNvPr id="275466" name="Text Box 10"/>
          <p:cNvSpPr txBox="1">
            <a:spLocks noChangeArrowheads="1"/>
          </p:cNvSpPr>
          <p:nvPr/>
        </p:nvSpPr>
        <p:spPr bwMode="auto">
          <a:xfrm rot="-21600000">
            <a:off x="5257800" y="2270125"/>
            <a:ext cx="1670050" cy="70167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a:defRPr/>
            </a:pPr>
            <a:r>
              <a:rPr lang="en-US" sz="4000" i="1">
                <a:solidFill>
                  <a:srgbClr val="FFFF00"/>
                </a:solidFill>
                <a:latin typeface="Aramis Regular" pitchFamily="-112" charset="0"/>
                <a:ea typeface="ＭＳ Ｐゴシック" pitchFamily="-112" charset="-128"/>
                <a:cs typeface="ＭＳ Ｐゴシック" pitchFamily="-112" charset="-128"/>
              </a:rPr>
              <a:t>forward</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281" name="Picture 2" descr="Body-Blood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29379" name="Rectangle 3"/>
          <p:cNvSpPr>
            <a:spLocks noGrp="1" noChangeArrowheads="1"/>
          </p:cNvSpPr>
          <p:nvPr>
            <p:ph type="title" idx="4294967295"/>
          </p:nvPr>
        </p:nvSpPr>
        <p:spPr>
          <a:xfrm>
            <a:off x="304800" y="0"/>
            <a:ext cx="7772400" cy="1143000"/>
          </a:xfrm>
          <a:effectLst>
            <a:outerShdw blurRad="63500" dist="35921" dir="2700000" algn="ctr" rotWithShape="0">
              <a:srgbClr val="000000">
                <a:alpha val="74998"/>
              </a:srgbClr>
            </a:outerShdw>
          </a:effectLst>
        </p:spPr>
        <p:txBody>
          <a:bodyPr/>
          <a:lstStyle/>
          <a:p>
            <a:pPr algn="l">
              <a:defRPr/>
            </a:pPr>
            <a:r>
              <a:rPr lang="en-US" u="sng">
                <a:solidFill>
                  <a:schemeClr val="bg1"/>
                </a:solidFill>
              </a:rPr>
              <a:t>1 Corinthians 11:26</a:t>
            </a:r>
            <a:r>
              <a:rPr lang="en-US" sz="3600" u="sng">
                <a:solidFill>
                  <a:schemeClr val="bg1"/>
                </a:solidFill>
              </a:rPr>
              <a:t> (NLT)</a:t>
            </a:r>
          </a:p>
        </p:txBody>
      </p:sp>
      <p:sp>
        <p:nvSpPr>
          <p:cNvPr id="229380" name="Text Box 4"/>
          <p:cNvSpPr txBox="1">
            <a:spLocks noChangeArrowheads="1"/>
          </p:cNvSpPr>
          <p:nvPr/>
        </p:nvSpPr>
        <p:spPr bwMode="auto">
          <a:xfrm>
            <a:off x="365125" y="2057400"/>
            <a:ext cx="4816475" cy="47244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defRPr/>
            </a:pPr>
            <a:r>
              <a:rPr lang="en-US" sz="3600" b="1" baseline="30000" dirty="0">
                <a:solidFill>
                  <a:srgbClr val="FFFFFF"/>
                </a:solidFill>
                <a:latin typeface="Arial" pitchFamily="-112" charset="0"/>
                <a:ea typeface="+mn-ea"/>
                <a:cs typeface="+mn-cs"/>
              </a:rPr>
              <a:t>26</a:t>
            </a:r>
            <a:r>
              <a:rPr lang="en-US" sz="3600" b="1" dirty="0">
                <a:solidFill>
                  <a:srgbClr val="FFFFFF"/>
                </a:solidFill>
                <a:latin typeface="Arial" pitchFamily="-112" charset="0"/>
                <a:ea typeface="+mn-ea"/>
                <a:cs typeface="+mn-cs"/>
              </a:rPr>
              <a:t>For whenever you eat this bread and drink this cup, you proclaim the Lord</a:t>
            </a:r>
            <a:r>
              <a:rPr lang="fr-FR" sz="3600" b="1" dirty="0">
                <a:solidFill>
                  <a:srgbClr val="FFFFFF"/>
                </a:solidFill>
                <a:latin typeface="Arial" pitchFamily="-112" charset="0"/>
                <a:ea typeface="+mn-ea"/>
                <a:cs typeface="+mn-cs"/>
              </a:rPr>
              <a:t>'</a:t>
            </a:r>
            <a:r>
              <a:rPr lang="en-US" sz="3600" b="1" dirty="0">
                <a:solidFill>
                  <a:srgbClr val="FFFFFF"/>
                </a:solidFill>
                <a:latin typeface="Arial" pitchFamily="-112" charset="0"/>
                <a:ea typeface="+mn-ea"/>
                <a:cs typeface="+mn-cs"/>
              </a:rPr>
              <a:t>s death until he comes.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3329" name="Picture 3" descr="Ominous Sky Wallpaper with Cross and Thorn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08579" name="Title 1"/>
          <p:cNvSpPr>
            <a:spLocks noGrp="1"/>
          </p:cNvSpPr>
          <p:nvPr>
            <p:ph type="ctrTitle" idx="4294967295"/>
          </p:nvPr>
        </p:nvSpPr>
        <p:spPr>
          <a:xfrm>
            <a:off x="0" y="6076950"/>
            <a:ext cx="9144000" cy="704850"/>
          </a:xfrm>
          <a:effectLst>
            <a:outerShdw blurRad="63500" dist="35921" dir="2700000" algn="ctr" rotWithShape="0">
              <a:srgbClr val="000000">
                <a:alpha val="74998"/>
              </a:srgbClr>
            </a:outerShdw>
          </a:effectLst>
        </p:spPr>
        <p:txBody>
          <a:bodyPr/>
          <a:lstStyle/>
          <a:p>
            <a:pPr algn="l" eaLnBrk="1" hangingPunct="1">
              <a:defRPr/>
            </a:pPr>
            <a:r>
              <a:rPr lang="en-US" sz="2800" b="1" i="1" dirty="0">
                <a:solidFill>
                  <a:schemeClr val="bg1"/>
                </a:solidFill>
                <a:latin typeface="Arial"/>
                <a:ea typeface="ＭＳ Ｐゴシック" charset="0"/>
                <a:cs typeface="Arial"/>
              </a:rPr>
              <a:t>III.  Look </a:t>
            </a:r>
            <a:r>
              <a:rPr lang="en-US" sz="3600" b="1" i="1" dirty="0">
                <a:solidFill>
                  <a:srgbClr val="FFFF00"/>
                </a:solidFill>
                <a:latin typeface="Arial"/>
                <a:ea typeface="ＭＳ Ｐゴシック" charset="0"/>
                <a:cs typeface="Arial"/>
              </a:rPr>
              <a:t>forward</a:t>
            </a:r>
            <a:r>
              <a:rPr lang="en-US" sz="2800" b="1" i="1" dirty="0">
                <a:solidFill>
                  <a:schemeClr val="bg1"/>
                </a:solidFill>
                <a:latin typeface="Arial"/>
                <a:ea typeface="ＭＳ Ｐゴシック" charset="0"/>
                <a:cs typeface="Arial"/>
              </a:rPr>
              <a:t> to Christ</a:t>
            </a:r>
            <a:r>
              <a:rPr lang="fr-FR" altLang="ja-JP" sz="2800" b="1" i="1" dirty="0">
                <a:solidFill>
                  <a:schemeClr val="bg1"/>
                </a:solidFill>
                <a:latin typeface="Arial"/>
                <a:ea typeface="ＭＳ Ｐゴシック" charset="0"/>
                <a:cs typeface="Arial"/>
              </a:rPr>
              <a:t>'</a:t>
            </a:r>
            <a:r>
              <a:rPr lang="en-US" sz="2800" b="1" i="1" dirty="0">
                <a:solidFill>
                  <a:schemeClr val="bg1"/>
                </a:solidFill>
                <a:latin typeface="Arial"/>
                <a:ea typeface="ＭＳ Ｐゴシック" charset="0"/>
                <a:cs typeface="Arial"/>
              </a:rPr>
              <a:t>s second coming</a:t>
            </a:r>
            <a:endParaRPr lang="en-US" sz="3200" b="1" dirty="0">
              <a:latin typeface="Arial"/>
              <a:ea typeface="ＭＳ Ｐゴシック" charset="0"/>
              <a:cs typeface="Arial"/>
            </a:endParaRPr>
          </a:p>
        </p:txBody>
      </p:sp>
      <p:sp>
        <p:nvSpPr>
          <p:cNvPr id="408580" name="Title 1"/>
          <p:cNvSpPr>
            <a:spLocks/>
          </p:cNvSpPr>
          <p:nvPr/>
        </p:nvSpPr>
        <p:spPr bwMode="auto">
          <a:xfrm>
            <a:off x="152400" y="76200"/>
            <a:ext cx="4267200" cy="476250"/>
          </a:xfrm>
          <a:prstGeom prst="rect">
            <a:avLst/>
          </a:prstGeom>
          <a:noFill/>
          <a:ln w="9525">
            <a:noFill/>
            <a:miter lim="800000"/>
            <a:headEnd/>
            <a:tailEnd/>
          </a:ln>
          <a:effectLst>
            <a:outerShdw blurRad="63500" dist="35921" dir="2700000" algn="ctr" rotWithShape="0">
              <a:srgbClr val="000000">
                <a:alpha val="74998"/>
              </a:srgbClr>
            </a:outerShdw>
          </a:effectLst>
        </p:spPr>
        <p:txBody>
          <a:bodyPr anchor="ctr"/>
          <a:lstStyle/>
          <a:p>
            <a:pPr eaLnBrk="1" hangingPunct="1">
              <a:defRPr/>
            </a:pPr>
            <a:r>
              <a:rPr lang="en-US" sz="3600" i="1">
                <a:solidFill>
                  <a:srgbClr val="FFFFFF"/>
                </a:solidFill>
                <a:latin typeface="Aramis Regular" charset="0"/>
              </a:rPr>
              <a:t>The Four Directions</a:t>
            </a:r>
            <a:endParaRPr lang="en-US" sz="4000">
              <a:solidFill>
                <a:srgbClr val="000000"/>
              </a:solidFill>
              <a:latin typeface="Calibri" charset="0"/>
            </a:endParaRPr>
          </a:p>
        </p:txBody>
      </p:sp>
      <p:sp>
        <p:nvSpPr>
          <p:cNvPr id="483332" name="AutoShape 1029"/>
          <p:cNvSpPr>
            <a:spLocks noChangeArrowheads="1"/>
          </p:cNvSpPr>
          <p:nvPr/>
        </p:nvSpPr>
        <p:spPr bwMode="auto">
          <a:xfrm>
            <a:off x="3962400" y="0"/>
            <a:ext cx="1371600" cy="2286000"/>
          </a:xfrm>
          <a:prstGeom prst="upArrow">
            <a:avLst>
              <a:gd name="adj1" fmla="val 50000"/>
              <a:gd name="adj2" fmla="val 41667"/>
            </a:avLst>
          </a:prstGeom>
          <a:solidFill>
            <a:schemeClr val="folHlink"/>
          </a:solidFill>
          <a:ln w="9525">
            <a:solidFill>
              <a:schemeClr val="tx1"/>
            </a:solidFill>
            <a:miter lim="800000"/>
            <a:headEnd/>
            <a:tailEnd/>
          </a:ln>
        </p:spPr>
        <p:txBody>
          <a:bodyPr wrap="none" anchor="ctr"/>
          <a:lstStyle/>
          <a:p>
            <a:endParaRPr lang="en-US" sz="2400">
              <a:solidFill>
                <a:srgbClr val="000000"/>
              </a:solidFill>
              <a:latin typeface="Arial" charset="0"/>
            </a:endParaRPr>
          </a:p>
        </p:txBody>
      </p:sp>
      <p:sp>
        <p:nvSpPr>
          <p:cNvPr id="408582" name="Text Box 1030"/>
          <p:cNvSpPr txBox="1">
            <a:spLocks noChangeArrowheads="1"/>
          </p:cNvSpPr>
          <p:nvPr/>
        </p:nvSpPr>
        <p:spPr bwMode="auto">
          <a:xfrm rot="-5400000">
            <a:off x="3740150" y="981075"/>
            <a:ext cx="1755775" cy="70167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a:defRPr/>
            </a:pPr>
            <a:r>
              <a:rPr lang="en-US" sz="4000" i="1">
                <a:solidFill>
                  <a:srgbClr val="FFFF00"/>
                </a:solidFill>
                <a:latin typeface="Aramis Regular" pitchFamily="-112" charset="0"/>
                <a:ea typeface="ＭＳ Ｐゴシック" pitchFamily="-112" charset="-128"/>
                <a:cs typeface="ＭＳ Ｐゴシック" pitchFamily="-112" charset="-128"/>
              </a:rPr>
              <a:t>outward</a:t>
            </a:r>
          </a:p>
        </p:txBody>
      </p:sp>
      <p:sp>
        <p:nvSpPr>
          <p:cNvPr id="483334" name="AutoShape 1031"/>
          <p:cNvSpPr>
            <a:spLocks noChangeArrowheads="1"/>
          </p:cNvSpPr>
          <p:nvPr/>
        </p:nvSpPr>
        <p:spPr bwMode="auto">
          <a:xfrm rot="-5400000">
            <a:off x="2438400" y="1447800"/>
            <a:ext cx="1371600" cy="2286000"/>
          </a:xfrm>
          <a:prstGeom prst="upArrow">
            <a:avLst>
              <a:gd name="adj1" fmla="val 50000"/>
              <a:gd name="adj2" fmla="val 41667"/>
            </a:avLst>
          </a:prstGeom>
          <a:solidFill>
            <a:schemeClr val="folHlink"/>
          </a:solidFill>
          <a:ln w="9525">
            <a:solidFill>
              <a:schemeClr val="tx1"/>
            </a:solidFill>
            <a:miter lim="800000"/>
            <a:headEnd/>
            <a:tailEnd/>
          </a:ln>
        </p:spPr>
        <p:txBody>
          <a:bodyPr wrap="none" anchor="ctr"/>
          <a:lstStyle/>
          <a:p>
            <a:endParaRPr lang="en-US" sz="2400">
              <a:solidFill>
                <a:srgbClr val="000000"/>
              </a:solidFill>
              <a:latin typeface="Arial" charset="0"/>
            </a:endParaRPr>
          </a:p>
        </p:txBody>
      </p:sp>
      <p:sp>
        <p:nvSpPr>
          <p:cNvPr id="408584" name="Text Box 1032"/>
          <p:cNvSpPr txBox="1">
            <a:spLocks noChangeArrowheads="1"/>
          </p:cNvSpPr>
          <p:nvPr/>
        </p:nvSpPr>
        <p:spPr bwMode="auto">
          <a:xfrm rot="-21600000">
            <a:off x="2795588" y="2270125"/>
            <a:ext cx="1014412" cy="70167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a:defRPr/>
            </a:pPr>
            <a:r>
              <a:rPr lang="en-US" sz="4000" i="1">
                <a:solidFill>
                  <a:srgbClr val="FFFF00"/>
                </a:solidFill>
                <a:latin typeface="Aramis Regular" pitchFamily="-112" charset="0"/>
                <a:ea typeface="ＭＳ Ｐゴシック" pitchFamily="-112" charset="-128"/>
                <a:cs typeface="ＭＳ Ｐゴシック" pitchFamily="-112" charset="-128"/>
              </a:rPr>
              <a:t>back</a:t>
            </a:r>
          </a:p>
        </p:txBody>
      </p:sp>
      <p:sp>
        <p:nvSpPr>
          <p:cNvPr id="483336" name="AutoShape 1033"/>
          <p:cNvSpPr>
            <a:spLocks noChangeArrowheads="1"/>
          </p:cNvSpPr>
          <p:nvPr/>
        </p:nvSpPr>
        <p:spPr bwMode="auto">
          <a:xfrm rot="5400000">
            <a:off x="5486400" y="1447800"/>
            <a:ext cx="1371600" cy="2286000"/>
          </a:xfrm>
          <a:prstGeom prst="upArrow">
            <a:avLst>
              <a:gd name="adj1" fmla="val 50000"/>
              <a:gd name="adj2" fmla="val 41667"/>
            </a:avLst>
          </a:prstGeom>
          <a:solidFill>
            <a:schemeClr val="folHlink"/>
          </a:solidFill>
          <a:ln w="9525">
            <a:solidFill>
              <a:schemeClr val="tx1"/>
            </a:solidFill>
            <a:miter lim="800000"/>
            <a:headEnd/>
            <a:tailEnd/>
          </a:ln>
        </p:spPr>
        <p:txBody>
          <a:bodyPr wrap="none" anchor="ctr"/>
          <a:lstStyle/>
          <a:p>
            <a:endParaRPr lang="en-US" sz="2400">
              <a:solidFill>
                <a:srgbClr val="000000"/>
              </a:solidFill>
              <a:latin typeface="Arial" charset="0"/>
            </a:endParaRPr>
          </a:p>
        </p:txBody>
      </p:sp>
      <p:sp>
        <p:nvSpPr>
          <p:cNvPr id="408586" name="Text Box 1034"/>
          <p:cNvSpPr txBox="1">
            <a:spLocks noChangeArrowheads="1"/>
          </p:cNvSpPr>
          <p:nvPr/>
        </p:nvSpPr>
        <p:spPr bwMode="auto">
          <a:xfrm rot="-21600000">
            <a:off x="5257800" y="2270125"/>
            <a:ext cx="1670050" cy="70167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a:defRPr/>
            </a:pPr>
            <a:r>
              <a:rPr lang="en-US" sz="4000" i="1">
                <a:solidFill>
                  <a:srgbClr val="FFFF00"/>
                </a:solidFill>
                <a:latin typeface="Aramis Regular" pitchFamily="-112" charset="0"/>
                <a:ea typeface="ＭＳ Ｐゴシック" pitchFamily="-112" charset="-128"/>
                <a:cs typeface="ＭＳ Ｐゴシック" pitchFamily="-112" charset="-128"/>
              </a:rPr>
              <a:t>forward</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5377" name="Picture 3" descr="Ominous Sky Wallpaper with Cross and Thorn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76483" name="Title 1"/>
          <p:cNvSpPr>
            <a:spLocks noGrp="1"/>
          </p:cNvSpPr>
          <p:nvPr>
            <p:ph type="ctrTitle" idx="4294967295"/>
          </p:nvPr>
        </p:nvSpPr>
        <p:spPr>
          <a:xfrm>
            <a:off x="0" y="6076950"/>
            <a:ext cx="9144000" cy="704850"/>
          </a:xfrm>
          <a:effectLst>
            <a:outerShdw blurRad="63500" dist="35921" dir="2700000" algn="ctr" rotWithShape="0">
              <a:srgbClr val="000000">
                <a:alpha val="74998"/>
              </a:srgbClr>
            </a:outerShdw>
          </a:effectLst>
        </p:spPr>
        <p:txBody>
          <a:bodyPr/>
          <a:lstStyle/>
          <a:p>
            <a:pPr algn="l" eaLnBrk="1" hangingPunct="1">
              <a:defRPr/>
            </a:pPr>
            <a:r>
              <a:rPr lang="en-US" sz="2800" b="1" i="1" dirty="0">
                <a:solidFill>
                  <a:schemeClr val="bg1"/>
                </a:solidFill>
                <a:latin typeface="Arial"/>
                <a:ea typeface="ＭＳ Ｐゴシック" charset="0"/>
                <a:cs typeface="Arial"/>
              </a:rPr>
              <a:t>IV.  Look </a:t>
            </a:r>
            <a:r>
              <a:rPr lang="en-US" sz="3600" b="1" i="1" dirty="0">
                <a:solidFill>
                  <a:srgbClr val="FFFF00"/>
                </a:solidFill>
                <a:latin typeface="Arial"/>
                <a:ea typeface="ＭＳ Ｐゴシック" charset="0"/>
                <a:cs typeface="Arial"/>
              </a:rPr>
              <a:t>inward</a:t>
            </a:r>
            <a:r>
              <a:rPr lang="en-US" sz="2800" b="1" i="1" dirty="0">
                <a:solidFill>
                  <a:schemeClr val="bg1"/>
                </a:solidFill>
                <a:latin typeface="Arial"/>
                <a:ea typeface="ＭＳ Ｐゴシック" charset="0"/>
                <a:cs typeface="Arial"/>
              </a:rPr>
              <a:t> to confess sin</a:t>
            </a:r>
            <a:endParaRPr lang="en-US" sz="3200" b="1" dirty="0">
              <a:latin typeface="Arial"/>
              <a:ea typeface="ＭＳ Ｐゴシック" charset="0"/>
              <a:cs typeface="Arial"/>
            </a:endParaRPr>
          </a:p>
        </p:txBody>
      </p:sp>
      <p:sp>
        <p:nvSpPr>
          <p:cNvPr id="276484" name="Title 1"/>
          <p:cNvSpPr>
            <a:spLocks/>
          </p:cNvSpPr>
          <p:nvPr/>
        </p:nvSpPr>
        <p:spPr bwMode="auto">
          <a:xfrm>
            <a:off x="152400" y="76200"/>
            <a:ext cx="4267200" cy="476250"/>
          </a:xfrm>
          <a:prstGeom prst="rect">
            <a:avLst/>
          </a:prstGeom>
          <a:noFill/>
          <a:ln w="9525">
            <a:noFill/>
            <a:miter lim="800000"/>
            <a:headEnd/>
            <a:tailEnd/>
          </a:ln>
          <a:effectLst>
            <a:outerShdw blurRad="63500" dist="35921" dir="2700000" algn="ctr" rotWithShape="0">
              <a:srgbClr val="000000">
                <a:alpha val="74998"/>
              </a:srgbClr>
            </a:outerShdw>
          </a:effectLst>
        </p:spPr>
        <p:txBody>
          <a:bodyPr anchor="ctr"/>
          <a:lstStyle/>
          <a:p>
            <a:pPr eaLnBrk="1" hangingPunct="1">
              <a:defRPr/>
            </a:pPr>
            <a:r>
              <a:rPr lang="en-US" sz="3600" i="1">
                <a:solidFill>
                  <a:srgbClr val="FFFFFF"/>
                </a:solidFill>
                <a:latin typeface="Aramis Regular" charset="0"/>
              </a:rPr>
              <a:t>The Four Directions</a:t>
            </a:r>
            <a:endParaRPr lang="en-US" sz="4000">
              <a:solidFill>
                <a:srgbClr val="000000"/>
              </a:solidFill>
              <a:latin typeface="Calibri" charset="0"/>
            </a:endParaRPr>
          </a:p>
        </p:txBody>
      </p:sp>
      <p:sp>
        <p:nvSpPr>
          <p:cNvPr id="485380" name="AutoShape 5"/>
          <p:cNvSpPr>
            <a:spLocks noChangeArrowheads="1"/>
          </p:cNvSpPr>
          <p:nvPr/>
        </p:nvSpPr>
        <p:spPr bwMode="auto">
          <a:xfrm>
            <a:off x="3962400" y="0"/>
            <a:ext cx="1371600" cy="2286000"/>
          </a:xfrm>
          <a:prstGeom prst="upArrow">
            <a:avLst>
              <a:gd name="adj1" fmla="val 50000"/>
              <a:gd name="adj2" fmla="val 41667"/>
            </a:avLst>
          </a:prstGeom>
          <a:solidFill>
            <a:schemeClr val="folHlink"/>
          </a:solidFill>
          <a:ln w="9525">
            <a:solidFill>
              <a:schemeClr val="tx1"/>
            </a:solidFill>
            <a:miter lim="800000"/>
            <a:headEnd/>
            <a:tailEnd/>
          </a:ln>
        </p:spPr>
        <p:txBody>
          <a:bodyPr wrap="none" anchor="ctr"/>
          <a:lstStyle/>
          <a:p>
            <a:endParaRPr lang="en-US" sz="2400">
              <a:solidFill>
                <a:srgbClr val="000000"/>
              </a:solidFill>
              <a:latin typeface="Arial" charset="0"/>
            </a:endParaRPr>
          </a:p>
        </p:txBody>
      </p:sp>
      <p:sp>
        <p:nvSpPr>
          <p:cNvPr id="276486" name="Text Box 6"/>
          <p:cNvSpPr txBox="1">
            <a:spLocks noChangeArrowheads="1"/>
          </p:cNvSpPr>
          <p:nvPr/>
        </p:nvSpPr>
        <p:spPr bwMode="auto">
          <a:xfrm rot="-5400000">
            <a:off x="3740150" y="981075"/>
            <a:ext cx="1755775" cy="70167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a:defRPr/>
            </a:pPr>
            <a:r>
              <a:rPr lang="en-US" sz="4000" i="1">
                <a:solidFill>
                  <a:srgbClr val="FFFF00"/>
                </a:solidFill>
                <a:latin typeface="Aramis Regular" pitchFamily="-112" charset="0"/>
                <a:ea typeface="ＭＳ Ｐゴシック" pitchFamily="-112" charset="-128"/>
                <a:cs typeface="ＭＳ Ｐゴシック" pitchFamily="-112" charset="-128"/>
              </a:rPr>
              <a:t>outward</a:t>
            </a:r>
          </a:p>
        </p:txBody>
      </p:sp>
      <p:sp>
        <p:nvSpPr>
          <p:cNvPr id="485382" name="AutoShape 7"/>
          <p:cNvSpPr>
            <a:spLocks noChangeArrowheads="1"/>
          </p:cNvSpPr>
          <p:nvPr/>
        </p:nvSpPr>
        <p:spPr bwMode="auto">
          <a:xfrm rot="-5400000">
            <a:off x="2438400" y="1447800"/>
            <a:ext cx="1371600" cy="2286000"/>
          </a:xfrm>
          <a:prstGeom prst="upArrow">
            <a:avLst>
              <a:gd name="adj1" fmla="val 50000"/>
              <a:gd name="adj2" fmla="val 41667"/>
            </a:avLst>
          </a:prstGeom>
          <a:solidFill>
            <a:schemeClr val="folHlink"/>
          </a:solidFill>
          <a:ln w="9525">
            <a:solidFill>
              <a:schemeClr val="tx1"/>
            </a:solidFill>
            <a:miter lim="800000"/>
            <a:headEnd/>
            <a:tailEnd/>
          </a:ln>
        </p:spPr>
        <p:txBody>
          <a:bodyPr wrap="none" anchor="ctr"/>
          <a:lstStyle/>
          <a:p>
            <a:endParaRPr lang="en-US" sz="2400">
              <a:solidFill>
                <a:srgbClr val="000000"/>
              </a:solidFill>
              <a:latin typeface="Arial" charset="0"/>
            </a:endParaRPr>
          </a:p>
        </p:txBody>
      </p:sp>
      <p:sp>
        <p:nvSpPr>
          <p:cNvPr id="276488" name="Text Box 8"/>
          <p:cNvSpPr txBox="1">
            <a:spLocks noChangeArrowheads="1"/>
          </p:cNvSpPr>
          <p:nvPr/>
        </p:nvSpPr>
        <p:spPr bwMode="auto">
          <a:xfrm rot="-21600000">
            <a:off x="2795588" y="2270125"/>
            <a:ext cx="1014412" cy="70167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a:defRPr/>
            </a:pPr>
            <a:r>
              <a:rPr lang="en-US" sz="4000" i="1">
                <a:solidFill>
                  <a:srgbClr val="FFFF00"/>
                </a:solidFill>
                <a:latin typeface="Aramis Regular" pitchFamily="-112" charset="0"/>
                <a:ea typeface="ＭＳ Ｐゴシック" pitchFamily="-112" charset="-128"/>
                <a:cs typeface="ＭＳ Ｐゴシック" pitchFamily="-112" charset="-128"/>
              </a:rPr>
              <a:t>back</a:t>
            </a:r>
          </a:p>
        </p:txBody>
      </p:sp>
      <p:sp>
        <p:nvSpPr>
          <p:cNvPr id="485384" name="AutoShape 9"/>
          <p:cNvSpPr>
            <a:spLocks noChangeArrowheads="1"/>
          </p:cNvSpPr>
          <p:nvPr/>
        </p:nvSpPr>
        <p:spPr bwMode="auto">
          <a:xfrm rot="5400000">
            <a:off x="5486400" y="1447800"/>
            <a:ext cx="1371600" cy="2286000"/>
          </a:xfrm>
          <a:prstGeom prst="upArrow">
            <a:avLst>
              <a:gd name="adj1" fmla="val 50000"/>
              <a:gd name="adj2" fmla="val 41667"/>
            </a:avLst>
          </a:prstGeom>
          <a:solidFill>
            <a:schemeClr val="folHlink"/>
          </a:solidFill>
          <a:ln w="9525">
            <a:solidFill>
              <a:schemeClr val="tx1"/>
            </a:solidFill>
            <a:miter lim="800000"/>
            <a:headEnd/>
            <a:tailEnd/>
          </a:ln>
        </p:spPr>
        <p:txBody>
          <a:bodyPr wrap="none" anchor="ctr"/>
          <a:lstStyle/>
          <a:p>
            <a:endParaRPr lang="en-US" sz="2400">
              <a:solidFill>
                <a:srgbClr val="000000"/>
              </a:solidFill>
              <a:latin typeface="Arial" charset="0"/>
            </a:endParaRPr>
          </a:p>
        </p:txBody>
      </p:sp>
      <p:sp>
        <p:nvSpPr>
          <p:cNvPr id="276490" name="Text Box 10"/>
          <p:cNvSpPr txBox="1">
            <a:spLocks noChangeArrowheads="1"/>
          </p:cNvSpPr>
          <p:nvPr/>
        </p:nvSpPr>
        <p:spPr bwMode="auto">
          <a:xfrm rot="-21600000">
            <a:off x="5257800" y="2270125"/>
            <a:ext cx="1670050" cy="70167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a:defRPr/>
            </a:pPr>
            <a:r>
              <a:rPr lang="en-US" sz="4000" i="1">
                <a:solidFill>
                  <a:srgbClr val="FFFF00"/>
                </a:solidFill>
                <a:latin typeface="Aramis Regular" pitchFamily="-112" charset="0"/>
                <a:ea typeface="ＭＳ Ｐゴシック" pitchFamily="-112" charset="-128"/>
                <a:cs typeface="ＭＳ Ｐゴシック" pitchFamily="-112" charset="-128"/>
              </a:rPr>
              <a:t>forward</a:t>
            </a:r>
          </a:p>
        </p:txBody>
      </p:sp>
      <p:sp>
        <p:nvSpPr>
          <p:cNvPr id="485386" name="AutoShape 11"/>
          <p:cNvSpPr>
            <a:spLocks noChangeArrowheads="1"/>
          </p:cNvSpPr>
          <p:nvPr/>
        </p:nvSpPr>
        <p:spPr bwMode="auto">
          <a:xfrm rot="10800000">
            <a:off x="3962400" y="2971800"/>
            <a:ext cx="1371600" cy="2286000"/>
          </a:xfrm>
          <a:prstGeom prst="upArrow">
            <a:avLst>
              <a:gd name="adj1" fmla="val 50000"/>
              <a:gd name="adj2" fmla="val 41667"/>
            </a:avLst>
          </a:prstGeom>
          <a:solidFill>
            <a:schemeClr val="folHlink"/>
          </a:solidFill>
          <a:ln w="9525">
            <a:solidFill>
              <a:schemeClr val="tx1"/>
            </a:solidFill>
            <a:miter lim="800000"/>
            <a:headEnd/>
            <a:tailEnd/>
          </a:ln>
        </p:spPr>
        <p:txBody>
          <a:bodyPr wrap="none" anchor="ctr"/>
          <a:lstStyle/>
          <a:p>
            <a:endParaRPr lang="en-US" sz="2400">
              <a:solidFill>
                <a:srgbClr val="000000"/>
              </a:solidFill>
              <a:latin typeface="Arial" charset="0"/>
            </a:endParaRPr>
          </a:p>
        </p:txBody>
      </p:sp>
      <p:sp>
        <p:nvSpPr>
          <p:cNvPr id="276492" name="Text Box 12"/>
          <p:cNvSpPr txBox="1">
            <a:spLocks noChangeArrowheads="1"/>
          </p:cNvSpPr>
          <p:nvPr/>
        </p:nvSpPr>
        <p:spPr bwMode="auto">
          <a:xfrm rot="-5400000">
            <a:off x="3907631" y="3620294"/>
            <a:ext cx="1541463" cy="70167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a:defRPr/>
            </a:pPr>
            <a:r>
              <a:rPr lang="en-US" sz="4000" i="1">
                <a:solidFill>
                  <a:srgbClr val="FFFF00"/>
                </a:solidFill>
                <a:latin typeface="Aramis Regular" pitchFamily="-112" charset="0"/>
                <a:ea typeface="ＭＳ Ｐゴシック" pitchFamily="-112" charset="-128"/>
                <a:cs typeface="ＭＳ Ｐゴシック" pitchFamily="-112" charset="-128"/>
              </a:rPr>
              <a:t>inward</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7425" name="Picture 2" descr="Body-Blood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1427" name="Rectangle 3"/>
          <p:cNvSpPr>
            <a:spLocks noGrp="1" noChangeArrowheads="1"/>
          </p:cNvSpPr>
          <p:nvPr>
            <p:ph type="title" idx="4294967295"/>
          </p:nvPr>
        </p:nvSpPr>
        <p:spPr>
          <a:xfrm>
            <a:off x="304800" y="0"/>
            <a:ext cx="7772400" cy="1143000"/>
          </a:xfrm>
          <a:effectLst>
            <a:outerShdw blurRad="63500" dist="35921" dir="2700000" algn="ctr" rotWithShape="0">
              <a:srgbClr val="000000">
                <a:alpha val="74998"/>
              </a:srgbClr>
            </a:outerShdw>
          </a:effectLst>
        </p:spPr>
        <p:txBody>
          <a:bodyPr/>
          <a:lstStyle/>
          <a:p>
            <a:pPr algn="l">
              <a:defRPr/>
            </a:pPr>
            <a:r>
              <a:rPr lang="en-US" u="sng">
                <a:solidFill>
                  <a:schemeClr val="bg1"/>
                </a:solidFill>
              </a:rPr>
              <a:t>1 Corinthians 11:27-29</a:t>
            </a:r>
            <a:r>
              <a:rPr lang="en-US" sz="3600" u="sng">
                <a:solidFill>
                  <a:schemeClr val="bg1"/>
                </a:solidFill>
              </a:rPr>
              <a:t> (NLT)</a:t>
            </a:r>
          </a:p>
        </p:txBody>
      </p:sp>
      <p:sp>
        <p:nvSpPr>
          <p:cNvPr id="231428" name="Text Box 4"/>
          <p:cNvSpPr txBox="1">
            <a:spLocks noChangeArrowheads="1"/>
          </p:cNvSpPr>
          <p:nvPr/>
        </p:nvSpPr>
        <p:spPr bwMode="auto">
          <a:xfrm>
            <a:off x="365125" y="1143000"/>
            <a:ext cx="6111875" cy="56388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defRPr/>
            </a:pPr>
            <a:r>
              <a:rPr lang="en-US" sz="2800" b="1" baseline="30000">
                <a:solidFill>
                  <a:srgbClr val="FFFFFF"/>
                </a:solidFill>
                <a:latin typeface="Arial" pitchFamily="-112" charset="0"/>
                <a:ea typeface="+mn-ea"/>
                <a:cs typeface="+mn-cs"/>
              </a:rPr>
              <a:t>27</a:t>
            </a:r>
            <a:r>
              <a:rPr lang="en-US" sz="2800" b="1">
                <a:solidFill>
                  <a:srgbClr val="FFFFFF"/>
                </a:solidFill>
                <a:latin typeface="Arial" pitchFamily="-112" charset="0"/>
                <a:ea typeface="+mn-ea"/>
                <a:cs typeface="+mn-cs"/>
              </a:rPr>
              <a:t>Therefore, whoever eats the bread or drinks the cup of the Lord in an unworthy manner will be guilty of sinning against the body and blood of the Lord.  </a:t>
            </a:r>
            <a:r>
              <a:rPr lang="en-US" sz="2800" b="1" baseline="30000">
                <a:solidFill>
                  <a:srgbClr val="FFFFFF"/>
                </a:solidFill>
                <a:latin typeface="Arial" pitchFamily="-112" charset="0"/>
                <a:ea typeface="+mn-ea"/>
                <a:cs typeface="+mn-cs"/>
              </a:rPr>
              <a:t>28</a:t>
            </a:r>
            <a:r>
              <a:rPr lang="en-US" sz="2800" b="1">
                <a:solidFill>
                  <a:srgbClr val="FFFFFF"/>
                </a:solidFill>
                <a:latin typeface="Arial" pitchFamily="-112" charset="0"/>
                <a:ea typeface="+mn-ea"/>
                <a:cs typeface="+mn-cs"/>
              </a:rPr>
              <a:t>A man ought to examine himself before he eats of the bread and drinks of the cup.  </a:t>
            </a:r>
            <a:r>
              <a:rPr lang="en-US" sz="2800" b="1" baseline="30000">
                <a:solidFill>
                  <a:srgbClr val="FFFFFF"/>
                </a:solidFill>
                <a:latin typeface="Arial" pitchFamily="-112" charset="0"/>
                <a:ea typeface="+mn-ea"/>
                <a:cs typeface="+mn-cs"/>
              </a:rPr>
              <a:t>29</a:t>
            </a:r>
            <a:r>
              <a:rPr lang="en-US" sz="2800" b="1">
                <a:solidFill>
                  <a:srgbClr val="FFFFFF"/>
                </a:solidFill>
                <a:latin typeface="Arial" pitchFamily="-112" charset="0"/>
                <a:ea typeface="+mn-ea"/>
                <a:cs typeface="+mn-cs"/>
              </a:rPr>
              <a:t>For anyone who eats and drinks without recognizing the body of the Lord eats and drinks judgment on himself.</a:t>
            </a:r>
            <a:r>
              <a:rPr lang="en-US" sz="2400">
                <a:solidFill>
                  <a:srgbClr val="000000"/>
                </a:solidFill>
                <a:latin typeface="Arial" pitchFamily="-112" charset="0"/>
                <a:ea typeface="+mn-ea"/>
                <a:cs typeface="+mn-cs"/>
              </a:rPr>
              <a:t> </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9473" name="Picture 2" descr="Body-Blood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3475" name="Rectangle 1027"/>
          <p:cNvSpPr>
            <a:spLocks noGrp="1" noChangeArrowheads="1"/>
          </p:cNvSpPr>
          <p:nvPr>
            <p:ph type="title" idx="4294967295"/>
          </p:nvPr>
        </p:nvSpPr>
        <p:spPr>
          <a:xfrm>
            <a:off x="304800" y="0"/>
            <a:ext cx="7772400" cy="1143000"/>
          </a:xfrm>
          <a:effectLst>
            <a:outerShdw blurRad="63500" dist="35921" dir="2700000" algn="ctr" rotWithShape="0">
              <a:srgbClr val="000000">
                <a:alpha val="74998"/>
              </a:srgbClr>
            </a:outerShdw>
          </a:effectLst>
        </p:spPr>
        <p:txBody>
          <a:bodyPr/>
          <a:lstStyle/>
          <a:p>
            <a:pPr algn="l">
              <a:defRPr/>
            </a:pPr>
            <a:r>
              <a:rPr lang="en-US" u="sng">
                <a:solidFill>
                  <a:schemeClr val="bg1"/>
                </a:solidFill>
              </a:rPr>
              <a:t>1 Corinthians 11:30-32</a:t>
            </a:r>
            <a:r>
              <a:rPr lang="en-US" sz="3600" u="sng">
                <a:solidFill>
                  <a:schemeClr val="bg1"/>
                </a:solidFill>
              </a:rPr>
              <a:t> (NLT)</a:t>
            </a:r>
          </a:p>
        </p:txBody>
      </p:sp>
      <p:sp>
        <p:nvSpPr>
          <p:cNvPr id="233476" name="Text Box 1028"/>
          <p:cNvSpPr txBox="1">
            <a:spLocks noChangeArrowheads="1"/>
          </p:cNvSpPr>
          <p:nvPr/>
        </p:nvSpPr>
        <p:spPr bwMode="auto">
          <a:xfrm>
            <a:off x="212725" y="1219200"/>
            <a:ext cx="6264275" cy="51816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defRPr/>
            </a:pPr>
            <a:r>
              <a:rPr lang="en-US" sz="3200" b="1" baseline="30000">
                <a:solidFill>
                  <a:srgbClr val="FFFFFF"/>
                </a:solidFill>
                <a:latin typeface="Arial" pitchFamily="-112" charset="0"/>
                <a:ea typeface="+mn-ea"/>
                <a:cs typeface="+mn-cs"/>
              </a:rPr>
              <a:t>30 </a:t>
            </a:r>
            <a:r>
              <a:rPr lang="en-US" sz="3200" b="1">
                <a:solidFill>
                  <a:srgbClr val="FFFFFF"/>
                </a:solidFill>
                <a:latin typeface="Arial" pitchFamily="-112" charset="0"/>
                <a:ea typeface="+mn-ea"/>
                <a:cs typeface="+mn-cs"/>
              </a:rPr>
              <a:t>That is why many among you are weak and sick, and a number of you have fallen asleep.  </a:t>
            </a:r>
            <a:r>
              <a:rPr lang="en-US" sz="3200" b="1" baseline="30000">
                <a:solidFill>
                  <a:srgbClr val="FFFFFF"/>
                </a:solidFill>
                <a:latin typeface="Arial" pitchFamily="-112" charset="0"/>
                <a:ea typeface="+mn-ea"/>
                <a:cs typeface="+mn-cs"/>
              </a:rPr>
              <a:t>31</a:t>
            </a:r>
            <a:r>
              <a:rPr lang="en-US" sz="3200" b="1">
                <a:solidFill>
                  <a:srgbClr val="FFFFFF"/>
                </a:solidFill>
                <a:latin typeface="Arial" pitchFamily="-112" charset="0"/>
                <a:ea typeface="+mn-ea"/>
                <a:cs typeface="+mn-cs"/>
              </a:rPr>
              <a:t>But if we judged ourselves, we would not come under judgment.  </a:t>
            </a:r>
            <a:r>
              <a:rPr lang="en-US" sz="3200" b="1" baseline="30000">
                <a:solidFill>
                  <a:srgbClr val="FFFFFF"/>
                </a:solidFill>
                <a:latin typeface="Arial" pitchFamily="-112" charset="0"/>
                <a:ea typeface="+mn-ea"/>
                <a:cs typeface="+mn-cs"/>
              </a:rPr>
              <a:t>32</a:t>
            </a:r>
            <a:r>
              <a:rPr lang="en-US" sz="3200" b="1">
                <a:solidFill>
                  <a:srgbClr val="FFFFFF"/>
                </a:solidFill>
                <a:latin typeface="Arial" pitchFamily="-112" charset="0"/>
                <a:ea typeface="+mn-ea"/>
                <a:cs typeface="+mn-cs"/>
              </a:rPr>
              <a:t>When we are judged by the Lord, we are being disciplined so that we will not be condemned with the world.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21" name="Picture 2" descr="Body-Blood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5523" name="Rectangle 3"/>
          <p:cNvSpPr>
            <a:spLocks noGrp="1" noChangeArrowheads="1"/>
          </p:cNvSpPr>
          <p:nvPr>
            <p:ph type="title" idx="4294967295"/>
          </p:nvPr>
        </p:nvSpPr>
        <p:spPr>
          <a:xfrm>
            <a:off x="304800" y="0"/>
            <a:ext cx="7772400" cy="1143000"/>
          </a:xfrm>
          <a:effectLst>
            <a:outerShdw blurRad="63500" dist="35921" dir="2700000" algn="ctr" rotWithShape="0">
              <a:srgbClr val="000000">
                <a:alpha val="74998"/>
              </a:srgbClr>
            </a:outerShdw>
          </a:effectLst>
        </p:spPr>
        <p:txBody>
          <a:bodyPr/>
          <a:lstStyle/>
          <a:p>
            <a:pPr algn="l">
              <a:defRPr/>
            </a:pPr>
            <a:r>
              <a:rPr lang="en-US" u="sng">
                <a:solidFill>
                  <a:schemeClr val="bg1"/>
                </a:solidFill>
              </a:rPr>
              <a:t>1 Corinthians 11:33-34</a:t>
            </a:r>
            <a:r>
              <a:rPr lang="en-US" sz="3600" u="sng">
                <a:solidFill>
                  <a:schemeClr val="bg1"/>
                </a:solidFill>
              </a:rPr>
              <a:t> (NLT)</a:t>
            </a:r>
          </a:p>
        </p:txBody>
      </p:sp>
      <p:sp>
        <p:nvSpPr>
          <p:cNvPr id="235524" name="Text Box 4"/>
          <p:cNvSpPr txBox="1">
            <a:spLocks noChangeArrowheads="1"/>
          </p:cNvSpPr>
          <p:nvPr/>
        </p:nvSpPr>
        <p:spPr bwMode="auto">
          <a:xfrm>
            <a:off x="365125" y="1143000"/>
            <a:ext cx="5654675" cy="56388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defRPr/>
            </a:pPr>
            <a:r>
              <a:rPr lang="en-US" sz="3600" b="1" baseline="30000">
                <a:solidFill>
                  <a:srgbClr val="FFFFFF"/>
                </a:solidFill>
                <a:latin typeface="Arial" pitchFamily="-112" charset="0"/>
                <a:ea typeface="+mn-ea"/>
                <a:cs typeface="+mn-cs"/>
              </a:rPr>
              <a:t>33</a:t>
            </a:r>
            <a:r>
              <a:rPr lang="en-US" sz="3600" b="1">
                <a:solidFill>
                  <a:srgbClr val="FFFFFF"/>
                </a:solidFill>
                <a:latin typeface="Arial" pitchFamily="-112" charset="0"/>
                <a:ea typeface="+mn-ea"/>
                <a:cs typeface="+mn-cs"/>
              </a:rPr>
              <a:t>So then, my brothers, when you come together to eat, wait for each other.  </a:t>
            </a:r>
            <a:r>
              <a:rPr lang="en-US" sz="3600" b="1" baseline="30000">
                <a:solidFill>
                  <a:srgbClr val="FFFFFF"/>
                </a:solidFill>
                <a:latin typeface="Arial" pitchFamily="-112" charset="0"/>
                <a:ea typeface="+mn-ea"/>
                <a:cs typeface="+mn-cs"/>
              </a:rPr>
              <a:t>34</a:t>
            </a:r>
            <a:r>
              <a:rPr lang="en-US" sz="3600" b="1">
                <a:solidFill>
                  <a:srgbClr val="FFFFFF"/>
                </a:solidFill>
                <a:latin typeface="Arial" pitchFamily="-112" charset="0"/>
                <a:ea typeface="+mn-ea"/>
                <a:cs typeface="+mn-cs"/>
              </a:rPr>
              <a:t>If anyone is hungry, he should eat at home, so that when you meet together it may not result in judgment. And when I come I will give further directions.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3569" name="Rectangle 2"/>
          <p:cNvSpPr>
            <a:spLocks noGrp="1" noChangeArrowheads="1"/>
          </p:cNvSpPr>
          <p:nvPr>
            <p:ph type="title"/>
          </p:nvPr>
        </p:nvSpPr>
        <p:spPr>
          <a:noFill/>
          <a:extLst>
            <a:ext uri="{909E8E84-426E-40dd-AFC4-6F175D3DCCD1}">
              <a14:hiddenFill xmlns="" xmlns:a14="http://schemas.microsoft.com/office/drawing/2010/main">
                <a:solidFill>
                  <a:srgbClr val="FFFFFF"/>
                </a:solidFill>
              </a14:hiddenFill>
            </a:ext>
          </a:extLst>
        </p:spPr>
        <p:txBody>
          <a:bodyPr/>
          <a:lstStyle/>
          <a:p>
            <a:r>
              <a:rPr lang="en-US">
                <a:effectLst/>
                <a:latin typeface="Tahoma" charset="0"/>
                <a:ea typeface="ＭＳ Ｐゴシック" charset="0"/>
                <a:cs typeface="ＭＳ Ｐゴシック" charset="0"/>
              </a:rPr>
              <a:t>Black</a:t>
            </a:r>
          </a:p>
        </p:txBody>
      </p:sp>
      <p:sp>
        <p:nvSpPr>
          <p:cNvPr id="493570" name="Rectangle 3"/>
          <p:cNvSpPr>
            <a:spLocks noGrp="1" noChangeArrowheads="1"/>
          </p:cNvSpPr>
          <p:nvPr>
            <p:ph type="body" idx="1"/>
          </p:nvPr>
        </p:nvSpPr>
        <p:spPr>
          <a:noFill/>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txBody>
          <a:bodyPr/>
          <a:lstStyle/>
          <a:p>
            <a:endParaRPr lang="en-US">
              <a:effectLst/>
              <a:latin typeface="Tahoma" charset="0"/>
              <a:ea typeface="ＭＳ Ｐゴシック" charset="0"/>
              <a:cs typeface="ＭＳ Ｐゴシック" charset="0"/>
            </a:endParaRPr>
          </a:p>
        </p:txBody>
      </p:sp>
      <p:sp>
        <p:nvSpPr>
          <p:cNvPr id="493571" name="Rectangle 4"/>
          <p:cNvSpPr>
            <a:spLocks noChangeArrowheads="1"/>
          </p:cNvSpPr>
          <p:nvPr/>
        </p:nvSpPr>
        <p:spPr bwMode="auto">
          <a:xfrm>
            <a:off x="0" y="0"/>
            <a:ext cx="9144000" cy="6858000"/>
          </a:xfrm>
          <a:prstGeom prst="rect">
            <a:avLst/>
          </a:prstGeom>
          <a:solidFill>
            <a:srgbClr val="0604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Arial"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301" name="Rectangle 5"/>
          <p:cNvSpPr>
            <a:spLocks noChangeArrowheads="1"/>
          </p:cNvSpPr>
          <p:nvPr/>
        </p:nvSpPr>
        <p:spPr bwMode="auto">
          <a:xfrm>
            <a:off x="2128838" y="2133600"/>
            <a:ext cx="7010400" cy="4495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nSpc>
                <a:spcPct val="90000"/>
              </a:lnSpc>
              <a:spcBef>
                <a:spcPct val="20000"/>
              </a:spcBef>
              <a:defRPr/>
            </a:pPr>
            <a:r>
              <a:rPr lang="en-US" sz="3200" b="1" dirty="0">
                <a:solidFill>
                  <a:srgbClr val="000000"/>
                </a:solidFill>
                <a:latin typeface="Trebuchet MS" charset="0"/>
              </a:rPr>
              <a:t>"Therefore if you are presenting your offering at the altar, and there remember that your brother has something against you, leave your offering there before the altar and go; first be reconciled to your brother, and then come and present your offering.</a:t>
            </a:r>
            <a:r>
              <a:rPr lang="en-US" altLang="ja-JP" sz="3200" b="1" dirty="0">
                <a:solidFill>
                  <a:srgbClr val="000000"/>
                </a:solidFill>
                <a:latin typeface="Trebuchet MS" charset="0"/>
              </a:rPr>
              <a:t>"</a:t>
            </a:r>
            <a:endParaRPr lang="en-US" sz="3200" b="1" dirty="0">
              <a:solidFill>
                <a:srgbClr val="000000"/>
              </a:solidFill>
              <a:latin typeface="Trebuchet MS" charset="0"/>
            </a:endParaRPr>
          </a:p>
        </p:txBody>
      </p:sp>
      <p:sp>
        <p:nvSpPr>
          <p:cNvPr id="271362" name="Rectangle 2"/>
          <p:cNvSpPr>
            <a:spLocks noGrp="1" noChangeArrowheads="1"/>
          </p:cNvSpPr>
          <p:nvPr>
            <p:ph type="title"/>
          </p:nvPr>
        </p:nvSpPr>
        <p:spPr>
          <a:xfrm>
            <a:off x="685800" y="609600"/>
            <a:ext cx="7239000" cy="1143000"/>
          </a:xfrm>
        </p:spPr>
        <p:txBody>
          <a:bodyPr/>
          <a:lstStyle/>
          <a:p>
            <a:pPr eaLnBrk="1" hangingPunct="1">
              <a:defRPr/>
            </a:pPr>
            <a:r>
              <a:rPr lang="en-US">
                <a:latin typeface="Trebuchet MS" charset="0"/>
                <a:ea typeface="ＭＳ Ｐゴシック" charset="0"/>
                <a:cs typeface="ＭＳ Ｐゴシック" charset="0"/>
              </a:rPr>
              <a:t>Matthew 5:23-24</a:t>
            </a:r>
          </a:p>
        </p:txBody>
      </p:sp>
      <p:sp>
        <p:nvSpPr>
          <p:cNvPr id="271364" name="Oval 4"/>
          <p:cNvSpPr>
            <a:spLocks noChangeArrowheads="1"/>
          </p:cNvSpPr>
          <p:nvPr/>
        </p:nvSpPr>
        <p:spPr bwMode="auto">
          <a:xfrm>
            <a:off x="4724400" y="2438400"/>
            <a:ext cx="2438400" cy="914400"/>
          </a:xfrm>
          <a:prstGeom prst="ellipse">
            <a:avLst/>
          </a:prstGeom>
          <a:noFill/>
          <a:ln w="76200">
            <a:solidFill>
              <a:srgbClr val="FF0000"/>
            </a:solidFill>
            <a:round/>
            <a:headEnd/>
            <a:tailEnd/>
          </a:ln>
          <a:effectLst/>
          <a:extLst>
            <a:ext uri="{909E8E84-426E-40dd-AFC4-6F175D3DCCD1}">
              <a14:hiddenFill xmlns="" xmlns:a14="http://schemas.microsoft.com/office/drawing/2010/main">
                <a:solidFill>
                  <a:srgbClr val="FFFFFF"/>
                </a:solidFill>
              </a14:hiddenFill>
            </a:ext>
          </a:extLst>
        </p:spPr>
        <p:txBody>
          <a:bodyPr wrap="none" anchor="ctr"/>
          <a:lstStyle/>
          <a:p>
            <a:pPr algn="ctr">
              <a:defRPr/>
            </a:pPr>
            <a:endParaRPr lang="en-US" sz="2800">
              <a:solidFill>
                <a:srgbClr val="000000"/>
              </a:solidFill>
              <a:effectLst>
                <a:glow rad="101600">
                  <a:srgbClr val="000000">
                    <a:alpha val="94000"/>
                  </a:srgbClr>
                </a:glow>
              </a:effectLst>
              <a:latin typeface="Arial" charset="0"/>
            </a:endParaRPr>
          </a:p>
        </p:txBody>
      </p:sp>
      <p:sp>
        <p:nvSpPr>
          <p:cNvPr id="271365" name="Text Box 5"/>
          <p:cNvSpPr txBox="1">
            <a:spLocks noChangeArrowheads="1"/>
          </p:cNvSpPr>
          <p:nvPr/>
        </p:nvSpPr>
        <p:spPr bwMode="auto">
          <a:xfrm>
            <a:off x="6858000" y="1447800"/>
            <a:ext cx="933450" cy="1708150"/>
          </a:xfrm>
          <a:prstGeom prst="rect">
            <a:avLst/>
          </a:prstGeom>
          <a:noFill/>
          <a:ln w="9525">
            <a:noFill/>
            <a:miter lim="800000"/>
            <a:headEnd/>
            <a:tailEnd/>
          </a:ln>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10600" dirty="0">
                <a:solidFill>
                  <a:srgbClr val="FF0000"/>
                </a:solidFill>
                <a:effectLst>
                  <a:glow rad="101600">
                    <a:srgbClr val="000000">
                      <a:alpha val="94000"/>
                    </a:srgbClr>
                  </a:glow>
                </a:effectLst>
              </a:rPr>
              <a:t>?</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71364"/>
                                        </p:tgtEl>
                                        <p:attrNameLst>
                                          <p:attrName>style.visibility</p:attrName>
                                        </p:attrNameLst>
                                      </p:cBhvr>
                                      <p:to>
                                        <p:strVal val="visible"/>
                                      </p:to>
                                    </p:set>
                                    <p:animEffect transition="in" filter="wipe(left)">
                                      <p:cBhvr>
                                        <p:cTn id="7" dur="500"/>
                                        <p:tgtEl>
                                          <p:spTgt spid="271364"/>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71365">
                                            <p:txEl>
                                              <p:pRg st="0" end="0"/>
                                            </p:txEl>
                                          </p:spTgt>
                                        </p:tgtEl>
                                        <p:attrNameLst>
                                          <p:attrName>style.visibility</p:attrName>
                                        </p:attrNameLst>
                                      </p:cBhvr>
                                      <p:to>
                                        <p:strVal val="visible"/>
                                      </p:to>
                                    </p:set>
                                    <p:animEffect transition="in" filter="wipe(left)">
                                      <p:cBhvr>
                                        <p:cTn id="11" dur="500"/>
                                        <p:tgtEl>
                                          <p:spTgt spid="27136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1364" grpId="0" animBg="1"/>
      <p:bldP spid="271365" grpId="0" build="p" autoUpdateAnimBg="0"/>
    </p:bldLst>
  </p:timing>
</p:sld>
</file>

<file path=ppt/slides/slide160.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95618" name="Rectangle 2"/>
          <p:cNvSpPr>
            <a:spLocks noChangeArrowheads="1"/>
          </p:cNvSpPr>
          <p:nvPr/>
        </p:nvSpPr>
        <p:spPr bwMode="auto">
          <a:xfrm>
            <a:off x="0" y="0"/>
            <a:ext cx="9144000" cy="6858000"/>
          </a:xfrm>
          <a:prstGeom prst="rect">
            <a:avLst/>
          </a:prstGeom>
          <a:solidFill>
            <a:srgbClr val="000000">
              <a:alpha val="27843"/>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Arial" charset="0"/>
            </a:endParaRPr>
          </a:p>
        </p:txBody>
      </p:sp>
      <p:sp>
        <p:nvSpPr>
          <p:cNvPr id="495619" name="AutoShape 7"/>
          <p:cNvSpPr>
            <a:spLocks noChangeArrowheads="1"/>
          </p:cNvSpPr>
          <p:nvPr/>
        </p:nvSpPr>
        <p:spPr bwMode="auto">
          <a:xfrm rot="10800000">
            <a:off x="3048000" y="1295400"/>
            <a:ext cx="1371600" cy="2286000"/>
          </a:xfrm>
          <a:prstGeom prst="upArrow">
            <a:avLst>
              <a:gd name="adj1" fmla="val 50000"/>
              <a:gd name="adj2" fmla="val 41667"/>
            </a:avLst>
          </a:prstGeom>
          <a:solidFill>
            <a:schemeClr val="accent2"/>
          </a:solidFill>
          <a:ln w="9525">
            <a:solidFill>
              <a:schemeClr val="tx1"/>
            </a:solidFill>
            <a:miter lim="800000"/>
            <a:headEnd/>
            <a:tailEnd/>
          </a:ln>
        </p:spPr>
        <p:txBody>
          <a:bodyPr wrap="none" anchor="ctr"/>
          <a:lstStyle/>
          <a:p>
            <a:endParaRPr lang="en-US" sz="2400">
              <a:solidFill>
                <a:srgbClr val="FFFFFF"/>
              </a:solidFill>
              <a:latin typeface="Arial" charset="0"/>
            </a:endParaRPr>
          </a:p>
        </p:txBody>
      </p:sp>
      <p:sp>
        <p:nvSpPr>
          <p:cNvPr id="332806" name="Text Box 6"/>
          <p:cNvSpPr txBox="1">
            <a:spLocks noChangeArrowheads="1"/>
          </p:cNvSpPr>
          <p:nvPr/>
        </p:nvSpPr>
        <p:spPr bwMode="auto">
          <a:xfrm rot="16200000">
            <a:off x="2791619" y="1864519"/>
            <a:ext cx="1820863" cy="70802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nchor="ctr">
            <a:spAutoFit/>
          </a:bodyPr>
          <a:lstStyle/>
          <a:p>
            <a:pPr algn="ctr">
              <a:defRPr/>
            </a:pPr>
            <a:r>
              <a:rPr lang="en-US" sz="4000" i="1" dirty="0">
                <a:solidFill>
                  <a:srgbClr val="FFFF00"/>
                </a:solidFill>
                <a:latin typeface="Aramis Regular" pitchFamily="-112" charset="0"/>
                <a:ea typeface="ＭＳ Ｐゴシック" pitchFamily="-112" charset="-128"/>
                <a:cs typeface="ＭＳ Ｐゴシック" pitchFamily="-112" charset="-128"/>
              </a:rPr>
              <a:t>inward</a:t>
            </a:r>
          </a:p>
        </p:txBody>
      </p:sp>
      <p:sp>
        <p:nvSpPr>
          <p:cNvPr id="332808" name="Rectangle 8"/>
          <p:cNvSpPr>
            <a:spLocks noGrp="1" noChangeArrowheads="1"/>
          </p:cNvSpPr>
          <p:nvPr>
            <p:ph type="title"/>
          </p:nvPr>
        </p:nvSpPr>
        <p:spPr>
          <a:xfrm>
            <a:off x="-228600" y="3886200"/>
            <a:ext cx="8229600" cy="1874838"/>
          </a:xfrm>
        </p:spPr>
        <p:txBody>
          <a:bodyPr anchor="t">
            <a:spAutoFit/>
          </a:bodyPr>
          <a:lstStyle/>
          <a:p>
            <a:pPr eaLnBrk="1" hangingPunct="1">
              <a:spcBef>
                <a:spcPct val="50000"/>
              </a:spcBef>
              <a:defRPr/>
            </a:pPr>
            <a:r>
              <a:rPr lang="en-US" sz="11700" b="1">
                <a:solidFill>
                  <a:srgbClr val="FFFFFF"/>
                </a:solidFill>
                <a:latin typeface="Century Gothic" charset="0"/>
                <a:ea typeface="方正水柱简体" charset="0"/>
                <a:cs typeface="方正水柱简体" charset="0"/>
              </a:rPr>
              <a:t>Think!</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7665" name="Picture 3" descr="Ominous Sky Wallpaper with Cross and Thorn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94243" name="Title 1"/>
          <p:cNvSpPr>
            <a:spLocks noGrp="1"/>
          </p:cNvSpPr>
          <p:nvPr>
            <p:ph type="ctrTitle" idx="4294967295"/>
          </p:nvPr>
        </p:nvSpPr>
        <p:spPr>
          <a:xfrm>
            <a:off x="0" y="6076950"/>
            <a:ext cx="9144000" cy="704850"/>
          </a:xfrm>
          <a:effectLst>
            <a:outerShdw blurRad="63500" dist="35921" dir="2700000" algn="ctr" rotWithShape="0">
              <a:srgbClr val="000000">
                <a:alpha val="74998"/>
              </a:srgbClr>
            </a:outerShdw>
          </a:effectLst>
        </p:spPr>
        <p:txBody>
          <a:bodyPr/>
          <a:lstStyle/>
          <a:p>
            <a:pPr eaLnBrk="1" hangingPunct="1">
              <a:defRPr/>
            </a:pPr>
            <a:r>
              <a:rPr lang="en-US" sz="3200" i="1">
                <a:solidFill>
                  <a:schemeClr val="bg1"/>
                </a:solidFill>
                <a:latin typeface="Aramis Regular" charset="0"/>
                <a:ea typeface="ＭＳ Ｐゴシック" charset="0"/>
                <a:cs typeface="ＭＳ Ｐゴシック" charset="0"/>
              </a:rPr>
              <a:t>Look in all four directions!</a:t>
            </a:r>
            <a:endParaRPr lang="en-US" sz="3600">
              <a:latin typeface="Calibri" charset="0"/>
              <a:ea typeface="ＭＳ Ｐゴシック" charset="0"/>
              <a:cs typeface="ＭＳ Ｐゴシック" charset="0"/>
            </a:endParaRPr>
          </a:p>
        </p:txBody>
      </p:sp>
      <p:sp>
        <p:nvSpPr>
          <p:cNvPr id="394244" name="Title 1"/>
          <p:cNvSpPr>
            <a:spLocks/>
          </p:cNvSpPr>
          <p:nvPr/>
        </p:nvSpPr>
        <p:spPr bwMode="auto">
          <a:xfrm>
            <a:off x="152400" y="76200"/>
            <a:ext cx="4267200" cy="476250"/>
          </a:xfrm>
          <a:prstGeom prst="rect">
            <a:avLst/>
          </a:prstGeom>
          <a:noFill/>
          <a:ln w="9525">
            <a:noFill/>
            <a:miter lim="800000"/>
            <a:headEnd/>
            <a:tailEnd/>
          </a:ln>
          <a:effectLst>
            <a:outerShdw blurRad="63500" dist="35921" dir="2700000" algn="ctr" rotWithShape="0">
              <a:srgbClr val="000000">
                <a:alpha val="74998"/>
              </a:srgbClr>
            </a:outerShdw>
          </a:effectLst>
        </p:spPr>
        <p:txBody>
          <a:bodyPr anchor="ctr"/>
          <a:lstStyle/>
          <a:p>
            <a:pPr eaLnBrk="1" hangingPunct="1">
              <a:defRPr/>
            </a:pPr>
            <a:r>
              <a:rPr lang="en-US" sz="3600" i="1">
                <a:solidFill>
                  <a:srgbClr val="FFFFFF"/>
                </a:solidFill>
                <a:latin typeface="Aramis Regular" charset="0"/>
              </a:rPr>
              <a:t>The Four Directions</a:t>
            </a:r>
            <a:endParaRPr lang="en-US" sz="4000">
              <a:solidFill>
                <a:srgbClr val="000000"/>
              </a:solidFill>
              <a:latin typeface="Calibri" charset="0"/>
            </a:endParaRPr>
          </a:p>
        </p:txBody>
      </p:sp>
      <p:sp>
        <p:nvSpPr>
          <p:cNvPr id="497668" name="AutoShape 5"/>
          <p:cNvSpPr>
            <a:spLocks noChangeArrowheads="1"/>
          </p:cNvSpPr>
          <p:nvPr/>
        </p:nvSpPr>
        <p:spPr bwMode="auto">
          <a:xfrm>
            <a:off x="3962400" y="0"/>
            <a:ext cx="1371600" cy="2286000"/>
          </a:xfrm>
          <a:prstGeom prst="upArrow">
            <a:avLst>
              <a:gd name="adj1" fmla="val 50000"/>
              <a:gd name="adj2" fmla="val 41667"/>
            </a:avLst>
          </a:prstGeom>
          <a:solidFill>
            <a:schemeClr val="folHlink"/>
          </a:solidFill>
          <a:ln w="9525">
            <a:solidFill>
              <a:schemeClr val="tx1"/>
            </a:solidFill>
            <a:miter lim="800000"/>
            <a:headEnd/>
            <a:tailEnd/>
          </a:ln>
        </p:spPr>
        <p:txBody>
          <a:bodyPr wrap="none" anchor="ctr"/>
          <a:lstStyle/>
          <a:p>
            <a:endParaRPr lang="en-US" sz="2400">
              <a:solidFill>
                <a:srgbClr val="000000"/>
              </a:solidFill>
              <a:latin typeface="Arial" charset="0"/>
            </a:endParaRPr>
          </a:p>
        </p:txBody>
      </p:sp>
      <p:sp>
        <p:nvSpPr>
          <p:cNvPr id="394246" name="Text Box 6"/>
          <p:cNvSpPr txBox="1">
            <a:spLocks noChangeArrowheads="1"/>
          </p:cNvSpPr>
          <p:nvPr/>
        </p:nvSpPr>
        <p:spPr bwMode="auto">
          <a:xfrm rot="-5400000">
            <a:off x="3740150" y="981075"/>
            <a:ext cx="1755775" cy="70167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a:defRPr/>
            </a:pPr>
            <a:r>
              <a:rPr lang="en-US" sz="4000" i="1">
                <a:solidFill>
                  <a:srgbClr val="FFFF00"/>
                </a:solidFill>
                <a:latin typeface="Aramis Regular" pitchFamily="-112" charset="0"/>
                <a:ea typeface="ＭＳ Ｐゴシック" pitchFamily="-112" charset="-128"/>
                <a:cs typeface="ＭＳ Ｐゴシック" pitchFamily="-112" charset="-128"/>
              </a:rPr>
              <a:t>outward</a:t>
            </a:r>
          </a:p>
        </p:txBody>
      </p:sp>
      <p:sp>
        <p:nvSpPr>
          <p:cNvPr id="497670" name="AutoShape 7"/>
          <p:cNvSpPr>
            <a:spLocks noChangeArrowheads="1"/>
          </p:cNvSpPr>
          <p:nvPr/>
        </p:nvSpPr>
        <p:spPr bwMode="auto">
          <a:xfrm rot="-5400000">
            <a:off x="2438400" y="1447800"/>
            <a:ext cx="1371600" cy="2286000"/>
          </a:xfrm>
          <a:prstGeom prst="upArrow">
            <a:avLst>
              <a:gd name="adj1" fmla="val 50000"/>
              <a:gd name="adj2" fmla="val 41667"/>
            </a:avLst>
          </a:prstGeom>
          <a:solidFill>
            <a:schemeClr val="folHlink"/>
          </a:solidFill>
          <a:ln w="9525">
            <a:solidFill>
              <a:schemeClr val="tx1"/>
            </a:solidFill>
            <a:miter lim="800000"/>
            <a:headEnd/>
            <a:tailEnd/>
          </a:ln>
        </p:spPr>
        <p:txBody>
          <a:bodyPr wrap="none" anchor="ctr"/>
          <a:lstStyle/>
          <a:p>
            <a:endParaRPr lang="en-US" sz="2400">
              <a:solidFill>
                <a:srgbClr val="000000"/>
              </a:solidFill>
              <a:latin typeface="Arial" charset="0"/>
            </a:endParaRPr>
          </a:p>
        </p:txBody>
      </p:sp>
      <p:sp>
        <p:nvSpPr>
          <p:cNvPr id="394248" name="Text Box 8"/>
          <p:cNvSpPr txBox="1">
            <a:spLocks noChangeArrowheads="1"/>
          </p:cNvSpPr>
          <p:nvPr/>
        </p:nvSpPr>
        <p:spPr bwMode="auto">
          <a:xfrm rot="-21600000">
            <a:off x="2795588" y="2270125"/>
            <a:ext cx="1014412" cy="70167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a:defRPr/>
            </a:pPr>
            <a:r>
              <a:rPr lang="en-US" sz="4000" i="1">
                <a:solidFill>
                  <a:srgbClr val="FFFF00"/>
                </a:solidFill>
                <a:latin typeface="Aramis Regular" pitchFamily="-112" charset="0"/>
                <a:ea typeface="ＭＳ Ｐゴシック" pitchFamily="-112" charset="-128"/>
                <a:cs typeface="ＭＳ Ｐゴシック" pitchFamily="-112" charset="-128"/>
              </a:rPr>
              <a:t>back</a:t>
            </a:r>
          </a:p>
        </p:txBody>
      </p:sp>
      <p:sp>
        <p:nvSpPr>
          <p:cNvPr id="497672" name="AutoShape 9"/>
          <p:cNvSpPr>
            <a:spLocks noChangeArrowheads="1"/>
          </p:cNvSpPr>
          <p:nvPr/>
        </p:nvSpPr>
        <p:spPr bwMode="auto">
          <a:xfrm rot="5400000">
            <a:off x="5486400" y="1447800"/>
            <a:ext cx="1371600" cy="2286000"/>
          </a:xfrm>
          <a:prstGeom prst="upArrow">
            <a:avLst>
              <a:gd name="adj1" fmla="val 50000"/>
              <a:gd name="adj2" fmla="val 41667"/>
            </a:avLst>
          </a:prstGeom>
          <a:solidFill>
            <a:schemeClr val="folHlink"/>
          </a:solidFill>
          <a:ln w="9525">
            <a:solidFill>
              <a:schemeClr val="tx1"/>
            </a:solidFill>
            <a:miter lim="800000"/>
            <a:headEnd/>
            <a:tailEnd/>
          </a:ln>
        </p:spPr>
        <p:txBody>
          <a:bodyPr wrap="none" anchor="ctr"/>
          <a:lstStyle/>
          <a:p>
            <a:endParaRPr lang="en-US" sz="2400">
              <a:solidFill>
                <a:srgbClr val="000000"/>
              </a:solidFill>
              <a:latin typeface="Arial" charset="0"/>
            </a:endParaRPr>
          </a:p>
        </p:txBody>
      </p:sp>
      <p:sp>
        <p:nvSpPr>
          <p:cNvPr id="394250" name="Text Box 10"/>
          <p:cNvSpPr txBox="1">
            <a:spLocks noChangeArrowheads="1"/>
          </p:cNvSpPr>
          <p:nvPr/>
        </p:nvSpPr>
        <p:spPr bwMode="auto">
          <a:xfrm rot="-21600000">
            <a:off x="5257800" y="2270125"/>
            <a:ext cx="1670050" cy="70167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a:defRPr/>
            </a:pPr>
            <a:r>
              <a:rPr lang="en-US" sz="4000" i="1">
                <a:solidFill>
                  <a:srgbClr val="FFFF00"/>
                </a:solidFill>
                <a:latin typeface="Aramis Regular" pitchFamily="-112" charset="0"/>
                <a:ea typeface="ＭＳ Ｐゴシック" pitchFamily="-112" charset="-128"/>
                <a:cs typeface="ＭＳ Ｐゴシック" pitchFamily="-112" charset="-128"/>
              </a:rPr>
              <a:t>forward</a:t>
            </a:r>
          </a:p>
        </p:txBody>
      </p:sp>
      <p:sp>
        <p:nvSpPr>
          <p:cNvPr id="497674" name="AutoShape 11"/>
          <p:cNvSpPr>
            <a:spLocks noChangeArrowheads="1"/>
          </p:cNvSpPr>
          <p:nvPr/>
        </p:nvSpPr>
        <p:spPr bwMode="auto">
          <a:xfrm rot="10800000">
            <a:off x="3962400" y="2971800"/>
            <a:ext cx="1371600" cy="2286000"/>
          </a:xfrm>
          <a:prstGeom prst="upArrow">
            <a:avLst>
              <a:gd name="adj1" fmla="val 50000"/>
              <a:gd name="adj2" fmla="val 41667"/>
            </a:avLst>
          </a:prstGeom>
          <a:solidFill>
            <a:schemeClr val="folHlink"/>
          </a:solidFill>
          <a:ln w="9525">
            <a:solidFill>
              <a:schemeClr val="tx1"/>
            </a:solidFill>
            <a:miter lim="800000"/>
            <a:headEnd/>
            <a:tailEnd/>
          </a:ln>
        </p:spPr>
        <p:txBody>
          <a:bodyPr wrap="none" anchor="ctr"/>
          <a:lstStyle/>
          <a:p>
            <a:endParaRPr lang="en-US" sz="2400">
              <a:solidFill>
                <a:srgbClr val="000000"/>
              </a:solidFill>
              <a:latin typeface="Arial" charset="0"/>
            </a:endParaRPr>
          </a:p>
        </p:txBody>
      </p:sp>
      <p:sp>
        <p:nvSpPr>
          <p:cNvPr id="394252" name="Text Box 12"/>
          <p:cNvSpPr txBox="1">
            <a:spLocks noChangeArrowheads="1"/>
          </p:cNvSpPr>
          <p:nvPr/>
        </p:nvSpPr>
        <p:spPr bwMode="auto">
          <a:xfrm rot="-5400000">
            <a:off x="3907631" y="3620294"/>
            <a:ext cx="1541463" cy="70167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a:defRPr/>
            </a:pPr>
            <a:r>
              <a:rPr lang="en-US" sz="4000" i="1">
                <a:solidFill>
                  <a:srgbClr val="FFFF00"/>
                </a:solidFill>
                <a:latin typeface="Aramis Regular" pitchFamily="-112" charset="0"/>
                <a:ea typeface="ＭＳ Ｐゴシック" pitchFamily="-112" charset="-128"/>
                <a:cs typeface="ＭＳ Ｐゴシック" pitchFamily="-112" charset="-128"/>
              </a:rPr>
              <a:t>inward</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0041" name="Rectangle 57"/>
          <p:cNvSpPr>
            <a:spLocks noChangeArrowheads="1"/>
          </p:cNvSpPr>
          <p:nvPr/>
        </p:nvSpPr>
        <p:spPr bwMode="auto">
          <a:xfrm>
            <a:off x="0" y="0"/>
            <a:ext cx="7848600" cy="6858000"/>
          </a:xfrm>
          <a:prstGeom prst="rect">
            <a:avLst/>
          </a:prstGeom>
          <a:gradFill rotWithShape="0">
            <a:gsLst>
              <a:gs pos="0">
                <a:schemeClr val="bg2">
                  <a:alpha val="58000"/>
                </a:schemeClr>
              </a:gs>
              <a:gs pos="100000">
                <a:schemeClr val="bg2">
                  <a:gamma/>
                  <a:shade val="46275"/>
                  <a:invGamma/>
                </a:schemeClr>
              </a:gs>
            </a:gsLst>
            <a:lin ang="5400000" scaled="1"/>
          </a:gradFill>
          <a:ln w="9525">
            <a:solidFill>
              <a:schemeClr val="tx1"/>
            </a:solidFill>
            <a:miter lim="800000"/>
            <a:headEnd/>
            <a:tailEnd/>
          </a:ln>
          <a:effectLst/>
        </p:spPr>
        <p:txBody>
          <a:bodyPr wrap="none" anchor="ctr"/>
          <a:lstStyle/>
          <a:p>
            <a:pPr>
              <a:defRPr/>
            </a:pPr>
            <a:endParaRPr lang="en-US">
              <a:solidFill>
                <a:srgbClr val="2F1311"/>
              </a:solidFill>
              <a:latin typeface="Tahoma" pitchFamily="22" charset="-52"/>
            </a:endParaRPr>
          </a:p>
        </p:txBody>
      </p:sp>
      <p:sp>
        <p:nvSpPr>
          <p:cNvPr id="169986" name="Rectangle 2"/>
          <p:cNvSpPr>
            <a:spLocks noGrp="1" noChangeArrowheads="1"/>
          </p:cNvSpPr>
          <p:nvPr>
            <p:ph type="title"/>
          </p:nvPr>
        </p:nvSpPr>
        <p:spPr>
          <a:xfrm>
            <a:off x="219075" y="227013"/>
            <a:ext cx="4733925" cy="763587"/>
          </a:xfrm>
          <a:effectLst>
            <a:outerShdw blurRad="63500" dist="38099" dir="2700000" algn="ctr" rotWithShape="0">
              <a:schemeClr val="bg2">
                <a:alpha val="74998"/>
              </a:schemeClr>
            </a:outerShdw>
          </a:effectLst>
        </p:spPr>
        <p:txBody>
          <a:bodyPr/>
          <a:lstStyle/>
          <a:p>
            <a:pPr eaLnBrk="1" hangingPunct="1">
              <a:defRPr/>
            </a:pPr>
            <a:r>
              <a:rPr lang="en-US">
                <a:ea typeface="+mj-ea"/>
                <a:cs typeface="+mj-cs"/>
              </a:rPr>
              <a:t>The Four Directions</a:t>
            </a:r>
          </a:p>
        </p:txBody>
      </p:sp>
      <p:sp>
        <p:nvSpPr>
          <p:cNvPr id="218115" name="Rectangle 4"/>
          <p:cNvSpPr>
            <a:spLocks noChangeArrowheads="1"/>
          </p:cNvSpPr>
          <p:nvPr/>
        </p:nvSpPr>
        <p:spPr bwMode="auto">
          <a:xfrm>
            <a:off x="0" y="1990725"/>
            <a:ext cx="18415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pPr eaLnBrk="1" hangingPunct="1">
              <a:tabLst>
                <a:tab pos="3886200" algn="l"/>
                <a:tab pos="4114800" algn="l"/>
                <a:tab pos="4800600" algn="l"/>
                <a:tab pos="5600700" algn="l"/>
                <a:tab pos="5715000" algn="l"/>
              </a:tabLst>
            </a:pPr>
            <a:endParaRPr lang="en-US">
              <a:solidFill>
                <a:srgbClr val="2F1311"/>
              </a:solidFill>
              <a:latin typeface="Arial" charset="0"/>
            </a:endParaRPr>
          </a:p>
        </p:txBody>
      </p:sp>
      <p:graphicFrame>
        <p:nvGraphicFramePr>
          <p:cNvPr id="170037" name="Group 53"/>
          <p:cNvGraphicFramePr>
            <a:graphicFrameLocks noGrp="1"/>
          </p:cNvGraphicFramePr>
          <p:nvPr/>
        </p:nvGraphicFramePr>
        <p:xfrm>
          <a:off x="0" y="1066800"/>
          <a:ext cx="7848600" cy="5791201"/>
        </p:xfrm>
        <a:graphic>
          <a:graphicData uri="http://schemas.openxmlformats.org/drawingml/2006/table">
            <a:tbl>
              <a:tblPr/>
              <a:tblGrid>
                <a:gridCol w="1295400">
                  <a:extLst>
                    <a:ext uri="{9D8B030D-6E8A-4147-A177-3AD203B41FA5}">
                      <a16:colId xmlns:a16="http://schemas.microsoft.com/office/drawing/2014/main" val="20000"/>
                    </a:ext>
                  </a:extLst>
                </a:gridCol>
                <a:gridCol w="3073400">
                  <a:extLst>
                    <a:ext uri="{9D8B030D-6E8A-4147-A177-3AD203B41FA5}">
                      <a16:colId xmlns:a16="http://schemas.microsoft.com/office/drawing/2014/main" val="20001"/>
                    </a:ext>
                  </a:extLst>
                </a:gridCol>
                <a:gridCol w="3479800">
                  <a:extLst>
                    <a:ext uri="{9D8B030D-6E8A-4147-A177-3AD203B41FA5}">
                      <a16:colId xmlns:a16="http://schemas.microsoft.com/office/drawing/2014/main" val="20002"/>
                    </a:ext>
                  </a:extLst>
                </a:gridCol>
              </a:tblGrid>
              <a:tr h="15144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CN" sz="2400" b="1" i="1" u="none" strike="noStrike" cap="none" normalizeH="0" baseline="0" dirty="0">
                          <a:ln>
                            <a:noFill/>
                          </a:ln>
                          <a:solidFill>
                            <a:schemeClr val="tx1"/>
                          </a:solidFill>
                          <a:effectLst/>
                          <a:latin typeface="Arial" charset="0"/>
                          <a:ea typeface="Arial" charset="0"/>
                          <a:cs typeface="Arial" charset="0"/>
                        </a:rPr>
                        <a:t>Look...</a:t>
                      </a:r>
                      <a:endParaRPr kumimoji="0" lang="en-US" sz="2400" b="1" i="1" u="none" strike="noStrike" cap="none" normalizeH="0" baseline="0" dirty="0">
                        <a:ln>
                          <a:noFill/>
                        </a:ln>
                        <a:solidFill>
                          <a:schemeClr val="tx1"/>
                        </a:solidFill>
                        <a:effectLst/>
                        <a:latin typeface="Arial" charset="0"/>
                        <a:ea typeface="Arial" charset="0"/>
                        <a:cs typeface="Arial" charset="0"/>
                      </a:endParaRPr>
                    </a:p>
                  </a:txBody>
                  <a:tcPr horzOverflow="overflow">
                    <a:lnL>
                      <a:noFill/>
                    </a:lnL>
                    <a:lnR>
                      <a:noFill/>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CC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3200" b="1" i="1" u="none" strike="noStrike" cap="none" normalizeH="0" baseline="0">
                          <a:ln>
                            <a:noFill/>
                          </a:ln>
                          <a:solidFill>
                            <a:srgbClr val="000000"/>
                          </a:solidFill>
                          <a:effectLst/>
                          <a:latin typeface="Arial" charset="0"/>
                          <a:ea typeface="Arial" charset="0"/>
                          <a:cs typeface="Arial" charset="0"/>
                        </a:rPr>
                        <a:t>Passover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3200" b="1" i="1" u="none" strike="noStrike" cap="none" normalizeH="0" baseline="0">
                          <a:ln>
                            <a:noFill/>
                          </a:ln>
                          <a:solidFill>
                            <a:srgbClr val="000000"/>
                          </a:solidFill>
                          <a:effectLst/>
                          <a:latin typeface="Arial" charset="0"/>
                          <a:ea typeface="Arial" charset="0"/>
                          <a:cs typeface="Arial" charset="0"/>
                        </a:rPr>
                        <a:t>(Jewish)</a:t>
                      </a:r>
                      <a:endParaRPr kumimoji="0" lang="en-US" altLang="zh-CN" sz="5400" b="0" i="0" u="none" strike="noStrike" cap="none" normalizeH="0" baseline="0">
                        <a:ln>
                          <a:noFill/>
                        </a:ln>
                        <a:solidFill>
                          <a:schemeClr val="tx1"/>
                        </a:solidFill>
                        <a:effectLst/>
                        <a:latin typeface="Arial" charset="0"/>
                        <a:ea typeface="Arial" charset="0"/>
                        <a:cs typeface="Arial" charset="0"/>
                      </a:endParaRPr>
                    </a:p>
                  </a:txBody>
                  <a:tcPr horzOverflow="overflow">
                    <a:lnL>
                      <a:noFill/>
                    </a:lnL>
                    <a:lnR>
                      <a:noFill/>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CCCC"/>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3200" b="1" i="1" u="none" strike="noStrike" cap="none" normalizeH="0" baseline="0" dirty="0">
                          <a:ln>
                            <a:noFill/>
                          </a:ln>
                          <a:solidFill>
                            <a:srgbClr val="000000"/>
                          </a:solidFill>
                          <a:effectLst/>
                          <a:latin typeface="Arial" charset="0"/>
                          <a:ea typeface="Arial" charset="0"/>
                          <a:cs typeface="Arial" charset="0"/>
                        </a:rPr>
                        <a:t>Lord</a:t>
                      </a:r>
                      <a:r>
                        <a:rPr kumimoji="0" lang="fr-FR" altLang="zh-CN" sz="3200" b="1" i="1" u="none" strike="noStrike" cap="none" normalizeH="0" baseline="0" dirty="0">
                          <a:ln>
                            <a:noFill/>
                          </a:ln>
                          <a:solidFill>
                            <a:srgbClr val="000000"/>
                          </a:solidFill>
                          <a:effectLst/>
                          <a:latin typeface="Arial" charset="0"/>
                          <a:ea typeface="Arial" charset="0"/>
                          <a:cs typeface="Arial" charset="0"/>
                        </a:rPr>
                        <a:t>'</a:t>
                      </a:r>
                      <a:r>
                        <a:rPr kumimoji="0" lang="en-US" altLang="zh-CN" sz="3200" b="1" i="1" u="none" strike="noStrike" cap="none" normalizeH="0" baseline="0" dirty="0">
                          <a:ln>
                            <a:noFill/>
                          </a:ln>
                          <a:solidFill>
                            <a:srgbClr val="000000"/>
                          </a:solidFill>
                          <a:effectLst/>
                          <a:latin typeface="Arial" charset="0"/>
                          <a:ea typeface="Arial" charset="0"/>
                          <a:cs typeface="Arial" charset="0"/>
                        </a:rPr>
                        <a:t>s Supper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3200" b="1" i="1" u="none" strike="noStrike" cap="none" normalizeH="0" baseline="0" dirty="0">
                          <a:ln>
                            <a:noFill/>
                          </a:ln>
                          <a:solidFill>
                            <a:srgbClr val="000000"/>
                          </a:solidFill>
                          <a:effectLst/>
                          <a:latin typeface="Arial" charset="0"/>
                          <a:ea typeface="Arial" charset="0"/>
                          <a:cs typeface="Arial" charset="0"/>
                        </a:rPr>
                        <a:t>(Christian)</a:t>
                      </a:r>
                      <a:endParaRPr kumimoji="0" lang="en-US" altLang="zh-CN" sz="3600" b="0" i="0" u="none" strike="noStrike" cap="none" normalizeH="0" baseline="0" dirty="0">
                        <a:ln>
                          <a:noFill/>
                        </a:ln>
                        <a:solidFill>
                          <a:schemeClr val="tx1"/>
                        </a:solidFill>
                        <a:effectLst/>
                        <a:latin typeface="Arial" charset="0"/>
                        <a:ea typeface="Arial" charset="0"/>
                        <a:cs typeface="Arial" charset="0"/>
                      </a:endParaRPr>
                    </a:p>
                  </a:txBody>
                  <a:tcPr horzOverflow="overflow">
                    <a:lnL>
                      <a:noFill/>
                    </a:lnL>
                    <a:lnR>
                      <a:noFill/>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CCCC"/>
                    </a:solidFill>
                  </a:tcPr>
                </a:tc>
                <a:extLst>
                  <a:ext uri="{0D108BD9-81ED-4DB2-BD59-A6C34878D82A}">
                    <a16:rowId xmlns:a16="http://schemas.microsoft.com/office/drawing/2014/main" val="10000"/>
                  </a:ext>
                </a:extLst>
              </a:tr>
              <a:tr h="10699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a:ln>
                            <a:noFill/>
                          </a:ln>
                          <a:solidFill>
                            <a:schemeClr val="tx1"/>
                          </a:solidFill>
                          <a:effectLst/>
                          <a:latin typeface="Arial" charset="0"/>
                          <a:ea typeface="Arial" charset="0"/>
                          <a:cs typeface="Arial" charset="0"/>
                        </a:rPr>
                        <a:t>Outward</a:t>
                      </a:r>
                      <a:endParaRPr kumimoji="0" lang="en-US" altLang="zh-CN" sz="4000" b="0" i="1" u="none" strike="noStrike" cap="none" normalizeH="0" baseline="0">
                        <a:ln>
                          <a:noFill/>
                        </a:ln>
                        <a:solidFill>
                          <a:schemeClr val="tx1"/>
                        </a:solidFill>
                        <a:effectLst/>
                        <a:latin typeface="Arial" charset="0"/>
                        <a:ea typeface="Arial" charset="0"/>
                        <a:cs typeface="Arial" charset="0"/>
                      </a:endParaRPr>
                    </a:p>
                  </a:txBody>
                  <a:tcPr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solidFill>
                      <a:srgbClr val="CCCCCC"/>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DDDDDD"/>
                          </a:solidFill>
                          <a:effectLst>
                            <a:outerShdw blurRad="38100" dist="38100" dir="2700000" algn="tl">
                              <a:srgbClr val="000000"/>
                            </a:outerShdw>
                          </a:effectLst>
                          <a:latin typeface="Arial" charset="0"/>
                          <a:ea typeface="Arial" charset="0"/>
                          <a:cs typeface="Arial" charset="0"/>
                        </a:rPr>
                        <a:t>Whole family involved</a:t>
                      </a:r>
                      <a:endParaRPr kumimoji="0" lang="en-US" altLang="zh-CN" sz="2400" b="0" i="0" u="none" strike="noStrike" cap="none" normalizeH="0" baseline="0">
                        <a:ln>
                          <a:noFill/>
                        </a:ln>
                        <a:solidFill>
                          <a:srgbClr val="DDDDDD"/>
                        </a:solidFill>
                        <a:effectLst>
                          <a:outerShdw blurRad="38100" dist="38100" dir="2700000" algn="tl">
                            <a:srgbClr val="000000"/>
                          </a:outerShdw>
                        </a:effectLst>
                        <a:latin typeface="Arial" charset="0"/>
                        <a:ea typeface="Arial"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DDDDDD"/>
                          </a:solidFill>
                          <a:effectLst>
                            <a:outerShdw blurRad="38100" dist="38100" dir="2700000" algn="tl">
                              <a:srgbClr val="000000"/>
                            </a:outerShdw>
                          </a:effectLst>
                          <a:latin typeface="Arial" charset="0"/>
                          <a:ea typeface="Arial" charset="0"/>
                          <a:cs typeface="Arial" charset="0"/>
                        </a:rPr>
                        <a:t>(Exod. 12:3-4, 16)</a:t>
                      </a:r>
                      <a:endParaRPr kumimoji="0" lang="en-US" altLang="zh-CN" sz="4000" b="0" i="0" u="none" strike="noStrike" cap="none" normalizeH="0" baseline="0">
                        <a:ln>
                          <a:noFill/>
                        </a:ln>
                        <a:solidFill>
                          <a:srgbClr val="DDDDDD"/>
                        </a:solidFill>
                        <a:effectLst>
                          <a:outerShdw blurRad="38100" dist="38100" dir="2700000" algn="tl">
                            <a:srgbClr val="000000"/>
                          </a:outerShdw>
                        </a:effectLst>
                        <a:latin typeface="Arial" charset="0"/>
                        <a:ea typeface="Arial" charset="0"/>
                        <a:cs typeface="Arial" charset="0"/>
                      </a:endParaRPr>
                    </a:p>
                  </a:txBody>
                  <a:tcPr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DDDDDD"/>
                          </a:solidFill>
                          <a:effectLst>
                            <a:outerShdw blurRad="38100" dist="38100" dir="2700000" algn="tl">
                              <a:srgbClr val="000000"/>
                            </a:outerShdw>
                          </a:effectLst>
                          <a:latin typeface="Arial" charset="0"/>
                          <a:ea typeface="Arial" charset="0"/>
                          <a:cs typeface="Arial" charset="0"/>
                        </a:rPr>
                        <a:t>Fellowship and unity</a:t>
                      </a:r>
                      <a:endParaRPr kumimoji="0" lang="en-US" altLang="zh-CN" sz="2400" b="0" i="0" u="none" strike="noStrike" cap="none" normalizeH="0" baseline="0">
                        <a:ln>
                          <a:noFill/>
                        </a:ln>
                        <a:solidFill>
                          <a:srgbClr val="DDDDDD"/>
                        </a:solidFill>
                        <a:effectLst>
                          <a:outerShdw blurRad="38100" dist="38100" dir="2700000" algn="tl">
                            <a:srgbClr val="000000"/>
                          </a:outerShdw>
                        </a:effectLst>
                        <a:latin typeface="Arial" charset="0"/>
                        <a:ea typeface="Arial"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DDDDDD"/>
                          </a:solidFill>
                          <a:effectLst>
                            <a:outerShdw blurRad="38100" dist="38100" dir="2700000" algn="tl">
                              <a:srgbClr val="000000"/>
                            </a:outerShdw>
                          </a:effectLst>
                          <a:latin typeface="Arial" charset="0"/>
                          <a:ea typeface="Arial" charset="0"/>
                          <a:cs typeface="Arial" charset="0"/>
                        </a:rPr>
                        <a:t>(1 Cor. 11:17-22; 10:16-17)</a:t>
                      </a:r>
                      <a:endParaRPr kumimoji="0" lang="en-US" altLang="zh-CN" sz="2400" b="0" i="0" u="none" strike="noStrike" cap="none" normalizeH="0" baseline="0">
                        <a:ln>
                          <a:noFill/>
                        </a:ln>
                        <a:solidFill>
                          <a:srgbClr val="DDDDDD"/>
                        </a:solidFill>
                        <a:effectLst>
                          <a:outerShdw blurRad="38100" dist="38100" dir="2700000" algn="tl">
                            <a:srgbClr val="000000"/>
                          </a:outerShdw>
                        </a:effectLst>
                        <a:latin typeface="Arial" charset="0"/>
                        <a:ea typeface="Arial" charset="0"/>
                        <a:cs typeface="Arial" charset="0"/>
                      </a:endParaRPr>
                    </a:p>
                  </a:txBody>
                  <a:tcPr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noFill/>
                  </a:tcPr>
                </a:tc>
                <a:extLst>
                  <a:ext uri="{0D108BD9-81ED-4DB2-BD59-A6C34878D82A}">
                    <a16:rowId xmlns:a16="http://schemas.microsoft.com/office/drawing/2014/main" val="10001"/>
                  </a:ext>
                </a:extLst>
              </a:tr>
              <a:tr h="106838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a:ln>
                            <a:noFill/>
                          </a:ln>
                          <a:solidFill>
                            <a:schemeClr val="tx1"/>
                          </a:solidFill>
                          <a:effectLst/>
                          <a:latin typeface="Arial" charset="0"/>
                          <a:ea typeface="Arial" charset="0"/>
                          <a:cs typeface="Arial" charset="0"/>
                        </a:rPr>
                        <a:t>Back</a:t>
                      </a:r>
                      <a:endParaRPr kumimoji="0" lang="en-US" altLang="zh-CN" sz="4000" b="0" i="1" u="none" strike="noStrike" cap="none" normalizeH="0" baseline="0">
                        <a:ln>
                          <a:noFill/>
                        </a:ln>
                        <a:solidFill>
                          <a:schemeClr val="tx1"/>
                        </a:solidFill>
                        <a:effectLst/>
                        <a:latin typeface="Arial" charset="0"/>
                        <a:ea typeface="Arial" charset="0"/>
                        <a:cs typeface="Arial" charset="0"/>
                      </a:endParaRPr>
                    </a:p>
                  </a:txBody>
                  <a:tcPr horzOverflow="overflow">
                    <a:lnL>
                      <a:noFill/>
                    </a:lnL>
                    <a:lnR>
                      <a:noFill/>
                    </a:lnR>
                    <a:lnT>
                      <a:noFill/>
                    </a:lnT>
                    <a:lnB>
                      <a:noFill/>
                    </a:lnB>
                    <a:lnTlToBr>
                      <a:noFill/>
                    </a:lnTlToBr>
                    <a:lnBlToTr>
                      <a:noFill/>
                    </a:lnBlToTr>
                    <a:solidFill>
                      <a:srgbClr val="CCCCCC"/>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DDDDDD"/>
                          </a:solidFill>
                          <a:effectLst>
                            <a:outerShdw blurRad="38100" dist="38100" dir="2700000" algn="tl">
                              <a:srgbClr val="000000"/>
                            </a:outerShdw>
                          </a:effectLst>
                          <a:latin typeface="Arial" charset="0"/>
                          <a:ea typeface="Arial" charset="0"/>
                          <a:cs typeface="Arial" charset="0"/>
                        </a:rPr>
                        <a:t>Deliverance from Egypt</a:t>
                      </a:r>
                      <a:endParaRPr kumimoji="0" lang="en-US" altLang="zh-CN" sz="2400" b="0" i="0" u="none" strike="noStrike" cap="none" normalizeH="0" baseline="0">
                        <a:ln>
                          <a:noFill/>
                        </a:ln>
                        <a:solidFill>
                          <a:srgbClr val="DDDDDD"/>
                        </a:solidFill>
                        <a:effectLst>
                          <a:outerShdw blurRad="38100" dist="38100" dir="2700000" algn="tl">
                            <a:srgbClr val="000000"/>
                          </a:outerShdw>
                        </a:effectLst>
                        <a:latin typeface="Arial" charset="0"/>
                        <a:ea typeface="Arial"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DDDDDD"/>
                          </a:solidFill>
                          <a:effectLst>
                            <a:outerShdw blurRad="38100" dist="38100" dir="2700000" algn="tl">
                              <a:srgbClr val="000000"/>
                            </a:outerShdw>
                          </a:effectLst>
                          <a:latin typeface="Arial" charset="0"/>
                          <a:ea typeface="Arial" charset="0"/>
                          <a:cs typeface="Arial" charset="0"/>
                        </a:rPr>
                        <a:t>(Exod. 12:31-42)</a:t>
                      </a:r>
                      <a:endParaRPr kumimoji="0" lang="en-US" altLang="zh-CN" sz="2400" b="0" i="0" u="none" strike="noStrike" cap="none" normalizeH="0" baseline="0">
                        <a:ln>
                          <a:noFill/>
                        </a:ln>
                        <a:solidFill>
                          <a:srgbClr val="DDDDDD"/>
                        </a:solidFill>
                        <a:effectLst>
                          <a:outerShdw blurRad="38100" dist="38100" dir="2700000" algn="tl">
                            <a:srgbClr val="000000"/>
                          </a:outerShdw>
                        </a:effectLst>
                        <a:latin typeface="Arial" charset="0"/>
                        <a:ea typeface="Arial" charset="0"/>
                        <a:cs typeface="Arial" charset="0"/>
                      </a:endParaRP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DDDDDD"/>
                          </a:solidFill>
                          <a:effectLst>
                            <a:outerShdw blurRad="38100" dist="38100" dir="2700000" algn="tl">
                              <a:srgbClr val="000000"/>
                            </a:outerShdw>
                          </a:effectLst>
                          <a:latin typeface="Arial" charset="0"/>
                          <a:ea typeface="Arial" charset="0"/>
                          <a:cs typeface="Arial" charset="0"/>
                        </a:rPr>
                        <a:t>Deliverance from sin</a:t>
                      </a:r>
                      <a:endParaRPr kumimoji="0" lang="en-US" altLang="zh-CN" sz="2400" b="0" i="0" u="none" strike="noStrike" cap="none" normalizeH="0" baseline="0">
                        <a:ln>
                          <a:noFill/>
                        </a:ln>
                        <a:solidFill>
                          <a:srgbClr val="DDDDDD"/>
                        </a:solidFill>
                        <a:effectLst>
                          <a:outerShdw blurRad="38100" dist="38100" dir="2700000" algn="tl">
                            <a:srgbClr val="000000"/>
                          </a:outerShdw>
                        </a:effectLst>
                        <a:latin typeface="Arial" charset="0"/>
                        <a:ea typeface="Arial"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DDDDDD"/>
                          </a:solidFill>
                          <a:effectLst>
                            <a:outerShdw blurRad="38100" dist="38100" dir="2700000" algn="tl">
                              <a:srgbClr val="000000"/>
                            </a:outerShdw>
                          </a:effectLst>
                          <a:latin typeface="Arial" charset="0"/>
                          <a:ea typeface="Arial" charset="0"/>
                          <a:cs typeface="Arial" charset="0"/>
                        </a:rPr>
                        <a:t>(1 Cor. 11:23-25)</a:t>
                      </a:r>
                      <a:endParaRPr kumimoji="0" lang="en-US" altLang="zh-CN" sz="2400" b="0" i="0" u="none" strike="noStrike" cap="none" normalizeH="0" baseline="0">
                        <a:ln>
                          <a:noFill/>
                        </a:ln>
                        <a:solidFill>
                          <a:srgbClr val="DDDDDD"/>
                        </a:solidFill>
                        <a:effectLst>
                          <a:outerShdw blurRad="38100" dist="38100" dir="2700000" algn="tl">
                            <a:srgbClr val="000000"/>
                          </a:outerShdw>
                        </a:effectLst>
                        <a:latin typeface="Arial" charset="0"/>
                        <a:ea typeface="Arial" charset="0"/>
                        <a:cs typeface="Arial" charset="0"/>
                      </a:endParaRPr>
                    </a:p>
                  </a:txBody>
                  <a:tcP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2"/>
                  </a:ext>
                </a:extLst>
              </a:tr>
              <a:tr h="10699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a:ln>
                            <a:noFill/>
                          </a:ln>
                          <a:solidFill>
                            <a:schemeClr val="tx1"/>
                          </a:solidFill>
                          <a:effectLst/>
                          <a:latin typeface="Arial" charset="0"/>
                          <a:ea typeface="Arial" charset="0"/>
                          <a:cs typeface="Arial" charset="0"/>
                        </a:rPr>
                        <a:t>Forward</a:t>
                      </a:r>
                      <a:endParaRPr kumimoji="0" lang="en-US" altLang="zh-CN" sz="4000" b="0" i="1" u="none" strike="noStrike" cap="none" normalizeH="0" baseline="0">
                        <a:ln>
                          <a:noFill/>
                        </a:ln>
                        <a:solidFill>
                          <a:schemeClr val="tx1"/>
                        </a:solidFill>
                        <a:effectLst/>
                        <a:latin typeface="Arial" charset="0"/>
                        <a:ea typeface="Arial" charset="0"/>
                        <a:cs typeface="Arial" charset="0"/>
                      </a:endParaRPr>
                    </a:p>
                  </a:txBody>
                  <a:tcPr horzOverflow="overflow">
                    <a:lnL>
                      <a:noFill/>
                    </a:lnL>
                    <a:lnR>
                      <a:noFill/>
                    </a:lnR>
                    <a:lnT>
                      <a:noFill/>
                    </a:lnT>
                    <a:lnB>
                      <a:noFill/>
                    </a:lnB>
                    <a:lnTlToBr>
                      <a:noFill/>
                    </a:lnTlToBr>
                    <a:lnBlToTr>
                      <a:noFill/>
                    </a:lnBlToTr>
                    <a:solidFill>
                      <a:srgbClr val="CCCCCC"/>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DDDDDD"/>
                          </a:solidFill>
                          <a:effectLst>
                            <a:outerShdw blurRad="38100" dist="38100" dir="2700000" algn="tl">
                              <a:srgbClr val="000000"/>
                            </a:outerShdw>
                          </a:effectLst>
                          <a:latin typeface="Arial" charset="0"/>
                          <a:ea typeface="Arial" charset="0"/>
                          <a:cs typeface="Arial" charset="0"/>
                        </a:rPr>
                        <a:t>Wait for messianic age</a:t>
                      </a:r>
                      <a:endParaRPr kumimoji="0" lang="en-US" altLang="zh-CN" sz="2400" b="0" i="0" u="none" strike="noStrike" cap="none" normalizeH="0" baseline="0">
                        <a:ln>
                          <a:noFill/>
                        </a:ln>
                        <a:solidFill>
                          <a:srgbClr val="DDDDDD"/>
                        </a:solidFill>
                        <a:effectLst>
                          <a:outerShdw blurRad="38100" dist="38100" dir="2700000" algn="tl">
                            <a:srgbClr val="000000"/>
                          </a:outerShdw>
                        </a:effectLst>
                        <a:latin typeface="Arial" charset="0"/>
                        <a:ea typeface="Arial"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DDDDDD"/>
                          </a:solidFill>
                          <a:effectLst>
                            <a:outerShdw blurRad="38100" dist="38100" dir="2700000" algn="tl">
                              <a:srgbClr val="000000"/>
                            </a:outerShdw>
                          </a:effectLst>
                          <a:latin typeface="Arial" charset="0"/>
                          <a:ea typeface="Arial" charset="0"/>
                          <a:cs typeface="Arial" charset="0"/>
                        </a:rPr>
                        <a:t>(Ezek. 45:21)</a:t>
                      </a:r>
                      <a:endParaRPr kumimoji="0" lang="en-US" altLang="zh-CN" sz="2400" b="0" i="0" u="none" strike="noStrike" cap="none" normalizeH="0" baseline="0">
                        <a:ln>
                          <a:noFill/>
                        </a:ln>
                        <a:solidFill>
                          <a:srgbClr val="DDDDDD"/>
                        </a:solidFill>
                        <a:effectLst>
                          <a:outerShdw blurRad="38100" dist="38100" dir="2700000" algn="tl">
                            <a:srgbClr val="000000"/>
                          </a:outerShdw>
                        </a:effectLst>
                        <a:latin typeface="Arial" charset="0"/>
                        <a:ea typeface="Arial" charset="0"/>
                        <a:cs typeface="Arial" charset="0"/>
                      </a:endParaRP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DDDDDD"/>
                          </a:solidFill>
                          <a:effectLst>
                            <a:outerShdw blurRad="38100" dist="38100" dir="2700000" algn="tl">
                              <a:srgbClr val="000000"/>
                            </a:outerShdw>
                          </a:effectLst>
                          <a:latin typeface="Arial" charset="0"/>
                          <a:ea typeface="Arial" charset="0"/>
                          <a:cs typeface="Arial" charset="0"/>
                        </a:rPr>
                        <a:t>Anticipate return of Christ</a:t>
                      </a:r>
                      <a:endParaRPr kumimoji="0" lang="en-US" altLang="zh-CN" sz="2400" b="0" i="0" u="none" strike="noStrike" cap="none" normalizeH="0" baseline="0">
                        <a:ln>
                          <a:noFill/>
                        </a:ln>
                        <a:solidFill>
                          <a:srgbClr val="DDDDDD"/>
                        </a:solidFill>
                        <a:effectLst>
                          <a:outerShdw blurRad="38100" dist="38100" dir="2700000" algn="tl">
                            <a:srgbClr val="000000"/>
                          </a:outerShdw>
                        </a:effectLst>
                        <a:latin typeface="Arial" charset="0"/>
                        <a:ea typeface="Arial"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DDDDDD"/>
                          </a:solidFill>
                          <a:effectLst>
                            <a:outerShdw blurRad="38100" dist="38100" dir="2700000" algn="tl">
                              <a:srgbClr val="000000"/>
                            </a:outerShdw>
                          </a:effectLst>
                          <a:latin typeface="Arial" charset="0"/>
                          <a:ea typeface="Arial" charset="0"/>
                          <a:cs typeface="Arial" charset="0"/>
                        </a:rPr>
                        <a:t>(1 Cor. 11:26; Mark 14:25)</a:t>
                      </a:r>
                      <a:endParaRPr kumimoji="0" lang="en-US" altLang="zh-CN" sz="2400" b="0" i="0" u="none" strike="noStrike" cap="none" normalizeH="0" baseline="0">
                        <a:ln>
                          <a:noFill/>
                        </a:ln>
                        <a:solidFill>
                          <a:srgbClr val="DDDDDD"/>
                        </a:solidFill>
                        <a:effectLst>
                          <a:outerShdw blurRad="38100" dist="38100" dir="2700000" algn="tl">
                            <a:srgbClr val="000000"/>
                          </a:outerShdw>
                        </a:effectLst>
                        <a:latin typeface="Arial" charset="0"/>
                        <a:ea typeface="Arial" charset="0"/>
                        <a:cs typeface="Arial" charset="0"/>
                      </a:endParaRPr>
                    </a:p>
                  </a:txBody>
                  <a:tcP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3"/>
                  </a:ext>
                </a:extLst>
              </a:tr>
              <a:tr h="106838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a:ln>
                            <a:noFill/>
                          </a:ln>
                          <a:solidFill>
                            <a:schemeClr val="tx1"/>
                          </a:solidFill>
                          <a:effectLst/>
                          <a:latin typeface="Arial" charset="0"/>
                          <a:ea typeface="Arial" charset="0"/>
                          <a:cs typeface="Arial" charset="0"/>
                        </a:rPr>
                        <a:t>Inward</a:t>
                      </a:r>
                      <a:endParaRPr kumimoji="0" lang="en-US" altLang="zh-CN" sz="4000" b="0" i="1" u="none" strike="noStrike" cap="none" normalizeH="0" baseline="0">
                        <a:ln>
                          <a:noFill/>
                        </a:ln>
                        <a:solidFill>
                          <a:schemeClr val="tx1"/>
                        </a:solidFill>
                        <a:effectLst/>
                        <a:latin typeface="Arial" charset="0"/>
                        <a:ea typeface="Arial" charset="0"/>
                        <a:cs typeface="Arial" charset="0"/>
                      </a:endParaRPr>
                    </a:p>
                  </a:txBody>
                  <a:tcPr horzOverflow="overflow">
                    <a:lnL>
                      <a:noFill/>
                    </a:lnL>
                    <a:lnR>
                      <a:noFill/>
                    </a:lnR>
                    <a:lnT>
                      <a:noFill/>
                    </a:lnT>
                    <a:lnB w="25400" cap="flat" cmpd="sng" algn="ctr">
                      <a:solidFill>
                        <a:srgbClr val="000000"/>
                      </a:solidFill>
                      <a:prstDash val="solid"/>
                      <a:round/>
                      <a:headEnd type="none" w="med" len="med"/>
                      <a:tailEnd type="none" w="med" len="med"/>
                    </a:lnB>
                    <a:lnTlToBr>
                      <a:noFill/>
                    </a:lnTlToBr>
                    <a:lnBlToTr>
                      <a:noFill/>
                    </a:lnBlToTr>
                    <a:solidFill>
                      <a:srgbClr val="CCCCCC"/>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DDDDDD"/>
                          </a:solidFill>
                          <a:effectLst>
                            <a:outerShdw blurRad="38100" dist="38100" dir="2700000" algn="tl">
                              <a:srgbClr val="000000"/>
                            </a:outerShdw>
                          </a:effectLst>
                          <a:latin typeface="Arial" charset="0"/>
                          <a:ea typeface="Arial" charset="0"/>
                          <a:cs typeface="Arial" charset="0"/>
                        </a:rPr>
                        <a:t>Purify house of leaven or evil</a:t>
                      </a:r>
                      <a:r>
                        <a:rPr kumimoji="0" lang="en-US" altLang="zh-CN" sz="2400" b="0" i="0" u="none" strike="noStrike" cap="none" normalizeH="0" baseline="0">
                          <a:ln>
                            <a:noFill/>
                          </a:ln>
                          <a:solidFill>
                            <a:srgbClr val="DDDDDD"/>
                          </a:solidFill>
                          <a:effectLst>
                            <a:outerShdw blurRad="38100" dist="38100" dir="2700000" algn="tl">
                              <a:srgbClr val="000000"/>
                            </a:outerShdw>
                          </a:effectLst>
                          <a:latin typeface="Arial" charset="0"/>
                          <a:ea typeface="Arial" charset="0"/>
                          <a:cs typeface="Arial" charset="0"/>
                        </a:rPr>
                        <a:t> </a:t>
                      </a:r>
                      <a:r>
                        <a:rPr kumimoji="0" lang="en-US" altLang="zh-CN" sz="2000" b="1" i="0" u="none" strike="noStrike" cap="none" normalizeH="0" baseline="0">
                          <a:ln>
                            <a:noFill/>
                          </a:ln>
                          <a:solidFill>
                            <a:srgbClr val="DDDDDD"/>
                          </a:solidFill>
                          <a:effectLst>
                            <a:outerShdw blurRad="38100" dist="38100" dir="2700000" algn="tl">
                              <a:srgbClr val="000000"/>
                            </a:outerShdw>
                          </a:effectLst>
                          <a:latin typeface="Arial" charset="0"/>
                          <a:ea typeface="Arial" charset="0"/>
                          <a:cs typeface="Arial" charset="0"/>
                        </a:rPr>
                        <a:t>(Exod. 12:8, 15)</a:t>
                      </a:r>
                      <a:endParaRPr kumimoji="0" lang="en-US" altLang="zh-CN" sz="2400" b="0" i="0" u="none" strike="noStrike" cap="none" normalizeH="0" baseline="0">
                        <a:ln>
                          <a:noFill/>
                        </a:ln>
                        <a:solidFill>
                          <a:srgbClr val="DDDDDD"/>
                        </a:solidFill>
                        <a:effectLst>
                          <a:outerShdw blurRad="38100" dist="38100" dir="2700000" algn="tl">
                            <a:srgbClr val="000000"/>
                          </a:outerShdw>
                        </a:effectLst>
                        <a:latin typeface="Arial" charset="0"/>
                        <a:ea typeface="Arial" charset="0"/>
                        <a:cs typeface="Arial" charset="0"/>
                      </a:endParaRPr>
                    </a:p>
                  </a:txBody>
                  <a:tcPr horzOverflow="overflow">
                    <a:lnL>
                      <a:noFill/>
                    </a:lnL>
                    <a:lnR>
                      <a:noFill/>
                    </a:lnR>
                    <a:lnT>
                      <a:noFill/>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DDDDDD"/>
                          </a:solidFill>
                          <a:effectLst>
                            <a:outerShdw blurRad="38100" dist="38100" dir="2700000" algn="tl">
                              <a:srgbClr val="000000"/>
                            </a:outerShdw>
                          </a:effectLst>
                          <a:latin typeface="Arial" charset="0"/>
                          <a:ea typeface="Arial" charset="0"/>
                          <a:cs typeface="Arial" charset="0"/>
                        </a:rPr>
                        <a:t>Examine sin in yourself </a:t>
                      </a:r>
                      <a:endParaRPr kumimoji="0" lang="en-US" altLang="zh-CN" sz="2400" b="0" i="0" u="none" strike="noStrike" cap="none" normalizeH="0" baseline="0">
                        <a:ln>
                          <a:noFill/>
                        </a:ln>
                        <a:solidFill>
                          <a:srgbClr val="DDDDDD"/>
                        </a:solidFill>
                        <a:effectLst>
                          <a:outerShdw blurRad="38100" dist="38100" dir="2700000" algn="tl">
                            <a:srgbClr val="000000"/>
                          </a:outerShdw>
                        </a:effectLst>
                        <a:latin typeface="Arial" charset="0"/>
                        <a:ea typeface="Arial"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DDDDDD"/>
                          </a:solidFill>
                          <a:effectLst>
                            <a:outerShdw blurRad="38100" dist="38100" dir="2700000" algn="tl">
                              <a:srgbClr val="000000"/>
                            </a:outerShdw>
                          </a:effectLst>
                          <a:latin typeface="Arial" charset="0"/>
                          <a:ea typeface="Arial" charset="0"/>
                          <a:cs typeface="Arial" charset="0"/>
                        </a:rPr>
                        <a:t> (1 Cor. 11:27-32; cf. 5:6-8)</a:t>
                      </a:r>
                      <a:endParaRPr kumimoji="0" lang="en-US" altLang="zh-CN" sz="2400" b="0" i="0" u="none" strike="noStrike" cap="none" normalizeH="0" baseline="0">
                        <a:ln>
                          <a:noFill/>
                        </a:ln>
                        <a:solidFill>
                          <a:srgbClr val="DDDDDD"/>
                        </a:solidFill>
                        <a:effectLst>
                          <a:outerShdw blurRad="38100" dist="38100" dir="2700000" algn="tl">
                            <a:srgbClr val="000000"/>
                          </a:outerShdw>
                        </a:effectLst>
                        <a:latin typeface="Arial" charset="0"/>
                        <a:ea typeface="Arial" charset="0"/>
                        <a:cs typeface="Arial" charset="0"/>
                      </a:endParaRPr>
                    </a:p>
                  </a:txBody>
                  <a:tcPr horzOverflow="overflow">
                    <a:lnL>
                      <a:noFill/>
                    </a:lnL>
                    <a:lnR>
                      <a:noFill/>
                    </a:lnR>
                    <a:lnT>
                      <a:noFill/>
                    </a:lnT>
                    <a:lnB w="254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
        <p:nvSpPr>
          <p:cNvPr id="218135" name="Rectangle 50"/>
          <p:cNvSpPr>
            <a:spLocks noChangeArrowheads="1"/>
          </p:cNvSpPr>
          <p:nvPr/>
        </p:nvSpPr>
        <p:spPr bwMode="auto">
          <a:xfrm>
            <a:off x="0" y="4151313"/>
            <a:ext cx="184150" cy="5349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pPr eaLnBrk="1" hangingPunct="1"/>
            <a:br>
              <a:rPr lang="en-US" altLang="zh-CN" sz="1100">
                <a:solidFill>
                  <a:srgbClr val="2F1311"/>
                </a:solidFill>
                <a:latin typeface="Times" charset="0"/>
                <a:ea typeface="宋体" charset="0"/>
                <a:cs typeface="宋体" charset="0"/>
              </a:rPr>
            </a:br>
            <a:endParaRPr lang="en-US" altLang="zh-CN">
              <a:solidFill>
                <a:srgbClr val="2F1311"/>
              </a:solidFill>
              <a:latin typeface="Arial" charset="0"/>
              <a:ea typeface="宋体" charset="0"/>
              <a:cs typeface="宋体" charset="0"/>
            </a:endParaRPr>
          </a:p>
        </p:txBody>
      </p:sp>
      <p:sp>
        <p:nvSpPr>
          <p:cNvPr id="218136" name="Text Box 54"/>
          <p:cNvSpPr txBox="1">
            <a:spLocks noChangeArrowheads="1"/>
          </p:cNvSpPr>
          <p:nvPr/>
        </p:nvSpPr>
        <p:spPr bwMode="auto">
          <a:xfrm>
            <a:off x="5181600" y="90488"/>
            <a:ext cx="2590800" cy="9159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r"/>
            <a:r>
              <a:rPr lang="en-US" sz="1800">
                <a:solidFill>
                  <a:srgbClr val="DDDDDD"/>
                </a:solidFill>
              </a:rPr>
              <a:t>(Adapted from David Watson, </a:t>
            </a:r>
            <a:r>
              <a:rPr lang="en-US" sz="1800" i="1">
                <a:solidFill>
                  <a:srgbClr val="DDDDDD"/>
                </a:solidFill>
              </a:rPr>
              <a:t>I Believe in the Holy Spirit</a:t>
            </a:r>
            <a:r>
              <a:rPr lang="en-US" sz="1800">
                <a:solidFill>
                  <a:srgbClr val="DDDDDD"/>
                </a:solidFill>
              </a:rPr>
              <a:t>)</a:t>
            </a:r>
          </a:p>
        </p:txBody>
      </p:sp>
      <p:sp>
        <p:nvSpPr>
          <p:cNvPr id="218137" name="Text Box 55"/>
          <p:cNvSpPr txBox="1">
            <a:spLocks noChangeArrowheads="1"/>
          </p:cNvSpPr>
          <p:nvPr/>
        </p:nvSpPr>
        <p:spPr bwMode="auto">
          <a:xfrm>
            <a:off x="8397875" y="82550"/>
            <a:ext cx="669925" cy="396875"/>
          </a:xfrm>
          <a:prstGeom prst="rect">
            <a:avLst/>
          </a:prstGeom>
          <a:solidFill>
            <a:schemeClr val="tx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2000" b="1">
                <a:solidFill>
                  <a:srgbClr val="2F1311"/>
                </a:solidFill>
              </a:rPr>
              <a:t>143</a:t>
            </a:r>
          </a:p>
        </p:txBody>
      </p:sp>
      <p:pic>
        <p:nvPicPr>
          <p:cNvPr id="218138" name="Picture 56" descr="j023863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85800" y="1614488"/>
            <a:ext cx="1143000" cy="1038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81570733"/>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61" name="Picture 3" descr="Ominous Sky Wallpaper with Cross and Thorns.jpg"/>
          <p:cNvPicPr>
            <a:picLocks noChangeAspect="1"/>
          </p:cNvPicPr>
          <p:nvPr/>
        </p:nvPicPr>
        <p:blipFill>
          <a:blip r:embed="rId3">
            <a:lum bright="-42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92196" name="Title 1"/>
          <p:cNvSpPr>
            <a:spLocks/>
          </p:cNvSpPr>
          <p:nvPr/>
        </p:nvSpPr>
        <p:spPr bwMode="auto">
          <a:xfrm>
            <a:off x="152400" y="76200"/>
            <a:ext cx="4267200" cy="476250"/>
          </a:xfrm>
          <a:prstGeom prst="rect">
            <a:avLst/>
          </a:prstGeom>
          <a:noFill/>
          <a:ln w="9525">
            <a:noFill/>
            <a:miter lim="800000"/>
            <a:headEnd/>
            <a:tailEnd/>
          </a:ln>
          <a:effectLst>
            <a:outerShdw blurRad="63500" dist="35921" dir="2700000" algn="ctr" rotWithShape="0">
              <a:srgbClr val="000000">
                <a:alpha val="74998"/>
              </a:srgbClr>
            </a:outerShdw>
          </a:effectLst>
        </p:spPr>
        <p:txBody>
          <a:bodyPr anchor="ctr"/>
          <a:lstStyle/>
          <a:p>
            <a:pPr eaLnBrk="1" hangingPunct="1">
              <a:defRPr/>
            </a:pPr>
            <a:r>
              <a:rPr lang="en-US" sz="3200" i="1">
                <a:solidFill>
                  <a:srgbClr val="FFFFFF"/>
                </a:solidFill>
                <a:latin typeface="Arial"/>
                <a:cs typeface="Arial"/>
              </a:rPr>
              <a:t>The Main Idea</a:t>
            </a:r>
            <a:endParaRPr lang="en-US" sz="3600">
              <a:solidFill>
                <a:srgbClr val="000000"/>
              </a:solidFill>
              <a:latin typeface="Arial"/>
              <a:cs typeface="Arial"/>
            </a:endParaRPr>
          </a:p>
        </p:txBody>
      </p:sp>
      <p:sp>
        <p:nvSpPr>
          <p:cNvPr id="501763" name="AutoShape 5"/>
          <p:cNvSpPr>
            <a:spLocks noChangeArrowheads="1"/>
          </p:cNvSpPr>
          <p:nvPr/>
        </p:nvSpPr>
        <p:spPr bwMode="auto">
          <a:xfrm>
            <a:off x="3962400" y="0"/>
            <a:ext cx="1371600" cy="2286000"/>
          </a:xfrm>
          <a:prstGeom prst="upArrow">
            <a:avLst>
              <a:gd name="adj1" fmla="val 50000"/>
              <a:gd name="adj2" fmla="val 41667"/>
            </a:avLst>
          </a:prstGeom>
          <a:solidFill>
            <a:schemeClr val="folHlink"/>
          </a:solidFill>
          <a:ln w="9525">
            <a:solidFill>
              <a:schemeClr val="tx1"/>
            </a:solidFill>
            <a:miter lim="800000"/>
            <a:headEnd/>
            <a:tailEnd/>
          </a:ln>
        </p:spPr>
        <p:txBody>
          <a:bodyPr wrap="none" anchor="ctr"/>
          <a:lstStyle/>
          <a:p>
            <a:endParaRPr lang="en-US" sz="2000">
              <a:solidFill>
                <a:srgbClr val="000000"/>
              </a:solidFill>
              <a:latin typeface="Arial" charset="0"/>
              <a:cs typeface="Arial" charset="0"/>
            </a:endParaRPr>
          </a:p>
        </p:txBody>
      </p:sp>
      <p:sp>
        <p:nvSpPr>
          <p:cNvPr id="392198" name="Text Box 6"/>
          <p:cNvSpPr txBox="1">
            <a:spLocks noChangeArrowheads="1"/>
          </p:cNvSpPr>
          <p:nvPr/>
        </p:nvSpPr>
        <p:spPr bwMode="auto">
          <a:xfrm rot="16200000">
            <a:off x="3648075" y="1008063"/>
            <a:ext cx="1939925" cy="647700"/>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a:defRPr/>
            </a:pPr>
            <a:r>
              <a:rPr lang="en-US" sz="3600" i="1">
                <a:solidFill>
                  <a:srgbClr val="FFFF00"/>
                </a:solidFill>
                <a:latin typeface="Arial"/>
                <a:ea typeface="ＭＳ Ｐゴシック" pitchFamily="-112" charset="-128"/>
                <a:cs typeface="Arial"/>
              </a:rPr>
              <a:t>outward</a:t>
            </a:r>
          </a:p>
        </p:txBody>
      </p:sp>
      <p:sp>
        <p:nvSpPr>
          <p:cNvPr id="501765" name="AutoShape 7"/>
          <p:cNvSpPr>
            <a:spLocks noChangeArrowheads="1"/>
          </p:cNvSpPr>
          <p:nvPr/>
        </p:nvSpPr>
        <p:spPr bwMode="auto">
          <a:xfrm rot="-5400000">
            <a:off x="2438400" y="1447800"/>
            <a:ext cx="1371600" cy="2286000"/>
          </a:xfrm>
          <a:prstGeom prst="upArrow">
            <a:avLst>
              <a:gd name="adj1" fmla="val 50000"/>
              <a:gd name="adj2" fmla="val 41667"/>
            </a:avLst>
          </a:prstGeom>
          <a:solidFill>
            <a:schemeClr val="folHlink"/>
          </a:solidFill>
          <a:ln w="9525">
            <a:solidFill>
              <a:schemeClr val="tx1"/>
            </a:solidFill>
            <a:miter lim="800000"/>
            <a:headEnd/>
            <a:tailEnd/>
          </a:ln>
        </p:spPr>
        <p:txBody>
          <a:bodyPr wrap="none" anchor="ctr"/>
          <a:lstStyle/>
          <a:p>
            <a:endParaRPr lang="en-US" sz="2000">
              <a:solidFill>
                <a:srgbClr val="000000"/>
              </a:solidFill>
              <a:latin typeface="Arial" charset="0"/>
              <a:cs typeface="Arial" charset="0"/>
            </a:endParaRPr>
          </a:p>
        </p:txBody>
      </p:sp>
      <p:sp>
        <p:nvSpPr>
          <p:cNvPr id="392200" name="Text Box 8"/>
          <p:cNvSpPr txBox="1">
            <a:spLocks noChangeArrowheads="1"/>
          </p:cNvSpPr>
          <p:nvPr/>
        </p:nvSpPr>
        <p:spPr bwMode="auto">
          <a:xfrm>
            <a:off x="2795588" y="2270125"/>
            <a:ext cx="1274762" cy="646113"/>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a:defRPr/>
            </a:pPr>
            <a:r>
              <a:rPr lang="en-US" sz="3600" i="1">
                <a:solidFill>
                  <a:srgbClr val="FFFF00"/>
                </a:solidFill>
                <a:latin typeface="Arial"/>
                <a:ea typeface="ＭＳ Ｐゴシック" pitchFamily="-112" charset="-128"/>
                <a:cs typeface="Arial"/>
              </a:rPr>
              <a:t>back</a:t>
            </a:r>
          </a:p>
        </p:txBody>
      </p:sp>
      <p:sp>
        <p:nvSpPr>
          <p:cNvPr id="501767" name="AutoShape 9"/>
          <p:cNvSpPr>
            <a:spLocks noChangeArrowheads="1"/>
          </p:cNvSpPr>
          <p:nvPr/>
        </p:nvSpPr>
        <p:spPr bwMode="auto">
          <a:xfrm rot="5400000">
            <a:off x="5486400" y="1447800"/>
            <a:ext cx="1371600" cy="2286000"/>
          </a:xfrm>
          <a:prstGeom prst="upArrow">
            <a:avLst>
              <a:gd name="adj1" fmla="val 50000"/>
              <a:gd name="adj2" fmla="val 41667"/>
            </a:avLst>
          </a:prstGeom>
          <a:solidFill>
            <a:schemeClr val="folHlink"/>
          </a:solidFill>
          <a:ln w="9525">
            <a:solidFill>
              <a:schemeClr val="tx1"/>
            </a:solidFill>
            <a:miter lim="800000"/>
            <a:headEnd/>
            <a:tailEnd/>
          </a:ln>
        </p:spPr>
        <p:txBody>
          <a:bodyPr wrap="none" anchor="ctr"/>
          <a:lstStyle/>
          <a:p>
            <a:endParaRPr lang="en-US" sz="2000">
              <a:solidFill>
                <a:srgbClr val="000000"/>
              </a:solidFill>
              <a:latin typeface="Arial" charset="0"/>
              <a:cs typeface="Arial" charset="0"/>
            </a:endParaRPr>
          </a:p>
        </p:txBody>
      </p:sp>
      <p:sp>
        <p:nvSpPr>
          <p:cNvPr id="392202" name="Text Box 10"/>
          <p:cNvSpPr txBox="1">
            <a:spLocks noChangeArrowheads="1"/>
          </p:cNvSpPr>
          <p:nvPr/>
        </p:nvSpPr>
        <p:spPr bwMode="auto">
          <a:xfrm>
            <a:off x="5257800" y="2270125"/>
            <a:ext cx="1838325" cy="646113"/>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a:defRPr/>
            </a:pPr>
            <a:r>
              <a:rPr lang="en-US" sz="3600" i="1">
                <a:solidFill>
                  <a:srgbClr val="FFFF00"/>
                </a:solidFill>
                <a:latin typeface="Arial"/>
                <a:ea typeface="ＭＳ Ｐゴシック" pitchFamily="-112" charset="-128"/>
                <a:cs typeface="Arial"/>
              </a:rPr>
              <a:t>forward</a:t>
            </a:r>
          </a:p>
        </p:txBody>
      </p:sp>
      <p:sp>
        <p:nvSpPr>
          <p:cNvPr id="501769" name="AutoShape 11"/>
          <p:cNvSpPr>
            <a:spLocks noChangeArrowheads="1"/>
          </p:cNvSpPr>
          <p:nvPr/>
        </p:nvSpPr>
        <p:spPr bwMode="auto">
          <a:xfrm rot="10800000">
            <a:off x="3962400" y="2971800"/>
            <a:ext cx="1371600" cy="2286000"/>
          </a:xfrm>
          <a:prstGeom prst="upArrow">
            <a:avLst>
              <a:gd name="adj1" fmla="val 50000"/>
              <a:gd name="adj2" fmla="val 41667"/>
            </a:avLst>
          </a:prstGeom>
          <a:solidFill>
            <a:schemeClr val="folHlink"/>
          </a:solidFill>
          <a:ln w="9525">
            <a:solidFill>
              <a:schemeClr val="tx1"/>
            </a:solidFill>
            <a:miter lim="800000"/>
            <a:headEnd/>
            <a:tailEnd/>
          </a:ln>
        </p:spPr>
        <p:txBody>
          <a:bodyPr wrap="none" anchor="ctr"/>
          <a:lstStyle/>
          <a:p>
            <a:endParaRPr lang="en-US" sz="2000">
              <a:solidFill>
                <a:srgbClr val="000000"/>
              </a:solidFill>
              <a:latin typeface="Arial" charset="0"/>
              <a:cs typeface="Arial" charset="0"/>
            </a:endParaRPr>
          </a:p>
        </p:txBody>
      </p:sp>
      <p:sp>
        <p:nvSpPr>
          <p:cNvPr id="392204" name="Text Box 12"/>
          <p:cNvSpPr txBox="1">
            <a:spLocks noChangeArrowheads="1"/>
          </p:cNvSpPr>
          <p:nvPr/>
        </p:nvSpPr>
        <p:spPr bwMode="auto">
          <a:xfrm rot="16200000">
            <a:off x="3848894" y="3647282"/>
            <a:ext cx="1658937" cy="647700"/>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a:defRPr/>
            </a:pPr>
            <a:r>
              <a:rPr lang="en-US" sz="3600" i="1">
                <a:solidFill>
                  <a:srgbClr val="FFFF00"/>
                </a:solidFill>
                <a:latin typeface="Arial"/>
                <a:ea typeface="ＭＳ Ｐゴシック" pitchFamily="-112" charset="-128"/>
                <a:cs typeface="Arial"/>
              </a:rPr>
              <a:t>inward</a:t>
            </a:r>
          </a:p>
        </p:txBody>
      </p:sp>
      <p:sp>
        <p:nvSpPr>
          <p:cNvPr id="392195" name="Title 1"/>
          <p:cNvSpPr>
            <a:spLocks noGrp="1"/>
          </p:cNvSpPr>
          <p:nvPr>
            <p:ph type="ctrTitle" idx="4294967295"/>
          </p:nvPr>
        </p:nvSpPr>
        <p:spPr>
          <a:xfrm>
            <a:off x="23644" y="4437112"/>
            <a:ext cx="9120356" cy="2412034"/>
          </a:xfrm>
          <a:effectLst>
            <a:outerShdw blurRad="63500" dist="35921" dir="2700000" algn="ctr" rotWithShape="0">
              <a:srgbClr val="000000">
                <a:alpha val="74998"/>
              </a:srgbClr>
            </a:outerShdw>
          </a:effectLst>
        </p:spPr>
        <p:txBody>
          <a:bodyPr/>
          <a:lstStyle/>
          <a:p>
            <a:pPr eaLnBrk="1" hangingPunct="1">
              <a:defRPr/>
            </a:pPr>
            <a:r>
              <a:rPr lang="en-US" sz="3600" b="1" dirty="0">
                <a:solidFill>
                  <a:schemeClr val="bg1"/>
                </a:solidFill>
                <a:effectLst>
                  <a:glow rad="228600">
                    <a:schemeClr val="tx1">
                      <a:alpha val="75000"/>
                    </a:schemeClr>
                  </a:glow>
                </a:effectLst>
                <a:latin typeface="Arial"/>
                <a:ea typeface="ＭＳ Ｐゴシック" pitchFamily="-112" charset="-128"/>
                <a:cs typeface="Arial"/>
              </a:rPr>
              <a:t>To properly look </a:t>
            </a:r>
            <a:r>
              <a:rPr lang="en-US" sz="3600" b="1" dirty="0">
                <a:solidFill>
                  <a:srgbClr val="FFFF00"/>
                </a:solidFill>
                <a:effectLst>
                  <a:glow rad="228600">
                    <a:schemeClr val="tx1">
                      <a:alpha val="75000"/>
                    </a:schemeClr>
                  </a:glow>
                </a:effectLst>
                <a:latin typeface="Arial"/>
                <a:ea typeface="ＭＳ Ｐゴシック" pitchFamily="-112" charset="-128"/>
                <a:cs typeface="Arial"/>
              </a:rPr>
              <a:t>back</a:t>
            </a:r>
            <a:r>
              <a:rPr lang="en-US" sz="3600" b="1" dirty="0">
                <a:solidFill>
                  <a:schemeClr val="bg1"/>
                </a:solidFill>
                <a:effectLst>
                  <a:glow rad="228600">
                    <a:schemeClr val="tx1">
                      <a:alpha val="75000"/>
                    </a:schemeClr>
                  </a:glow>
                </a:effectLst>
                <a:latin typeface="Arial"/>
                <a:ea typeface="ＭＳ Ｐゴシック" pitchFamily="-112" charset="-128"/>
                <a:cs typeface="Arial"/>
              </a:rPr>
              <a:t> on His death and look </a:t>
            </a:r>
            <a:r>
              <a:rPr lang="en-US" sz="3600" b="1" dirty="0">
                <a:solidFill>
                  <a:srgbClr val="FFFF00"/>
                </a:solidFill>
                <a:effectLst>
                  <a:glow rad="228600">
                    <a:schemeClr val="tx1">
                      <a:alpha val="75000"/>
                    </a:schemeClr>
                  </a:glow>
                </a:effectLst>
                <a:latin typeface="Arial"/>
                <a:ea typeface="ＭＳ Ｐゴシック" pitchFamily="-112" charset="-128"/>
                <a:cs typeface="Arial"/>
              </a:rPr>
              <a:t>forward</a:t>
            </a:r>
            <a:r>
              <a:rPr lang="en-US" sz="3600" b="1" dirty="0">
                <a:solidFill>
                  <a:schemeClr val="bg1"/>
                </a:solidFill>
                <a:effectLst>
                  <a:glow rad="228600">
                    <a:schemeClr val="tx1">
                      <a:alpha val="75000"/>
                    </a:schemeClr>
                  </a:glow>
                </a:effectLst>
                <a:latin typeface="Arial"/>
                <a:ea typeface="ＭＳ Ｐゴシック" pitchFamily="-112" charset="-128"/>
                <a:cs typeface="Arial"/>
              </a:rPr>
              <a:t> to His return, we need to look </a:t>
            </a:r>
            <a:r>
              <a:rPr lang="en-US" sz="3600" b="1" dirty="0">
                <a:solidFill>
                  <a:srgbClr val="FFFF00"/>
                </a:solidFill>
                <a:effectLst>
                  <a:glow rad="228600">
                    <a:schemeClr val="tx1">
                      <a:alpha val="75000"/>
                    </a:schemeClr>
                  </a:glow>
                </a:effectLst>
                <a:latin typeface="Arial"/>
                <a:ea typeface="ＭＳ Ｐゴシック" pitchFamily="-112" charset="-128"/>
                <a:cs typeface="Arial"/>
              </a:rPr>
              <a:t>outward</a:t>
            </a:r>
            <a:r>
              <a:rPr lang="en-US" sz="3600" b="1" dirty="0">
                <a:solidFill>
                  <a:schemeClr val="bg1"/>
                </a:solidFill>
                <a:effectLst>
                  <a:glow rad="228600">
                    <a:schemeClr val="tx1">
                      <a:alpha val="75000"/>
                    </a:schemeClr>
                  </a:glow>
                </a:effectLst>
                <a:latin typeface="Arial"/>
                <a:ea typeface="ＭＳ Ｐゴシック" pitchFamily="-112" charset="-128"/>
                <a:cs typeface="Arial"/>
              </a:rPr>
              <a:t> for others and look </a:t>
            </a:r>
            <a:r>
              <a:rPr lang="en-US" sz="3600" b="1" dirty="0">
                <a:solidFill>
                  <a:srgbClr val="FFFF00"/>
                </a:solidFill>
                <a:effectLst>
                  <a:glow rad="228600">
                    <a:schemeClr val="tx1">
                      <a:alpha val="75000"/>
                    </a:schemeClr>
                  </a:glow>
                </a:effectLst>
                <a:latin typeface="Arial"/>
                <a:ea typeface="ＭＳ Ｐゴシック" pitchFamily="-112" charset="-128"/>
                <a:cs typeface="Arial"/>
              </a:rPr>
              <a:t>inward</a:t>
            </a:r>
            <a:r>
              <a:rPr lang="en-US" sz="3600" b="1" dirty="0">
                <a:solidFill>
                  <a:schemeClr val="bg1"/>
                </a:solidFill>
                <a:effectLst>
                  <a:glow rad="228600">
                    <a:schemeClr val="tx1">
                      <a:alpha val="75000"/>
                    </a:schemeClr>
                  </a:glow>
                </a:effectLst>
                <a:latin typeface="Arial"/>
                <a:ea typeface="ＭＳ Ｐゴシック" pitchFamily="-112" charset="-128"/>
                <a:cs typeface="Arial"/>
              </a:rPr>
              <a:t> at our own lives.</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3809" name="Rectangle 2"/>
          <p:cNvSpPr>
            <a:spLocks noGrp="1" noChangeArrowheads="1"/>
          </p:cNvSpPr>
          <p:nvPr>
            <p:ph type="title"/>
          </p:nvPr>
        </p:nvSpPr>
        <p:spPr>
          <a:noFill/>
          <a:extLst>
            <a:ext uri="{909E8E84-426E-40dd-AFC4-6F175D3DCCD1}">
              <a14:hiddenFill xmlns="" xmlns:a14="http://schemas.microsoft.com/office/drawing/2010/main">
                <a:solidFill>
                  <a:srgbClr val="FFFFFF"/>
                </a:solidFill>
              </a14:hiddenFill>
            </a:ext>
          </a:extLst>
        </p:spPr>
        <p:txBody>
          <a:bodyPr/>
          <a:lstStyle/>
          <a:p>
            <a:r>
              <a:rPr lang="en-US">
                <a:effectLst/>
                <a:latin typeface="Tahoma" charset="0"/>
                <a:ea typeface="ＭＳ Ｐゴシック" charset="0"/>
                <a:cs typeface="ＭＳ Ｐゴシック" charset="0"/>
              </a:rPr>
              <a:t>Black</a:t>
            </a:r>
          </a:p>
        </p:txBody>
      </p:sp>
      <p:sp>
        <p:nvSpPr>
          <p:cNvPr id="503810" name="Rectangle 3"/>
          <p:cNvSpPr>
            <a:spLocks noGrp="1" noChangeArrowheads="1"/>
          </p:cNvSpPr>
          <p:nvPr>
            <p:ph type="body" idx="1"/>
          </p:nvPr>
        </p:nvSpPr>
        <p:spPr>
          <a:noFill/>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txBody>
          <a:bodyPr/>
          <a:lstStyle/>
          <a:p>
            <a:endParaRPr lang="en-US">
              <a:effectLst/>
              <a:latin typeface="Tahoma" charset="0"/>
              <a:ea typeface="ＭＳ Ｐゴシック" charset="0"/>
              <a:cs typeface="ＭＳ Ｐゴシック" charset="0"/>
            </a:endParaRPr>
          </a:p>
        </p:txBody>
      </p:sp>
      <p:sp>
        <p:nvSpPr>
          <p:cNvPr id="503811" name="Rectangle 4"/>
          <p:cNvSpPr>
            <a:spLocks noChangeArrowheads="1"/>
          </p:cNvSpPr>
          <p:nvPr/>
        </p:nvSpPr>
        <p:spPr bwMode="auto">
          <a:xfrm>
            <a:off x="0" y="0"/>
            <a:ext cx="9144000" cy="6858000"/>
          </a:xfrm>
          <a:prstGeom prst="rect">
            <a:avLst/>
          </a:prstGeom>
          <a:solidFill>
            <a:srgbClr val="0604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Arial" charset="0"/>
            </a:endParaRP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5857" name="Picture 3" descr="Ominous Sky Wallpaper with Cross and Thorn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4925" y="-26988"/>
            <a:ext cx="9312275" cy="69850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Title 1"/>
          <p:cNvSpPr>
            <a:spLocks/>
          </p:cNvSpPr>
          <p:nvPr/>
        </p:nvSpPr>
        <p:spPr bwMode="auto">
          <a:xfrm>
            <a:off x="541338" y="209550"/>
            <a:ext cx="8054975" cy="4194175"/>
          </a:xfrm>
          <a:prstGeom prst="rect">
            <a:avLst/>
          </a:prstGeom>
          <a:noFill/>
          <a:ln w="9525">
            <a:noFill/>
            <a:miter lim="800000"/>
            <a:headEnd/>
            <a:tailEnd/>
          </a:ln>
          <a:effectLst/>
        </p:spPr>
        <p:txBody>
          <a:bodyPr anchor="ctr"/>
          <a:lstStyle/>
          <a:p>
            <a:pPr eaLnBrk="1" hangingPunct="1">
              <a:defRPr/>
            </a:pPr>
            <a:r>
              <a:rPr lang="en-US" sz="4000" b="1" i="1" dirty="0">
                <a:solidFill>
                  <a:srgbClr val="FFFFFF"/>
                </a:solidFill>
                <a:effectLst>
                  <a:outerShdw blurRad="50800" dist="76200" dir="2700000" algn="tl" rotWithShape="0">
                    <a:srgbClr val="000000"/>
                  </a:outerShdw>
                </a:effectLst>
                <a:latin typeface="Arial"/>
                <a:cs typeface="Arial"/>
              </a:rPr>
              <a:t>"For God loved the world so much that he gave his one and only Son, so that everyone who believes in him will not perish but have eternal life."</a:t>
            </a:r>
            <a:endParaRPr lang="en-US" sz="4400" b="1" i="1" dirty="0">
              <a:solidFill>
                <a:srgbClr val="000000"/>
              </a:solidFill>
              <a:effectLst>
                <a:outerShdw blurRad="50800" dist="76200" dir="2700000" algn="tl" rotWithShape="0">
                  <a:srgbClr val="000000"/>
                </a:outerShdw>
              </a:effectLst>
              <a:latin typeface="Arial"/>
              <a:cs typeface="Arial"/>
            </a:endParaRPr>
          </a:p>
        </p:txBody>
      </p:sp>
      <p:sp>
        <p:nvSpPr>
          <p:cNvPr id="505859" name="Title 1"/>
          <p:cNvSpPr>
            <a:spLocks noGrp="1"/>
          </p:cNvSpPr>
          <p:nvPr>
            <p:ph type="ctrTitle" idx="4294967295"/>
          </p:nvPr>
        </p:nvSpPr>
        <p:spPr>
          <a:xfrm>
            <a:off x="4427538" y="6096000"/>
            <a:ext cx="4572000" cy="762000"/>
          </a:xfrm>
        </p:spPr>
        <p:txBody>
          <a:bodyPr/>
          <a:lstStyle/>
          <a:p>
            <a:pPr algn="r" eaLnBrk="1" hangingPunct="1"/>
            <a:r>
              <a:rPr lang="en-US" sz="3600" b="1" i="1">
                <a:solidFill>
                  <a:schemeClr val="bg1"/>
                </a:solidFill>
                <a:latin typeface="Aramis Regular" charset="0"/>
                <a:ea typeface="ＭＳ Ｐゴシック" charset="0"/>
                <a:cs typeface="ＭＳ Ｐゴシック" charset="0"/>
              </a:rPr>
              <a:t>John 3:16 </a:t>
            </a:r>
            <a:r>
              <a:rPr lang="en-US" sz="3200" b="1" i="1">
                <a:solidFill>
                  <a:schemeClr val="bg1"/>
                </a:solidFill>
                <a:latin typeface="Aramis Regular" charset="0"/>
                <a:ea typeface="ＭＳ Ｐゴシック" charset="0"/>
                <a:cs typeface="ＭＳ Ｐゴシック" charset="0"/>
              </a:rPr>
              <a:t>NLT</a:t>
            </a:r>
            <a:endParaRPr lang="en-US" sz="3600" b="1" i="1">
              <a:latin typeface="Aramis Regular" charset="0"/>
              <a:ea typeface="ＭＳ Ｐゴシック" charset="0"/>
              <a:cs typeface="ＭＳ Ｐゴシック" charset="0"/>
            </a:endParaRP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7905" name="Picture 3" descr="Ominous Sky Wallpaper with Cross and Thorn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37251" name="Title 1"/>
          <p:cNvSpPr>
            <a:spLocks noGrp="1"/>
          </p:cNvSpPr>
          <p:nvPr>
            <p:ph type="ctrTitle" idx="4294967295"/>
          </p:nvPr>
        </p:nvSpPr>
        <p:spPr>
          <a:xfrm>
            <a:off x="0" y="5334000"/>
            <a:ext cx="9144000" cy="1371600"/>
          </a:xfrm>
          <a:effectLst>
            <a:outerShdw blurRad="63500" dist="35921" dir="2700000" algn="ctr" rotWithShape="0">
              <a:srgbClr val="000000">
                <a:alpha val="74998"/>
              </a:srgbClr>
            </a:outerShdw>
          </a:effectLst>
        </p:spPr>
        <p:txBody>
          <a:bodyPr/>
          <a:lstStyle/>
          <a:p>
            <a:pPr eaLnBrk="1" hangingPunct="1">
              <a:defRPr/>
            </a:pPr>
            <a:r>
              <a:rPr lang="en-US" sz="4000" i="1">
                <a:solidFill>
                  <a:schemeClr val="bg1"/>
                </a:solidFill>
                <a:latin typeface="Aramis Regular" charset="0"/>
                <a:ea typeface="ＭＳ Ｐゴシック" charset="0"/>
                <a:cs typeface="ＭＳ Ｐゴシック" charset="0"/>
              </a:rPr>
              <a:t>What </a:t>
            </a:r>
            <a:r>
              <a:rPr lang="en-US" sz="4000" i="1">
                <a:solidFill>
                  <a:srgbClr val="FFFF00"/>
                </a:solidFill>
                <a:latin typeface="Aramis Regular" charset="0"/>
                <a:ea typeface="ＭＳ Ｐゴシック" charset="0"/>
                <a:cs typeface="ＭＳ Ｐゴシック" charset="0"/>
              </a:rPr>
              <a:t>outward</a:t>
            </a:r>
            <a:r>
              <a:rPr lang="en-US" sz="4000" i="1">
                <a:solidFill>
                  <a:schemeClr val="bg1"/>
                </a:solidFill>
                <a:latin typeface="Aramis Regular" charset="0"/>
                <a:ea typeface="ＭＳ Ｐゴシック" charset="0"/>
                <a:cs typeface="ＭＳ Ｐゴシック" charset="0"/>
              </a:rPr>
              <a:t> or </a:t>
            </a:r>
            <a:r>
              <a:rPr lang="en-US" sz="4000" i="1">
                <a:solidFill>
                  <a:srgbClr val="FFFF00"/>
                </a:solidFill>
                <a:latin typeface="Aramis Regular" charset="0"/>
                <a:ea typeface="ＭＳ Ｐゴシック" charset="0"/>
                <a:cs typeface="ＭＳ Ｐゴシック" charset="0"/>
              </a:rPr>
              <a:t>inward</a:t>
            </a:r>
            <a:r>
              <a:rPr lang="en-US" sz="4000" i="1">
                <a:solidFill>
                  <a:schemeClr val="bg1"/>
                </a:solidFill>
                <a:latin typeface="Aramis Regular" charset="0"/>
                <a:ea typeface="ＭＳ Ｐゴシック" charset="0"/>
                <a:cs typeface="ＭＳ Ｐゴシック" charset="0"/>
              </a:rPr>
              <a:t> issues do you need to address right </a:t>
            </a:r>
            <a:r>
              <a:rPr lang="en-US" sz="4000" i="1">
                <a:solidFill>
                  <a:srgbClr val="FFFF00"/>
                </a:solidFill>
                <a:latin typeface="Aramis Regular" charset="0"/>
                <a:ea typeface="ＭＳ Ｐゴシック" charset="0"/>
                <a:cs typeface="ＭＳ Ｐゴシック" charset="0"/>
              </a:rPr>
              <a:t>NOW</a:t>
            </a:r>
            <a:r>
              <a:rPr lang="en-US" sz="4000" i="1">
                <a:solidFill>
                  <a:schemeClr val="bg1"/>
                </a:solidFill>
                <a:latin typeface="Aramis Regular" charset="0"/>
                <a:ea typeface="ＭＳ Ｐゴシック" charset="0"/>
                <a:cs typeface="ＭＳ Ｐゴシック" charset="0"/>
              </a:rPr>
              <a:t>?</a:t>
            </a:r>
            <a:endParaRPr lang="en-US" sz="3600">
              <a:latin typeface="Calibri" charset="0"/>
              <a:ea typeface="ＭＳ Ｐゴシック" charset="0"/>
              <a:cs typeface="ＭＳ Ｐゴシック" charset="0"/>
            </a:endParaRPr>
          </a:p>
        </p:txBody>
      </p:sp>
      <p:sp>
        <p:nvSpPr>
          <p:cNvPr id="437252" name="Title 1"/>
          <p:cNvSpPr>
            <a:spLocks/>
          </p:cNvSpPr>
          <p:nvPr/>
        </p:nvSpPr>
        <p:spPr bwMode="auto">
          <a:xfrm>
            <a:off x="152400" y="76200"/>
            <a:ext cx="4267200" cy="476250"/>
          </a:xfrm>
          <a:prstGeom prst="rect">
            <a:avLst/>
          </a:prstGeom>
          <a:noFill/>
          <a:ln w="9525">
            <a:noFill/>
            <a:miter lim="800000"/>
            <a:headEnd/>
            <a:tailEnd/>
          </a:ln>
          <a:effectLst>
            <a:outerShdw blurRad="63500" dist="35921" dir="2700000" algn="ctr" rotWithShape="0">
              <a:srgbClr val="000000">
                <a:alpha val="74998"/>
              </a:srgbClr>
            </a:outerShdw>
          </a:effectLst>
        </p:spPr>
        <p:txBody>
          <a:bodyPr anchor="ctr"/>
          <a:lstStyle/>
          <a:p>
            <a:pPr eaLnBrk="1" hangingPunct="1">
              <a:defRPr/>
            </a:pPr>
            <a:r>
              <a:rPr lang="en-US" sz="3600" i="1">
                <a:solidFill>
                  <a:srgbClr val="FFFFFF"/>
                </a:solidFill>
                <a:latin typeface="Aramis Regular" charset="0"/>
              </a:rPr>
              <a:t>Two Directions</a:t>
            </a:r>
            <a:endParaRPr lang="en-US" sz="4000">
              <a:solidFill>
                <a:srgbClr val="000000"/>
              </a:solidFill>
              <a:latin typeface="Calibri" charset="0"/>
            </a:endParaRPr>
          </a:p>
        </p:txBody>
      </p:sp>
      <p:sp>
        <p:nvSpPr>
          <p:cNvPr id="507908" name="AutoShape 5"/>
          <p:cNvSpPr>
            <a:spLocks noChangeArrowheads="1"/>
          </p:cNvSpPr>
          <p:nvPr/>
        </p:nvSpPr>
        <p:spPr bwMode="auto">
          <a:xfrm>
            <a:off x="3962400" y="0"/>
            <a:ext cx="1371600" cy="2286000"/>
          </a:xfrm>
          <a:prstGeom prst="upArrow">
            <a:avLst>
              <a:gd name="adj1" fmla="val 50000"/>
              <a:gd name="adj2" fmla="val 41667"/>
            </a:avLst>
          </a:prstGeom>
          <a:solidFill>
            <a:schemeClr val="folHlink"/>
          </a:solidFill>
          <a:ln w="9525">
            <a:solidFill>
              <a:schemeClr val="tx1"/>
            </a:solidFill>
            <a:miter lim="800000"/>
            <a:headEnd/>
            <a:tailEnd/>
          </a:ln>
        </p:spPr>
        <p:txBody>
          <a:bodyPr wrap="none" anchor="ctr"/>
          <a:lstStyle/>
          <a:p>
            <a:endParaRPr lang="en-US" sz="2400">
              <a:solidFill>
                <a:srgbClr val="000000"/>
              </a:solidFill>
              <a:latin typeface="Arial" charset="0"/>
            </a:endParaRPr>
          </a:p>
        </p:txBody>
      </p:sp>
      <p:sp>
        <p:nvSpPr>
          <p:cNvPr id="437254" name="Text Box 6"/>
          <p:cNvSpPr txBox="1">
            <a:spLocks noChangeArrowheads="1"/>
          </p:cNvSpPr>
          <p:nvPr/>
        </p:nvSpPr>
        <p:spPr bwMode="auto">
          <a:xfrm rot="-5400000">
            <a:off x="3740150" y="981075"/>
            <a:ext cx="1755775" cy="70167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a:defRPr/>
            </a:pPr>
            <a:r>
              <a:rPr lang="en-US" sz="4000" i="1">
                <a:solidFill>
                  <a:srgbClr val="FFFF00"/>
                </a:solidFill>
                <a:latin typeface="Aramis Regular" pitchFamily="-112" charset="0"/>
                <a:ea typeface="ＭＳ Ｐゴシック" pitchFamily="-112" charset="-128"/>
                <a:cs typeface="ＭＳ Ｐゴシック" pitchFamily="-112" charset="-128"/>
              </a:rPr>
              <a:t>outward</a:t>
            </a:r>
          </a:p>
        </p:txBody>
      </p:sp>
      <p:sp>
        <p:nvSpPr>
          <p:cNvPr id="507910" name="AutoShape 11"/>
          <p:cNvSpPr>
            <a:spLocks noChangeArrowheads="1"/>
          </p:cNvSpPr>
          <p:nvPr/>
        </p:nvSpPr>
        <p:spPr bwMode="auto">
          <a:xfrm rot="10800000">
            <a:off x="3962400" y="2971800"/>
            <a:ext cx="1371600" cy="2286000"/>
          </a:xfrm>
          <a:prstGeom prst="upArrow">
            <a:avLst>
              <a:gd name="adj1" fmla="val 50000"/>
              <a:gd name="adj2" fmla="val 41667"/>
            </a:avLst>
          </a:prstGeom>
          <a:solidFill>
            <a:schemeClr val="folHlink"/>
          </a:solidFill>
          <a:ln w="9525">
            <a:solidFill>
              <a:schemeClr val="tx1"/>
            </a:solidFill>
            <a:miter lim="800000"/>
            <a:headEnd/>
            <a:tailEnd/>
          </a:ln>
        </p:spPr>
        <p:txBody>
          <a:bodyPr wrap="none" anchor="ctr"/>
          <a:lstStyle/>
          <a:p>
            <a:endParaRPr lang="en-US" sz="2400">
              <a:solidFill>
                <a:srgbClr val="000000"/>
              </a:solidFill>
              <a:latin typeface="Arial" charset="0"/>
            </a:endParaRPr>
          </a:p>
        </p:txBody>
      </p:sp>
      <p:sp>
        <p:nvSpPr>
          <p:cNvPr id="437260" name="Text Box 12"/>
          <p:cNvSpPr txBox="1">
            <a:spLocks noChangeArrowheads="1"/>
          </p:cNvSpPr>
          <p:nvPr/>
        </p:nvSpPr>
        <p:spPr bwMode="auto">
          <a:xfrm rot="-5400000">
            <a:off x="3907631" y="3620294"/>
            <a:ext cx="1541463" cy="70167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a:defRPr/>
            </a:pPr>
            <a:r>
              <a:rPr lang="en-US" sz="4000" i="1">
                <a:solidFill>
                  <a:srgbClr val="FFFF00"/>
                </a:solidFill>
                <a:latin typeface="Aramis Regular" pitchFamily="-112" charset="0"/>
                <a:ea typeface="ＭＳ Ｐゴシック" pitchFamily="-112" charset="-128"/>
                <a:cs typeface="ＭＳ Ｐゴシック" pitchFamily="-112" charset="-128"/>
              </a:rPr>
              <a:t>inward</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9953" name="Rectangle 2"/>
          <p:cNvSpPr>
            <a:spLocks noGrp="1" noChangeArrowheads="1"/>
          </p:cNvSpPr>
          <p:nvPr>
            <p:ph type="title"/>
          </p:nvPr>
        </p:nvSpPr>
        <p:spPr>
          <a:noFill/>
          <a:extLst>
            <a:ext uri="{909E8E84-426E-40dd-AFC4-6F175D3DCCD1}">
              <a14:hiddenFill xmlns="" xmlns:a14="http://schemas.microsoft.com/office/drawing/2010/main">
                <a:solidFill>
                  <a:srgbClr val="FFFFFF"/>
                </a:solidFill>
              </a14:hiddenFill>
            </a:ext>
          </a:extLst>
        </p:spPr>
        <p:txBody>
          <a:bodyPr/>
          <a:lstStyle/>
          <a:p>
            <a:r>
              <a:rPr lang="en-US">
                <a:effectLst/>
                <a:latin typeface="Tahoma" charset="0"/>
                <a:ea typeface="ＭＳ Ｐゴシック" charset="0"/>
                <a:cs typeface="ＭＳ Ｐゴシック" charset="0"/>
              </a:rPr>
              <a:t>Black</a:t>
            </a:r>
          </a:p>
        </p:txBody>
      </p:sp>
      <p:sp>
        <p:nvSpPr>
          <p:cNvPr id="509954" name="Rectangle 3"/>
          <p:cNvSpPr>
            <a:spLocks noGrp="1" noChangeArrowheads="1"/>
          </p:cNvSpPr>
          <p:nvPr>
            <p:ph type="body" idx="1"/>
          </p:nvPr>
        </p:nvSpPr>
        <p:spPr>
          <a:noFill/>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txBody>
          <a:bodyPr/>
          <a:lstStyle/>
          <a:p>
            <a:endParaRPr lang="en-US">
              <a:effectLst/>
              <a:latin typeface="Tahoma" charset="0"/>
              <a:ea typeface="ＭＳ Ｐゴシック" charset="0"/>
              <a:cs typeface="ＭＳ Ｐゴシック" charset="0"/>
            </a:endParaRPr>
          </a:p>
        </p:txBody>
      </p:sp>
      <p:sp>
        <p:nvSpPr>
          <p:cNvPr id="509955" name="Rectangle 4"/>
          <p:cNvSpPr>
            <a:spLocks noChangeArrowheads="1"/>
          </p:cNvSpPr>
          <p:nvPr/>
        </p:nvSpPr>
        <p:spPr bwMode="auto">
          <a:xfrm>
            <a:off x="0" y="0"/>
            <a:ext cx="9144000" cy="6858000"/>
          </a:xfrm>
          <a:prstGeom prst="rect">
            <a:avLst/>
          </a:prstGeom>
          <a:solidFill>
            <a:srgbClr val="0604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Arial" charset="0"/>
            </a:endParaRP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01" name="Title 1"/>
          <p:cNvSpPr>
            <a:spLocks noGrp="1"/>
          </p:cNvSpPr>
          <p:nvPr>
            <p:ph type="ctrTitle" idx="4294967295"/>
          </p:nvPr>
        </p:nvSpPr>
        <p:spPr>
          <a:xfrm>
            <a:off x="609600" y="0"/>
            <a:ext cx="7772400" cy="1470025"/>
          </a:xfrm>
        </p:spPr>
        <p:txBody>
          <a:bodyPr/>
          <a:lstStyle/>
          <a:p>
            <a:pPr eaLnBrk="1" hangingPunct="1"/>
            <a:r>
              <a:rPr lang="en-US">
                <a:latin typeface="Calibri" charset="0"/>
                <a:ea typeface="ＭＳ Ｐゴシック" charset="0"/>
                <a:cs typeface="ＭＳ Ｐゴシック" charset="0"/>
              </a:rPr>
              <a:t>Sinless Sacrifice</a:t>
            </a:r>
          </a:p>
        </p:txBody>
      </p:sp>
      <p:pic>
        <p:nvPicPr>
          <p:cNvPr id="512002" name="Picture 3" descr="Sinlesssacrificecoversmall.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12003" name="Subtitle 2"/>
          <p:cNvSpPr>
            <a:spLocks noGrp="1"/>
          </p:cNvSpPr>
          <p:nvPr>
            <p:ph type="subTitle" idx="4294967295"/>
          </p:nvPr>
        </p:nvSpPr>
        <p:spPr>
          <a:xfrm>
            <a:off x="1219200" y="4953000"/>
            <a:ext cx="6400800" cy="1752600"/>
          </a:xfrm>
        </p:spPr>
        <p:txBody>
          <a:bodyPr/>
          <a:lstStyle/>
          <a:p>
            <a:pPr marL="0" indent="0" algn="ctr" eaLnBrk="1" hangingPunct="1">
              <a:buFont typeface="Arial" charset="0"/>
              <a:buNone/>
            </a:pPr>
            <a:endParaRPr lang="en-US">
              <a:solidFill>
                <a:srgbClr val="898989"/>
              </a:solidFill>
              <a:latin typeface="Calibri" charset="0"/>
              <a:ea typeface="ＭＳ Ｐゴシック" charset="0"/>
              <a:cs typeface="ＭＳ Ｐゴシック" charset="0"/>
            </a:endParaRPr>
          </a:p>
        </p:txBody>
      </p:sp>
    </p:spTree>
  </p:cSld>
  <p:clrMapOvr>
    <a:masterClrMapping/>
  </p:clrMapOvr>
  <p:transition spd="slow">
    <p:fade/>
  </p:transition>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49" name="Title 1"/>
          <p:cNvSpPr>
            <a:spLocks noGrp="1"/>
          </p:cNvSpPr>
          <p:nvPr>
            <p:ph type="title" idx="4294967295"/>
          </p:nvPr>
        </p:nvSpPr>
        <p:spPr/>
        <p:txBody>
          <a:bodyPr/>
          <a:lstStyle/>
          <a:p>
            <a:pPr eaLnBrk="1" hangingPunct="1"/>
            <a:r>
              <a:rPr lang="en-US" i="1">
                <a:latin typeface="Calibri" charset="0"/>
                <a:ea typeface="ＭＳ Ｐゴシック" charset="0"/>
                <a:cs typeface="ＭＳ Ｐゴシック" charset="0"/>
              </a:rPr>
              <a:t>His Thorns Brought Our Healing</a:t>
            </a:r>
            <a:endParaRPr lang="en-US">
              <a:latin typeface="Calibri" charset="0"/>
              <a:ea typeface="ＭＳ Ｐゴシック" charset="0"/>
              <a:cs typeface="ＭＳ Ｐゴシック" charset="0"/>
            </a:endParaRPr>
          </a:p>
        </p:txBody>
      </p:sp>
    </p:spTree>
  </p:cSld>
  <p:clrMapOvr>
    <a:masterClrMapping/>
  </p:clrMapOvr>
  <p:transition spd="slow">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0401" name="Picture 3" descr="Ominous Sky Wallpaper with Cross and Thorn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04483" name="Title 1"/>
          <p:cNvSpPr>
            <a:spLocks noGrp="1"/>
          </p:cNvSpPr>
          <p:nvPr>
            <p:ph type="ctrTitle" idx="4294967295"/>
          </p:nvPr>
        </p:nvSpPr>
        <p:spPr>
          <a:xfrm>
            <a:off x="0" y="6076950"/>
            <a:ext cx="9144000" cy="704850"/>
          </a:xfrm>
          <a:effectLst>
            <a:outerShdw blurRad="63500" dist="35921" dir="2700000" algn="ctr" rotWithShape="0">
              <a:srgbClr val="000000">
                <a:alpha val="74998"/>
              </a:srgbClr>
            </a:outerShdw>
          </a:effectLst>
        </p:spPr>
        <p:txBody>
          <a:bodyPr/>
          <a:lstStyle/>
          <a:p>
            <a:pPr eaLnBrk="1" hangingPunct="1">
              <a:defRPr/>
            </a:pPr>
            <a:r>
              <a:rPr lang="en-US" sz="2400" b="1" i="1" dirty="0">
                <a:solidFill>
                  <a:schemeClr val="bg1"/>
                </a:solidFill>
                <a:latin typeface="Arial"/>
                <a:ea typeface="ＭＳ Ｐゴシック" charset="0"/>
                <a:cs typeface="Arial"/>
              </a:rPr>
              <a:t>I.  Look </a:t>
            </a:r>
            <a:r>
              <a:rPr lang="en-US" sz="3200" b="1" i="1" dirty="0">
                <a:solidFill>
                  <a:srgbClr val="FFFF00"/>
                </a:solidFill>
                <a:latin typeface="Arial"/>
                <a:ea typeface="ＭＳ Ｐゴシック" charset="0"/>
                <a:cs typeface="Arial"/>
              </a:rPr>
              <a:t>outward</a:t>
            </a:r>
            <a:r>
              <a:rPr lang="en-US" sz="3200" b="1" i="1" dirty="0">
                <a:solidFill>
                  <a:schemeClr val="bg1"/>
                </a:solidFill>
                <a:latin typeface="Arial"/>
                <a:ea typeface="ＭＳ Ｐゴシック" charset="0"/>
                <a:cs typeface="Arial"/>
              </a:rPr>
              <a:t> </a:t>
            </a:r>
            <a:r>
              <a:rPr lang="en-US" sz="2400" b="1" i="1" dirty="0">
                <a:solidFill>
                  <a:schemeClr val="bg1"/>
                </a:solidFill>
                <a:latin typeface="Arial"/>
                <a:ea typeface="ＭＳ Ｐゴシック" charset="0"/>
                <a:cs typeface="Arial"/>
              </a:rPr>
              <a:t>at your relationship with other believers</a:t>
            </a:r>
          </a:p>
        </p:txBody>
      </p:sp>
      <p:sp>
        <p:nvSpPr>
          <p:cNvPr id="404484" name="Title 1"/>
          <p:cNvSpPr>
            <a:spLocks/>
          </p:cNvSpPr>
          <p:nvPr/>
        </p:nvSpPr>
        <p:spPr bwMode="auto">
          <a:xfrm>
            <a:off x="152400" y="76200"/>
            <a:ext cx="4267200" cy="476250"/>
          </a:xfrm>
          <a:prstGeom prst="rect">
            <a:avLst/>
          </a:prstGeom>
          <a:noFill/>
          <a:ln w="9525">
            <a:noFill/>
            <a:miter lim="800000"/>
            <a:headEnd/>
            <a:tailEnd/>
          </a:ln>
          <a:effectLst>
            <a:outerShdw blurRad="63500" dist="35921" dir="2700000" algn="ctr" rotWithShape="0">
              <a:srgbClr val="000000">
                <a:alpha val="74998"/>
              </a:srgbClr>
            </a:outerShdw>
          </a:effectLst>
        </p:spPr>
        <p:txBody>
          <a:bodyPr anchor="ctr"/>
          <a:lstStyle/>
          <a:p>
            <a:pPr eaLnBrk="1" hangingPunct="1">
              <a:defRPr/>
            </a:pPr>
            <a:r>
              <a:rPr lang="en-US" sz="3600" i="1">
                <a:solidFill>
                  <a:srgbClr val="FFFFFF"/>
                </a:solidFill>
                <a:latin typeface="Aramis Regular" charset="0"/>
              </a:rPr>
              <a:t>The Four Directions</a:t>
            </a:r>
            <a:endParaRPr lang="en-US" sz="4000">
              <a:solidFill>
                <a:srgbClr val="000000"/>
              </a:solidFill>
              <a:latin typeface="Calibri" charset="0"/>
            </a:endParaRPr>
          </a:p>
        </p:txBody>
      </p:sp>
      <p:sp>
        <p:nvSpPr>
          <p:cNvPr id="230404" name="AutoShape 5"/>
          <p:cNvSpPr>
            <a:spLocks noChangeArrowheads="1"/>
          </p:cNvSpPr>
          <p:nvPr/>
        </p:nvSpPr>
        <p:spPr bwMode="auto">
          <a:xfrm>
            <a:off x="3962400" y="0"/>
            <a:ext cx="1371600" cy="2286000"/>
          </a:xfrm>
          <a:prstGeom prst="upArrow">
            <a:avLst>
              <a:gd name="adj1" fmla="val 50000"/>
              <a:gd name="adj2" fmla="val 41667"/>
            </a:avLst>
          </a:prstGeom>
          <a:solidFill>
            <a:schemeClr val="folHlink"/>
          </a:solidFill>
          <a:ln w="9525">
            <a:solidFill>
              <a:schemeClr val="tx1"/>
            </a:solidFill>
            <a:miter lim="800000"/>
            <a:headEnd/>
            <a:tailEnd/>
          </a:ln>
        </p:spPr>
        <p:txBody>
          <a:bodyPr wrap="none" anchor="ctr"/>
          <a:lstStyle/>
          <a:p>
            <a:endParaRPr lang="en-US" sz="2400">
              <a:solidFill>
                <a:srgbClr val="000000"/>
              </a:solidFill>
              <a:latin typeface="Arial" charset="0"/>
            </a:endParaRPr>
          </a:p>
        </p:txBody>
      </p:sp>
      <p:sp>
        <p:nvSpPr>
          <p:cNvPr id="404486" name="Text Box 6"/>
          <p:cNvSpPr txBox="1">
            <a:spLocks noChangeArrowheads="1"/>
          </p:cNvSpPr>
          <p:nvPr/>
        </p:nvSpPr>
        <p:spPr bwMode="auto">
          <a:xfrm rot="-5400000">
            <a:off x="3740150" y="981075"/>
            <a:ext cx="1755775" cy="70167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a:defRPr/>
            </a:pPr>
            <a:r>
              <a:rPr lang="en-US" sz="4000" i="1">
                <a:solidFill>
                  <a:srgbClr val="FFFF00"/>
                </a:solidFill>
                <a:latin typeface="Aramis Regular" pitchFamily="-112" charset="0"/>
                <a:ea typeface="ＭＳ Ｐゴシック" pitchFamily="-112" charset="-128"/>
                <a:cs typeface="ＭＳ Ｐゴシック" pitchFamily="-112" charset="-128"/>
              </a:rPr>
              <a:t>outward</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16097" name="Group 2"/>
          <p:cNvGrpSpPr>
            <a:grpSpLocks/>
          </p:cNvGrpSpPr>
          <p:nvPr/>
        </p:nvGrpSpPr>
        <p:grpSpPr bwMode="auto">
          <a:xfrm>
            <a:off x="1273175" y="0"/>
            <a:ext cx="7947025" cy="6858000"/>
            <a:chOff x="0" y="0"/>
            <a:chExt cx="5006" cy="4320"/>
          </a:xfrm>
        </p:grpSpPr>
        <p:pic>
          <p:nvPicPr>
            <p:cNvPr id="516099" name="Picture 3" descr="Antonia over Templ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2973" cy="43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16100" name="Picture 4" descr="Antonia over Temple000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680" y="0"/>
              <a:ext cx="3326" cy="43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516098" name="Rectangle 5"/>
          <p:cNvSpPr>
            <a:spLocks noGrp="1" noChangeArrowheads="1"/>
          </p:cNvSpPr>
          <p:nvPr>
            <p:ph type="title"/>
          </p:nvPr>
        </p:nvSpPr>
        <p:spPr>
          <a:xfrm>
            <a:off x="0" y="-76200"/>
            <a:ext cx="2743200" cy="3581400"/>
          </a:xfrm>
          <a:solidFill>
            <a:schemeClr val="bg2"/>
          </a:solidFill>
        </p:spPr>
        <p:txBody>
          <a:bodyPr/>
          <a:lstStyle/>
          <a:p>
            <a:r>
              <a:rPr lang="en-US" sz="3600">
                <a:effectLst/>
                <a:latin typeface="Tahoma" charset="0"/>
                <a:ea typeface="ＭＳ Ｐゴシック" charset="0"/>
                <a:cs typeface="ＭＳ Ｐゴシック" charset="0"/>
              </a:rPr>
              <a:t>During NT Passovers 100,000 Jews visited the Temple!</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18146" name="Rectangle 1026"/>
          <p:cNvSpPr>
            <a:spLocks noGrp="1" noChangeArrowheads="1"/>
          </p:cNvSpPr>
          <p:nvPr>
            <p:ph type="ctrTitle"/>
          </p:nvPr>
        </p:nvSpPr>
        <p:spPr>
          <a:xfrm>
            <a:off x="685800" y="2286000"/>
            <a:ext cx="7772400" cy="1143000"/>
          </a:xfrm>
        </p:spPr>
        <p:txBody>
          <a:bodyPr/>
          <a:lstStyle/>
          <a:p>
            <a:pPr eaLnBrk="1" hangingPunct="1"/>
            <a:r>
              <a:rPr lang="en-US">
                <a:latin typeface="Arial" charset="0"/>
                <a:ea typeface="ＭＳ Ｐゴシック" charset="0"/>
                <a:cs typeface="ＭＳ Ｐゴシック" charset="0"/>
              </a:rPr>
              <a:t>Remember Me</a:t>
            </a:r>
          </a:p>
        </p:txBody>
      </p:sp>
      <p:pic>
        <p:nvPicPr>
          <p:cNvPr id="518147" name="Picture 1027" descr="Communio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371600" y="1600200"/>
            <a:ext cx="6324600" cy="32623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7" name="Rectangle 5"/>
          <p:cNvSpPr>
            <a:spLocks noChangeArrowheads="1"/>
          </p:cNvSpPr>
          <p:nvPr/>
        </p:nvSpPr>
        <p:spPr bwMode="auto">
          <a:xfrm>
            <a:off x="0" y="0"/>
            <a:ext cx="7848600" cy="6858000"/>
          </a:xfrm>
          <a:prstGeom prst="rect">
            <a:avLst/>
          </a:prstGeom>
          <a:gradFill rotWithShape="0">
            <a:gsLst>
              <a:gs pos="0">
                <a:schemeClr val="bg2">
                  <a:alpha val="58000"/>
                </a:schemeClr>
              </a:gs>
              <a:gs pos="100000">
                <a:schemeClr val="bg2">
                  <a:gamma/>
                  <a:shade val="46275"/>
                  <a:invGamma/>
                </a:schemeClr>
              </a:gs>
            </a:gsLst>
            <a:lin ang="5400000" scaled="1"/>
          </a:gradFill>
          <a:ln w="9525">
            <a:solidFill>
              <a:schemeClr val="tx1"/>
            </a:solidFill>
            <a:miter lim="800000"/>
            <a:headEnd/>
            <a:tailEnd/>
          </a:ln>
          <a:effectLst/>
        </p:spPr>
        <p:txBody>
          <a:bodyPr wrap="none" anchor="ctr"/>
          <a:lstStyle/>
          <a:p>
            <a:pPr>
              <a:defRPr/>
            </a:pPr>
            <a:endParaRPr lang="en-US">
              <a:latin typeface="Tahoma" pitchFamily="22" charset="-52"/>
              <a:ea typeface="+mn-ea"/>
              <a:cs typeface="+mn-cs"/>
            </a:endParaRPr>
          </a:p>
        </p:txBody>
      </p:sp>
      <p:sp>
        <p:nvSpPr>
          <p:cNvPr id="177154" name="Rectangle 2"/>
          <p:cNvSpPr>
            <a:spLocks noGrp="1" noChangeArrowheads="1"/>
          </p:cNvSpPr>
          <p:nvPr>
            <p:ph type="title"/>
          </p:nvPr>
        </p:nvSpPr>
        <p:spPr>
          <a:effectLst>
            <a:outerShdw blurRad="63500" dist="38099" dir="2700000" algn="ctr" rotWithShape="0">
              <a:schemeClr val="bg2">
                <a:alpha val="74998"/>
              </a:schemeClr>
            </a:outerShdw>
          </a:effectLst>
        </p:spPr>
        <p:txBody>
          <a:bodyPr/>
          <a:lstStyle/>
          <a:p>
            <a:pPr eaLnBrk="1" hangingPunct="1">
              <a:defRPr/>
            </a:pPr>
            <a:r>
              <a:rPr lang="en-US" sz="3600" dirty="0">
                <a:ea typeface="ＭＳ Ｐゴシック" pitchFamily="-110" charset="-128"/>
                <a:cs typeface="ＭＳ Ｐゴシック" pitchFamily="-110" charset="-128"/>
              </a:rPr>
              <a:t>Questions on the Lord</a:t>
            </a:r>
            <a:r>
              <a:rPr lang="fr-FR" sz="3600" dirty="0">
                <a:ea typeface="ＭＳ Ｐゴシック" pitchFamily="-110" charset="-128"/>
                <a:cs typeface="ＭＳ Ｐゴシック" pitchFamily="-110" charset="-128"/>
              </a:rPr>
              <a:t>'</a:t>
            </a:r>
            <a:r>
              <a:rPr lang="en-US" sz="3600" dirty="0">
                <a:ea typeface="ＭＳ Ｐゴシック" pitchFamily="-110" charset="-128"/>
                <a:cs typeface="ＭＳ Ｐゴシック" pitchFamily="-110" charset="-128"/>
              </a:rPr>
              <a:t>s Table?</a:t>
            </a:r>
          </a:p>
        </p:txBody>
      </p:sp>
      <p:pic>
        <p:nvPicPr>
          <p:cNvPr id="520195" name="Picture 4" descr="j019563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96863" y="4651375"/>
            <a:ext cx="1608137" cy="1825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Rectangle 3"/>
          <p:cNvSpPr txBox="1">
            <a:spLocks noChangeArrowheads="1"/>
          </p:cNvSpPr>
          <p:nvPr/>
        </p:nvSpPr>
        <p:spPr bwMode="auto">
          <a:xfrm>
            <a:off x="304800" y="1143000"/>
            <a:ext cx="7386638" cy="3124200"/>
          </a:xfrm>
          <a:prstGeom prst="rect">
            <a:avLst/>
          </a:prstGeom>
          <a:noFill/>
          <a:ln w="9525">
            <a:noFill/>
            <a:miter lim="800000"/>
            <a:headEnd/>
            <a:tailEnd/>
          </a:ln>
          <a:effectLst/>
        </p:spPr>
        <p:txBody>
          <a:bodyPr anchor="ctr"/>
          <a:lstStyle/>
          <a:p>
            <a:pPr marL="342900" indent="-342900" eaLnBrk="1" hangingPunct="1">
              <a:buFontTx/>
              <a:buBlip>
                <a:blip r:embed="rId4"/>
              </a:buBlip>
              <a:defRPr/>
            </a:pPr>
            <a:r>
              <a:rPr lang="en-US" sz="3200" dirty="0">
                <a:solidFill>
                  <a:schemeClr val="tx2"/>
                </a:solidFill>
                <a:latin typeface="+mj-lt"/>
                <a:ea typeface="+mj-ea"/>
                <a:cs typeface="+mj-cs"/>
              </a:rPr>
              <a:t>In what sense is the Lord Jesus present at the Table?</a:t>
            </a:r>
          </a:p>
          <a:p>
            <a:pPr marL="342900" indent="-342900" eaLnBrk="1" hangingPunct="1">
              <a:buFontTx/>
              <a:buBlip>
                <a:blip r:embed="rId4"/>
              </a:buBlip>
              <a:defRPr/>
            </a:pPr>
            <a:r>
              <a:rPr lang="en-US" sz="3200" dirty="0">
                <a:solidFill>
                  <a:schemeClr val="tx2"/>
                </a:solidFill>
                <a:latin typeface="+mj-lt"/>
                <a:ea typeface="+mj-ea"/>
                <a:cs typeface="+mj-cs"/>
              </a:rPr>
              <a:t>How often should believers take the Supper?</a:t>
            </a:r>
          </a:p>
          <a:p>
            <a:pPr marL="342900" indent="-342900" eaLnBrk="1" hangingPunct="1">
              <a:buFontTx/>
              <a:buBlip>
                <a:blip r:embed="rId4"/>
              </a:buBlip>
              <a:defRPr/>
            </a:pPr>
            <a:r>
              <a:rPr lang="en-US" sz="3200" dirty="0">
                <a:solidFill>
                  <a:schemeClr val="tx2"/>
                </a:solidFill>
                <a:latin typeface="+mj-lt"/>
                <a:ea typeface="+mj-ea"/>
                <a:cs typeface="+mj-cs"/>
              </a:rPr>
              <a:t>Other questions?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dissolve">
                                      <p:cBhvr>
                                        <p:cTn id="7" dur="500"/>
                                        <p:tgtEl>
                                          <p:spTgt spid="6">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dissolve">
                                      <p:cBhvr>
                                        <p:cTn id="12" dur="500"/>
                                        <p:tgtEl>
                                          <p:spTgt spid="6">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dissolve">
                                      <p:cBhvr>
                                        <p:cTn id="17"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autoUpdateAnimBg="0"/>
    </p:bld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41" name="Picture 2" descr="three_crosse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67619" name="Rectangle 3"/>
          <p:cNvSpPr>
            <a:spLocks noGrp="1" noChangeArrowheads="1"/>
          </p:cNvSpPr>
          <p:nvPr>
            <p:ph type="ctrTitle"/>
          </p:nvPr>
        </p:nvSpPr>
        <p:spPr>
          <a:xfrm>
            <a:off x="304800" y="381000"/>
            <a:ext cx="8458200" cy="2971800"/>
          </a:xfrm>
          <a:effectLst>
            <a:outerShdw blurRad="63500" dist="35921" dir="2700000" algn="ctr" rotWithShape="0">
              <a:schemeClr val="tx1">
                <a:alpha val="74998"/>
              </a:schemeClr>
            </a:outerShdw>
          </a:effectLst>
        </p:spPr>
        <p:txBody>
          <a:bodyPr/>
          <a:lstStyle/>
          <a:p>
            <a:pPr>
              <a:defRPr/>
            </a:pPr>
            <a:r>
              <a:rPr lang="en-US" sz="4800" b="1">
                <a:solidFill>
                  <a:schemeClr val="bg1"/>
                </a:solidFill>
                <a:latin typeface="Arial" charset="0"/>
                <a:ea typeface="ＭＳ Ｐゴシック" charset="0"/>
                <a:cs typeface="ＭＳ Ｐゴシック" charset="0"/>
              </a:rPr>
              <a:t>Three Crosses</a:t>
            </a:r>
            <a:endParaRPr lang="en-US" sz="5400">
              <a:solidFill>
                <a:schemeClr val="bg1"/>
              </a:solidFill>
              <a:latin typeface="Arial" charset="0"/>
              <a:ea typeface="ＭＳ Ｐゴシック" charset="0"/>
              <a:cs typeface="ＭＳ Ｐゴシック" charset="0"/>
            </a:endParaRP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4289" name="Picture 2" descr="1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24290" name="Rectangle 5"/>
          <p:cNvSpPr>
            <a:spLocks noChangeArrowheads="1"/>
          </p:cNvSpPr>
          <p:nvPr/>
        </p:nvSpPr>
        <p:spPr bwMode="auto">
          <a:xfrm>
            <a:off x="0" y="5867400"/>
            <a:ext cx="9144000" cy="990600"/>
          </a:xfrm>
          <a:prstGeom prst="rect">
            <a:avLst/>
          </a:prstGeom>
          <a:solidFill>
            <a:schemeClr val="tx1"/>
          </a:solidFill>
          <a:ln w="9525">
            <a:solidFill>
              <a:schemeClr val="tx1"/>
            </a:solidFill>
            <a:miter lim="800000"/>
            <a:headEnd/>
            <a:tailEnd/>
          </a:ln>
        </p:spPr>
        <p:txBody>
          <a:bodyPr wrap="none" anchor="ctr"/>
          <a:lstStyle/>
          <a:p>
            <a:endParaRPr lang="en-US" sz="2400">
              <a:solidFill>
                <a:srgbClr val="000000"/>
              </a:solidFill>
              <a:latin typeface="Arial" charset="0"/>
            </a:endParaRPr>
          </a:p>
        </p:txBody>
      </p:sp>
      <p:sp>
        <p:nvSpPr>
          <p:cNvPr id="524291" name="Rectangle 6"/>
          <p:cNvSpPr>
            <a:spLocks noGrp="1" noChangeArrowheads="1"/>
          </p:cNvSpPr>
          <p:nvPr>
            <p:ph type="title"/>
          </p:nvPr>
        </p:nvSpPr>
        <p:spPr>
          <a:xfrm>
            <a:off x="533400" y="6049963"/>
            <a:ext cx="8229600" cy="808037"/>
          </a:xfrm>
        </p:spPr>
        <p:txBody>
          <a:bodyPr/>
          <a:lstStyle/>
          <a:p>
            <a:pPr eaLnBrk="1" hangingPunct="1"/>
            <a:r>
              <a:rPr lang="en-US" altLang="zh-CN">
                <a:solidFill>
                  <a:srgbClr val="FFFF00"/>
                </a:solidFill>
                <a:latin typeface="Lucida Handwriting" charset="0"/>
                <a:ea typeface="宋体" charset="0"/>
                <a:cs typeface="宋体" charset="0"/>
              </a:rPr>
              <a:t>"I did this for you"</a:t>
            </a:r>
            <a:endParaRPr lang="en-US">
              <a:latin typeface="Arial" charset="0"/>
              <a:ea typeface="ＭＳ Ｐゴシック" charset="0"/>
              <a:cs typeface="ＭＳ Ｐゴシック" charset="0"/>
            </a:endParaRPr>
          </a:p>
        </p:txBody>
      </p:sp>
    </p:spTree>
  </p:cSld>
  <p:clrMapOvr>
    <a:masterClrMapping/>
  </p:clrMapOvr>
  <p:transition>
    <p:fade/>
  </p:transition>
</p:sld>
</file>

<file path=ppt/slides/slide17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26338" name="Rectangle 2"/>
          <p:cNvSpPr>
            <a:spLocks noGrp="1" noChangeArrowheads="1"/>
          </p:cNvSpPr>
          <p:nvPr>
            <p:ph type="ctrTitle"/>
          </p:nvPr>
        </p:nvSpPr>
        <p:spPr>
          <a:xfrm>
            <a:off x="304800" y="914400"/>
            <a:ext cx="3276600" cy="4724400"/>
          </a:xfrm>
        </p:spPr>
        <p:txBody>
          <a:bodyPr/>
          <a:lstStyle/>
          <a:p>
            <a:pPr eaLnBrk="1" hangingPunct="1"/>
            <a:r>
              <a:rPr lang="en-US">
                <a:solidFill>
                  <a:schemeClr val="bg1"/>
                </a:solidFill>
                <a:latin typeface="Arial" charset="0"/>
                <a:ea typeface="ＭＳ Ｐゴシック" charset="0"/>
                <a:cs typeface="ＭＳ Ｐゴシック" charset="0"/>
              </a:rPr>
              <a:t>We Remember His Death for Us</a:t>
            </a:r>
            <a:endParaRPr lang="en-US">
              <a:latin typeface="Arial" charset="0"/>
              <a:ea typeface="ＭＳ Ｐゴシック" charset="0"/>
              <a:cs typeface="ＭＳ Ｐゴシック" charset="0"/>
            </a:endParaRPr>
          </a:p>
        </p:txBody>
      </p:sp>
      <p:pic>
        <p:nvPicPr>
          <p:cNvPr id="526339" name="Picture 4" descr="a37"/>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733800" y="1600200"/>
            <a:ext cx="41148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28386" name="Rectangle 2"/>
          <p:cNvSpPr>
            <a:spLocks noGrp="1" noChangeArrowheads="1"/>
          </p:cNvSpPr>
          <p:nvPr>
            <p:ph type="ctrTitle"/>
          </p:nvPr>
        </p:nvSpPr>
        <p:spPr>
          <a:xfrm>
            <a:off x="457200" y="914400"/>
            <a:ext cx="3276600" cy="4724400"/>
          </a:xfrm>
        </p:spPr>
        <p:txBody>
          <a:bodyPr/>
          <a:lstStyle/>
          <a:p>
            <a:pPr eaLnBrk="1" hangingPunct="1"/>
            <a:r>
              <a:rPr lang="en-US">
                <a:solidFill>
                  <a:schemeClr val="bg1"/>
                </a:solidFill>
                <a:latin typeface="Arial" charset="0"/>
                <a:ea typeface="ＭＳ Ｐゴシック" charset="0"/>
                <a:cs typeface="ＭＳ Ｐゴシック" charset="0"/>
              </a:rPr>
              <a:t>The Lord</a:t>
            </a:r>
            <a:r>
              <a:rPr lang="fr-FR" altLang="ja-JP">
                <a:solidFill>
                  <a:schemeClr val="bg1"/>
                </a:solidFill>
                <a:latin typeface="Arial" charset="0"/>
                <a:ea typeface="ＭＳ Ｐゴシック" charset="0"/>
                <a:cs typeface="ＭＳ Ｐゴシック" charset="0"/>
              </a:rPr>
              <a:t>'</a:t>
            </a:r>
            <a:r>
              <a:rPr lang="en-US">
                <a:solidFill>
                  <a:schemeClr val="bg1"/>
                </a:solidFill>
                <a:latin typeface="Arial" charset="0"/>
                <a:ea typeface="ＭＳ Ｐゴシック" charset="0"/>
                <a:cs typeface="ＭＳ Ｐゴシック" charset="0"/>
              </a:rPr>
              <a:t>s Table</a:t>
            </a:r>
            <a:endParaRPr lang="en-US">
              <a:latin typeface="Arial" charset="0"/>
              <a:ea typeface="ＭＳ Ｐゴシック" charset="0"/>
              <a:cs typeface="ＭＳ Ｐゴシック" charset="0"/>
            </a:endParaRPr>
          </a:p>
        </p:txBody>
      </p:sp>
      <p:pic>
        <p:nvPicPr>
          <p:cNvPr id="528387" name="Picture 4" descr="4lastsup"/>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191000" y="533400"/>
            <a:ext cx="3773488" cy="5943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0433" name="Picture 2" descr="victory 002"/>
          <p:cNvPicPr>
            <a:picLocks noChangeAspect="1" noChangeArrowheads="1"/>
          </p:cNvPicPr>
          <p:nvPr/>
        </p:nvPicPr>
        <p:blipFill>
          <a:blip r:embed="rId3" cstate="screen">
            <a:lum bright="6000" contrast="24000"/>
            <a:extLst>
              <a:ext uri="{28A0092B-C50C-407E-A947-70E740481C1C}">
                <a14:useLocalDpi xmlns:a14="http://schemas.microsoft.com/office/drawing/2010/main"/>
              </a:ext>
            </a:extLst>
          </a:blip>
          <a:srcRect/>
          <a:stretch>
            <a:fillRect/>
          </a:stretch>
        </p:blipFill>
        <p:spPr bwMode="auto">
          <a:xfrm>
            <a:off x="4763"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267" name="Rectangle 3"/>
          <p:cNvSpPr>
            <a:spLocks noGrp="1" noChangeArrowheads="1"/>
          </p:cNvSpPr>
          <p:nvPr>
            <p:ph type="title"/>
          </p:nvPr>
        </p:nvSpPr>
        <p:spPr>
          <a:xfrm>
            <a:off x="0" y="-76200"/>
            <a:ext cx="9144000" cy="990600"/>
          </a:xfrm>
          <a:effectLst>
            <a:outerShdw blurRad="63500" dist="35921" dir="2700000" algn="ctr" rotWithShape="0">
              <a:schemeClr val="bg1">
                <a:alpha val="74998"/>
              </a:schemeClr>
            </a:outerShdw>
          </a:effectLst>
        </p:spPr>
        <p:txBody>
          <a:bodyPr/>
          <a:lstStyle/>
          <a:p>
            <a:pPr eaLnBrk="1" hangingPunct="1">
              <a:defRPr/>
            </a:pPr>
            <a:r>
              <a:rPr lang="en-US" sz="4000" b="1" dirty="0">
                <a:solidFill>
                  <a:srgbClr val="020009"/>
                </a:solidFill>
                <a:latin typeface="Arial" charset="0"/>
                <a:ea typeface="ＭＳ Ｐゴシック" charset="0"/>
                <a:cs typeface="ＭＳ Ｐゴシック" charset="0"/>
              </a:rPr>
              <a:t>It</a:t>
            </a:r>
            <a:r>
              <a:rPr lang="fr-FR" altLang="ja-JP" sz="4000" b="1" dirty="0">
                <a:solidFill>
                  <a:srgbClr val="020009"/>
                </a:solidFill>
                <a:latin typeface="Arial" charset="0"/>
                <a:ea typeface="ＭＳ Ｐゴシック" charset="0"/>
                <a:cs typeface="ＭＳ Ｐゴシック" charset="0"/>
              </a:rPr>
              <a:t>'</a:t>
            </a:r>
            <a:r>
              <a:rPr lang="en-US" sz="4000" b="1" dirty="0">
                <a:solidFill>
                  <a:srgbClr val="020009"/>
                </a:solidFill>
                <a:latin typeface="Arial" charset="0"/>
                <a:ea typeface="ＭＳ Ｐゴシック" charset="0"/>
                <a:cs typeface="ＭＳ Ｐゴシック" charset="0"/>
              </a:rPr>
              <a:t>s All By Faith </a:t>
            </a:r>
            <a:endParaRPr lang="en-US" b="1" dirty="0">
              <a:solidFill>
                <a:schemeClr val="bg1"/>
              </a:solidFill>
              <a:latin typeface="Arial" charset="0"/>
              <a:ea typeface="ＭＳ Ｐゴシック" charset="0"/>
              <a:cs typeface="ＭＳ Ｐゴシック" charset="0"/>
            </a:endParaRPr>
          </a:p>
        </p:txBody>
      </p:sp>
      <p:sp>
        <p:nvSpPr>
          <p:cNvPr id="11268" name="Rectangle 4"/>
          <p:cNvSpPr>
            <a:spLocks noChangeArrowheads="1"/>
          </p:cNvSpPr>
          <p:nvPr/>
        </p:nvSpPr>
        <p:spPr bwMode="auto">
          <a:xfrm>
            <a:off x="0" y="1036638"/>
            <a:ext cx="9144000" cy="1858962"/>
          </a:xfrm>
          <a:prstGeom prst="rect">
            <a:avLst/>
          </a:prstGeom>
          <a:noFill/>
          <a:ln w="9525">
            <a:noFill/>
            <a:miter lim="800000"/>
            <a:headEnd/>
            <a:tailEnd/>
          </a:ln>
          <a:effectLst>
            <a:outerShdw blurRad="63500" dist="35921" dir="2700000" algn="ctr" rotWithShape="0">
              <a:schemeClr val="bg1">
                <a:alpha val="74998"/>
              </a:schemeClr>
            </a:outerShdw>
          </a:effectLst>
        </p:spPr>
        <p:txBody>
          <a:bodyPr anchor="ctr"/>
          <a:lstStyle/>
          <a:p>
            <a:pPr algn="ctr" eaLnBrk="1" hangingPunct="1">
              <a:defRPr/>
            </a:pPr>
            <a:r>
              <a:rPr lang="en-US" altLang="ja-JP" sz="3600" b="1" dirty="0">
                <a:solidFill>
                  <a:srgbClr val="020009"/>
                </a:solidFill>
                <a:latin typeface="Arial" charset="0"/>
              </a:rPr>
              <a:t>"</a:t>
            </a:r>
            <a:r>
              <a:rPr lang="en-US" sz="3600" b="1" dirty="0">
                <a:solidFill>
                  <a:srgbClr val="020009"/>
                </a:solidFill>
                <a:latin typeface="Arial" charset="0"/>
              </a:rPr>
              <a:t>God will credit righteousness--for us who believe… He was delivered over to death for our sins…</a:t>
            </a:r>
            <a:r>
              <a:rPr lang="en-US" altLang="ja-JP" sz="3600" b="1" dirty="0">
                <a:solidFill>
                  <a:srgbClr val="020009"/>
                </a:solidFill>
                <a:latin typeface="Arial" charset="0"/>
              </a:rPr>
              <a:t>"</a:t>
            </a:r>
            <a:r>
              <a:rPr lang="en-US" sz="3600" b="1" dirty="0">
                <a:solidFill>
                  <a:srgbClr val="020009"/>
                </a:solidFill>
                <a:latin typeface="Arial" charset="0"/>
              </a:rPr>
              <a:t> (Rom. 4:24-25)</a:t>
            </a:r>
            <a:endParaRPr lang="en-US" sz="4400" b="1" dirty="0">
              <a:solidFill>
                <a:srgbClr val="FFFFFF"/>
              </a:solidFill>
              <a:latin typeface="Arial" charset="0"/>
            </a:endParaRP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481" name="Picture 2" descr="Crosse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7042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483" name="Rectangle 3"/>
          <p:cNvSpPr>
            <a:spLocks noGrp="1" noChangeArrowheads="1"/>
          </p:cNvSpPr>
          <p:nvPr>
            <p:ph type="title"/>
          </p:nvPr>
        </p:nvSpPr>
        <p:spPr>
          <a:xfrm>
            <a:off x="457200" y="457200"/>
            <a:ext cx="8229600" cy="914400"/>
          </a:xfrm>
        </p:spPr>
        <p:txBody>
          <a:bodyPr/>
          <a:lstStyle/>
          <a:p>
            <a:pPr eaLnBrk="1" hangingPunct="1">
              <a:defRPr/>
            </a:pPr>
            <a:r>
              <a:rPr lang="en-US" altLang="ja-JP" sz="4000" b="1" dirty="0">
                <a:solidFill>
                  <a:srgbClr val="000000"/>
                </a:solidFill>
                <a:effectLst>
                  <a:outerShdw blurRad="38100" dist="38100" dir="2700000" algn="tl">
                    <a:srgbClr val="FFFFFF"/>
                  </a:outerShdw>
                </a:effectLst>
                <a:latin typeface="Tahoma" charset="0"/>
                <a:ea typeface="ＭＳ Ｐゴシック" charset="0"/>
                <a:cs typeface="ＭＳ Ｐゴシック" charset="0"/>
              </a:rPr>
              <a:t>"</a:t>
            </a:r>
            <a:r>
              <a:rPr lang="en-US" sz="4000" b="1" dirty="0">
                <a:solidFill>
                  <a:srgbClr val="000000"/>
                </a:solidFill>
                <a:effectLst>
                  <a:outerShdw blurRad="38100" dist="38100" dir="2700000" algn="tl">
                    <a:srgbClr val="FFFFFF"/>
                  </a:outerShdw>
                </a:effectLst>
                <a:latin typeface="Tahoma" charset="0"/>
                <a:ea typeface="ＭＳ Ｐゴシック" charset="0"/>
                <a:cs typeface="ＭＳ Ｐゴシック" charset="0"/>
              </a:rPr>
              <a:t>Do this to remember me</a:t>
            </a:r>
            <a:r>
              <a:rPr lang="en-US" altLang="ja-JP" sz="4000" b="1" dirty="0">
                <a:solidFill>
                  <a:srgbClr val="000000"/>
                </a:solidFill>
                <a:effectLst>
                  <a:outerShdw blurRad="38100" dist="38100" dir="2700000" algn="tl">
                    <a:srgbClr val="FFFFFF"/>
                  </a:outerShdw>
                </a:effectLst>
                <a:latin typeface="Tahoma" charset="0"/>
                <a:ea typeface="ＭＳ Ｐゴシック" charset="0"/>
                <a:cs typeface="ＭＳ Ｐゴシック" charset="0"/>
              </a:rPr>
              <a:t>"</a:t>
            </a:r>
            <a:endParaRPr lang="en-US" sz="4000" b="1" dirty="0">
              <a:solidFill>
                <a:srgbClr val="000000"/>
              </a:solidFill>
              <a:effectLst>
                <a:outerShdw blurRad="38100" dist="38100" dir="2700000" algn="tl">
                  <a:srgbClr val="FFFFFF"/>
                </a:outerShdw>
              </a:effectLst>
              <a:latin typeface="Tahoma" charset="0"/>
              <a:ea typeface="ＭＳ Ｐゴシック" charset="0"/>
              <a:cs typeface="ＭＳ Ｐゴシック"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0483"/>
                                        </p:tgtEl>
                                        <p:attrNameLst>
                                          <p:attrName>style.visibility</p:attrName>
                                        </p:attrNameLst>
                                      </p:cBhvr>
                                      <p:to>
                                        <p:strVal val="visible"/>
                                      </p:to>
                                    </p:set>
                                    <p:animEffect transition="in" filter="fade">
                                      <p:cBhvr>
                                        <p:cTn id="7" dur="500"/>
                                        <p:tgtEl>
                                          <p:spTgt spid="204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3" grpId="0" autoUpdateAnimBg="0"/>
    </p:bld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4529" name="Picture 2" descr="Finishe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6200" y="-95250"/>
            <a:ext cx="5092700" cy="7048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34530" name="Picture 4" descr="Finished"/>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676400" y="2438400"/>
            <a:ext cx="1447800" cy="323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2533" name="Rectangle 5"/>
          <p:cNvSpPr>
            <a:spLocks noGrp="1" noChangeArrowheads="1"/>
          </p:cNvSpPr>
          <p:nvPr>
            <p:ph type="title"/>
          </p:nvPr>
        </p:nvSpPr>
        <p:spPr>
          <a:xfrm>
            <a:off x="0" y="1447800"/>
            <a:ext cx="5105400" cy="1066800"/>
          </a:xfrm>
          <a:solidFill>
            <a:srgbClr val="000000"/>
          </a:solidFill>
          <a:effectLst>
            <a:outerShdw blurRad="63500" dist="38099" dir="2700000" algn="ctr" rotWithShape="0">
              <a:srgbClr val="FF0000">
                <a:alpha val="74998"/>
              </a:srgbClr>
            </a:outerShdw>
          </a:effectLst>
        </p:spPr>
        <p:txBody>
          <a:bodyPr/>
          <a:lstStyle/>
          <a:p>
            <a:pPr eaLnBrk="1" hangingPunct="1">
              <a:defRPr/>
            </a:pPr>
            <a:r>
              <a:rPr lang="en-US" altLang="ja-JP" dirty="0">
                <a:effectLst>
                  <a:outerShdw blurRad="38100" dist="38100" dir="2700000" algn="tl">
                    <a:srgbClr val="FFFFFF"/>
                  </a:outerShdw>
                </a:effectLst>
                <a:latin typeface="Tahoma" charset="0"/>
                <a:ea typeface="ＭＳ Ｐゴシック" charset="0"/>
                <a:cs typeface="ＭＳ Ｐゴシック" charset="0"/>
              </a:rPr>
              <a:t>"</a:t>
            </a:r>
            <a:r>
              <a:rPr lang="en-US" dirty="0">
                <a:effectLst>
                  <a:outerShdw blurRad="38100" dist="38100" dir="2700000" algn="tl">
                    <a:srgbClr val="FFFFFF"/>
                  </a:outerShdw>
                </a:effectLst>
                <a:latin typeface="Tahoma" charset="0"/>
                <a:ea typeface="ＭＳ Ｐゴシック" charset="0"/>
                <a:cs typeface="ＭＳ Ｐゴシック" charset="0"/>
              </a:rPr>
              <a:t>It is finished</a:t>
            </a:r>
            <a:r>
              <a:rPr lang="en-US" altLang="ja-JP" dirty="0">
                <a:effectLst>
                  <a:outerShdw blurRad="38100" dist="38100" dir="2700000" algn="tl">
                    <a:srgbClr val="FFFFFF"/>
                  </a:outerShdw>
                </a:effectLst>
                <a:latin typeface="Tahoma" charset="0"/>
                <a:ea typeface="ＭＳ Ｐゴシック" charset="0"/>
                <a:cs typeface="ＭＳ Ｐゴシック" charset="0"/>
              </a:rPr>
              <a:t>"</a:t>
            </a:r>
            <a:endParaRPr lang="en-US" dirty="0">
              <a:effectLst>
                <a:outerShdw blurRad="38100" dist="38100" dir="2700000" algn="tl">
                  <a:srgbClr val="FFFFFF"/>
                </a:outerShdw>
              </a:effectLst>
              <a:latin typeface="Tahoma" charset="0"/>
              <a:ea typeface="ＭＳ Ｐゴシック" charset="0"/>
              <a:cs typeface="ＭＳ Ｐゴシック" charset="0"/>
            </a:endParaRPr>
          </a:p>
        </p:txBody>
      </p:sp>
      <p:sp>
        <p:nvSpPr>
          <p:cNvPr id="22534" name="Text Box 6"/>
          <p:cNvSpPr txBox="1">
            <a:spLocks noChangeArrowheads="1"/>
          </p:cNvSpPr>
          <p:nvPr/>
        </p:nvSpPr>
        <p:spPr bwMode="auto">
          <a:xfrm rot="-1669184">
            <a:off x="-152400" y="2060575"/>
            <a:ext cx="4953000" cy="1874838"/>
          </a:xfrm>
          <a:prstGeom prst="rect">
            <a:avLst/>
          </a:prstGeom>
          <a:noFill/>
          <a:ln w="9525">
            <a:noFill/>
            <a:miter lim="800000"/>
            <a:headEnd/>
            <a:tailEnd/>
          </a:ln>
          <a:effectLst/>
        </p:spPr>
        <p:txBody>
          <a:bodyPr>
            <a:spAutoFit/>
          </a:bodyPr>
          <a:lstStyle/>
          <a:p>
            <a:pPr eaLnBrk="1" hangingPunct="1">
              <a:defRPr/>
            </a:pPr>
            <a:r>
              <a:rPr lang="en-US" sz="11700" dirty="0">
                <a:solidFill>
                  <a:srgbClr val="FF0000"/>
                </a:solidFill>
                <a:effectLst>
                  <a:outerShdw blurRad="50800" dist="63500" dir="2700000" algn="tl" rotWithShape="0">
                    <a:srgbClr val="000000">
                      <a:alpha val="98000"/>
                    </a:srgbClr>
                  </a:outerShdw>
                </a:effectLst>
                <a:latin typeface="Impact" pitchFamily="-112" charset="0"/>
                <a:ea typeface="ＭＳ Ｐゴシック" pitchFamily="-112" charset="-128"/>
                <a:cs typeface="ＭＳ Ｐゴシック" pitchFamily="-112" charset="-128"/>
              </a:rPr>
              <a:t>Legal</a:t>
            </a:r>
          </a:p>
        </p:txBody>
      </p:sp>
      <p:sp>
        <p:nvSpPr>
          <p:cNvPr id="534533" name="Text Box 7"/>
          <p:cNvSpPr txBox="1">
            <a:spLocks noChangeArrowheads="1"/>
          </p:cNvSpPr>
          <p:nvPr/>
        </p:nvSpPr>
        <p:spPr bwMode="auto">
          <a:xfrm>
            <a:off x="5257800" y="3167063"/>
            <a:ext cx="3657600" cy="30813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r" eaLnBrk="1" hangingPunct="1"/>
            <a:r>
              <a:rPr lang="en-US" sz="2800" b="1" u="sng">
                <a:solidFill>
                  <a:srgbClr val="FFFFFF"/>
                </a:solidFill>
                <a:latin typeface="Arial" charset="0"/>
                <a:cs typeface="Arial" charset="0"/>
              </a:rPr>
              <a:t>Justice (3:25-26)</a:t>
            </a:r>
            <a:endParaRPr lang="en-US" sz="2800" b="1">
              <a:solidFill>
                <a:srgbClr val="FFFFFF"/>
              </a:solidFill>
              <a:latin typeface="Arial" charset="0"/>
              <a:cs typeface="Arial" charset="0"/>
            </a:endParaRPr>
          </a:p>
          <a:p>
            <a:pPr algn="r" eaLnBrk="1" hangingPunct="1"/>
            <a:r>
              <a:rPr lang="en-US" sz="2800" b="1">
                <a:solidFill>
                  <a:srgbClr val="FFFFFF"/>
                </a:solidFill>
                <a:latin typeface="Arial" charset="0"/>
                <a:cs typeface="Arial" charset="0"/>
              </a:rPr>
              <a:t>The fairness of God where He punishes sin in an individual himself or in a Sinless Substitute (Jesus Christ)</a:t>
            </a:r>
            <a:endParaRPr lang="en-US" sz="4000">
              <a:solidFill>
                <a:srgbClr val="FFFFFF"/>
              </a:solidFill>
              <a:latin typeface="Times New Roman" charset="0"/>
            </a:endParaRPr>
          </a:p>
        </p:txBody>
      </p:sp>
      <p:sp>
        <p:nvSpPr>
          <p:cNvPr id="534534" name="Text Box 8"/>
          <p:cNvSpPr txBox="1">
            <a:spLocks noChangeArrowheads="1"/>
          </p:cNvSpPr>
          <p:nvPr/>
        </p:nvSpPr>
        <p:spPr bwMode="auto">
          <a:xfrm>
            <a:off x="5083175" y="76200"/>
            <a:ext cx="3832225" cy="2654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r" eaLnBrk="1" hangingPunct="1"/>
            <a:r>
              <a:rPr lang="en-US" sz="2800" b="1" u="sng">
                <a:solidFill>
                  <a:srgbClr val="FFFFFF"/>
                </a:solidFill>
                <a:latin typeface="Arial" charset="0"/>
                <a:cs typeface="Arial" charset="0"/>
              </a:rPr>
              <a:t>Justification (3:24)</a:t>
            </a:r>
            <a:endParaRPr lang="en-US" sz="2800" b="1">
              <a:solidFill>
                <a:srgbClr val="FFFFFF"/>
              </a:solidFill>
              <a:latin typeface="Arial" charset="0"/>
              <a:cs typeface="Arial" charset="0"/>
            </a:endParaRPr>
          </a:p>
          <a:p>
            <a:pPr algn="r" eaLnBrk="1" hangingPunct="1"/>
            <a:r>
              <a:rPr lang="en-US" sz="2800" b="1">
                <a:solidFill>
                  <a:srgbClr val="FFFFFF"/>
                </a:solidFill>
                <a:latin typeface="Arial" charset="0"/>
                <a:cs typeface="Arial" charset="0"/>
              </a:rPr>
              <a:t>God</a:t>
            </a:r>
            <a:r>
              <a:rPr lang="fr-FR" sz="2800" b="1">
                <a:solidFill>
                  <a:srgbClr val="FFFFFF"/>
                </a:solidFill>
                <a:latin typeface="Arial" charset="0"/>
                <a:cs typeface="Arial" charset="0"/>
              </a:rPr>
              <a:t>'</a:t>
            </a:r>
            <a:r>
              <a:rPr lang="en-US" sz="2800" b="1">
                <a:solidFill>
                  <a:srgbClr val="FFFFFF"/>
                </a:solidFill>
                <a:latin typeface="Arial" charset="0"/>
                <a:cs typeface="Arial" charset="0"/>
              </a:rPr>
              <a:t>s act of declaring us "not guilty" for our sins, making us right with him</a:t>
            </a:r>
          </a:p>
        </p:txBody>
      </p:sp>
      <p:sp>
        <p:nvSpPr>
          <p:cNvPr id="22538" name="Rectangle 10" descr="Cork"/>
          <p:cNvSpPr>
            <a:spLocks noChangeArrowheads="1"/>
          </p:cNvSpPr>
          <p:nvPr/>
        </p:nvSpPr>
        <p:spPr bwMode="auto">
          <a:xfrm rot="-1841718">
            <a:off x="2590800" y="3657600"/>
            <a:ext cx="3124200" cy="2819400"/>
          </a:xfrm>
          <a:prstGeom prst="rect">
            <a:avLst/>
          </a:prstGeom>
          <a:noFill/>
          <a:ln w="9525">
            <a:noFill/>
            <a:miter lim="800000"/>
            <a:headEnd/>
            <a:tailEnd/>
          </a:ln>
          <a:effectLst/>
        </p:spPr>
        <p:txBody>
          <a:bodyPr/>
          <a:lstStyle/>
          <a:p>
            <a:pPr marL="342900" indent="-342900" algn="ctr" eaLnBrk="1" hangingPunct="1">
              <a:spcBef>
                <a:spcPct val="20000"/>
              </a:spcBef>
              <a:buClr>
                <a:srgbClr val="FFCC66"/>
              </a:buClr>
              <a:buSzPct val="80000"/>
              <a:buFont typeface="Wingdings" charset="0"/>
              <a:buNone/>
              <a:defRPr/>
            </a:pPr>
            <a:r>
              <a:rPr lang="en-US" sz="7200" dirty="0">
                <a:solidFill>
                  <a:srgbClr val="FF0000"/>
                </a:solidFill>
                <a:effectLst>
                  <a:outerShdw blurRad="50800" dist="63500" dir="2700000" algn="tl" rotWithShape="0">
                    <a:srgbClr val="000000">
                      <a:alpha val="98000"/>
                    </a:srgbClr>
                  </a:outerShdw>
                </a:effectLst>
                <a:latin typeface="Impact" charset="0"/>
              </a:rPr>
              <a:t>Paid </a:t>
            </a:r>
          </a:p>
          <a:p>
            <a:pPr marL="342900" indent="-342900" algn="ctr" eaLnBrk="1" hangingPunct="1">
              <a:spcBef>
                <a:spcPct val="20000"/>
              </a:spcBef>
              <a:buClr>
                <a:srgbClr val="FFCC66"/>
              </a:buClr>
              <a:buSzPct val="80000"/>
              <a:buFont typeface="Wingdings" charset="0"/>
              <a:buNone/>
              <a:defRPr/>
            </a:pPr>
            <a:r>
              <a:rPr lang="en-US" sz="7200" dirty="0">
                <a:solidFill>
                  <a:srgbClr val="FF0000"/>
                </a:solidFill>
                <a:effectLst>
                  <a:outerShdw blurRad="50800" dist="63500" dir="2700000" algn="tl" rotWithShape="0">
                    <a:srgbClr val="000000">
                      <a:alpha val="98000"/>
                    </a:srgbClr>
                  </a:outerShdw>
                </a:effectLst>
                <a:latin typeface="Impact" charset="0"/>
              </a:rPr>
              <a:t>in Full</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3000"/>
                                  </p:stCondLst>
                                  <p:childTnLst>
                                    <p:set>
                                      <p:cBhvr>
                                        <p:cTn id="6" dur="1" fill="hold">
                                          <p:stCondLst>
                                            <p:cond delay="0"/>
                                          </p:stCondLst>
                                        </p:cTn>
                                        <p:tgtEl>
                                          <p:spTgt spid="22533"/>
                                        </p:tgtEl>
                                        <p:attrNameLst>
                                          <p:attrName>style.visibility</p:attrName>
                                        </p:attrNameLst>
                                      </p:cBhvr>
                                      <p:to>
                                        <p:strVal val="visible"/>
                                      </p:to>
                                    </p:set>
                                    <p:animEffect transition="in" filter="dissolve">
                                      <p:cBhvr>
                                        <p:cTn id="7" dur="500"/>
                                        <p:tgtEl>
                                          <p:spTgt spid="22533"/>
                                        </p:tgtEl>
                                      </p:cBhvr>
                                    </p:animEffect>
                                  </p:childTnLst>
                                </p:cTn>
                              </p:par>
                            </p:childTnLst>
                          </p:cTn>
                        </p:par>
                        <p:par>
                          <p:cTn id="8" fill="hold" nodeType="afterGroup">
                            <p:stCondLst>
                              <p:cond delay="3500"/>
                            </p:stCondLst>
                            <p:childTnLst>
                              <p:par>
                                <p:cTn id="9" presetID="1" presetClass="entr" presetSubtype="0" fill="hold" grpId="0" nodeType="afterEffect">
                                  <p:stCondLst>
                                    <p:cond delay="3000"/>
                                  </p:stCondLst>
                                  <p:childTnLst>
                                    <p:set>
                                      <p:cBhvr>
                                        <p:cTn id="10" dur="1" fill="hold">
                                          <p:stCondLst>
                                            <p:cond delay="499"/>
                                          </p:stCondLst>
                                        </p:cTn>
                                        <p:tgtEl>
                                          <p:spTgt spid="22534"/>
                                        </p:tgtEl>
                                        <p:attrNameLst>
                                          <p:attrName>style.visibility</p:attrName>
                                        </p:attrNameLst>
                                      </p:cBhvr>
                                      <p:to>
                                        <p:strVal val="visible"/>
                                      </p:to>
                                    </p:set>
                                  </p:childTnLst>
                                </p:cTn>
                              </p:par>
                            </p:childTnLst>
                          </p:cTn>
                        </p:par>
                        <p:par>
                          <p:cTn id="11" fill="hold" nodeType="afterGroup">
                            <p:stCondLst>
                              <p:cond delay="7000"/>
                            </p:stCondLst>
                            <p:childTnLst>
                              <p:par>
                                <p:cTn id="12" presetID="1" presetClass="entr" presetSubtype="0" fill="hold" grpId="0" nodeType="afterEffect">
                                  <p:stCondLst>
                                    <p:cond delay="3000"/>
                                  </p:stCondLst>
                                  <p:childTnLst>
                                    <p:set>
                                      <p:cBhvr>
                                        <p:cTn id="13" dur="1" fill="hold">
                                          <p:stCondLst>
                                            <p:cond delay="499"/>
                                          </p:stCondLst>
                                        </p:cTn>
                                        <p:tgtEl>
                                          <p:spTgt spid="22538">
                                            <p:txEl>
                                              <p:pRg st="0" end="0"/>
                                            </p:txEl>
                                          </p:spTgt>
                                        </p:tgtEl>
                                        <p:attrNameLst>
                                          <p:attrName>style.visibility</p:attrName>
                                        </p:attrNameLst>
                                      </p:cBhvr>
                                      <p:to>
                                        <p:strVal val="visible"/>
                                      </p:to>
                                    </p:set>
                                  </p:childTnLst>
                                </p:cTn>
                              </p:par>
                            </p:childTnLst>
                          </p:cTn>
                        </p:par>
                        <p:par>
                          <p:cTn id="14" fill="hold" nodeType="afterGroup">
                            <p:stCondLst>
                              <p:cond delay="10500"/>
                            </p:stCondLst>
                            <p:childTnLst>
                              <p:par>
                                <p:cTn id="15" presetID="1" presetClass="entr" presetSubtype="0" fill="hold" grpId="0" nodeType="afterEffect">
                                  <p:stCondLst>
                                    <p:cond delay="3000"/>
                                  </p:stCondLst>
                                  <p:childTnLst>
                                    <p:set>
                                      <p:cBhvr>
                                        <p:cTn id="16" dur="1" fill="hold">
                                          <p:stCondLst>
                                            <p:cond delay="499"/>
                                          </p:stCondLst>
                                        </p:cTn>
                                        <p:tgtEl>
                                          <p:spTgt spid="22538">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3" grpId="0" animBg="1" autoUpdateAnimBg="0"/>
      <p:bldP spid="22534" grpId="0" autoUpdateAnimBg="0"/>
      <p:bldP spid="22538" grpId="0" build="p" autoUpdateAnimBg="0" advAuto="300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2449" name="Picture 3" descr="Ominous Sky Wallpaper with Cross and Thorn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74435" name="Title 1"/>
          <p:cNvSpPr>
            <a:spLocks noGrp="1"/>
          </p:cNvSpPr>
          <p:nvPr>
            <p:ph type="ctrTitle" idx="4294967295"/>
          </p:nvPr>
        </p:nvSpPr>
        <p:spPr>
          <a:xfrm>
            <a:off x="0" y="6076950"/>
            <a:ext cx="9144000" cy="704850"/>
          </a:xfrm>
          <a:effectLst>
            <a:outerShdw blurRad="63500" dist="35921" dir="2700000" algn="ctr" rotWithShape="0">
              <a:srgbClr val="000000">
                <a:alpha val="74998"/>
              </a:srgbClr>
            </a:outerShdw>
          </a:effectLst>
        </p:spPr>
        <p:txBody>
          <a:bodyPr/>
          <a:lstStyle/>
          <a:p>
            <a:pPr eaLnBrk="1" hangingPunct="1">
              <a:defRPr/>
            </a:pPr>
            <a:r>
              <a:rPr lang="en-US" sz="2400" b="1" i="1" dirty="0">
                <a:solidFill>
                  <a:schemeClr val="bg1"/>
                </a:solidFill>
                <a:latin typeface="Arial"/>
                <a:ea typeface="ＭＳ Ｐゴシック" charset="0"/>
                <a:cs typeface="Arial"/>
              </a:rPr>
              <a:t>II.  Look </a:t>
            </a:r>
            <a:r>
              <a:rPr lang="en-US" sz="3200" b="1" i="1" dirty="0">
                <a:solidFill>
                  <a:srgbClr val="FFFF00"/>
                </a:solidFill>
                <a:latin typeface="Arial"/>
                <a:ea typeface="ＭＳ Ｐゴシック" charset="0"/>
                <a:cs typeface="Arial"/>
              </a:rPr>
              <a:t>back</a:t>
            </a:r>
            <a:r>
              <a:rPr lang="en-US" sz="3200" b="1" i="1" dirty="0">
                <a:solidFill>
                  <a:schemeClr val="bg1"/>
                </a:solidFill>
                <a:latin typeface="Arial"/>
                <a:ea typeface="ＭＳ Ｐゴシック" charset="0"/>
                <a:cs typeface="Arial"/>
              </a:rPr>
              <a:t> </a:t>
            </a:r>
            <a:r>
              <a:rPr lang="en-US" sz="2400" b="1" i="1" dirty="0">
                <a:solidFill>
                  <a:schemeClr val="bg1"/>
                </a:solidFill>
                <a:latin typeface="Arial"/>
                <a:ea typeface="ＭＳ Ｐゴシック" charset="0"/>
                <a:cs typeface="Arial"/>
              </a:rPr>
              <a:t>at Christ</a:t>
            </a:r>
            <a:r>
              <a:rPr lang="fr-FR" altLang="ja-JP" sz="2400" b="1" i="1" dirty="0">
                <a:solidFill>
                  <a:schemeClr val="bg1"/>
                </a:solidFill>
                <a:latin typeface="Arial"/>
                <a:ea typeface="ＭＳ Ｐゴシック" charset="0"/>
                <a:cs typeface="Arial"/>
              </a:rPr>
              <a:t>'</a:t>
            </a:r>
            <a:r>
              <a:rPr lang="en-US" sz="2400" b="1" i="1" dirty="0">
                <a:solidFill>
                  <a:schemeClr val="bg1"/>
                </a:solidFill>
                <a:latin typeface="Arial"/>
                <a:ea typeface="ＭＳ Ｐゴシック" charset="0"/>
                <a:cs typeface="Arial"/>
              </a:rPr>
              <a:t>s death for you</a:t>
            </a:r>
          </a:p>
        </p:txBody>
      </p:sp>
      <p:sp>
        <p:nvSpPr>
          <p:cNvPr id="274436" name="Title 1"/>
          <p:cNvSpPr>
            <a:spLocks/>
          </p:cNvSpPr>
          <p:nvPr/>
        </p:nvSpPr>
        <p:spPr bwMode="auto">
          <a:xfrm>
            <a:off x="152400" y="76200"/>
            <a:ext cx="4267200" cy="476250"/>
          </a:xfrm>
          <a:prstGeom prst="rect">
            <a:avLst/>
          </a:prstGeom>
          <a:noFill/>
          <a:ln w="9525">
            <a:noFill/>
            <a:miter lim="800000"/>
            <a:headEnd/>
            <a:tailEnd/>
          </a:ln>
          <a:effectLst>
            <a:outerShdw blurRad="63500" dist="35921" dir="2700000" algn="ctr" rotWithShape="0">
              <a:srgbClr val="000000">
                <a:alpha val="74998"/>
              </a:srgbClr>
            </a:outerShdw>
          </a:effectLst>
        </p:spPr>
        <p:txBody>
          <a:bodyPr anchor="ctr"/>
          <a:lstStyle/>
          <a:p>
            <a:pPr eaLnBrk="1" hangingPunct="1">
              <a:defRPr/>
            </a:pPr>
            <a:r>
              <a:rPr lang="en-US" sz="3600" i="1">
                <a:solidFill>
                  <a:srgbClr val="FFFFFF"/>
                </a:solidFill>
                <a:latin typeface="Aramis Regular" charset="0"/>
              </a:rPr>
              <a:t>The Four Directions</a:t>
            </a:r>
            <a:endParaRPr lang="en-US" sz="4000">
              <a:solidFill>
                <a:srgbClr val="000000"/>
              </a:solidFill>
              <a:latin typeface="Calibri" charset="0"/>
            </a:endParaRPr>
          </a:p>
        </p:txBody>
      </p:sp>
      <p:sp>
        <p:nvSpPr>
          <p:cNvPr id="232452" name="AutoShape 5"/>
          <p:cNvSpPr>
            <a:spLocks noChangeArrowheads="1"/>
          </p:cNvSpPr>
          <p:nvPr/>
        </p:nvSpPr>
        <p:spPr bwMode="auto">
          <a:xfrm>
            <a:off x="3962400" y="0"/>
            <a:ext cx="1371600" cy="2286000"/>
          </a:xfrm>
          <a:prstGeom prst="upArrow">
            <a:avLst>
              <a:gd name="adj1" fmla="val 50000"/>
              <a:gd name="adj2" fmla="val 41667"/>
            </a:avLst>
          </a:prstGeom>
          <a:solidFill>
            <a:schemeClr val="folHlink"/>
          </a:solidFill>
          <a:ln w="9525">
            <a:solidFill>
              <a:schemeClr val="tx1"/>
            </a:solidFill>
            <a:miter lim="800000"/>
            <a:headEnd/>
            <a:tailEnd/>
          </a:ln>
        </p:spPr>
        <p:txBody>
          <a:bodyPr wrap="none" anchor="ctr"/>
          <a:lstStyle/>
          <a:p>
            <a:endParaRPr lang="en-US" sz="2400">
              <a:solidFill>
                <a:srgbClr val="000000"/>
              </a:solidFill>
              <a:latin typeface="Arial" charset="0"/>
            </a:endParaRPr>
          </a:p>
        </p:txBody>
      </p:sp>
      <p:sp>
        <p:nvSpPr>
          <p:cNvPr id="274438" name="Text Box 6"/>
          <p:cNvSpPr txBox="1">
            <a:spLocks noChangeArrowheads="1"/>
          </p:cNvSpPr>
          <p:nvPr/>
        </p:nvSpPr>
        <p:spPr bwMode="auto">
          <a:xfrm rot="-5400000">
            <a:off x="3740150" y="981075"/>
            <a:ext cx="1755775" cy="70167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a:defRPr/>
            </a:pPr>
            <a:r>
              <a:rPr lang="en-US" sz="4000" i="1">
                <a:solidFill>
                  <a:srgbClr val="FFFF00"/>
                </a:solidFill>
                <a:latin typeface="Aramis Regular" pitchFamily="-112" charset="0"/>
                <a:ea typeface="ＭＳ Ｐゴシック" pitchFamily="-112" charset="-128"/>
                <a:cs typeface="ＭＳ Ｐゴシック" pitchFamily="-112" charset="-128"/>
              </a:rPr>
              <a:t>outward</a:t>
            </a:r>
          </a:p>
        </p:txBody>
      </p:sp>
      <p:sp>
        <p:nvSpPr>
          <p:cNvPr id="232454" name="AutoShape 8"/>
          <p:cNvSpPr>
            <a:spLocks noChangeArrowheads="1"/>
          </p:cNvSpPr>
          <p:nvPr/>
        </p:nvSpPr>
        <p:spPr bwMode="auto">
          <a:xfrm rot="-5400000">
            <a:off x="2438400" y="1447800"/>
            <a:ext cx="1371600" cy="2286000"/>
          </a:xfrm>
          <a:prstGeom prst="upArrow">
            <a:avLst>
              <a:gd name="adj1" fmla="val 50000"/>
              <a:gd name="adj2" fmla="val 41667"/>
            </a:avLst>
          </a:prstGeom>
          <a:solidFill>
            <a:schemeClr val="folHlink"/>
          </a:solidFill>
          <a:ln w="9525">
            <a:solidFill>
              <a:schemeClr val="tx1"/>
            </a:solidFill>
            <a:miter lim="800000"/>
            <a:headEnd/>
            <a:tailEnd/>
          </a:ln>
        </p:spPr>
        <p:txBody>
          <a:bodyPr wrap="none" anchor="ctr"/>
          <a:lstStyle/>
          <a:p>
            <a:endParaRPr lang="en-US" sz="2400">
              <a:solidFill>
                <a:srgbClr val="000000"/>
              </a:solidFill>
              <a:latin typeface="Arial" charset="0"/>
            </a:endParaRPr>
          </a:p>
        </p:txBody>
      </p:sp>
      <p:sp>
        <p:nvSpPr>
          <p:cNvPr id="274441" name="Text Box 9"/>
          <p:cNvSpPr txBox="1">
            <a:spLocks noChangeArrowheads="1"/>
          </p:cNvSpPr>
          <p:nvPr/>
        </p:nvSpPr>
        <p:spPr bwMode="auto">
          <a:xfrm rot="-21600000">
            <a:off x="2795588" y="2270125"/>
            <a:ext cx="1014412" cy="70167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a:defRPr/>
            </a:pPr>
            <a:r>
              <a:rPr lang="en-US" sz="4000" i="1">
                <a:solidFill>
                  <a:srgbClr val="FFFF00"/>
                </a:solidFill>
                <a:latin typeface="Aramis Regular" pitchFamily="-112" charset="0"/>
                <a:ea typeface="ＭＳ Ｐゴシック" pitchFamily="-112" charset="-128"/>
                <a:cs typeface="ＭＳ Ｐゴシック" pitchFamily="-112" charset="-128"/>
              </a:rPr>
              <a:t>back</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ctrTitle"/>
          </p:nvPr>
        </p:nvSpPr>
        <p:spPr>
          <a:xfrm>
            <a:off x="1828800" y="1768475"/>
            <a:ext cx="5486400" cy="1736725"/>
          </a:xfrm>
        </p:spPr>
        <p:txBody>
          <a:bodyPr/>
          <a:lstStyle/>
          <a:p>
            <a:pPr eaLnBrk="1" hangingPunct="1">
              <a:defRPr/>
            </a:pPr>
            <a:r>
              <a:rPr lang="en-US">
                <a:latin typeface="Tahoma" charset="0"/>
                <a:ea typeface="ＭＳ Ｐゴシック" charset="0"/>
                <a:cs typeface="ＭＳ Ｐゴシック" charset="0"/>
              </a:rPr>
              <a:t>He was wounded for my transgressions</a:t>
            </a:r>
          </a:p>
        </p:txBody>
      </p:sp>
      <p:pic>
        <p:nvPicPr>
          <p:cNvPr id="536578" name="Picture 4" descr="Lord'sTabl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357313" y="0"/>
            <a:ext cx="6719887"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36579" name="TextBox 1"/>
          <p:cNvSpPr txBox="1">
            <a:spLocks noChangeArrowheads="1"/>
          </p:cNvSpPr>
          <p:nvPr/>
        </p:nvSpPr>
        <p:spPr bwMode="auto">
          <a:xfrm>
            <a:off x="3779838" y="1773238"/>
            <a:ext cx="4752975" cy="2308225"/>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ctr"/>
            <a:r>
              <a:rPr lang="en-US" sz="3600"/>
              <a:t>He was wounded for my transgressions; …by His stripes I am healed.</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38626" name="Picture 3" descr="Lord's Supper Colo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79438" y="404813"/>
            <a:ext cx="7953375" cy="5965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538627" name="Group 2"/>
          <p:cNvGrpSpPr>
            <a:grpSpLocks/>
          </p:cNvGrpSpPr>
          <p:nvPr/>
        </p:nvGrpSpPr>
        <p:grpSpPr bwMode="auto">
          <a:xfrm>
            <a:off x="2916238" y="404813"/>
            <a:ext cx="5616575" cy="2087562"/>
            <a:chOff x="2915816" y="404664"/>
            <a:chExt cx="5616624" cy="2088232"/>
          </a:xfrm>
        </p:grpSpPr>
        <p:sp>
          <p:nvSpPr>
            <p:cNvPr id="538629" name="Rectangle 1"/>
            <p:cNvSpPr>
              <a:spLocks noChangeArrowheads="1"/>
            </p:cNvSpPr>
            <p:nvPr/>
          </p:nvSpPr>
          <p:spPr bwMode="auto">
            <a:xfrm>
              <a:off x="4932040" y="1340768"/>
              <a:ext cx="3600400" cy="1152128"/>
            </a:xfrm>
            <a:prstGeom prst="rect">
              <a:avLst/>
            </a:pr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2400">
                <a:latin typeface="Arial" charset="0"/>
              </a:endParaRPr>
            </a:p>
          </p:txBody>
        </p:sp>
        <p:sp>
          <p:nvSpPr>
            <p:cNvPr id="538630" name="Rectangle 4"/>
            <p:cNvSpPr>
              <a:spLocks noChangeArrowheads="1"/>
            </p:cNvSpPr>
            <p:nvPr/>
          </p:nvSpPr>
          <p:spPr bwMode="auto">
            <a:xfrm>
              <a:off x="2915816" y="404664"/>
              <a:ext cx="5616624" cy="1008112"/>
            </a:xfrm>
            <a:prstGeom prst="rect">
              <a:avLst/>
            </a:pr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2400">
                <a:latin typeface="Arial" charset="0"/>
              </a:endParaRPr>
            </a:p>
          </p:txBody>
        </p:sp>
      </p:grpSp>
      <p:sp>
        <p:nvSpPr>
          <p:cNvPr id="538628" name="Rectangle 2"/>
          <p:cNvSpPr>
            <a:spLocks noGrp="1" noChangeArrowheads="1"/>
          </p:cNvSpPr>
          <p:nvPr>
            <p:ph type="ctrTitle"/>
          </p:nvPr>
        </p:nvSpPr>
        <p:spPr>
          <a:xfrm>
            <a:off x="1835150" y="476250"/>
            <a:ext cx="6623050" cy="1873250"/>
          </a:xfrm>
        </p:spPr>
        <p:txBody>
          <a:bodyPr/>
          <a:lstStyle/>
          <a:p>
            <a:pPr algn="r" eaLnBrk="1" hangingPunct="1"/>
            <a:r>
              <a:rPr lang="en-US" sz="7200" b="1">
                <a:solidFill>
                  <a:srgbClr val="660066"/>
                </a:solidFill>
                <a:latin typeface="Times New Roman" charset="0"/>
                <a:ea typeface="ＭＳ Ｐゴシック" charset="0"/>
                <a:cs typeface="Times New Roman" charset="0"/>
              </a:rPr>
              <a:t>THE LORD</a:t>
            </a:r>
            <a:r>
              <a:rPr lang="fr-FR" sz="7200" b="1">
                <a:solidFill>
                  <a:srgbClr val="660066"/>
                </a:solidFill>
                <a:latin typeface="Times New Roman" charset="0"/>
                <a:ea typeface="ＭＳ Ｐゴシック" charset="0"/>
                <a:cs typeface="Times New Roman" charset="0"/>
              </a:rPr>
              <a:t>'</a:t>
            </a:r>
            <a:r>
              <a:rPr lang="en-US" sz="7200" b="1">
                <a:solidFill>
                  <a:srgbClr val="660066"/>
                </a:solidFill>
                <a:latin typeface="Times New Roman" charset="0"/>
                <a:ea typeface="ＭＳ Ｐゴシック" charset="0"/>
                <a:cs typeface="Times New Roman" charset="0"/>
              </a:rPr>
              <a:t>S SUPPER</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0673" name="Picture 2" descr="pw_communion_bkgrnd2-640"/>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7347" name="Rectangle 3"/>
          <p:cNvSpPr>
            <a:spLocks noGrp="1" noChangeArrowheads="1"/>
          </p:cNvSpPr>
          <p:nvPr>
            <p:ph type="title"/>
          </p:nvPr>
        </p:nvSpPr>
        <p:spPr>
          <a:effectLst>
            <a:outerShdw blurRad="63500" dist="35921" dir="2700000" algn="ctr" rotWithShape="0">
              <a:schemeClr val="tx2">
                <a:alpha val="74998"/>
              </a:schemeClr>
            </a:outerShdw>
          </a:effectLst>
        </p:spPr>
        <p:txBody>
          <a:bodyPr/>
          <a:lstStyle/>
          <a:p>
            <a:pPr eaLnBrk="1" hangingPunct="1">
              <a:defRPr/>
            </a:pPr>
            <a:r>
              <a:rPr lang="en-US" b="1" dirty="0">
                <a:solidFill>
                  <a:schemeClr val="bg1"/>
                </a:solidFill>
                <a:latin typeface="Arial" charset="0"/>
                <a:ea typeface="ＭＳ Ｐゴシック" charset="0"/>
                <a:cs typeface="ＭＳ Ｐゴシック" charset="0"/>
              </a:rPr>
              <a:t>Communion</a:t>
            </a:r>
            <a:endParaRPr lang="en-US" dirty="0">
              <a:solidFill>
                <a:schemeClr val="bg1"/>
              </a:solidFill>
              <a:latin typeface="Arial" charset="0"/>
              <a:ea typeface="ＭＳ Ｐゴシック" charset="0"/>
              <a:cs typeface="ＭＳ Ｐゴシック" charset="0"/>
            </a:endParaRPr>
          </a:p>
        </p:txBody>
      </p:sp>
      <p:sp>
        <p:nvSpPr>
          <p:cNvPr id="57349" name="Rectangle 5"/>
          <p:cNvSpPr>
            <a:spLocks noChangeArrowheads="1"/>
          </p:cNvSpPr>
          <p:nvPr/>
        </p:nvSpPr>
        <p:spPr bwMode="auto">
          <a:xfrm>
            <a:off x="5257800" y="3779838"/>
            <a:ext cx="3276600" cy="2544762"/>
          </a:xfrm>
          <a:prstGeom prst="rect">
            <a:avLst/>
          </a:prstGeom>
          <a:noFill/>
          <a:ln w="9525">
            <a:noFill/>
            <a:miter lim="800000"/>
            <a:headEnd/>
            <a:tailEnd/>
          </a:ln>
          <a:effectLst>
            <a:outerShdw blurRad="63500" dist="35921" dir="2700000" algn="ctr" rotWithShape="0">
              <a:schemeClr val="tx2">
                <a:alpha val="74998"/>
              </a:schemeClr>
            </a:outerShdw>
          </a:effectLst>
        </p:spPr>
        <p:txBody>
          <a:bodyPr/>
          <a:lstStyle/>
          <a:p>
            <a:pPr algn="r" eaLnBrk="1" hangingPunct="1">
              <a:spcBef>
                <a:spcPct val="20000"/>
              </a:spcBef>
              <a:defRPr/>
            </a:pPr>
            <a:r>
              <a:rPr lang="en-US" sz="3200" b="1" i="1">
                <a:solidFill>
                  <a:srgbClr val="FFFFFF"/>
                </a:solidFill>
                <a:latin typeface="Arial" pitchFamily="-112" charset="0"/>
                <a:ea typeface="ＭＳ Ｐゴシック" pitchFamily="-112" charset="-128"/>
                <a:cs typeface="ＭＳ Ｐゴシック" pitchFamily="-112" charset="-128"/>
              </a:rPr>
              <a:t>All who have trusted Christ as Savior are welcome to His table today</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21" name="Picture 2" descr="commun62c"/>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46063" y="288925"/>
            <a:ext cx="5621337" cy="4292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42722" name="Rectangle 3"/>
          <p:cNvSpPr>
            <a:spLocks noChangeArrowheads="1"/>
          </p:cNvSpPr>
          <p:nvPr/>
        </p:nvSpPr>
        <p:spPr bwMode="auto">
          <a:xfrm>
            <a:off x="6156325" y="0"/>
            <a:ext cx="2987675" cy="6858000"/>
          </a:xfrm>
          <a:prstGeom prst="rect">
            <a:avLst/>
          </a:prstGeom>
          <a:solidFill>
            <a:srgbClr val="660066"/>
          </a:solidFill>
          <a:ln w="9525">
            <a:solidFill>
              <a:schemeClr val="tx1"/>
            </a:solidFill>
            <a:miter lim="800000"/>
            <a:headEnd/>
            <a:tailEnd/>
          </a:ln>
        </p:spPr>
        <p:txBody>
          <a:bodyPr wrap="none" anchor="ctr"/>
          <a:lstStyle/>
          <a:p>
            <a:endParaRPr lang="en-US" sz="2400">
              <a:solidFill>
                <a:srgbClr val="000000"/>
              </a:solidFill>
              <a:latin typeface="Arial" charset="0"/>
            </a:endParaRPr>
          </a:p>
        </p:txBody>
      </p:sp>
      <p:sp>
        <p:nvSpPr>
          <p:cNvPr id="542723" name="Text Box 4"/>
          <p:cNvSpPr txBox="1">
            <a:spLocks noChangeArrowheads="1"/>
          </p:cNvSpPr>
          <p:nvPr/>
        </p:nvSpPr>
        <p:spPr bwMode="auto">
          <a:xfrm>
            <a:off x="6156325" y="260350"/>
            <a:ext cx="2987675" cy="3416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ctr" eaLnBrk="1" hangingPunct="1">
              <a:spcBef>
                <a:spcPct val="50000"/>
              </a:spcBef>
            </a:pPr>
            <a:r>
              <a:rPr lang="en-US" sz="3600" b="1">
                <a:solidFill>
                  <a:srgbClr val="FFFFFF"/>
                </a:solidFill>
                <a:latin typeface="Franklin Gothic Demi" charset="0"/>
              </a:rPr>
              <a:t>All believers are invited to share Communion with this faith family.</a:t>
            </a:r>
          </a:p>
        </p:txBody>
      </p:sp>
      <p:sp>
        <p:nvSpPr>
          <p:cNvPr id="542724" name="Rectangle 5"/>
          <p:cNvSpPr>
            <a:spLocks noGrp="1" noChangeArrowheads="1"/>
          </p:cNvSpPr>
          <p:nvPr>
            <p:ph type="ctrTitle"/>
          </p:nvPr>
        </p:nvSpPr>
        <p:spPr>
          <a:xfrm>
            <a:off x="0" y="5410200"/>
            <a:ext cx="7772400" cy="1143000"/>
          </a:xfrm>
        </p:spPr>
        <p:txBody>
          <a:bodyPr/>
          <a:lstStyle/>
          <a:p>
            <a:pPr eaLnBrk="1" hangingPunct="1"/>
            <a:r>
              <a:rPr lang="en-US">
                <a:solidFill>
                  <a:schemeClr val="bg1"/>
                </a:solidFill>
                <a:latin typeface="Arial" charset="0"/>
                <a:ea typeface="ＭＳ Ｐゴシック" charset="0"/>
                <a:cs typeface="ＭＳ Ｐゴシック" charset="0"/>
              </a:rPr>
              <a:t>Holy Communion</a:t>
            </a:r>
          </a:p>
        </p:txBody>
      </p:sp>
      <p:grpSp>
        <p:nvGrpSpPr>
          <p:cNvPr id="542725" name="Group 2"/>
          <p:cNvGrpSpPr>
            <a:grpSpLocks/>
          </p:cNvGrpSpPr>
          <p:nvPr/>
        </p:nvGrpSpPr>
        <p:grpSpPr bwMode="auto">
          <a:xfrm>
            <a:off x="179388" y="3573463"/>
            <a:ext cx="5761037" cy="1295400"/>
            <a:chOff x="179512" y="3573016"/>
            <a:chExt cx="5760640" cy="1296144"/>
          </a:xfrm>
        </p:grpSpPr>
        <p:sp>
          <p:nvSpPr>
            <p:cNvPr id="542727" name="Rectangle 1"/>
            <p:cNvSpPr>
              <a:spLocks noChangeArrowheads="1"/>
            </p:cNvSpPr>
            <p:nvPr/>
          </p:nvSpPr>
          <p:spPr bwMode="auto">
            <a:xfrm>
              <a:off x="179512" y="3573016"/>
              <a:ext cx="1584176" cy="1080120"/>
            </a:xfrm>
            <a:prstGeom prst="rect">
              <a:avLst/>
            </a:pr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2400">
                <a:latin typeface="Arial" charset="0"/>
              </a:endParaRPr>
            </a:p>
          </p:txBody>
        </p:sp>
        <p:sp>
          <p:nvSpPr>
            <p:cNvPr id="542728" name="Rectangle 7"/>
            <p:cNvSpPr>
              <a:spLocks noChangeArrowheads="1"/>
            </p:cNvSpPr>
            <p:nvPr/>
          </p:nvSpPr>
          <p:spPr bwMode="auto">
            <a:xfrm>
              <a:off x="1043608" y="3645024"/>
              <a:ext cx="1584176" cy="1080120"/>
            </a:xfrm>
            <a:prstGeom prst="rect">
              <a:avLst/>
            </a:pr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2400">
                <a:latin typeface="Arial" charset="0"/>
              </a:endParaRPr>
            </a:p>
          </p:txBody>
        </p:sp>
        <p:sp>
          <p:nvSpPr>
            <p:cNvPr id="542729" name="Rectangle 8"/>
            <p:cNvSpPr>
              <a:spLocks noChangeArrowheads="1"/>
            </p:cNvSpPr>
            <p:nvPr/>
          </p:nvSpPr>
          <p:spPr bwMode="auto">
            <a:xfrm>
              <a:off x="1907704" y="3789040"/>
              <a:ext cx="4032448" cy="1080120"/>
            </a:xfrm>
            <a:prstGeom prst="rect">
              <a:avLst/>
            </a:pr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2400">
                <a:latin typeface="Arial" charset="0"/>
              </a:endParaRPr>
            </a:p>
          </p:txBody>
        </p:sp>
        <p:sp>
          <p:nvSpPr>
            <p:cNvPr id="542730" name="Rectangle 9"/>
            <p:cNvSpPr>
              <a:spLocks noChangeArrowheads="1"/>
            </p:cNvSpPr>
            <p:nvPr/>
          </p:nvSpPr>
          <p:spPr bwMode="auto">
            <a:xfrm>
              <a:off x="3851920" y="3645024"/>
              <a:ext cx="1584176" cy="1080120"/>
            </a:xfrm>
            <a:prstGeom prst="rect">
              <a:avLst/>
            </a:pr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2400">
                <a:latin typeface="Arial" charset="0"/>
              </a:endParaRPr>
            </a:p>
          </p:txBody>
        </p:sp>
      </p:grpSp>
      <p:sp>
        <p:nvSpPr>
          <p:cNvPr id="542726" name="Text Box 4"/>
          <p:cNvSpPr txBox="1">
            <a:spLocks noChangeArrowheads="1"/>
          </p:cNvSpPr>
          <p:nvPr/>
        </p:nvSpPr>
        <p:spPr bwMode="auto">
          <a:xfrm>
            <a:off x="58738" y="3573463"/>
            <a:ext cx="6097587" cy="9223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ctr" eaLnBrk="1" hangingPunct="1">
              <a:spcBef>
                <a:spcPct val="50000"/>
              </a:spcBef>
            </a:pPr>
            <a:r>
              <a:rPr lang="en-US" sz="5400" b="1">
                <a:solidFill>
                  <a:srgbClr val="660066"/>
                </a:solidFill>
                <a:latin typeface="Times New Roman" charset="0"/>
                <a:cs typeface="Times New Roman" charset="0"/>
              </a:rPr>
              <a:t>Holy Communion</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69" name="Rectangle 2"/>
          <p:cNvSpPr>
            <a:spLocks noGrp="1" noChangeArrowheads="1"/>
          </p:cNvSpPr>
          <p:nvPr>
            <p:ph type="title" idx="4294967295"/>
          </p:nvPr>
        </p:nvSpPr>
        <p:spPr/>
        <p:txBody>
          <a:bodyPr/>
          <a:lstStyle/>
          <a:p>
            <a:pPr eaLnBrk="1" hangingPunct="1"/>
            <a:r>
              <a:rPr lang="en-US">
                <a:latin typeface="Arial" charset="0"/>
                <a:ea typeface="ＭＳ Ｐゴシック" charset="0"/>
                <a:cs typeface="ＭＳ Ｐゴシック" charset="0"/>
              </a:rPr>
              <a:t>The Body.  The Blood.</a:t>
            </a:r>
          </a:p>
        </p:txBody>
      </p:sp>
      <p:pic>
        <p:nvPicPr>
          <p:cNvPr id="544770" name="Picture 3" descr="Body-Blood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44771" name="TextBox 1"/>
          <p:cNvSpPr txBox="1">
            <a:spLocks noChangeArrowheads="1"/>
          </p:cNvSpPr>
          <p:nvPr/>
        </p:nvSpPr>
        <p:spPr bwMode="auto">
          <a:xfrm>
            <a:off x="9251950" y="5092700"/>
            <a:ext cx="7561263" cy="1755775"/>
          </a:xfrm>
          <a:prstGeom prst="rect">
            <a:avLst/>
          </a:prstGeom>
          <a:solidFill>
            <a:srgbClr val="0604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5400">
                <a:solidFill>
                  <a:srgbClr val="FFFFFF"/>
                </a:solidFill>
              </a:rPr>
              <a:t>THE BODY…</a:t>
            </a:r>
          </a:p>
          <a:p>
            <a:r>
              <a:rPr lang="en-US" sz="5400">
                <a:solidFill>
                  <a:srgbClr val="FFFFFF"/>
                </a:solidFill>
              </a:rPr>
              <a:t>              …THE BLOOD</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6817" name="Picture 2" descr="Body-Blood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9027" name="Rectangle 3"/>
          <p:cNvSpPr>
            <a:spLocks noGrp="1" noChangeArrowheads="1"/>
          </p:cNvSpPr>
          <p:nvPr>
            <p:ph type="title" idx="4294967295"/>
          </p:nvPr>
        </p:nvSpPr>
        <p:spPr>
          <a:xfrm>
            <a:off x="2133600" y="2514600"/>
            <a:ext cx="3505200" cy="838200"/>
          </a:xfrm>
        </p:spPr>
        <p:txBody>
          <a:bodyPr/>
          <a:lstStyle/>
          <a:p>
            <a:pPr eaLnBrk="1" hangingPunct="1">
              <a:defRPr/>
            </a:pPr>
            <a:r>
              <a:rPr lang="en-US">
                <a:solidFill>
                  <a:schemeClr val="bg1"/>
                </a:solidFill>
                <a:effectLst>
                  <a:glow rad="139700">
                    <a:schemeClr val="tx1">
                      <a:alpha val="95000"/>
                    </a:schemeClr>
                  </a:glow>
                </a:effectLst>
                <a:latin typeface="Arial" charset="0"/>
                <a:ea typeface="ＭＳ Ｐゴシック" charset="0"/>
                <a:cs typeface="ＭＳ Ｐゴシック" charset="0"/>
              </a:rPr>
              <a:t>The Cup</a:t>
            </a:r>
            <a:endParaRPr lang="en-US">
              <a:effectLst>
                <a:glow rad="139700">
                  <a:schemeClr val="tx1">
                    <a:alpha val="95000"/>
                  </a:schemeClr>
                </a:glow>
              </a:effectLst>
              <a:latin typeface="Arial" charset="0"/>
              <a:ea typeface="ＭＳ Ｐゴシック" charset="0"/>
              <a:cs typeface="ＭＳ Ｐゴシック" charset="0"/>
            </a:endParaRPr>
          </a:p>
        </p:txBody>
      </p:sp>
      <p:sp>
        <p:nvSpPr>
          <p:cNvPr id="129028" name="Rectangle 4"/>
          <p:cNvSpPr>
            <a:spLocks noChangeArrowheads="1"/>
          </p:cNvSpPr>
          <p:nvPr/>
        </p:nvSpPr>
        <p:spPr bwMode="auto">
          <a:xfrm>
            <a:off x="2133600" y="152400"/>
            <a:ext cx="3505200" cy="838200"/>
          </a:xfrm>
          <a:prstGeom prst="rect">
            <a:avLst/>
          </a:prstGeom>
          <a:noFill/>
          <a:ln w="9525">
            <a:noFill/>
            <a:miter lim="800000"/>
            <a:headEnd/>
            <a:tailEnd/>
          </a:ln>
          <a:effectLst/>
        </p:spPr>
        <p:txBody>
          <a:bodyPr anchor="ctr"/>
          <a:lstStyle/>
          <a:p>
            <a:pPr algn="ctr" eaLnBrk="1" hangingPunct="1">
              <a:defRPr/>
            </a:pPr>
            <a:r>
              <a:rPr lang="en-US" sz="4400">
                <a:solidFill>
                  <a:srgbClr val="FFFFFF"/>
                </a:solidFill>
                <a:effectLst>
                  <a:glow rad="139700">
                    <a:schemeClr val="tx1">
                      <a:alpha val="95000"/>
                    </a:schemeClr>
                  </a:glow>
                </a:effectLst>
                <a:latin typeface="Arial" charset="0"/>
              </a:rPr>
              <a:t>Christ</a:t>
            </a:r>
            <a:endParaRPr lang="en-US" sz="4400">
              <a:solidFill>
                <a:srgbClr val="000000"/>
              </a:solidFill>
              <a:effectLst>
                <a:glow rad="139700">
                  <a:schemeClr val="tx1">
                    <a:alpha val="95000"/>
                  </a:schemeClr>
                </a:glow>
              </a:effectLst>
              <a:latin typeface="Arial" charset="0"/>
            </a:endParaRPr>
          </a:p>
        </p:txBody>
      </p:sp>
      <p:sp>
        <p:nvSpPr>
          <p:cNvPr id="129029" name="AutoShape 5"/>
          <p:cNvSpPr>
            <a:spLocks noChangeArrowheads="1"/>
          </p:cNvSpPr>
          <p:nvPr/>
        </p:nvSpPr>
        <p:spPr bwMode="auto">
          <a:xfrm rot="-5400000">
            <a:off x="2971800" y="1371600"/>
            <a:ext cx="1752600" cy="685800"/>
          </a:xfrm>
          <a:prstGeom prst="homePlate">
            <a:avLst>
              <a:gd name="adj" fmla="val 63889"/>
            </a:avLst>
          </a:prstGeom>
          <a:solidFill>
            <a:schemeClr val="accent1"/>
          </a:solidFill>
          <a:ln w="9525">
            <a:solidFill>
              <a:schemeClr val="tx1"/>
            </a:solidFill>
            <a:miter lim="800000"/>
            <a:headEnd/>
            <a:tailEnd/>
          </a:ln>
          <a:effectLst/>
        </p:spPr>
        <p:txBody>
          <a:bodyPr wrap="none" anchor="ctr"/>
          <a:lstStyle/>
          <a:p>
            <a:pPr>
              <a:defRPr/>
            </a:pPr>
            <a:endParaRPr lang="en-US" sz="2400">
              <a:solidFill>
                <a:srgbClr val="000000"/>
              </a:solidFill>
              <a:effectLst>
                <a:glow rad="139700">
                  <a:schemeClr val="tx1">
                    <a:alpha val="95000"/>
                  </a:schemeClr>
                </a:glow>
              </a:effectLst>
              <a:latin typeface="Arial" charset="0"/>
            </a:endParaRPr>
          </a:p>
        </p:txBody>
      </p:sp>
      <p:sp>
        <p:nvSpPr>
          <p:cNvPr id="129030" name="Rectangle 6"/>
          <p:cNvSpPr>
            <a:spLocks noChangeArrowheads="1"/>
          </p:cNvSpPr>
          <p:nvPr/>
        </p:nvSpPr>
        <p:spPr bwMode="auto">
          <a:xfrm>
            <a:off x="2209800" y="4572000"/>
            <a:ext cx="3505200" cy="838200"/>
          </a:xfrm>
          <a:prstGeom prst="rect">
            <a:avLst/>
          </a:prstGeom>
          <a:noFill/>
          <a:ln w="9525">
            <a:noFill/>
            <a:miter lim="800000"/>
            <a:headEnd/>
            <a:tailEnd/>
          </a:ln>
          <a:effectLst/>
        </p:spPr>
        <p:txBody>
          <a:bodyPr anchor="ctr"/>
          <a:lstStyle/>
          <a:p>
            <a:pPr algn="ctr" eaLnBrk="1" hangingPunct="1">
              <a:defRPr/>
            </a:pPr>
            <a:r>
              <a:rPr lang="en-US" sz="4400">
                <a:solidFill>
                  <a:srgbClr val="FFFFFF"/>
                </a:solidFill>
                <a:effectLst>
                  <a:glow rad="139700">
                    <a:schemeClr val="tx1">
                      <a:alpha val="95000"/>
                    </a:schemeClr>
                  </a:glow>
                </a:effectLst>
                <a:latin typeface="Arial" charset="0"/>
              </a:rPr>
              <a:t>The Bread</a:t>
            </a:r>
            <a:endParaRPr lang="en-US" sz="4400">
              <a:solidFill>
                <a:srgbClr val="000000"/>
              </a:solidFill>
              <a:effectLst>
                <a:glow rad="139700">
                  <a:schemeClr val="tx1">
                    <a:alpha val="95000"/>
                  </a:schemeClr>
                </a:glow>
              </a:effectLst>
              <a:latin typeface="Arial" charset="0"/>
            </a:endParaRPr>
          </a:p>
        </p:txBody>
      </p:sp>
      <p:sp>
        <p:nvSpPr>
          <p:cNvPr id="129031" name="Rectangle 7"/>
          <p:cNvSpPr>
            <a:spLocks noChangeArrowheads="1"/>
          </p:cNvSpPr>
          <p:nvPr/>
        </p:nvSpPr>
        <p:spPr bwMode="auto">
          <a:xfrm>
            <a:off x="7162800" y="4572000"/>
            <a:ext cx="2133600" cy="838200"/>
          </a:xfrm>
          <a:prstGeom prst="rect">
            <a:avLst/>
          </a:prstGeom>
          <a:noFill/>
          <a:ln w="9525">
            <a:noFill/>
            <a:miter lim="800000"/>
            <a:headEnd/>
            <a:tailEnd/>
          </a:ln>
          <a:effectLst/>
        </p:spPr>
        <p:txBody>
          <a:bodyPr anchor="ctr"/>
          <a:lstStyle/>
          <a:p>
            <a:pPr algn="ctr" eaLnBrk="1" hangingPunct="1">
              <a:defRPr/>
            </a:pPr>
            <a:r>
              <a:rPr lang="en-US" sz="4400">
                <a:solidFill>
                  <a:srgbClr val="FFFFFF"/>
                </a:solidFill>
                <a:effectLst>
                  <a:glow rad="139700">
                    <a:schemeClr val="tx1">
                      <a:alpha val="95000"/>
                    </a:schemeClr>
                  </a:glow>
                </a:effectLst>
                <a:latin typeface="Arial" charset="0"/>
              </a:rPr>
              <a:t>Others</a:t>
            </a:r>
            <a:endParaRPr lang="en-US" sz="4400">
              <a:solidFill>
                <a:srgbClr val="000000"/>
              </a:solidFill>
              <a:effectLst>
                <a:glow rad="139700">
                  <a:schemeClr val="tx1">
                    <a:alpha val="95000"/>
                  </a:schemeClr>
                </a:glow>
              </a:effectLst>
              <a:latin typeface="Arial" charset="0"/>
            </a:endParaRPr>
          </a:p>
        </p:txBody>
      </p:sp>
      <p:sp>
        <p:nvSpPr>
          <p:cNvPr id="129032" name="AutoShape 8"/>
          <p:cNvSpPr>
            <a:spLocks noChangeArrowheads="1"/>
          </p:cNvSpPr>
          <p:nvPr/>
        </p:nvSpPr>
        <p:spPr bwMode="auto">
          <a:xfrm>
            <a:off x="5562600" y="4572000"/>
            <a:ext cx="1752600" cy="685800"/>
          </a:xfrm>
          <a:prstGeom prst="homePlate">
            <a:avLst>
              <a:gd name="adj" fmla="val 63889"/>
            </a:avLst>
          </a:prstGeom>
          <a:solidFill>
            <a:schemeClr val="accent1"/>
          </a:solidFill>
          <a:ln w="9525">
            <a:solidFill>
              <a:schemeClr val="tx1"/>
            </a:solidFill>
            <a:miter lim="800000"/>
            <a:headEnd/>
            <a:tailEnd/>
          </a:ln>
          <a:effectLst/>
        </p:spPr>
        <p:txBody>
          <a:bodyPr wrap="none" anchor="ctr"/>
          <a:lstStyle/>
          <a:p>
            <a:pPr>
              <a:defRPr/>
            </a:pPr>
            <a:endParaRPr lang="en-US" sz="2400">
              <a:solidFill>
                <a:srgbClr val="000000"/>
              </a:solidFill>
              <a:effectLst>
                <a:glow rad="139700">
                  <a:schemeClr val="tx1">
                    <a:alpha val="95000"/>
                  </a:schemeClr>
                </a:glow>
              </a:effectLst>
              <a:latin typeface="Arial" charset="0"/>
            </a:endParaRPr>
          </a:p>
        </p:txBody>
      </p:sp>
      <p:sp>
        <p:nvSpPr>
          <p:cNvPr id="129033" name="Rectangle 9"/>
          <p:cNvSpPr>
            <a:spLocks noChangeArrowheads="1"/>
          </p:cNvSpPr>
          <p:nvPr/>
        </p:nvSpPr>
        <p:spPr bwMode="auto">
          <a:xfrm>
            <a:off x="5638800" y="6324600"/>
            <a:ext cx="3505200" cy="533400"/>
          </a:xfrm>
          <a:prstGeom prst="rect">
            <a:avLst/>
          </a:prstGeom>
          <a:noFill/>
          <a:ln w="9525">
            <a:noFill/>
            <a:miter lim="800000"/>
            <a:headEnd/>
            <a:tailEnd/>
          </a:ln>
          <a:effectLst/>
        </p:spPr>
        <p:txBody>
          <a:bodyPr anchor="ctr"/>
          <a:lstStyle/>
          <a:p>
            <a:pPr algn="ctr" eaLnBrk="1" hangingPunct="1">
              <a:defRPr/>
            </a:pPr>
            <a:r>
              <a:rPr lang="en-US" sz="2800" i="1">
                <a:solidFill>
                  <a:srgbClr val="FFFFFF"/>
                </a:solidFill>
                <a:effectLst>
                  <a:glow rad="139700">
                    <a:schemeClr val="tx1">
                      <a:alpha val="95000"/>
                    </a:schemeClr>
                  </a:glow>
                </a:effectLst>
                <a:latin typeface="Arial" charset="0"/>
              </a:rPr>
              <a:t>1 Corinthians 10:16</a:t>
            </a:r>
            <a:endParaRPr lang="en-US" sz="2800" i="1">
              <a:solidFill>
                <a:srgbClr val="000000"/>
              </a:solidFill>
              <a:effectLst>
                <a:glow rad="139700">
                  <a:schemeClr val="tx1">
                    <a:alpha val="95000"/>
                  </a:schemeClr>
                </a:glow>
              </a:effectLst>
              <a:latin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29029"/>
                                        </p:tgtEl>
                                        <p:attrNameLst>
                                          <p:attrName>style.visibility</p:attrName>
                                        </p:attrNameLst>
                                      </p:cBhvr>
                                      <p:to>
                                        <p:strVal val="visible"/>
                                      </p:to>
                                    </p:set>
                                    <p:animEffect transition="in" filter="dissolve">
                                      <p:cBhvr>
                                        <p:cTn id="7" dur="500"/>
                                        <p:tgtEl>
                                          <p:spTgt spid="129029"/>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129032"/>
                                        </p:tgtEl>
                                        <p:attrNameLst>
                                          <p:attrName>style.visibility</p:attrName>
                                        </p:attrNameLst>
                                      </p:cBhvr>
                                      <p:to>
                                        <p:strVal val="visible"/>
                                      </p:to>
                                    </p:set>
                                    <p:animEffect transition="in" filter="dissolve">
                                      <p:cBhvr>
                                        <p:cTn id="11" dur="500"/>
                                        <p:tgtEl>
                                          <p:spTgt spid="1290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9029" grpId="0" animBg="1"/>
      <p:bldP spid="129032" grpId="0" animBg="1"/>
    </p:bld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8865" name="Rectangle 2"/>
          <p:cNvSpPr>
            <a:spLocks noGrp="1" noChangeArrowheads="1"/>
          </p:cNvSpPr>
          <p:nvPr>
            <p:ph type="title" idx="4294967295"/>
          </p:nvPr>
        </p:nvSpPr>
        <p:spPr/>
        <p:txBody>
          <a:bodyPr/>
          <a:lstStyle/>
          <a:p>
            <a:pPr eaLnBrk="1" hangingPunct="1"/>
            <a:r>
              <a:rPr lang="en-US">
                <a:latin typeface="Arial" charset="0"/>
                <a:ea typeface="ＭＳ Ｐゴシック" charset="0"/>
                <a:cs typeface="ＭＳ Ｐゴシック" charset="0"/>
              </a:rPr>
              <a:t>Take, eat; this is my body</a:t>
            </a:r>
          </a:p>
        </p:txBody>
      </p:sp>
      <p:pic>
        <p:nvPicPr>
          <p:cNvPr id="548866" name="Picture 3" descr="Body-Blood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48867" name="Picture 2" descr="Body-Blood5"/>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9324975" y="0"/>
            <a:ext cx="9182100" cy="6886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0913" name="Rectangle 2"/>
          <p:cNvSpPr>
            <a:spLocks noGrp="1" noChangeArrowheads="1"/>
          </p:cNvSpPr>
          <p:nvPr>
            <p:ph type="title" idx="4294967295"/>
          </p:nvPr>
        </p:nvSpPr>
        <p:spPr/>
        <p:txBody>
          <a:bodyPr/>
          <a:lstStyle/>
          <a:p>
            <a:pPr eaLnBrk="1" hangingPunct="1"/>
            <a:r>
              <a:rPr lang="en-US">
                <a:latin typeface="Arial" charset="0"/>
                <a:ea typeface="ＭＳ Ｐゴシック" charset="0"/>
                <a:cs typeface="ＭＳ Ｐゴシック" charset="0"/>
              </a:rPr>
              <a:t>Welcome</a:t>
            </a:r>
          </a:p>
        </p:txBody>
      </p:sp>
      <p:pic>
        <p:nvPicPr>
          <p:cNvPr id="550914" name="Picture 3" descr="Body-Blood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50915" name="Picture 2" descr="Body-Blood5"/>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9324975" y="0"/>
            <a:ext cx="9182100" cy="6886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61" name="Rectangle 2"/>
          <p:cNvSpPr>
            <a:spLocks noGrp="1" noChangeArrowheads="1"/>
          </p:cNvSpPr>
          <p:nvPr>
            <p:ph type="title" idx="4294967295"/>
          </p:nvPr>
        </p:nvSpPr>
        <p:spPr/>
        <p:txBody>
          <a:bodyPr/>
          <a:lstStyle/>
          <a:p>
            <a:pPr eaLnBrk="1" hangingPunct="1"/>
            <a:r>
              <a:rPr lang="en-US">
                <a:latin typeface="Arial" charset="0"/>
                <a:ea typeface="ＭＳ Ｐゴシック" charset="0"/>
                <a:cs typeface="ＭＳ Ｐゴシック" charset="0"/>
              </a:rPr>
              <a:t>Announcements</a:t>
            </a:r>
          </a:p>
        </p:txBody>
      </p:sp>
      <p:pic>
        <p:nvPicPr>
          <p:cNvPr id="552962" name="Picture 3" descr="Body-Blood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52963" name="Picture 2" descr="Body-Blood5"/>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9324975" y="0"/>
            <a:ext cx="9182100" cy="6886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5009" name="Picture 2" descr="&quot;John 3:16&quot; © Vividline Inc."/>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55010" name="Rectangle 3"/>
          <p:cNvSpPr>
            <a:spLocks noGrp="1" noChangeArrowheads="1"/>
          </p:cNvSpPr>
          <p:nvPr>
            <p:ph type="title"/>
          </p:nvPr>
        </p:nvSpPr>
        <p:spPr>
          <a:xfrm>
            <a:off x="0" y="4876800"/>
            <a:ext cx="9144000" cy="1143000"/>
          </a:xfrm>
          <a:solidFill>
            <a:srgbClr val="000000"/>
          </a:solidFill>
        </p:spPr>
        <p:txBody>
          <a:bodyPr/>
          <a:lstStyle/>
          <a:p>
            <a:pPr eaLnBrk="1" hangingPunct="1"/>
            <a:r>
              <a:rPr lang="en-US" sz="5400" b="1">
                <a:effectLst/>
                <a:latin typeface="Tahoma" charset="0"/>
                <a:ea typeface="ＭＳ Ｐゴシック" charset="0"/>
                <a:cs typeface="ＭＳ Ｐゴシック" charset="0"/>
              </a:rPr>
              <a:t>We remember His death</a:t>
            </a:r>
            <a:endParaRPr lang="en-US">
              <a:effectLst/>
              <a:latin typeface="Tahoma" charset="0"/>
              <a:ea typeface="ＭＳ Ｐゴシック" charset="0"/>
              <a:cs typeface="ＭＳ Ｐゴシック" charset="0"/>
            </a:endParaRPr>
          </a:p>
        </p:txBody>
      </p:sp>
      <p:sp>
        <p:nvSpPr>
          <p:cNvPr id="14340" name="Rectangle 4"/>
          <p:cNvSpPr>
            <a:spLocks noChangeArrowheads="1"/>
          </p:cNvSpPr>
          <p:nvPr/>
        </p:nvSpPr>
        <p:spPr bwMode="auto">
          <a:xfrm>
            <a:off x="0" y="6096000"/>
            <a:ext cx="9144000" cy="762000"/>
          </a:xfrm>
          <a:prstGeom prst="rect">
            <a:avLst/>
          </a:prstGeom>
          <a:solidFill>
            <a:srgbClr val="000000"/>
          </a:solidFill>
          <a:ln w="9525">
            <a:noFill/>
            <a:miter lim="800000"/>
            <a:headEnd/>
            <a:tailEnd/>
          </a:ln>
          <a:effectLst>
            <a:outerShdw blurRad="63500" dist="35921" dir="2700000" algn="ctr" rotWithShape="0">
              <a:srgbClr val="000000">
                <a:alpha val="74998"/>
              </a:srgbClr>
            </a:outerShdw>
          </a:effectLst>
        </p:spPr>
        <p:txBody>
          <a:bodyPr/>
          <a:lstStyle/>
          <a:p>
            <a:pPr marL="342900" indent="-342900" algn="ctr" eaLnBrk="1" hangingPunct="1">
              <a:spcBef>
                <a:spcPct val="20000"/>
              </a:spcBef>
              <a:buClr>
                <a:srgbClr val="FFCC66"/>
              </a:buClr>
              <a:buSzPct val="80000"/>
              <a:buFont typeface="Wingdings" charset="0"/>
              <a:buNone/>
              <a:defRPr/>
            </a:pPr>
            <a:r>
              <a:rPr lang="en-US" sz="2400" b="1" i="1">
                <a:solidFill>
                  <a:srgbClr val="FFFFFF"/>
                </a:solidFill>
                <a:effectLst>
                  <a:outerShdw blurRad="38100" dist="38100" dir="2700000" algn="tl">
                    <a:srgbClr val="8C0000"/>
                  </a:outerShdw>
                </a:effectLst>
              </a:rPr>
              <a:t>All who know Christ are welcome to participate</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4497" name="Picture 2" descr="Body-Blood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23236" name="Rectangle 4"/>
          <p:cNvSpPr>
            <a:spLocks noGrp="1" noChangeArrowheads="1"/>
          </p:cNvSpPr>
          <p:nvPr>
            <p:ph type="title" idx="4294967295"/>
          </p:nvPr>
        </p:nvSpPr>
        <p:spPr>
          <a:xfrm>
            <a:off x="304800" y="0"/>
            <a:ext cx="7772400" cy="1143000"/>
          </a:xfrm>
          <a:effectLst>
            <a:outerShdw blurRad="63500" dist="35921" dir="2700000" algn="ctr" rotWithShape="0">
              <a:srgbClr val="000000">
                <a:alpha val="74998"/>
              </a:srgbClr>
            </a:outerShdw>
          </a:effectLst>
        </p:spPr>
        <p:txBody>
          <a:bodyPr/>
          <a:lstStyle/>
          <a:p>
            <a:pPr algn="l">
              <a:defRPr/>
            </a:pPr>
            <a:r>
              <a:rPr lang="en-US" u="sng">
                <a:solidFill>
                  <a:schemeClr val="bg1"/>
                </a:solidFill>
              </a:rPr>
              <a:t>1 Corinthians 11:23-25</a:t>
            </a:r>
          </a:p>
        </p:txBody>
      </p:sp>
      <p:sp>
        <p:nvSpPr>
          <p:cNvPr id="223237" name="Text Box 5"/>
          <p:cNvSpPr txBox="1">
            <a:spLocks noChangeArrowheads="1"/>
          </p:cNvSpPr>
          <p:nvPr/>
        </p:nvSpPr>
        <p:spPr bwMode="auto">
          <a:xfrm>
            <a:off x="365125" y="1143000"/>
            <a:ext cx="6188075" cy="56388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defRPr/>
            </a:pPr>
            <a:r>
              <a:rPr lang="en-US" sz="2800" b="1" baseline="30000" dirty="0">
                <a:solidFill>
                  <a:srgbClr val="FFFFFF"/>
                </a:solidFill>
                <a:latin typeface="Arial" pitchFamily="-112" charset="0"/>
                <a:ea typeface="+mn-ea"/>
                <a:cs typeface="+mn-cs"/>
              </a:rPr>
              <a:t>23</a:t>
            </a:r>
            <a:r>
              <a:rPr lang="en-US" sz="2800" b="1" dirty="0">
                <a:solidFill>
                  <a:srgbClr val="FFFFFF"/>
                </a:solidFill>
                <a:latin typeface="Arial" pitchFamily="-112" charset="0"/>
                <a:ea typeface="+mn-ea"/>
                <a:cs typeface="+mn-cs"/>
              </a:rPr>
              <a:t>For I received from the Lord what I also passed on to you: The Lord Jesus, on the night he was betrayed, took bread,  </a:t>
            </a:r>
            <a:r>
              <a:rPr lang="en-US" sz="2800" b="1" baseline="30000" dirty="0">
                <a:solidFill>
                  <a:srgbClr val="FFFFFF"/>
                </a:solidFill>
                <a:latin typeface="Arial" pitchFamily="-112" charset="0"/>
                <a:ea typeface="+mn-ea"/>
                <a:cs typeface="+mn-cs"/>
              </a:rPr>
              <a:t>24</a:t>
            </a:r>
            <a:r>
              <a:rPr lang="en-US" sz="2800" b="1" dirty="0">
                <a:solidFill>
                  <a:srgbClr val="FFFFFF"/>
                </a:solidFill>
                <a:latin typeface="Arial" pitchFamily="-112" charset="0"/>
                <a:ea typeface="+mn-ea"/>
                <a:cs typeface="+mn-cs"/>
              </a:rPr>
              <a:t>and when he had given thanks, he broke it and said, "This is my body, which is for you; do this in remembrance of me."  </a:t>
            </a:r>
            <a:r>
              <a:rPr lang="en-US" sz="2800" b="1" baseline="30000" dirty="0">
                <a:solidFill>
                  <a:srgbClr val="FFFFFF"/>
                </a:solidFill>
                <a:latin typeface="Arial" pitchFamily="-112" charset="0"/>
                <a:ea typeface="+mn-ea"/>
                <a:cs typeface="+mn-cs"/>
              </a:rPr>
              <a:t>25</a:t>
            </a:r>
            <a:r>
              <a:rPr lang="en-US" sz="2800" b="1" dirty="0">
                <a:solidFill>
                  <a:srgbClr val="FFFFFF"/>
                </a:solidFill>
                <a:latin typeface="Arial" pitchFamily="-112" charset="0"/>
                <a:ea typeface="+mn-ea"/>
                <a:cs typeface="+mn-cs"/>
              </a:rPr>
              <a:t>In the same way, after supper he took the cup, saying, "This cup is the new covenant in my blood; do this, whenever you drink it, in remembrance of me."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7057" name="Picture 2" descr="Body-Blood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4995" name="Rectangle 3"/>
          <p:cNvSpPr>
            <a:spLocks noGrp="1" noChangeArrowheads="1"/>
          </p:cNvSpPr>
          <p:nvPr>
            <p:ph type="title" idx="4294967295"/>
          </p:nvPr>
        </p:nvSpPr>
        <p:spPr>
          <a:xfrm>
            <a:off x="838200" y="304800"/>
            <a:ext cx="7772400" cy="1143000"/>
          </a:xfrm>
          <a:effectLst>
            <a:outerShdw blurRad="63500" dist="35921" dir="2700000" algn="ctr" rotWithShape="0">
              <a:srgbClr val="000000">
                <a:alpha val="74998"/>
              </a:srgbClr>
            </a:outerShdw>
          </a:effectLst>
        </p:spPr>
        <p:txBody>
          <a:bodyPr/>
          <a:lstStyle/>
          <a:p>
            <a:pPr eaLnBrk="1" hangingPunct="1">
              <a:defRPr/>
            </a:pPr>
            <a:r>
              <a:rPr lang="en-US">
                <a:solidFill>
                  <a:schemeClr val="bg1"/>
                </a:solidFill>
                <a:latin typeface="Arial" charset="0"/>
                <a:ea typeface="ＭＳ Ｐゴシック" charset="0"/>
                <a:cs typeface="ＭＳ Ｐゴシック" charset="0"/>
              </a:rPr>
              <a:t>The Bread and Cup</a:t>
            </a:r>
            <a:endParaRPr lang="en-US">
              <a:latin typeface="Arial" charset="0"/>
              <a:ea typeface="ＭＳ Ｐゴシック" charset="0"/>
              <a:cs typeface="ＭＳ Ｐゴシック" charset="0"/>
            </a:endParaRP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9105" name="Title 1"/>
          <p:cNvSpPr>
            <a:spLocks noGrp="1"/>
          </p:cNvSpPr>
          <p:nvPr>
            <p:ph type="title" idx="4294967295"/>
          </p:nvPr>
        </p:nvSpPr>
        <p:spPr/>
        <p:txBody>
          <a:bodyPr/>
          <a:lstStyle/>
          <a:p>
            <a:pPr eaLnBrk="1" hangingPunct="1"/>
            <a:r>
              <a:rPr lang="en-US">
                <a:latin typeface="Calibri" charset="0"/>
                <a:ea typeface="ＭＳ Ｐゴシック" charset="0"/>
                <a:cs typeface="ＭＳ Ｐゴシック" charset="0"/>
              </a:rPr>
              <a:t>Christ died for the ungodly</a:t>
            </a:r>
          </a:p>
        </p:txBody>
      </p:sp>
      <p:pic>
        <p:nvPicPr>
          <p:cNvPr id="559106" name="Content Placeholder 3" descr="Sinlesssacrificescripture.jpg"/>
          <p:cNvPicPr>
            <a:picLocks noGrp="1" noChangeAspect="1"/>
          </p:cNvPicPr>
          <p:nvPr>
            <p:ph idx="4294967295"/>
          </p:nvPr>
        </p:nvPicPr>
        <p:blipFill>
          <a:blip r:embed="rId3">
            <a:extLst>
              <a:ext uri="{28A0092B-C50C-407E-A947-70E740481C1C}">
                <a14:useLocalDpi xmlns:a14="http://schemas.microsoft.com/office/drawing/2010/main"/>
              </a:ext>
            </a:extLst>
          </a:blip>
          <a:srcRect/>
          <a:stretch>
            <a:fillRect/>
          </a:stretch>
        </p:blipFill>
        <p:spPr>
          <a:xfrm>
            <a:off x="0" y="0"/>
            <a:ext cx="9144000" cy="6858000"/>
          </a:xfrm>
        </p:spPr>
      </p:pic>
    </p:spTree>
  </p:cSld>
  <p:clrMapOvr>
    <a:masterClrMapping/>
  </p:clrMapOvr>
  <p:transition spd="slow">
    <p:fade/>
  </p:transition>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1153" name="Content Placeholder 3" descr="Sinlesssacrifice2small.jpg"/>
          <p:cNvPicPr>
            <a:picLocks noGrp="1" noChangeAspect="1"/>
          </p:cNvPicPr>
          <p:nvPr>
            <p:ph idx="4294967295"/>
          </p:nvPr>
        </p:nvPicPr>
        <p:blipFill>
          <a:blip r:embed="rId3">
            <a:extLst>
              <a:ext uri="{28A0092B-C50C-407E-A947-70E740481C1C}">
                <a14:useLocalDpi xmlns:a14="http://schemas.microsoft.com/office/drawing/2010/main"/>
              </a:ext>
            </a:extLst>
          </a:blip>
          <a:srcRect/>
          <a:stretch>
            <a:fillRect/>
          </a:stretch>
        </p:blipFill>
        <p:spPr>
          <a:xfrm>
            <a:off x="0" y="0"/>
            <a:ext cx="9144000" cy="6858000"/>
          </a:xfrm>
        </p:spPr>
      </p:pic>
      <p:sp>
        <p:nvSpPr>
          <p:cNvPr id="561154" name="Title 1"/>
          <p:cNvSpPr>
            <a:spLocks noGrp="1"/>
          </p:cNvSpPr>
          <p:nvPr>
            <p:ph type="title" idx="4294967295"/>
          </p:nvPr>
        </p:nvSpPr>
        <p:spPr>
          <a:xfrm>
            <a:off x="457200" y="274638"/>
            <a:ext cx="2667000" cy="4906962"/>
          </a:xfrm>
        </p:spPr>
        <p:txBody>
          <a:bodyPr/>
          <a:lstStyle/>
          <a:p>
            <a:pPr eaLnBrk="1" hangingPunct="1"/>
            <a:r>
              <a:rPr lang="en-US" sz="6000" i="1">
                <a:latin typeface="Blackmoor LET" charset="0"/>
                <a:ea typeface="ＭＳ Ｐゴシック" charset="0"/>
                <a:cs typeface="Blackmoor LET" charset="0"/>
              </a:rPr>
              <a:t>A Crown of Thorns</a:t>
            </a:r>
          </a:p>
        </p:txBody>
      </p:sp>
    </p:spTree>
  </p:cSld>
  <p:clrMapOvr>
    <a:masterClrMapping/>
  </p:clrMapOvr>
  <p:transition spd="slow">
    <p:fade/>
  </p:transition>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01" name="Rectangle 2"/>
          <p:cNvSpPr>
            <a:spLocks noGrp="1" noChangeArrowheads="1"/>
          </p:cNvSpPr>
          <p:nvPr>
            <p:ph type="title" idx="4294967295"/>
          </p:nvPr>
        </p:nvSpPr>
        <p:spPr/>
        <p:txBody>
          <a:bodyPr/>
          <a:lstStyle/>
          <a:p>
            <a:pPr eaLnBrk="1" hangingPunct="1"/>
            <a:r>
              <a:rPr lang="en-US">
                <a:latin typeface="Arial" charset="0"/>
                <a:ea typeface="ＭＳ Ｐゴシック" charset="0"/>
                <a:cs typeface="ＭＳ Ｐゴシック" charset="0"/>
              </a:rPr>
              <a:t>Redemption</a:t>
            </a:r>
          </a:p>
        </p:txBody>
      </p:sp>
      <p:pic>
        <p:nvPicPr>
          <p:cNvPr id="563202" name="Picture 3" descr="Redemption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82100" cy="6886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5249" name="Rectangle 2"/>
          <p:cNvSpPr>
            <a:spLocks noGrp="1" noChangeArrowheads="1"/>
          </p:cNvSpPr>
          <p:nvPr>
            <p:ph type="title" idx="4294967295"/>
          </p:nvPr>
        </p:nvSpPr>
        <p:spPr/>
        <p:txBody>
          <a:bodyPr/>
          <a:lstStyle/>
          <a:p>
            <a:pPr eaLnBrk="1" hangingPunct="1"/>
            <a:r>
              <a:rPr lang="en-US">
                <a:latin typeface="Arial" charset="0"/>
                <a:ea typeface="ＭＳ Ｐゴシック" charset="0"/>
                <a:cs typeface="ＭＳ Ｐゴシック" charset="0"/>
              </a:rPr>
              <a:t>I know that my Redeemer lives</a:t>
            </a:r>
          </a:p>
        </p:txBody>
      </p:sp>
      <p:pic>
        <p:nvPicPr>
          <p:cNvPr id="565250" name="Picture 3" descr="Redemption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7297" name="Rectangle 2"/>
          <p:cNvSpPr>
            <a:spLocks noGrp="1" noChangeArrowheads="1"/>
          </p:cNvSpPr>
          <p:nvPr>
            <p:ph type="title" idx="4294967295"/>
          </p:nvPr>
        </p:nvSpPr>
        <p:spPr/>
        <p:txBody>
          <a:bodyPr/>
          <a:lstStyle/>
          <a:p>
            <a:pPr eaLnBrk="1" hangingPunct="1"/>
            <a:r>
              <a:rPr lang="en-US">
                <a:latin typeface="Arial" charset="0"/>
                <a:ea typeface="ＭＳ Ｐゴシック" charset="0"/>
                <a:cs typeface="ＭＳ Ｐゴシック" charset="0"/>
              </a:rPr>
              <a:t>The Lost Are Saved</a:t>
            </a:r>
          </a:p>
        </p:txBody>
      </p:sp>
      <p:pic>
        <p:nvPicPr>
          <p:cNvPr id="567298" name="Picture 3" descr="Redemption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9345" name="Rectangle 2"/>
          <p:cNvSpPr>
            <a:spLocks noGrp="1" noChangeArrowheads="1"/>
          </p:cNvSpPr>
          <p:nvPr>
            <p:ph type="title" idx="4294967295"/>
          </p:nvPr>
        </p:nvSpPr>
        <p:spPr/>
        <p:txBody>
          <a:bodyPr/>
          <a:lstStyle/>
          <a:p>
            <a:pPr eaLnBrk="1" hangingPunct="1"/>
            <a:r>
              <a:rPr lang="en-US">
                <a:latin typeface="Arial" charset="0"/>
                <a:ea typeface="ＭＳ Ｐゴシック" charset="0"/>
                <a:cs typeface="ＭＳ Ｐゴシック" charset="0"/>
              </a:rPr>
              <a:t>The Bound Are Free</a:t>
            </a:r>
          </a:p>
        </p:txBody>
      </p:sp>
      <p:pic>
        <p:nvPicPr>
          <p:cNvPr id="569346" name="Picture 3" descr="Redemption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1393" name="Picture 2" descr="Redemption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71394" name="Rectangle 3"/>
          <p:cNvSpPr>
            <a:spLocks noGrp="1" noChangeArrowheads="1"/>
          </p:cNvSpPr>
          <p:nvPr>
            <p:ph type="title" idx="4294967295"/>
          </p:nvPr>
        </p:nvSpPr>
        <p:spPr/>
        <p:txBody>
          <a:bodyPr/>
          <a:lstStyle/>
          <a:p>
            <a:pPr eaLnBrk="1" hangingPunct="1"/>
            <a:r>
              <a:rPr lang="en-US">
                <a:latin typeface="Arial" charset="0"/>
                <a:ea typeface="ＭＳ Ｐゴシック" charset="0"/>
                <a:cs typeface="ＭＳ Ｐゴシック" charset="0"/>
              </a:rPr>
              <a:t>The Cross Frees (no title)</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41" name="Picture 2" descr="Redemption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73442" name="Rectangle 3"/>
          <p:cNvSpPr>
            <a:spLocks noGrp="1" noChangeArrowheads="1"/>
          </p:cNvSpPr>
          <p:nvPr>
            <p:ph type="title" idx="4294967295"/>
          </p:nvPr>
        </p:nvSpPr>
        <p:spPr/>
        <p:txBody>
          <a:bodyPr/>
          <a:lstStyle/>
          <a:p>
            <a:pPr eaLnBrk="1" hangingPunct="1"/>
            <a:r>
              <a:rPr lang="en-US">
                <a:latin typeface="Arial" charset="0"/>
                <a:ea typeface="ＭＳ Ｐゴシック" charset="0"/>
                <a:cs typeface="ＭＳ Ｐゴシック" charset="0"/>
              </a:rPr>
              <a:t>Cross on Blue Clouds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5489" name="Picture 2" descr="Redemption7"/>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75490" name="Rectangle 3"/>
          <p:cNvSpPr>
            <a:spLocks noGrp="1" noChangeArrowheads="1"/>
          </p:cNvSpPr>
          <p:nvPr>
            <p:ph type="title" idx="4294967295"/>
          </p:nvPr>
        </p:nvSpPr>
        <p:spPr/>
        <p:txBody>
          <a:bodyPr/>
          <a:lstStyle/>
          <a:p>
            <a:pPr eaLnBrk="1" hangingPunct="1"/>
            <a:r>
              <a:rPr lang="en-US">
                <a:latin typeface="Arial" charset="0"/>
                <a:ea typeface="ＭＳ Ｐゴシック" charset="0"/>
                <a:cs typeface="ＭＳ Ｐゴシック" charset="0"/>
              </a:rPr>
              <a:t>Cross on White Clouds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Rectangle 2"/>
          <p:cNvSpPr>
            <a:spLocks noChangeArrowheads="1"/>
          </p:cNvSpPr>
          <p:nvPr/>
        </p:nvSpPr>
        <p:spPr bwMode="auto">
          <a:xfrm>
            <a:off x="0" y="0"/>
            <a:ext cx="7848600" cy="6858000"/>
          </a:xfrm>
          <a:prstGeom prst="rect">
            <a:avLst/>
          </a:prstGeom>
          <a:gradFill rotWithShape="0">
            <a:gsLst>
              <a:gs pos="0">
                <a:schemeClr val="bg2">
                  <a:alpha val="58000"/>
                </a:schemeClr>
              </a:gs>
              <a:gs pos="100000">
                <a:schemeClr val="bg2">
                  <a:gamma/>
                  <a:shade val="46275"/>
                  <a:invGamma/>
                </a:schemeClr>
              </a:gs>
            </a:gsLst>
            <a:lin ang="5400000" scaled="1"/>
          </a:gradFill>
          <a:ln w="9525">
            <a:solidFill>
              <a:schemeClr val="tx1"/>
            </a:solidFill>
            <a:miter lim="800000"/>
            <a:headEnd/>
            <a:tailEnd/>
          </a:ln>
          <a:effectLst/>
        </p:spPr>
        <p:txBody>
          <a:bodyPr wrap="none" anchor="ctr"/>
          <a:lstStyle/>
          <a:p>
            <a:pPr>
              <a:defRPr/>
            </a:pPr>
            <a:endParaRPr lang="en-US" sz="2400">
              <a:solidFill>
                <a:srgbClr val="2F1311"/>
              </a:solidFill>
              <a:latin typeface="Arial" pitchFamily="-112" charset="0"/>
              <a:ea typeface="ＭＳ Ｐゴシック" pitchFamily="-112" charset="-128"/>
              <a:cs typeface="ＭＳ Ｐゴシック" pitchFamily="-112" charset="-128"/>
            </a:endParaRPr>
          </a:p>
        </p:txBody>
      </p:sp>
      <p:sp>
        <p:nvSpPr>
          <p:cNvPr id="279555" name="Rectangle 3"/>
          <p:cNvSpPr>
            <a:spLocks noGrp="1" noChangeArrowheads="1"/>
          </p:cNvSpPr>
          <p:nvPr>
            <p:ph type="title"/>
          </p:nvPr>
        </p:nvSpPr>
        <p:spPr>
          <a:xfrm>
            <a:off x="3581400" y="277813"/>
            <a:ext cx="3657600" cy="1779587"/>
          </a:xfrm>
          <a:effectLst>
            <a:outerShdw blurRad="63500" dist="38099" dir="2700000" algn="ctr" rotWithShape="0">
              <a:schemeClr val="bg2">
                <a:alpha val="74998"/>
              </a:schemeClr>
            </a:outerShdw>
          </a:effectLst>
        </p:spPr>
        <p:txBody>
          <a:bodyPr/>
          <a:lstStyle/>
          <a:p>
            <a:pPr eaLnBrk="1" hangingPunct="1">
              <a:defRPr/>
            </a:pPr>
            <a:r>
              <a:rPr lang="en-US" dirty="0">
                <a:ea typeface="ＭＳ Ｐゴシック" pitchFamily="-112" charset="-128"/>
                <a:cs typeface="ＭＳ Ｐゴシック" pitchFamily="-112" charset="-128"/>
              </a:rPr>
              <a:t>Passover &amp; the Lord</a:t>
            </a:r>
            <a:r>
              <a:rPr lang="fr-FR" dirty="0">
                <a:ea typeface="ＭＳ Ｐゴシック" pitchFamily="-112" charset="-128"/>
                <a:cs typeface="ＭＳ Ｐゴシック" pitchFamily="-112" charset="-128"/>
              </a:rPr>
              <a:t>'</a:t>
            </a:r>
            <a:r>
              <a:rPr lang="en-US" dirty="0">
                <a:ea typeface="ＭＳ Ｐゴシック" pitchFamily="-112" charset="-128"/>
                <a:cs typeface="ＭＳ Ｐゴシック" pitchFamily="-112" charset="-128"/>
              </a:rPr>
              <a:t>s Supper</a:t>
            </a:r>
          </a:p>
        </p:txBody>
      </p:sp>
      <p:pic>
        <p:nvPicPr>
          <p:cNvPr id="201731" name="Picture 4" descr="Lord's Suppe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3073400"/>
            <a:ext cx="5943600" cy="3784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01732" name="Picture 5" descr="Lord's Suppe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0"/>
            <a:ext cx="3124200" cy="312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1733" name="TextBox 1"/>
          <p:cNvSpPr txBox="1">
            <a:spLocks noChangeArrowheads="1"/>
          </p:cNvSpPr>
          <p:nvPr/>
        </p:nvSpPr>
        <p:spPr bwMode="auto">
          <a:xfrm>
            <a:off x="28575" y="2492375"/>
            <a:ext cx="3103563" cy="10160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2000" b="1">
                <a:solidFill>
                  <a:srgbClr val="2F1311"/>
                </a:solidFill>
              </a:rPr>
              <a:t>Why did Jesus choose bread and wine for His Last Supper?</a:t>
            </a:r>
          </a:p>
        </p:txBody>
      </p:sp>
      <p:sp>
        <p:nvSpPr>
          <p:cNvPr id="201734" name="WordArt 7"/>
          <p:cNvSpPr>
            <a:spLocks noChangeArrowheads="1" noChangeShapeType="1" noTextEdit="1"/>
          </p:cNvSpPr>
          <p:nvPr/>
        </p:nvSpPr>
        <p:spPr bwMode="auto">
          <a:xfrm>
            <a:off x="2876550" y="1676400"/>
            <a:ext cx="4743450" cy="2484438"/>
          </a:xfrm>
          <a:prstGeom prst="rect">
            <a:avLst/>
          </a:prstGeom>
        </p:spPr>
        <p:txBody>
          <a:bodyPr wrap="none" fromWordArt="1">
            <a:prstTxWarp prst="textCascadeUp">
              <a:avLst>
                <a:gd name="adj" fmla="val 44444"/>
              </a:avLst>
            </a:prstTxWarp>
            <a:scene3d>
              <a:camera prst="legacyPerspectiveFront">
                <a:rot lat="20519959" lon="1080000" rev="0"/>
              </a:camera>
              <a:lightRig rig="legacyHarsh2" dir="b"/>
            </a:scene3d>
            <a:sp3d extrusionH="430200" prstMaterial="legacyMatte">
              <a:extrusionClr>
                <a:srgbClr val="FF6600"/>
              </a:extrusionClr>
            </a:sp3d>
          </a:bodyPr>
          <a:lstStyle/>
          <a:p>
            <a:pPr algn="ctr"/>
            <a:r>
              <a:rPr lang="en-US" sz="3600" kern="10">
                <a:ln w="9525">
                  <a:round/>
                  <a:headEnd/>
                  <a:tailEnd/>
                </a:ln>
                <a:gradFill rotWithShape="1">
                  <a:gsLst>
                    <a:gs pos="0">
                      <a:srgbClr val="FFE701"/>
                    </a:gs>
                    <a:gs pos="100000">
                      <a:srgbClr val="FE3E02"/>
                    </a:gs>
                  </a:gsLst>
                  <a:lin ang="5400000" scaled="1"/>
                </a:gradFill>
                <a:latin typeface="Impact"/>
                <a:ea typeface="Impact"/>
                <a:cs typeface="Impact"/>
              </a:rPr>
              <a:t>Four Comparisons</a:t>
            </a:r>
          </a:p>
        </p:txBody>
      </p:sp>
      <p:sp>
        <p:nvSpPr>
          <p:cNvPr id="201735" name="Text Box 5"/>
          <p:cNvSpPr txBox="1">
            <a:spLocks noChangeArrowheads="1"/>
          </p:cNvSpPr>
          <p:nvPr/>
        </p:nvSpPr>
        <p:spPr bwMode="auto">
          <a:xfrm>
            <a:off x="8397875" y="82550"/>
            <a:ext cx="669925" cy="396875"/>
          </a:xfrm>
          <a:prstGeom prst="rect">
            <a:avLst/>
          </a:prstGeom>
          <a:solidFill>
            <a:schemeClr val="tx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2000" b="1"/>
              <a:t>143</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79555"/>
                                        </p:tgtEl>
                                        <p:attrNameLst>
                                          <p:attrName>style.visibility</p:attrName>
                                        </p:attrNameLst>
                                      </p:cBhvr>
                                      <p:to>
                                        <p:strVal val="visible"/>
                                      </p:to>
                                    </p:set>
                                    <p:animEffect transition="in" filter="dissolve">
                                      <p:cBhvr>
                                        <p:cTn id="7" dur="500"/>
                                        <p:tgtEl>
                                          <p:spTgt spid="2795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955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6545" name="Picture 3" descr="Ominous Sky Wallpaper with Cross and Thorn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06531" name="Title 1"/>
          <p:cNvSpPr>
            <a:spLocks noGrp="1"/>
          </p:cNvSpPr>
          <p:nvPr>
            <p:ph type="ctrTitle" idx="4294967295"/>
          </p:nvPr>
        </p:nvSpPr>
        <p:spPr>
          <a:xfrm>
            <a:off x="0" y="6076950"/>
            <a:ext cx="9144000" cy="704850"/>
          </a:xfrm>
          <a:effectLst>
            <a:outerShdw blurRad="63500" dist="35921" dir="2700000" algn="ctr" rotWithShape="0">
              <a:srgbClr val="000000">
                <a:alpha val="74998"/>
              </a:srgbClr>
            </a:outerShdw>
          </a:effectLst>
        </p:spPr>
        <p:txBody>
          <a:bodyPr/>
          <a:lstStyle/>
          <a:p>
            <a:pPr eaLnBrk="1" hangingPunct="1">
              <a:defRPr/>
            </a:pPr>
            <a:r>
              <a:rPr lang="en-US" sz="2400" b="1" i="1" dirty="0">
                <a:solidFill>
                  <a:schemeClr val="bg1"/>
                </a:solidFill>
                <a:latin typeface="Arial"/>
                <a:ea typeface="ＭＳ Ｐゴシック" charset="0"/>
                <a:cs typeface="Arial"/>
              </a:rPr>
              <a:t>II.  Look </a:t>
            </a:r>
            <a:r>
              <a:rPr lang="en-US" sz="3200" b="1" i="1" dirty="0">
                <a:solidFill>
                  <a:srgbClr val="FFFF00"/>
                </a:solidFill>
                <a:latin typeface="Arial"/>
                <a:ea typeface="ＭＳ Ｐゴシック" charset="0"/>
                <a:cs typeface="Arial"/>
              </a:rPr>
              <a:t>back</a:t>
            </a:r>
            <a:r>
              <a:rPr lang="en-US" sz="3200" b="1" i="1" dirty="0">
                <a:solidFill>
                  <a:schemeClr val="bg1"/>
                </a:solidFill>
                <a:latin typeface="Arial"/>
                <a:ea typeface="ＭＳ Ｐゴシック" charset="0"/>
                <a:cs typeface="Arial"/>
              </a:rPr>
              <a:t> </a:t>
            </a:r>
            <a:r>
              <a:rPr lang="en-US" sz="2400" b="1" i="1" dirty="0">
                <a:solidFill>
                  <a:schemeClr val="bg1"/>
                </a:solidFill>
                <a:latin typeface="Arial"/>
                <a:ea typeface="ＭＳ Ｐゴシック" charset="0"/>
                <a:cs typeface="Arial"/>
              </a:rPr>
              <a:t>at Christ</a:t>
            </a:r>
            <a:r>
              <a:rPr lang="fr-FR" altLang="ja-JP" sz="2400" b="1" i="1" dirty="0">
                <a:solidFill>
                  <a:schemeClr val="bg1"/>
                </a:solidFill>
                <a:latin typeface="Arial"/>
                <a:ea typeface="ＭＳ Ｐゴシック" charset="0"/>
                <a:cs typeface="Arial"/>
              </a:rPr>
              <a:t>'</a:t>
            </a:r>
            <a:r>
              <a:rPr lang="en-US" sz="2400" b="1" i="1" dirty="0">
                <a:solidFill>
                  <a:schemeClr val="bg1"/>
                </a:solidFill>
                <a:latin typeface="Arial"/>
                <a:ea typeface="ＭＳ Ｐゴシック" charset="0"/>
                <a:cs typeface="Arial"/>
              </a:rPr>
              <a:t>s death for you</a:t>
            </a:r>
          </a:p>
        </p:txBody>
      </p:sp>
      <p:sp>
        <p:nvSpPr>
          <p:cNvPr id="406532" name="Title 1"/>
          <p:cNvSpPr>
            <a:spLocks/>
          </p:cNvSpPr>
          <p:nvPr/>
        </p:nvSpPr>
        <p:spPr bwMode="auto">
          <a:xfrm>
            <a:off x="152400" y="76200"/>
            <a:ext cx="4267200" cy="476250"/>
          </a:xfrm>
          <a:prstGeom prst="rect">
            <a:avLst/>
          </a:prstGeom>
          <a:noFill/>
          <a:ln w="9525">
            <a:noFill/>
            <a:miter lim="800000"/>
            <a:headEnd/>
            <a:tailEnd/>
          </a:ln>
          <a:effectLst>
            <a:outerShdw blurRad="63500" dist="35921" dir="2700000" algn="ctr" rotWithShape="0">
              <a:srgbClr val="000000">
                <a:alpha val="74998"/>
              </a:srgbClr>
            </a:outerShdw>
          </a:effectLst>
        </p:spPr>
        <p:txBody>
          <a:bodyPr anchor="ctr"/>
          <a:lstStyle/>
          <a:p>
            <a:pPr eaLnBrk="1" hangingPunct="1">
              <a:defRPr/>
            </a:pPr>
            <a:r>
              <a:rPr lang="en-US" sz="3600" i="1">
                <a:solidFill>
                  <a:srgbClr val="FFFFFF"/>
                </a:solidFill>
                <a:latin typeface="Aramis Regular" charset="0"/>
              </a:rPr>
              <a:t>The Four Directions</a:t>
            </a:r>
            <a:endParaRPr lang="en-US" sz="4000">
              <a:solidFill>
                <a:srgbClr val="000000"/>
              </a:solidFill>
              <a:latin typeface="Calibri" charset="0"/>
            </a:endParaRPr>
          </a:p>
        </p:txBody>
      </p:sp>
      <p:sp>
        <p:nvSpPr>
          <p:cNvPr id="236548" name="AutoShape 5"/>
          <p:cNvSpPr>
            <a:spLocks noChangeArrowheads="1"/>
          </p:cNvSpPr>
          <p:nvPr/>
        </p:nvSpPr>
        <p:spPr bwMode="auto">
          <a:xfrm>
            <a:off x="3962400" y="0"/>
            <a:ext cx="1371600" cy="2286000"/>
          </a:xfrm>
          <a:prstGeom prst="upArrow">
            <a:avLst>
              <a:gd name="adj1" fmla="val 50000"/>
              <a:gd name="adj2" fmla="val 41667"/>
            </a:avLst>
          </a:prstGeom>
          <a:solidFill>
            <a:schemeClr val="folHlink"/>
          </a:solidFill>
          <a:ln w="9525">
            <a:solidFill>
              <a:schemeClr val="tx1"/>
            </a:solidFill>
            <a:miter lim="800000"/>
            <a:headEnd/>
            <a:tailEnd/>
          </a:ln>
        </p:spPr>
        <p:txBody>
          <a:bodyPr wrap="none" anchor="ctr"/>
          <a:lstStyle/>
          <a:p>
            <a:endParaRPr lang="en-US" sz="2400">
              <a:solidFill>
                <a:srgbClr val="000000"/>
              </a:solidFill>
              <a:latin typeface="Arial" charset="0"/>
            </a:endParaRPr>
          </a:p>
        </p:txBody>
      </p:sp>
      <p:sp>
        <p:nvSpPr>
          <p:cNvPr id="406534" name="Text Box 6"/>
          <p:cNvSpPr txBox="1">
            <a:spLocks noChangeArrowheads="1"/>
          </p:cNvSpPr>
          <p:nvPr/>
        </p:nvSpPr>
        <p:spPr bwMode="auto">
          <a:xfrm rot="-5400000">
            <a:off x="3740150" y="981075"/>
            <a:ext cx="1755775" cy="70167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a:defRPr/>
            </a:pPr>
            <a:r>
              <a:rPr lang="en-US" sz="4000" i="1">
                <a:solidFill>
                  <a:srgbClr val="FFFF00"/>
                </a:solidFill>
                <a:latin typeface="Aramis Regular" pitchFamily="-112" charset="0"/>
                <a:ea typeface="ＭＳ Ｐゴシック" pitchFamily="-112" charset="-128"/>
                <a:cs typeface="ＭＳ Ｐゴシック" pitchFamily="-112" charset="-128"/>
              </a:rPr>
              <a:t>outward</a:t>
            </a:r>
          </a:p>
        </p:txBody>
      </p:sp>
      <p:sp>
        <p:nvSpPr>
          <p:cNvPr id="236550" name="AutoShape 7"/>
          <p:cNvSpPr>
            <a:spLocks noChangeArrowheads="1"/>
          </p:cNvSpPr>
          <p:nvPr/>
        </p:nvSpPr>
        <p:spPr bwMode="auto">
          <a:xfrm rot="-5400000">
            <a:off x="2438400" y="1447800"/>
            <a:ext cx="1371600" cy="2286000"/>
          </a:xfrm>
          <a:prstGeom prst="upArrow">
            <a:avLst>
              <a:gd name="adj1" fmla="val 50000"/>
              <a:gd name="adj2" fmla="val 41667"/>
            </a:avLst>
          </a:prstGeom>
          <a:solidFill>
            <a:schemeClr val="folHlink"/>
          </a:solidFill>
          <a:ln w="9525">
            <a:solidFill>
              <a:schemeClr val="tx1"/>
            </a:solidFill>
            <a:miter lim="800000"/>
            <a:headEnd/>
            <a:tailEnd/>
          </a:ln>
        </p:spPr>
        <p:txBody>
          <a:bodyPr wrap="none" anchor="ctr"/>
          <a:lstStyle/>
          <a:p>
            <a:endParaRPr lang="en-US" sz="2400">
              <a:solidFill>
                <a:srgbClr val="000000"/>
              </a:solidFill>
              <a:latin typeface="Arial" charset="0"/>
            </a:endParaRPr>
          </a:p>
        </p:txBody>
      </p:sp>
      <p:sp>
        <p:nvSpPr>
          <p:cNvPr id="406536" name="Text Box 8"/>
          <p:cNvSpPr txBox="1">
            <a:spLocks noChangeArrowheads="1"/>
          </p:cNvSpPr>
          <p:nvPr/>
        </p:nvSpPr>
        <p:spPr bwMode="auto">
          <a:xfrm rot="-21600000">
            <a:off x="2795588" y="2270125"/>
            <a:ext cx="1014412" cy="70167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a:defRPr/>
            </a:pPr>
            <a:r>
              <a:rPr lang="en-US" sz="4000" i="1">
                <a:solidFill>
                  <a:srgbClr val="FFFF00"/>
                </a:solidFill>
                <a:latin typeface="Aramis Regular" pitchFamily="-112" charset="0"/>
                <a:ea typeface="ＭＳ Ｐゴシック" pitchFamily="-112" charset="-128"/>
                <a:cs typeface="ＭＳ Ｐゴシック" pitchFamily="-112" charset="-128"/>
              </a:rPr>
              <a:t>back</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7537" name="Title 1"/>
          <p:cNvSpPr>
            <a:spLocks noGrp="1"/>
          </p:cNvSpPr>
          <p:nvPr>
            <p:ph type="ctrTitle"/>
          </p:nvPr>
        </p:nvSpPr>
        <p:spPr/>
        <p:txBody>
          <a:bodyPr/>
          <a:lstStyle/>
          <a:p>
            <a:pPr eaLnBrk="1" hangingPunct="1"/>
            <a:endParaRPr lang="en-US">
              <a:latin typeface="Calibri" charset="0"/>
              <a:ea typeface="ＭＳ Ｐゴシック" charset="0"/>
              <a:cs typeface="ＭＳ Ｐゴシック" charset="0"/>
            </a:endParaRPr>
          </a:p>
        </p:txBody>
      </p:sp>
      <p:sp>
        <p:nvSpPr>
          <p:cNvPr id="577538" name="Subtitle 2"/>
          <p:cNvSpPr>
            <a:spLocks noGrp="1"/>
          </p:cNvSpPr>
          <p:nvPr>
            <p:ph type="subTitle" idx="1"/>
          </p:nvPr>
        </p:nvSpPr>
        <p:spPr/>
        <p:txBody>
          <a:bodyPr/>
          <a:lstStyle/>
          <a:p>
            <a:pPr eaLnBrk="1" hangingPunct="1"/>
            <a:endParaRPr lang="en-US">
              <a:solidFill>
                <a:srgbClr val="898989"/>
              </a:solidFill>
              <a:latin typeface="Calibri" charset="0"/>
              <a:ea typeface="ＭＳ Ｐゴシック" charset="0"/>
              <a:cs typeface="ＭＳ Ｐゴシック" charset="0"/>
            </a:endParaRPr>
          </a:p>
        </p:txBody>
      </p:sp>
      <p:pic>
        <p:nvPicPr>
          <p:cNvPr id="577539" name="Picture 3" descr="Biblical Verse and Cross with Thorn Crown.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8561" name="Content Placeholder 3" descr="Mountains with Fiery Sunset.jpg"/>
          <p:cNvPicPr>
            <a:picLocks noGrp="1" noChangeAspect="1"/>
          </p:cNvPicPr>
          <p:nvPr>
            <p:ph idx="4294967295"/>
          </p:nvPr>
        </p:nvPicPr>
        <p:blipFill>
          <a:blip r:embed="rId3">
            <a:extLst>
              <a:ext uri="{28A0092B-C50C-407E-A947-70E740481C1C}">
                <a14:useLocalDpi xmlns:a14="http://schemas.microsoft.com/office/drawing/2010/main"/>
              </a:ext>
            </a:extLst>
          </a:blip>
          <a:srcRect/>
          <a:stretch>
            <a:fillRect/>
          </a:stretch>
        </p:blipFill>
        <p:spPr>
          <a:xfrm>
            <a:off x="0" y="0"/>
            <a:ext cx="9144000" cy="6858000"/>
          </a:xfrm>
        </p:spPr>
      </p:pic>
      <p:sp>
        <p:nvSpPr>
          <p:cNvPr id="578562" name="Title 1"/>
          <p:cNvSpPr>
            <a:spLocks noGrp="1"/>
          </p:cNvSpPr>
          <p:nvPr>
            <p:ph type="title" idx="4294967295"/>
          </p:nvPr>
        </p:nvSpPr>
        <p:spPr/>
        <p:txBody>
          <a:bodyPr/>
          <a:lstStyle/>
          <a:p>
            <a:pPr eaLnBrk="1" hangingPunct="1"/>
            <a:r>
              <a:rPr lang="en-US">
                <a:latin typeface="Calibri" charset="0"/>
                <a:ea typeface="ＭＳ Ｐゴシック" charset="0"/>
                <a:cs typeface="ＭＳ Ｐゴシック" charset="0"/>
              </a:rPr>
              <a:t>The sky went dark…</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0609" name="Title 1"/>
          <p:cNvSpPr>
            <a:spLocks noGrp="1"/>
          </p:cNvSpPr>
          <p:nvPr>
            <p:ph type="ctrTitle" idx="4294967295"/>
          </p:nvPr>
        </p:nvSpPr>
        <p:spPr>
          <a:xfrm>
            <a:off x="685800" y="2130425"/>
            <a:ext cx="7772400" cy="1470025"/>
          </a:xfrm>
        </p:spPr>
        <p:txBody>
          <a:bodyPr/>
          <a:lstStyle/>
          <a:p>
            <a:pPr eaLnBrk="1" hangingPunct="1"/>
            <a:r>
              <a:rPr lang="en-US">
                <a:latin typeface="Calibri" charset="0"/>
                <a:ea typeface="ＭＳ Ｐゴシック" charset="0"/>
                <a:cs typeface="ＭＳ Ｐゴシック" charset="0"/>
              </a:rPr>
              <a:t>Luke 23:46</a:t>
            </a:r>
          </a:p>
        </p:txBody>
      </p:sp>
      <p:sp>
        <p:nvSpPr>
          <p:cNvPr id="580610" name="Subtitle 2"/>
          <p:cNvSpPr>
            <a:spLocks noGrp="1"/>
          </p:cNvSpPr>
          <p:nvPr>
            <p:ph type="subTitle" idx="4294967295"/>
          </p:nvPr>
        </p:nvSpPr>
        <p:spPr>
          <a:xfrm>
            <a:off x="1371600" y="3886200"/>
            <a:ext cx="6400800" cy="1752600"/>
          </a:xfrm>
        </p:spPr>
        <p:txBody>
          <a:bodyPr/>
          <a:lstStyle/>
          <a:p>
            <a:pPr marL="0" indent="0" algn="ctr" eaLnBrk="1" hangingPunct="1">
              <a:buFont typeface="Arial" charset="0"/>
              <a:buNone/>
            </a:pPr>
            <a:endParaRPr lang="en-US">
              <a:solidFill>
                <a:srgbClr val="898989"/>
              </a:solidFill>
              <a:latin typeface="Calibri" charset="0"/>
              <a:ea typeface="ＭＳ Ｐゴシック" charset="0"/>
              <a:cs typeface="ＭＳ Ｐゴシック" charset="0"/>
            </a:endParaRPr>
          </a:p>
        </p:txBody>
      </p:sp>
      <p:pic>
        <p:nvPicPr>
          <p:cNvPr id="580611" name="Picture 3" descr="Desert Landscape with Crucifixion Scripture.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2657" name="Content Placeholder 3" descr="Desert Landscape with Jesus on Cross.jpg"/>
          <p:cNvPicPr>
            <a:picLocks noGrp="1" noChangeAspect="1"/>
          </p:cNvPicPr>
          <p:nvPr>
            <p:ph idx="4294967295"/>
          </p:nvPr>
        </p:nvPicPr>
        <p:blipFill>
          <a:blip r:embed="rId3">
            <a:extLst>
              <a:ext uri="{28A0092B-C50C-407E-A947-70E740481C1C}">
                <a14:useLocalDpi xmlns:a14="http://schemas.microsoft.com/office/drawing/2010/main"/>
              </a:ext>
            </a:extLst>
          </a:blip>
          <a:srcRect/>
          <a:stretch>
            <a:fillRect/>
          </a:stretch>
        </p:blipFill>
        <p:spPr>
          <a:xfrm>
            <a:off x="0" y="0"/>
            <a:ext cx="9144000" cy="6858000"/>
          </a:xfrm>
        </p:spPr>
      </p:pic>
      <p:sp>
        <p:nvSpPr>
          <p:cNvPr id="582658" name="Title 1"/>
          <p:cNvSpPr>
            <a:spLocks noGrp="1"/>
          </p:cNvSpPr>
          <p:nvPr>
            <p:ph type="title" idx="4294967295"/>
          </p:nvPr>
        </p:nvSpPr>
        <p:spPr>
          <a:xfrm>
            <a:off x="457200" y="0"/>
            <a:ext cx="8229600" cy="868363"/>
          </a:xfrm>
        </p:spPr>
        <p:txBody>
          <a:bodyPr/>
          <a:lstStyle/>
          <a:p>
            <a:pPr eaLnBrk="1" hangingPunct="1"/>
            <a:r>
              <a:rPr lang="en-US" sz="4000">
                <a:latin typeface="Calibri" charset="0"/>
                <a:ea typeface="ＭＳ Ｐゴシック" charset="0"/>
                <a:cs typeface="ＭＳ Ｐゴシック" charset="0"/>
              </a:rPr>
              <a:t>The Cross over the sands of time…</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4705" name="Title 1"/>
          <p:cNvSpPr>
            <a:spLocks noGrp="1"/>
          </p:cNvSpPr>
          <p:nvPr>
            <p:ph type="ctrTitle" idx="4294967295"/>
          </p:nvPr>
        </p:nvSpPr>
        <p:spPr>
          <a:xfrm>
            <a:off x="685800" y="2130425"/>
            <a:ext cx="7772400" cy="1470025"/>
          </a:xfrm>
        </p:spPr>
        <p:txBody>
          <a:bodyPr/>
          <a:lstStyle/>
          <a:p>
            <a:pPr eaLnBrk="1" hangingPunct="1"/>
            <a:r>
              <a:rPr lang="en-US">
                <a:latin typeface="Calibri" charset="0"/>
                <a:ea typeface="ＭＳ Ｐゴシック" charset="0"/>
                <a:cs typeface="ＭＳ Ｐゴシック" charset="0"/>
              </a:rPr>
              <a:t>Forgive them, Father, for they know not what they do (Luke 23:34)</a:t>
            </a:r>
          </a:p>
        </p:txBody>
      </p:sp>
      <p:sp>
        <p:nvSpPr>
          <p:cNvPr id="584706" name="Subtitle 2"/>
          <p:cNvSpPr>
            <a:spLocks noGrp="1"/>
          </p:cNvSpPr>
          <p:nvPr>
            <p:ph type="subTitle" idx="4294967295"/>
          </p:nvPr>
        </p:nvSpPr>
        <p:spPr>
          <a:xfrm>
            <a:off x="1371600" y="3886200"/>
            <a:ext cx="6400800" cy="1752600"/>
          </a:xfrm>
        </p:spPr>
        <p:txBody>
          <a:bodyPr/>
          <a:lstStyle/>
          <a:p>
            <a:pPr marL="0" indent="0" algn="ctr" eaLnBrk="1" hangingPunct="1">
              <a:buFont typeface="Arial" charset="0"/>
              <a:buNone/>
            </a:pPr>
            <a:endParaRPr lang="en-US">
              <a:solidFill>
                <a:srgbClr val="898989"/>
              </a:solidFill>
              <a:latin typeface="Calibri" charset="0"/>
              <a:ea typeface="ＭＳ Ｐゴシック" charset="0"/>
              <a:cs typeface="ＭＳ Ｐゴシック" charset="0"/>
            </a:endParaRPr>
          </a:p>
        </p:txBody>
      </p:sp>
      <p:pic>
        <p:nvPicPr>
          <p:cNvPr id="584707" name="Picture 3" descr="Forgive Them Father For They Know Not What They Do.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6753" name="Content Placeholder 3" descr="Brilliant Vision of Jesus on Cross.jpg"/>
          <p:cNvPicPr>
            <a:picLocks noGrp="1" noChangeAspect="1"/>
          </p:cNvPicPr>
          <p:nvPr>
            <p:ph idx="4294967295"/>
          </p:nvPr>
        </p:nvPicPr>
        <p:blipFill>
          <a:blip r:embed="rId3">
            <a:extLst>
              <a:ext uri="{28A0092B-C50C-407E-A947-70E740481C1C}">
                <a14:useLocalDpi xmlns:a14="http://schemas.microsoft.com/office/drawing/2010/main"/>
              </a:ext>
            </a:extLst>
          </a:blip>
          <a:srcRect/>
          <a:stretch>
            <a:fillRect/>
          </a:stretch>
        </p:blipFill>
        <p:spPr>
          <a:xfrm>
            <a:off x="0" y="0"/>
            <a:ext cx="9144000" cy="6858000"/>
          </a:xfrm>
        </p:spPr>
      </p:pic>
      <p:sp>
        <p:nvSpPr>
          <p:cNvPr id="586754" name="Title 1"/>
          <p:cNvSpPr>
            <a:spLocks noGrp="1"/>
          </p:cNvSpPr>
          <p:nvPr>
            <p:ph type="title" idx="4294967295"/>
          </p:nvPr>
        </p:nvSpPr>
        <p:spPr>
          <a:xfrm>
            <a:off x="0" y="2743200"/>
            <a:ext cx="1752600" cy="4114800"/>
          </a:xfrm>
        </p:spPr>
        <p:txBody>
          <a:bodyPr/>
          <a:lstStyle/>
          <a:p>
            <a:pPr eaLnBrk="1" hangingPunct="1"/>
            <a:r>
              <a:rPr lang="en-US">
                <a:solidFill>
                  <a:schemeClr val="bg1"/>
                </a:solidFill>
                <a:latin typeface="Calibri" charset="0"/>
                <a:ea typeface="ＭＳ Ｐゴシック" charset="0"/>
                <a:cs typeface="ＭＳ Ｐゴシック" charset="0"/>
              </a:rPr>
              <a:t>The cross brings light!</a:t>
            </a:r>
            <a:endParaRPr lang="en-US">
              <a:latin typeface="Calibri" charset="0"/>
              <a:ea typeface="ＭＳ Ｐゴシック" charset="0"/>
              <a:cs typeface="ＭＳ Ｐゴシック" charset="0"/>
            </a:endParaRP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8801" name="Rectangle 3"/>
          <p:cNvSpPr>
            <a:spLocks noGrp="1" noChangeArrowheads="1"/>
          </p:cNvSpPr>
          <p:nvPr>
            <p:ph type="title" idx="4294967295"/>
          </p:nvPr>
        </p:nvSpPr>
        <p:spPr/>
        <p:txBody>
          <a:bodyPr/>
          <a:lstStyle/>
          <a:p>
            <a:pPr eaLnBrk="1" hangingPunct="1"/>
            <a:r>
              <a:rPr lang="en-US">
                <a:latin typeface="Arial" charset="0"/>
                <a:ea typeface="ＭＳ Ｐゴシック" charset="0"/>
                <a:cs typeface="ＭＳ Ｐゴシック" charset="0"/>
              </a:rPr>
              <a:t>Highly Exalted</a:t>
            </a:r>
          </a:p>
        </p:txBody>
      </p:sp>
      <p:pic>
        <p:nvPicPr>
          <p:cNvPr id="588802" name="Picture 2" descr="HighlyExalted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0849" name="Rectangle 3"/>
          <p:cNvSpPr>
            <a:spLocks noGrp="1" noChangeArrowheads="1"/>
          </p:cNvSpPr>
          <p:nvPr>
            <p:ph type="title" idx="4294967295"/>
          </p:nvPr>
        </p:nvSpPr>
        <p:spPr/>
        <p:txBody>
          <a:bodyPr/>
          <a:lstStyle/>
          <a:p>
            <a:pPr eaLnBrk="1" hangingPunct="1"/>
            <a:r>
              <a:rPr lang="en-US">
                <a:latin typeface="Arial" charset="0"/>
                <a:ea typeface="ＭＳ Ｐゴシック" charset="0"/>
                <a:cs typeface="ＭＳ Ｐゴシック" charset="0"/>
              </a:rPr>
              <a:t>Phil. 2:10-11</a:t>
            </a:r>
          </a:p>
        </p:txBody>
      </p:sp>
      <p:pic>
        <p:nvPicPr>
          <p:cNvPr id="590850" name="Picture 2" descr="HighlyExalted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2897" name="Rectangle 3"/>
          <p:cNvSpPr>
            <a:spLocks noGrp="1" noChangeArrowheads="1"/>
          </p:cNvSpPr>
          <p:nvPr>
            <p:ph type="title" idx="4294967295"/>
          </p:nvPr>
        </p:nvSpPr>
        <p:spPr/>
        <p:txBody>
          <a:bodyPr/>
          <a:lstStyle/>
          <a:p>
            <a:pPr eaLnBrk="1" hangingPunct="1"/>
            <a:r>
              <a:rPr lang="en-US">
                <a:latin typeface="Arial" charset="0"/>
                <a:ea typeface="ＭＳ Ｐゴシック" charset="0"/>
                <a:cs typeface="ＭＳ Ｐゴシック" charset="0"/>
              </a:rPr>
              <a:t>Jesus, the glory of the Father</a:t>
            </a:r>
          </a:p>
        </p:txBody>
      </p:sp>
      <p:pic>
        <p:nvPicPr>
          <p:cNvPr id="592898" name="Picture 2" descr="HighlyExalted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4945" name="Picture 2" descr="HighlyExalted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94946" name="Rectangle 3"/>
          <p:cNvSpPr>
            <a:spLocks noGrp="1" noChangeArrowheads="1"/>
          </p:cNvSpPr>
          <p:nvPr>
            <p:ph type="title" idx="4294967295"/>
          </p:nvPr>
        </p:nvSpPr>
        <p:spPr>
          <a:xfrm>
            <a:off x="4343400" y="762000"/>
            <a:ext cx="4419600" cy="1600200"/>
          </a:xfrm>
        </p:spPr>
        <p:txBody>
          <a:bodyPr/>
          <a:lstStyle/>
          <a:p>
            <a:pPr eaLnBrk="1" hangingPunct="1"/>
            <a:r>
              <a:rPr lang="en-US">
                <a:latin typeface="Arial" charset="0"/>
                <a:ea typeface="ＭＳ Ｐゴシック" charset="0"/>
                <a:cs typeface="ＭＳ Ｐゴシック" charset="0"/>
              </a:rPr>
              <a:t>Praise the Lord on High!</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8593" name="Picture 3" descr="Ominous Sky Wallpaper with Cross and Thorn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75459" name="Title 1"/>
          <p:cNvSpPr>
            <a:spLocks noGrp="1"/>
          </p:cNvSpPr>
          <p:nvPr>
            <p:ph type="ctrTitle" idx="4294967295"/>
          </p:nvPr>
        </p:nvSpPr>
        <p:spPr>
          <a:xfrm>
            <a:off x="0" y="6076950"/>
            <a:ext cx="9144000" cy="704850"/>
          </a:xfrm>
          <a:effectLst>
            <a:outerShdw blurRad="63500" dist="35921" dir="2700000" algn="ctr" rotWithShape="0">
              <a:srgbClr val="000000">
                <a:alpha val="74998"/>
              </a:srgbClr>
            </a:outerShdw>
          </a:effectLst>
        </p:spPr>
        <p:txBody>
          <a:bodyPr/>
          <a:lstStyle/>
          <a:p>
            <a:pPr eaLnBrk="1" hangingPunct="1">
              <a:defRPr/>
            </a:pPr>
            <a:r>
              <a:rPr lang="en-US" sz="2400" b="1" i="1" dirty="0">
                <a:solidFill>
                  <a:schemeClr val="bg1"/>
                </a:solidFill>
                <a:latin typeface="Arial"/>
                <a:ea typeface="ＭＳ Ｐゴシック" charset="0"/>
                <a:cs typeface="Arial"/>
              </a:rPr>
              <a:t>III.  Look </a:t>
            </a:r>
            <a:r>
              <a:rPr lang="en-US" sz="3200" b="1" i="1" dirty="0">
                <a:solidFill>
                  <a:srgbClr val="FFFF00"/>
                </a:solidFill>
                <a:latin typeface="Arial"/>
                <a:ea typeface="ＭＳ Ｐゴシック" charset="0"/>
                <a:cs typeface="Arial"/>
              </a:rPr>
              <a:t>forward</a:t>
            </a:r>
            <a:r>
              <a:rPr lang="en-US" sz="3200" b="1" i="1" dirty="0">
                <a:solidFill>
                  <a:schemeClr val="bg1"/>
                </a:solidFill>
                <a:latin typeface="Arial"/>
                <a:ea typeface="ＭＳ Ｐゴシック" charset="0"/>
                <a:cs typeface="Arial"/>
              </a:rPr>
              <a:t> </a:t>
            </a:r>
            <a:r>
              <a:rPr lang="en-US" sz="2400" b="1" i="1" dirty="0">
                <a:solidFill>
                  <a:schemeClr val="bg1"/>
                </a:solidFill>
                <a:latin typeface="Arial"/>
                <a:ea typeface="ＭＳ Ｐゴシック" charset="0"/>
                <a:cs typeface="Arial"/>
              </a:rPr>
              <a:t>to Christ</a:t>
            </a:r>
            <a:r>
              <a:rPr lang="fr-FR" altLang="ja-JP" sz="2400" b="1" i="1" dirty="0">
                <a:solidFill>
                  <a:schemeClr val="bg1"/>
                </a:solidFill>
                <a:latin typeface="Arial"/>
                <a:ea typeface="ＭＳ Ｐゴシック" charset="0"/>
                <a:cs typeface="Arial"/>
              </a:rPr>
              <a:t>'</a:t>
            </a:r>
            <a:r>
              <a:rPr lang="en-US" sz="2400" b="1" i="1" dirty="0">
                <a:solidFill>
                  <a:schemeClr val="bg1"/>
                </a:solidFill>
                <a:latin typeface="Arial"/>
                <a:ea typeface="ＭＳ Ｐゴシック" charset="0"/>
                <a:cs typeface="Arial"/>
              </a:rPr>
              <a:t>s second coming</a:t>
            </a:r>
          </a:p>
        </p:txBody>
      </p:sp>
      <p:sp>
        <p:nvSpPr>
          <p:cNvPr id="275460" name="Title 1"/>
          <p:cNvSpPr>
            <a:spLocks/>
          </p:cNvSpPr>
          <p:nvPr/>
        </p:nvSpPr>
        <p:spPr bwMode="auto">
          <a:xfrm>
            <a:off x="152400" y="76200"/>
            <a:ext cx="4267200" cy="476250"/>
          </a:xfrm>
          <a:prstGeom prst="rect">
            <a:avLst/>
          </a:prstGeom>
          <a:noFill/>
          <a:ln w="9525">
            <a:noFill/>
            <a:miter lim="800000"/>
            <a:headEnd/>
            <a:tailEnd/>
          </a:ln>
          <a:effectLst>
            <a:outerShdw blurRad="63500" dist="35921" dir="2700000" algn="ctr" rotWithShape="0">
              <a:srgbClr val="000000">
                <a:alpha val="74998"/>
              </a:srgbClr>
            </a:outerShdw>
          </a:effectLst>
        </p:spPr>
        <p:txBody>
          <a:bodyPr anchor="ctr"/>
          <a:lstStyle/>
          <a:p>
            <a:pPr eaLnBrk="1" hangingPunct="1">
              <a:defRPr/>
            </a:pPr>
            <a:r>
              <a:rPr lang="en-US" sz="3600" i="1">
                <a:solidFill>
                  <a:srgbClr val="FFFFFF"/>
                </a:solidFill>
                <a:latin typeface="Aramis Regular" charset="0"/>
              </a:rPr>
              <a:t>The Four Directions</a:t>
            </a:r>
            <a:endParaRPr lang="en-US" sz="4000">
              <a:solidFill>
                <a:srgbClr val="000000"/>
              </a:solidFill>
              <a:latin typeface="Calibri" charset="0"/>
            </a:endParaRPr>
          </a:p>
        </p:txBody>
      </p:sp>
      <p:sp>
        <p:nvSpPr>
          <p:cNvPr id="238596" name="AutoShape 5"/>
          <p:cNvSpPr>
            <a:spLocks noChangeArrowheads="1"/>
          </p:cNvSpPr>
          <p:nvPr/>
        </p:nvSpPr>
        <p:spPr bwMode="auto">
          <a:xfrm>
            <a:off x="3962400" y="0"/>
            <a:ext cx="1371600" cy="2286000"/>
          </a:xfrm>
          <a:prstGeom prst="upArrow">
            <a:avLst>
              <a:gd name="adj1" fmla="val 50000"/>
              <a:gd name="adj2" fmla="val 41667"/>
            </a:avLst>
          </a:prstGeom>
          <a:solidFill>
            <a:schemeClr val="folHlink"/>
          </a:solidFill>
          <a:ln w="9525">
            <a:solidFill>
              <a:schemeClr val="tx1"/>
            </a:solidFill>
            <a:miter lim="800000"/>
            <a:headEnd/>
            <a:tailEnd/>
          </a:ln>
        </p:spPr>
        <p:txBody>
          <a:bodyPr wrap="none" anchor="ctr"/>
          <a:lstStyle/>
          <a:p>
            <a:endParaRPr lang="en-US" sz="2400">
              <a:solidFill>
                <a:srgbClr val="000000"/>
              </a:solidFill>
              <a:latin typeface="Arial" charset="0"/>
            </a:endParaRPr>
          </a:p>
        </p:txBody>
      </p:sp>
      <p:sp>
        <p:nvSpPr>
          <p:cNvPr id="275462" name="Text Box 6"/>
          <p:cNvSpPr txBox="1">
            <a:spLocks noChangeArrowheads="1"/>
          </p:cNvSpPr>
          <p:nvPr/>
        </p:nvSpPr>
        <p:spPr bwMode="auto">
          <a:xfrm rot="-5400000">
            <a:off x="3740150" y="981075"/>
            <a:ext cx="1755775" cy="70167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a:defRPr/>
            </a:pPr>
            <a:r>
              <a:rPr lang="en-US" sz="4000" i="1">
                <a:solidFill>
                  <a:srgbClr val="FFFF00"/>
                </a:solidFill>
                <a:latin typeface="Aramis Regular" pitchFamily="-112" charset="0"/>
                <a:ea typeface="ＭＳ Ｐゴシック" pitchFamily="-112" charset="-128"/>
                <a:cs typeface="ＭＳ Ｐゴシック" pitchFamily="-112" charset="-128"/>
              </a:rPr>
              <a:t>outward</a:t>
            </a:r>
          </a:p>
        </p:txBody>
      </p:sp>
      <p:sp>
        <p:nvSpPr>
          <p:cNvPr id="238598" name="AutoShape 7"/>
          <p:cNvSpPr>
            <a:spLocks noChangeArrowheads="1"/>
          </p:cNvSpPr>
          <p:nvPr/>
        </p:nvSpPr>
        <p:spPr bwMode="auto">
          <a:xfrm rot="-5400000">
            <a:off x="2438400" y="1447800"/>
            <a:ext cx="1371600" cy="2286000"/>
          </a:xfrm>
          <a:prstGeom prst="upArrow">
            <a:avLst>
              <a:gd name="adj1" fmla="val 50000"/>
              <a:gd name="adj2" fmla="val 41667"/>
            </a:avLst>
          </a:prstGeom>
          <a:solidFill>
            <a:schemeClr val="folHlink"/>
          </a:solidFill>
          <a:ln w="9525">
            <a:solidFill>
              <a:schemeClr val="tx1"/>
            </a:solidFill>
            <a:miter lim="800000"/>
            <a:headEnd/>
            <a:tailEnd/>
          </a:ln>
        </p:spPr>
        <p:txBody>
          <a:bodyPr wrap="none" anchor="ctr"/>
          <a:lstStyle/>
          <a:p>
            <a:endParaRPr lang="en-US" sz="2400">
              <a:solidFill>
                <a:srgbClr val="000000"/>
              </a:solidFill>
              <a:latin typeface="Arial" charset="0"/>
            </a:endParaRPr>
          </a:p>
        </p:txBody>
      </p:sp>
      <p:sp>
        <p:nvSpPr>
          <p:cNvPr id="275464" name="Text Box 8"/>
          <p:cNvSpPr txBox="1">
            <a:spLocks noChangeArrowheads="1"/>
          </p:cNvSpPr>
          <p:nvPr/>
        </p:nvSpPr>
        <p:spPr bwMode="auto">
          <a:xfrm rot="-21600000">
            <a:off x="2795588" y="2270125"/>
            <a:ext cx="1014412" cy="70167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a:defRPr/>
            </a:pPr>
            <a:r>
              <a:rPr lang="en-US" sz="4000" i="1">
                <a:solidFill>
                  <a:srgbClr val="FFFF00"/>
                </a:solidFill>
                <a:latin typeface="Aramis Regular" pitchFamily="-112" charset="0"/>
                <a:ea typeface="ＭＳ Ｐゴシック" pitchFamily="-112" charset="-128"/>
                <a:cs typeface="ＭＳ Ｐゴシック" pitchFamily="-112" charset="-128"/>
              </a:rPr>
              <a:t>back</a:t>
            </a:r>
          </a:p>
        </p:txBody>
      </p:sp>
      <p:sp>
        <p:nvSpPr>
          <p:cNvPr id="238600" name="AutoShape 9"/>
          <p:cNvSpPr>
            <a:spLocks noChangeArrowheads="1"/>
          </p:cNvSpPr>
          <p:nvPr/>
        </p:nvSpPr>
        <p:spPr bwMode="auto">
          <a:xfrm rot="5400000">
            <a:off x="5486400" y="1447800"/>
            <a:ext cx="1371600" cy="2286000"/>
          </a:xfrm>
          <a:prstGeom prst="upArrow">
            <a:avLst>
              <a:gd name="adj1" fmla="val 50000"/>
              <a:gd name="adj2" fmla="val 41667"/>
            </a:avLst>
          </a:prstGeom>
          <a:solidFill>
            <a:schemeClr val="folHlink"/>
          </a:solidFill>
          <a:ln w="9525">
            <a:solidFill>
              <a:schemeClr val="tx1"/>
            </a:solidFill>
            <a:miter lim="800000"/>
            <a:headEnd/>
            <a:tailEnd/>
          </a:ln>
        </p:spPr>
        <p:txBody>
          <a:bodyPr wrap="none" anchor="ctr"/>
          <a:lstStyle/>
          <a:p>
            <a:endParaRPr lang="en-US" sz="2400">
              <a:solidFill>
                <a:srgbClr val="000000"/>
              </a:solidFill>
              <a:latin typeface="Arial" charset="0"/>
            </a:endParaRPr>
          </a:p>
        </p:txBody>
      </p:sp>
      <p:sp>
        <p:nvSpPr>
          <p:cNvPr id="275466" name="Text Box 10"/>
          <p:cNvSpPr txBox="1">
            <a:spLocks noChangeArrowheads="1"/>
          </p:cNvSpPr>
          <p:nvPr/>
        </p:nvSpPr>
        <p:spPr bwMode="auto">
          <a:xfrm rot="-21600000">
            <a:off x="5257800" y="2270125"/>
            <a:ext cx="1670050" cy="70167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a:defRPr/>
            </a:pPr>
            <a:r>
              <a:rPr lang="en-US" sz="4000" i="1">
                <a:solidFill>
                  <a:srgbClr val="FFFF00"/>
                </a:solidFill>
                <a:latin typeface="Aramis Regular" pitchFamily="-112" charset="0"/>
                <a:ea typeface="ＭＳ Ｐゴシック" pitchFamily="-112" charset="-128"/>
                <a:cs typeface="ＭＳ Ｐゴシック" pitchFamily="-112" charset="-128"/>
              </a:rPr>
              <a:t>forward</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6993" name="Rectangle 4"/>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p>
            <a:endParaRPr lang="en-US" sz="2400">
              <a:solidFill>
                <a:srgbClr val="000000"/>
              </a:solidFill>
              <a:latin typeface="Arial" charset="0"/>
            </a:endParaRPr>
          </a:p>
        </p:txBody>
      </p:sp>
      <p:pic>
        <p:nvPicPr>
          <p:cNvPr id="596994" name="Picture 2" descr="golden-3d-christian-cross-on-a-red-background"/>
          <p:cNvPicPr>
            <a:picLocks noChangeAspect="1" noChangeArrowheads="1"/>
          </p:cNvPicPr>
          <p:nvPr/>
        </p:nvPicPr>
        <p:blipFill>
          <a:blip r:embed="rId3" cstate="screen">
            <a:lum bright="-12000"/>
            <a:extLst>
              <a:ext uri="{28A0092B-C50C-407E-A947-70E740481C1C}">
                <a14:useLocalDpi xmlns:a14="http://schemas.microsoft.com/office/drawing/2010/main"/>
              </a:ext>
            </a:extLst>
          </a:blip>
          <a:srcRect/>
          <a:stretch>
            <a:fillRect/>
          </a:stretch>
        </p:blipFill>
        <p:spPr bwMode="auto">
          <a:xfrm>
            <a:off x="4419600" y="3276600"/>
            <a:ext cx="4724400" cy="3543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96995" name="Rectangle 3"/>
          <p:cNvSpPr>
            <a:spLocks noChangeArrowheads="1"/>
          </p:cNvSpPr>
          <p:nvPr/>
        </p:nvSpPr>
        <p:spPr bwMode="auto">
          <a:xfrm>
            <a:off x="1066800" y="533400"/>
            <a:ext cx="6781800" cy="2990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lnSpc>
                <a:spcPct val="150000"/>
              </a:lnSpc>
            </a:pPr>
            <a:r>
              <a:rPr lang="zh-CN" altLang="en-US" sz="6000">
                <a:solidFill>
                  <a:srgbClr val="FFFF00"/>
                </a:solidFill>
                <a:latin typeface="Arial" charset="0"/>
                <a:ea typeface="经典隶变简" charset="0"/>
                <a:cs typeface="经典隶变简" charset="0"/>
              </a:rPr>
              <a:t>证道</a:t>
            </a:r>
            <a:br>
              <a:rPr lang="zh-CN" altLang="en-US" sz="6000">
                <a:solidFill>
                  <a:srgbClr val="FFFF00"/>
                </a:solidFill>
                <a:latin typeface="Arial" charset="0"/>
                <a:ea typeface="AR PHeiti Medium GB" charset="0"/>
                <a:cs typeface="AR PHeiti Medium GB" charset="0"/>
              </a:rPr>
            </a:br>
            <a:r>
              <a:rPr lang="en-US" altLang="zh-CN" sz="5400">
                <a:solidFill>
                  <a:srgbClr val="00FFFF"/>
                </a:solidFill>
                <a:latin typeface="Papyrus" charset="0"/>
                <a:ea typeface="AR PHeiti Medium GB" charset="0"/>
                <a:cs typeface="AR PHeiti Medium GB" charset="0"/>
              </a:rPr>
              <a:t>Message</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99041"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52400"/>
            <a:ext cx="9144000" cy="7315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99042" name="Text Box 3"/>
          <p:cNvSpPr txBox="1">
            <a:spLocks noChangeArrowheads="1"/>
          </p:cNvSpPr>
          <p:nvPr/>
        </p:nvSpPr>
        <p:spPr bwMode="auto">
          <a:xfrm>
            <a:off x="228600" y="381000"/>
            <a:ext cx="8686800" cy="154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lnSpc>
                <a:spcPct val="80000"/>
              </a:lnSpc>
              <a:spcBef>
                <a:spcPct val="50000"/>
              </a:spcBef>
            </a:pPr>
            <a:r>
              <a:rPr lang="en-US" altLang="zh-CN" sz="2800" b="1">
                <a:solidFill>
                  <a:srgbClr val="FFFFFF"/>
                </a:solidFill>
                <a:latin typeface="Century Gothic" charset="0"/>
                <a:ea typeface="方正楷体简体" charset="0"/>
                <a:cs typeface="方正楷体简体" charset="0"/>
              </a:rPr>
              <a:t>Now, o Lord, we offer ourselves to you as a living </a:t>
            </a:r>
          </a:p>
          <a:p>
            <a:pPr eaLnBrk="1" hangingPunct="1">
              <a:lnSpc>
                <a:spcPct val="80000"/>
              </a:lnSpc>
              <a:spcBef>
                <a:spcPct val="50000"/>
              </a:spcBef>
            </a:pPr>
            <a:r>
              <a:rPr lang="en-US" altLang="zh-CN" sz="2800" b="1">
                <a:solidFill>
                  <a:srgbClr val="FFFFFF"/>
                </a:solidFill>
                <a:latin typeface="Century Gothic" charset="0"/>
                <a:ea typeface="方正楷体简体" charset="0"/>
                <a:cs typeface="方正楷体简体" charset="0"/>
              </a:rPr>
              <a:t>sacrifice, to be servants of righteousness. </a:t>
            </a:r>
          </a:p>
          <a:p>
            <a:pPr eaLnBrk="1" hangingPunct="1">
              <a:lnSpc>
                <a:spcPct val="80000"/>
              </a:lnSpc>
              <a:spcBef>
                <a:spcPct val="50000"/>
              </a:spcBef>
            </a:pPr>
            <a:r>
              <a:rPr lang="en-US" altLang="zh-CN" sz="2800" b="1">
                <a:solidFill>
                  <a:srgbClr val="FFFFFF"/>
                </a:solidFill>
                <a:latin typeface="Century Gothic" charset="0"/>
                <a:ea typeface="方正楷体简体" charset="0"/>
                <a:cs typeface="方正楷体简体" charset="0"/>
              </a:rPr>
              <a:t>Through Jesus Christ our Lord. Amen</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1089" name="Picture 2" descr="thecross2-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01090" name="Rectangle 2"/>
          <p:cNvSpPr>
            <a:spLocks noChangeArrowheads="1"/>
          </p:cNvSpPr>
          <p:nvPr/>
        </p:nvSpPr>
        <p:spPr bwMode="auto">
          <a:xfrm>
            <a:off x="2819400" y="3200400"/>
            <a:ext cx="6324600" cy="1447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indent="-342900" algn="ctr" eaLnBrk="1" hangingPunct="1">
              <a:lnSpc>
                <a:spcPct val="80000"/>
              </a:lnSpc>
              <a:spcBef>
                <a:spcPct val="20000"/>
              </a:spcBef>
            </a:pPr>
            <a:r>
              <a:rPr lang="en-US" sz="4000" b="1">
                <a:solidFill>
                  <a:srgbClr val="FFFFFF"/>
                </a:solidFill>
                <a:latin typeface="Arial" charset="0"/>
                <a:cs typeface="Times New Roman" charset="0"/>
              </a:rPr>
              <a:t>Communion</a:t>
            </a:r>
          </a:p>
        </p:txBody>
      </p:sp>
      <p:sp>
        <p:nvSpPr>
          <p:cNvPr id="601091" name="Title 3"/>
          <p:cNvSpPr>
            <a:spLocks noGrp="1"/>
          </p:cNvSpPr>
          <p:nvPr>
            <p:ph type="title" idx="4294967295"/>
          </p:nvPr>
        </p:nvSpPr>
        <p:spPr/>
        <p:txBody>
          <a:bodyPr/>
          <a:lstStyle/>
          <a:p>
            <a:r>
              <a:rPr lang="en-US">
                <a:latin typeface="Arial" charset="0"/>
                <a:ea typeface="ＭＳ Ｐゴシック" charset="0"/>
                <a:cs typeface="ＭＳ Ｐゴシック" charset="0"/>
              </a:rPr>
              <a:t>Communion</a:t>
            </a:r>
          </a:p>
        </p:txBody>
      </p:sp>
    </p:spTree>
  </p:cSld>
  <p:clrMapOvr>
    <a:masterClrMapping/>
  </p:clrMapOvr>
  <p:transition/>
</p:sld>
</file>

<file path=ppt/slides/slide213.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602114" name="Text Box 4"/>
          <p:cNvSpPr txBox="1">
            <a:spLocks noChangeArrowheads="1"/>
          </p:cNvSpPr>
          <p:nvPr/>
        </p:nvSpPr>
        <p:spPr bwMode="auto">
          <a:xfrm>
            <a:off x="898525" y="1571625"/>
            <a:ext cx="4206875"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endParaRPr lang="en-US">
              <a:solidFill>
                <a:srgbClr val="000000"/>
              </a:solidFill>
              <a:latin typeface="Arial" charset="0"/>
              <a:ea typeface="ヒラギノ角ゴ Pro W3" charset="0"/>
              <a:cs typeface="ヒラギノ角ゴ Pro W3" charset="0"/>
            </a:endParaRPr>
          </a:p>
        </p:txBody>
      </p:sp>
      <p:sp>
        <p:nvSpPr>
          <p:cNvPr id="6149" name="Text Box 5"/>
          <p:cNvSpPr txBox="1">
            <a:spLocks noChangeArrowheads="1"/>
          </p:cNvSpPr>
          <p:nvPr/>
        </p:nvSpPr>
        <p:spPr bwMode="auto">
          <a:xfrm>
            <a:off x="304800" y="990600"/>
            <a:ext cx="6019800" cy="747713"/>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a:spcBef>
                <a:spcPct val="50000"/>
              </a:spcBef>
              <a:defRPr/>
            </a:pPr>
            <a:r>
              <a:rPr lang="en-US" sz="4300" i="1">
                <a:solidFill>
                  <a:srgbClr val="FFFFFF"/>
                </a:solidFill>
                <a:latin typeface="Arial" charset="0"/>
                <a:ea typeface="ヒラギノ角ゴ Pro W3" charset="0"/>
                <a:cs typeface="ヒラギノ角ゴ Pro W3" charset="0"/>
              </a:rPr>
              <a:t>Passover Celebration</a:t>
            </a:r>
            <a:endParaRPr lang="en-US" i="1">
              <a:solidFill>
                <a:srgbClr val="FFFFFF"/>
              </a:solidFill>
              <a:latin typeface="Arial" charset="0"/>
              <a:ea typeface="ヒラギノ角ゴ Pro W3" charset="0"/>
              <a:cs typeface="ヒラギノ角ゴ Pro W3" charset="0"/>
            </a:endParaRPr>
          </a:p>
        </p:txBody>
      </p:sp>
      <p:sp>
        <p:nvSpPr>
          <p:cNvPr id="6152" name="Text Box 8"/>
          <p:cNvSpPr txBox="1">
            <a:spLocks noChangeArrowheads="1"/>
          </p:cNvSpPr>
          <p:nvPr/>
        </p:nvSpPr>
        <p:spPr bwMode="auto">
          <a:xfrm>
            <a:off x="381000" y="2286000"/>
            <a:ext cx="4953000" cy="2062163"/>
          </a:xfrm>
          <a:prstGeom prst="rect">
            <a:avLst/>
          </a:prstGeom>
          <a:noFill/>
          <a:ln w="9525">
            <a:noFill/>
            <a:miter lim="800000"/>
            <a:headEnd/>
            <a:tailEnd/>
          </a:ln>
          <a:effectLst>
            <a:outerShdw blurRad="63500" dist="152400" dir="2700000" algn="ctr" rotWithShape="0">
              <a:schemeClr val="bg2">
                <a:alpha val="74998"/>
              </a:schemeClr>
            </a:outerShdw>
          </a:effectLst>
        </p:spPr>
        <p:txBody>
          <a:bodyPr>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algn="ctr">
              <a:spcBef>
                <a:spcPct val="50000"/>
              </a:spcBef>
              <a:defRPr/>
            </a:pPr>
            <a:r>
              <a:rPr lang="en-US" sz="3200" dirty="0">
                <a:solidFill>
                  <a:srgbClr val="FFE595"/>
                </a:solidFill>
                <a:latin typeface="Arial" charset="0"/>
                <a:ea typeface="ヒラギノ角ゴ Pro W3" charset="0"/>
                <a:cs typeface="ヒラギノ角ゴ Pro W3" charset="0"/>
              </a:rPr>
              <a:t>Thursday, April 1, 2010</a:t>
            </a:r>
          </a:p>
          <a:p>
            <a:pPr algn="ctr">
              <a:spcBef>
                <a:spcPct val="50000"/>
              </a:spcBef>
              <a:defRPr/>
            </a:pPr>
            <a:r>
              <a:rPr lang="en-US" sz="3200" dirty="0">
                <a:solidFill>
                  <a:srgbClr val="FFE595"/>
                </a:solidFill>
                <a:latin typeface="Arial" charset="0"/>
                <a:ea typeface="ヒラギノ角ゴ Pro W3" charset="0"/>
                <a:cs typeface="ヒラギノ角ゴ Pro W3" charset="0"/>
              </a:rPr>
              <a:t>7:30-8:30 PM </a:t>
            </a:r>
          </a:p>
          <a:p>
            <a:pPr algn="ctr">
              <a:spcBef>
                <a:spcPct val="50000"/>
              </a:spcBef>
              <a:defRPr/>
            </a:pPr>
            <a:r>
              <a:rPr lang="en-US" sz="3200">
                <a:solidFill>
                  <a:srgbClr val="FFE595"/>
                </a:solidFill>
                <a:latin typeface="Arial" charset="0"/>
                <a:ea typeface="ヒラギノ角ゴ Pro W3" charset="0"/>
                <a:cs typeface="ヒラギノ角ゴ Pro W3" charset="0"/>
              </a:rPr>
              <a:t>at the YMCA</a:t>
            </a:r>
            <a:endParaRPr lang="en-US" sz="3200">
              <a:solidFill>
                <a:srgbClr val="CFF989"/>
              </a:solidFill>
              <a:latin typeface="Arial" charset="0"/>
              <a:ea typeface="ヒラギノ角ゴ Pro W3" charset="0"/>
              <a:cs typeface="ヒラギノ角ゴ Pro W3" charset="0"/>
            </a:endParaRPr>
          </a:p>
        </p:txBody>
      </p:sp>
      <p:sp>
        <p:nvSpPr>
          <p:cNvPr id="602117" name="Rectangle 10"/>
          <p:cNvSpPr>
            <a:spLocks noChangeArrowheads="1"/>
          </p:cNvSpPr>
          <p:nvPr/>
        </p:nvSpPr>
        <p:spPr bwMode="auto">
          <a:xfrm>
            <a:off x="4114800" y="3733800"/>
            <a:ext cx="184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endParaRPr lang="en-US" sz="2400">
              <a:solidFill>
                <a:srgbClr val="000000"/>
              </a:solidFill>
              <a:latin typeface="Arial" charset="0"/>
              <a:ea typeface="ヒラギノ角ゴ Pro W3" charset="0"/>
              <a:cs typeface="ヒラギノ角ゴ Pro W3" charset="0"/>
            </a:endParaRPr>
          </a:p>
        </p:txBody>
      </p:sp>
      <p:sp>
        <p:nvSpPr>
          <p:cNvPr id="6155" name="Text Box 11"/>
          <p:cNvSpPr txBox="1">
            <a:spLocks noChangeArrowheads="1"/>
          </p:cNvSpPr>
          <p:nvPr/>
        </p:nvSpPr>
        <p:spPr bwMode="auto">
          <a:xfrm>
            <a:off x="152400" y="4953000"/>
            <a:ext cx="5791200" cy="1006475"/>
          </a:xfrm>
          <a:prstGeom prst="rect">
            <a:avLst/>
          </a:prstGeom>
          <a:noFill/>
          <a:ln w="9525">
            <a:noFill/>
            <a:miter lim="800000"/>
            <a:headEnd/>
            <a:tailEnd/>
          </a:ln>
          <a:effectLst>
            <a:outerShdw blurRad="63500" dist="152394" dir="2459995" algn="ctr" rotWithShape="0">
              <a:schemeClr val="tx1">
                <a:alpha val="74998"/>
              </a:schemeClr>
            </a:outerShdw>
          </a:effectLst>
        </p:spPr>
        <p:txBody>
          <a:bodyPr>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algn="ctr">
              <a:spcBef>
                <a:spcPct val="50000"/>
              </a:spcBef>
              <a:defRPr/>
            </a:pPr>
            <a:r>
              <a:rPr lang="en-US" sz="2000">
                <a:solidFill>
                  <a:srgbClr val="FFFFFF"/>
                </a:solidFill>
                <a:latin typeface="Arial" charset="0"/>
                <a:ea typeface="ヒラギノ角ゴ Pro W3" charset="0"/>
                <a:cs typeface="ヒラギノ角ゴ Pro W3" charset="0"/>
              </a:rPr>
              <a:t>Join us for an evening of remembrance and experience the significance of the Passover and its relationship to Jesus as our Passover Lamb.</a:t>
            </a:r>
            <a:endParaRPr lang="en-US">
              <a:solidFill>
                <a:srgbClr val="FFFFFF"/>
              </a:solidFill>
              <a:latin typeface="Arial" charset="0"/>
              <a:ea typeface="ヒラギノ角ゴ Pro W3" charset="0"/>
              <a:cs typeface="ヒラギノ角ゴ Pro W3" charset="0"/>
            </a:endParaRPr>
          </a:p>
        </p:txBody>
      </p:sp>
      <p:sp>
        <p:nvSpPr>
          <p:cNvPr id="602119" name="Title 6"/>
          <p:cNvSpPr>
            <a:spLocks noGrp="1"/>
          </p:cNvSpPr>
          <p:nvPr>
            <p:ph type="ctrTitle"/>
          </p:nvPr>
        </p:nvSpPr>
        <p:spPr>
          <a:xfrm>
            <a:off x="762000" y="-688975"/>
            <a:ext cx="7772400" cy="688975"/>
          </a:xfrm>
        </p:spPr>
        <p:txBody>
          <a:bodyPr/>
          <a:lstStyle/>
          <a:p>
            <a:r>
              <a:rPr lang="en-US">
                <a:latin typeface="Arial" charset="0"/>
                <a:ea typeface="ヒラギノ角ゴ Pro W3" charset="0"/>
                <a:cs typeface="ヒラギノ角ゴ Pro W3" charset="0"/>
              </a:rPr>
              <a:t>Passover Announcement</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04800" y="5105400"/>
            <a:ext cx="8229600" cy="1143000"/>
          </a:xfrm>
        </p:spPr>
        <p:txBody>
          <a:bodyPr/>
          <a:lstStyle/>
          <a:p>
            <a:pPr>
              <a:defRPr/>
            </a:pPr>
            <a:r>
              <a:rPr lang="en-US" b="1">
                <a:solidFill>
                  <a:srgbClr val="000000"/>
                </a:solidFill>
                <a:effectLst>
                  <a:outerShdw blurRad="38100" dist="38100" dir="2700000" algn="tl">
                    <a:srgbClr val="FFFFFF"/>
                  </a:outerShdw>
                </a:effectLst>
                <a:latin typeface="LucidaGrande" charset="0"/>
                <a:ea typeface="ＭＳ Ｐゴシック" charset="0"/>
                <a:cs typeface="ＭＳ Ｐゴシック" charset="0"/>
              </a:rPr>
              <a:t>Hevenu shalom aleichem</a:t>
            </a:r>
            <a:endParaRPr lang="en-US">
              <a:latin typeface="Tahoma" charset="0"/>
              <a:ea typeface="ＭＳ Ｐゴシック" charset="0"/>
              <a:cs typeface="ＭＳ Ｐゴシック" charset="0"/>
            </a:endParaRPr>
          </a:p>
        </p:txBody>
      </p:sp>
      <p:pic>
        <p:nvPicPr>
          <p:cNvPr id="603138" name="Picture 6" descr="Jerusalem across Kidron.jpg"/>
          <p:cNvPicPr>
            <a:picLocks noChangeAspect="1"/>
          </p:cNvPicPr>
          <p:nvPr/>
        </p:nvPicPr>
        <p:blipFill>
          <a:blip r:embed="rId3" cstate="screen">
            <a:lum bright="30000"/>
            <a:extLst>
              <a:ext uri="{28A0092B-C50C-407E-A947-70E740481C1C}">
                <a14:useLocalDpi xmlns:a14="http://schemas.microsoft.com/office/drawing/2010/main"/>
              </a:ext>
            </a:extLst>
          </a:blip>
          <a:srcRect/>
          <a:stretch>
            <a:fillRect/>
          </a:stretch>
        </p:blipFill>
        <p:spPr bwMode="auto">
          <a:xfrm>
            <a:off x="-33338" y="0"/>
            <a:ext cx="9177338"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03139" name="TextBox 7"/>
          <p:cNvSpPr txBox="1">
            <a:spLocks noChangeArrowheads="1"/>
          </p:cNvSpPr>
          <p:nvPr/>
        </p:nvSpPr>
        <p:spPr bwMode="auto">
          <a:xfrm>
            <a:off x="228600" y="0"/>
            <a:ext cx="9144000" cy="2062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3200" b="1">
                <a:solidFill>
                  <a:srgbClr val="000000"/>
                </a:solidFill>
                <a:latin typeface="LucidaGrande" charset="0"/>
              </a:rPr>
              <a:t>Hevenu shalom aleichem</a:t>
            </a:r>
            <a:br>
              <a:rPr lang="en-US" sz="3200" b="1">
                <a:solidFill>
                  <a:srgbClr val="000000"/>
                </a:solidFill>
                <a:latin typeface="LucidaGrande" charset="0"/>
              </a:rPr>
            </a:br>
            <a:r>
              <a:rPr lang="en-US" sz="3200" b="1">
                <a:solidFill>
                  <a:srgbClr val="000000"/>
                </a:solidFill>
                <a:latin typeface="LucidaGrande" charset="0"/>
              </a:rPr>
              <a:t>Hevenu shalom aleichem</a:t>
            </a:r>
            <a:br>
              <a:rPr lang="en-US" sz="3200" b="1">
                <a:solidFill>
                  <a:srgbClr val="000000"/>
                </a:solidFill>
                <a:latin typeface="LucidaGrande" charset="0"/>
              </a:rPr>
            </a:br>
            <a:r>
              <a:rPr lang="en-US" sz="3200" b="1">
                <a:solidFill>
                  <a:srgbClr val="000000"/>
                </a:solidFill>
                <a:latin typeface="LucidaGrande" charset="0"/>
              </a:rPr>
              <a:t>Hevenu shalom aleichem</a:t>
            </a:r>
            <a:br>
              <a:rPr lang="en-US" sz="3200" b="1">
                <a:solidFill>
                  <a:srgbClr val="000000"/>
                </a:solidFill>
                <a:latin typeface="LucidaGrande" charset="0"/>
              </a:rPr>
            </a:br>
            <a:r>
              <a:rPr lang="en-US" sz="3200" b="1">
                <a:solidFill>
                  <a:srgbClr val="000000"/>
                </a:solidFill>
                <a:latin typeface="LucidaGrande" charset="0"/>
              </a:rPr>
              <a:t>Heven shalom, shalom, shalom aleichem</a:t>
            </a:r>
            <a:endParaRPr lang="en-US" sz="3200" b="1">
              <a:solidFill>
                <a:srgbClr val="000000"/>
              </a:solidFill>
            </a:endParaRP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Why We Celebrate</a:t>
            </a:r>
          </a:p>
        </p:txBody>
      </p:sp>
      <p:sp>
        <p:nvSpPr>
          <p:cNvPr id="3" name="Rectangle 2"/>
          <p:cNvSpPr txBox="1">
            <a:spLocks noChangeArrowheads="1"/>
          </p:cNvSpPr>
          <p:nvPr/>
        </p:nvSpPr>
        <p:spPr bwMode="auto">
          <a:xfrm>
            <a:off x="-1174" y="-1323528"/>
            <a:ext cx="9144000" cy="7693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5400" b="1" dirty="0">
                <a:solidFill>
                  <a:srgbClr val="FFFFFF"/>
                </a:solidFill>
                <a:effectLst>
                  <a:glow rad="127000">
                    <a:srgbClr val="000000"/>
                  </a:glow>
                </a:effectLst>
                <a:latin typeface="Arial" charset="0"/>
                <a:ea typeface="ＭＳ Ｐゴシック" charset="0"/>
                <a:cs typeface="ＭＳ Ｐゴシック" charset="0"/>
              </a:rPr>
              <a:t>JESUS PAID IT ALL</a:t>
            </a:r>
          </a:p>
        </p:txBody>
      </p:sp>
    </p:spTree>
    <p:extLst>
      <p:ext uri="{BB962C8B-B14F-4D97-AF65-F5344CB8AC3E}">
        <p14:creationId xmlns:p14="http://schemas.microsoft.com/office/powerpoint/2010/main" val="4188882551"/>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6289" name="Picture 2" descr="http://www.saintsoftheholyone.org/images/uploaded/communion%20stained%20glass%20gold%20and%20blu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13" y="0"/>
            <a:ext cx="9180513"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itle 1"/>
          <p:cNvSpPr txBox="1">
            <a:spLocks/>
          </p:cNvSpPr>
          <p:nvPr/>
        </p:nvSpPr>
        <p:spPr>
          <a:xfrm>
            <a:off x="4267200" y="581025"/>
            <a:ext cx="4648200" cy="1119188"/>
          </a:xfrm>
          <a:prstGeom prst="rect">
            <a:avLst/>
          </a:prstGeom>
        </p:spPr>
        <p:txBody>
          <a:bodyPr>
            <a:norm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en-US" altLang="zh-CN" sz="4300" b="1" dirty="0">
                <a:solidFill>
                  <a:srgbClr val="FFFFFF"/>
                </a:solidFill>
                <a:effectLst>
                  <a:glow rad="228600">
                    <a:schemeClr val="tx1">
                      <a:alpha val="75000"/>
                    </a:schemeClr>
                  </a:glow>
                </a:effectLst>
                <a:latin typeface="Monotype Corsiva" charset="0"/>
                <a:ea typeface="宋体" charset="0"/>
                <a:cs typeface="宋体" charset="0"/>
              </a:rPr>
              <a:t>Holy Communion</a:t>
            </a:r>
            <a:endParaRPr lang="en-US" sz="4300" b="1" dirty="0">
              <a:solidFill>
                <a:srgbClr val="FFFFFF"/>
              </a:solidFill>
              <a:effectLst>
                <a:glow rad="228600">
                  <a:schemeClr val="tx1">
                    <a:alpha val="75000"/>
                  </a:schemeClr>
                </a:glow>
              </a:effectLst>
              <a:latin typeface="Monotype Corsiva" charset="0"/>
            </a:endParaRPr>
          </a:p>
        </p:txBody>
      </p:sp>
    </p:spTree>
    <p:extLst>
      <p:ext uri="{BB962C8B-B14F-4D97-AF65-F5344CB8AC3E}">
        <p14:creationId xmlns:p14="http://schemas.microsoft.com/office/powerpoint/2010/main" val="1752954615"/>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800" b="1" dirty="0">
                <a:solidFill>
                  <a:srgbClr val="FFFFFF"/>
                </a:solidFill>
                <a:latin typeface="Arial" charset="0"/>
                <a:ea typeface="ＭＳ Ｐゴシック" charset="0"/>
              </a:rPr>
              <a:t>NT Backgrounds link at </a:t>
            </a:r>
            <a:r>
              <a:rPr lang="en-US" sz="2800" b="1" dirty="0" err="1">
                <a:solidFill>
                  <a:srgbClr val="FFFFFF"/>
                </a:solidFill>
                <a:latin typeface="Arial" charset="0"/>
                <a:ea typeface="ＭＳ Ｐゴシック" charset="0"/>
              </a:rPr>
              <a:t>BibleStudyDownloads.org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pPr>
            <a:r>
              <a:rPr lang="en-US" sz="4000" b="1">
                <a:solidFill>
                  <a:srgbClr val="FFFFFF"/>
                </a:solidFill>
                <a:latin typeface="Arial" charset="0"/>
                <a:cs typeface="Arial" charset="0"/>
              </a:rPr>
              <a:t>Get this presentation for free!</a:t>
            </a:r>
            <a:endParaRPr lang="en-US" sz="1400" b="1">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3749105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38"/>
            <a:ext cx="2678874" cy="2522151"/>
          </a:xfrm>
        </p:spPr>
        <p:txBody>
          <a:bodyPr/>
          <a:lstStyle/>
          <a:p>
            <a:pPr algn="r"/>
            <a:r>
              <a:rPr lang="en-US" dirty="0"/>
              <a:t>Black</a:t>
            </a:r>
          </a:p>
        </p:txBody>
      </p:sp>
    </p:spTree>
    <p:extLst>
      <p:ext uri="{BB962C8B-B14F-4D97-AF65-F5344CB8AC3E}">
        <p14:creationId xmlns:p14="http://schemas.microsoft.com/office/powerpoint/2010/main" val="76390561"/>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0641" name="Picture 2" descr="Body-Blood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29379" name="Rectangle 3"/>
          <p:cNvSpPr>
            <a:spLocks noGrp="1" noChangeArrowheads="1"/>
          </p:cNvSpPr>
          <p:nvPr>
            <p:ph type="title" idx="4294967295"/>
          </p:nvPr>
        </p:nvSpPr>
        <p:spPr>
          <a:xfrm>
            <a:off x="304800" y="0"/>
            <a:ext cx="7772400" cy="1143000"/>
          </a:xfrm>
          <a:effectLst>
            <a:outerShdw blurRad="63500" dist="35921" dir="2700000" algn="ctr" rotWithShape="0">
              <a:srgbClr val="000000">
                <a:alpha val="74998"/>
              </a:srgbClr>
            </a:outerShdw>
          </a:effectLst>
        </p:spPr>
        <p:txBody>
          <a:bodyPr/>
          <a:lstStyle/>
          <a:p>
            <a:pPr algn="l">
              <a:defRPr/>
            </a:pPr>
            <a:r>
              <a:rPr lang="en-US" u="sng">
                <a:solidFill>
                  <a:schemeClr val="bg1"/>
                </a:solidFill>
              </a:rPr>
              <a:t>1 Corinthians 11:26</a:t>
            </a:r>
            <a:r>
              <a:rPr lang="en-US" sz="3600" u="sng">
                <a:solidFill>
                  <a:schemeClr val="bg1"/>
                </a:solidFill>
              </a:rPr>
              <a:t> (NLT)</a:t>
            </a:r>
          </a:p>
        </p:txBody>
      </p:sp>
      <p:sp>
        <p:nvSpPr>
          <p:cNvPr id="229380" name="Text Box 4"/>
          <p:cNvSpPr txBox="1">
            <a:spLocks noChangeArrowheads="1"/>
          </p:cNvSpPr>
          <p:nvPr/>
        </p:nvSpPr>
        <p:spPr bwMode="auto">
          <a:xfrm>
            <a:off x="365125" y="2057400"/>
            <a:ext cx="4816475" cy="47244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defRPr/>
            </a:pPr>
            <a:r>
              <a:rPr lang="en-US" sz="3600" b="1" baseline="30000" dirty="0">
                <a:solidFill>
                  <a:srgbClr val="FFFFFF"/>
                </a:solidFill>
                <a:latin typeface="Arial" pitchFamily="-112" charset="0"/>
                <a:ea typeface="+mn-ea"/>
                <a:cs typeface="+mn-cs"/>
              </a:rPr>
              <a:t>26</a:t>
            </a:r>
            <a:r>
              <a:rPr lang="en-US" sz="3600" b="1" dirty="0">
                <a:solidFill>
                  <a:srgbClr val="FFFFFF"/>
                </a:solidFill>
                <a:latin typeface="Arial" pitchFamily="-112" charset="0"/>
                <a:ea typeface="+mn-ea"/>
                <a:cs typeface="+mn-cs"/>
              </a:rPr>
              <a:t>For whenever you eat this bread and drink this cup, you proclaim the Lord</a:t>
            </a:r>
            <a:r>
              <a:rPr lang="fr-FR" sz="3600" b="1" dirty="0">
                <a:solidFill>
                  <a:srgbClr val="FFFFFF"/>
                </a:solidFill>
                <a:latin typeface="Arial" pitchFamily="-112" charset="0"/>
                <a:ea typeface="+mn-ea"/>
                <a:cs typeface="+mn-cs"/>
              </a:rPr>
              <a:t>'</a:t>
            </a:r>
            <a:r>
              <a:rPr lang="en-US" sz="3600" b="1" dirty="0">
                <a:solidFill>
                  <a:srgbClr val="FFFFFF"/>
                </a:solidFill>
                <a:latin typeface="Arial" pitchFamily="-112" charset="0"/>
                <a:ea typeface="+mn-ea"/>
                <a:cs typeface="+mn-cs"/>
              </a:rPr>
              <a:t>s death until he comes.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2689" name="Picture 3" descr="Ominous Sky Wallpaper with Cross and Thorn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08579" name="Title 1"/>
          <p:cNvSpPr>
            <a:spLocks noGrp="1"/>
          </p:cNvSpPr>
          <p:nvPr>
            <p:ph type="ctrTitle" idx="4294967295"/>
          </p:nvPr>
        </p:nvSpPr>
        <p:spPr>
          <a:xfrm>
            <a:off x="0" y="6076950"/>
            <a:ext cx="9144000" cy="704850"/>
          </a:xfrm>
          <a:effectLst>
            <a:outerShdw blurRad="63500" dist="35921" dir="2700000" algn="ctr" rotWithShape="0">
              <a:srgbClr val="000000">
                <a:alpha val="74998"/>
              </a:srgbClr>
            </a:outerShdw>
          </a:effectLst>
        </p:spPr>
        <p:txBody>
          <a:bodyPr/>
          <a:lstStyle/>
          <a:p>
            <a:pPr eaLnBrk="1" hangingPunct="1">
              <a:defRPr/>
            </a:pPr>
            <a:r>
              <a:rPr lang="en-US" sz="2400" b="1" i="1" dirty="0">
                <a:solidFill>
                  <a:schemeClr val="bg1"/>
                </a:solidFill>
                <a:latin typeface="Arial"/>
                <a:ea typeface="ＭＳ Ｐゴシック" charset="0"/>
                <a:cs typeface="Arial"/>
              </a:rPr>
              <a:t>III.  Look </a:t>
            </a:r>
            <a:r>
              <a:rPr lang="en-US" sz="3200" b="1" i="1" dirty="0">
                <a:solidFill>
                  <a:srgbClr val="FFFF00"/>
                </a:solidFill>
                <a:latin typeface="Arial"/>
                <a:ea typeface="ＭＳ Ｐゴシック" charset="0"/>
                <a:cs typeface="Arial"/>
              </a:rPr>
              <a:t>forward</a:t>
            </a:r>
            <a:r>
              <a:rPr lang="en-US" sz="3200" b="1" i="1" dirty="0">
                <a:solidFill>
                  <a:schemeClr val="bg1"/>
                </a:solidFill>
                <a:latin typeface="Arial"/>
                <a:ea typeface="ＭＳ Ｐゴシック" charset="0"/>
                <a:cs typeface="Arial"/>
              </a:rPr>
              <a:t> </a:t>
            </a:r>
            <a:r>
              <a:rPr lang="en-US" sz="2400" b="1" i="1" dirty="0">
                <a:solidFill>
                  <a:schemeClr val="bg1"/>
                </a:solidFill>
                <a:latin typeface="Arial"/>
                <a:ea typeface="ＭＳ Ｐゴシック" charset="0"/>
                <a:cs typeface="Arial"/>
              </a:rPr>
              <a:t>to Christ</a:t>
            </a:r>
            <a:r>
              <a:rPr lang="fr-FR" altLang="ja-JP" sz="2400" b="1" i="1" dirty="0">
                <a:solidFill>
                  <a:schemeClr val="bg1"/>
                </a:solidFill>
                <a:latin typeface="Arial"/>
                <a:ea typeface="ＭＳ Ｐゴシック" charset="0"/>
                <a:cs typeface="Arial"/>
              </a:rPr>
              <a:t>'</a:t>
            </a:r>
            <a:r>
              <a:rPr lang="en-US" sz="2400" b="1" i="1" dirty="0">
                <a:solidFill>
                  <a:schemeClr val="bg1"/>
                </a:solidFill>
                <a:latin typeface="Arial"/>
                <a:ea typeface="ＭＳ Ｐゴシック" charset="0"/>
                <a:cs typeface="Arial"/>
              </a:rPr>
              <a:t>s second coming</a:t>
            </a:r>
          </a:p>
        </p:txBody>
      </p:sp>
      <p:sp>
        <p:nvSpPr>
          <p:cNvPr id="408580" name="Title 1"/>
          <p:cNvSpPr>
            <a:spLocks/>
          </p:cNvSpPr>
          <p:nvPr/>
        </p:nvSpPr>
        <p:spPr bwMode="auto">
          <a:xfrm>
            <a:off x="152400" y="76200"/>
            <a:ext cx="4267200" cy="476250"/>
          </a:xfrm>
          <a:prstGeom prst="rect">
            <a:avLst/>
          </a:prstGeom>
          <a:noFill/>
          <a:ln w="9525">
            <a:noFill/>
            <a:miter lim="800000"/>
            <a:headEnd/>
            <a:tailEnd/>
          </a:ln>
          <a:effectLst>
            <a:outerShdw blurRad="63500" dist="35921" dir="2700000" algn="ctr" rotWithShape="0">
              <a:srgbClr val="000000">
                <a:alpha val="74998"/>
              </a:srgbClr>
            </a:outerShdw>
          </a:effectLst>
        </p:spPr>
        <p:txBody>
          <a:bodyPr anchor="ctr"/>
          <a:lstStyle/>
          <a:p>
            <a:pPr eaLnBrk="1" hangingPunct="1">
              <a:defRPr/>
            </a:pPr>
            <a:r>
              <a:rPr lang="en-US" sz="3600" i="1">
                <a:solidFill>
                  <a:srgbClr val="FFFFFF"/>
                </a:solidFill>
                <a:latin typeface="Aramis Regular" charset="0"/>
              </a:rPr>
              <a:t>The Four Directions</a:t>
            </a:r>
            <a:endParaRPr lang="en-US" sz="4000">
              <a:solidFill>
                <a:srgbClr val="000000"/>
              </a:solidFill>
              <a:latin typeface="Calibri" charset="0"/>
            </a:endParaRPr>
          </a:p>
        </p:txBody>
      </p:sp>
      <p:sp>
        <p:nvSpPr>
          <p:cNvPr id="242692" name="AutoShape 1029"/>
          <p:cNvSpPr>
            <a:spLocks noChangeArrowheads="1"/>
          </p:cNvSpPr>
          <p:nvPr/>
        </p:nvSpPr>
        <p:spPr bwMode="auto">
          <a:xfrm>
            <a:off x="3962400" y="0"/>
            <a:ext cx="1371600" cy="2286000"/>
          </a:xfrm>
          <a:prstGeom prst="upArrow">
            <a:avLst>
              <a:gd name="adj1" fmla="val 50000"/>
              <a:gd name="adj2" fmla="val 41667"/>
            </a:avLst>
          </a:prstGeom>
          <a:solidFill>
            <a:schemeClr val="folHlink"/>
          </a:solidFill>
          <a:ln w="9525">
            <a:solidFill>
              <a:schemeClr val="tx1"/>
            </a:solidFill>
            <a:miter lim="800000"/>
            <a:headEnd/>
            <a:tailEnd/>
          </a:ln>
        </p:spPr>
        <p:txBody>
          <a:bodyPr wrap="none" anchor="ctr"/>
          <a:lstStyle/>
          <a:p>
            <a:endParaRPr lang="en-US" sz="2400">
              <a:solidFill>
                <a:srgbClr val="000000"/>
              </a:solidFill>
              <a:latin typeface="Arial" charset="0"/>
            </a:endParaRPr>
          </a:p>
        </p:txBody>
      </p:sp>
      <p:sp>
        <p:nvSpPr>
          <p:cNvPr id="408582" name="Text Box 1030"/>
          <p:cNvSpPr txBox="1">
            <a:spLocks noChangeArrowheads="1"/>
          </p:cNvSpPr>
          <p:nvPr/>
        </p:nvSpPr>
        <p:spPr bwMode="auto">
          <a:xfrm rot="-5400000">
            <a:off x="3740150" y="981075"/>
            <a:ext cx="1755775" cy="70167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a:defRPr/>
            </a:pPr>
            <a:r>
              <a:rPr lang="en-US" sz="4000" i="1">
                <a:solidFill>
                  <a:srgbClr val="FFFF00"/>
                </a:solidFill>
                <a:latin typeface="Aramis Regular" pitchFamily="-112" charset="0"/>
                <a:ea typeface="ＭＳ Ｐゴシック" pitchFamily="-112" charset="-128"/>
                <a:cs typeface="ＭＳ Ｐゴシック" pitchFamily="-112" charset="-128"/>
              </a:rPr>
              <a:t>outward</a:t>
            </a:r>
          </a:p>
        </p:txBody>
      </p:sp>
      <p:sp>
        <p:nvSpPr>
          <p:cNvPr id="242694" name="AutoShape 1031"/>
          <p:cNvSpPr>
            <a:spLocks noChangeArrowheads="1"/>
          </p:cNvSpPr>
          <p:nvPr/>
        </p:nvSpPr>
        <p:spPr bwMode="auto">
          <a:xfrm rot="-5400000">
            <a:off x="2438400" y="1447800"/>
            <a:ext cx="1371600" cy="2286000"/>
          </a:xfrm>
          <a:prstGeom prst="upArrow">
            <a:avLst>
              <a:gd name="adj1" fmla="val 50000"/>
              <a:gd name="adj2" fmla="val 41667"/>
            </a:avLst>
          </a:prstGeom>
          <a:solidFill>
            <a:schemeClr val="folHlink"/>
          </a:solidFill>
          <a:ln w="9525">
            <a:solidFill>
              <a:schemeClr val="tx1"/>
            </a:solidFill>
            <a:miter lim="800000"/>
            <a:headEnd/>
            <a:tailEnd/>
          </a:ln>
        </p:spPr>
        <p:txBody>
          <a:bodyPr wrap="none" anchor="ctr"/>
          <a:lstStyle/>
          <a:p>
            <a:endParaRPr lang="en-US" sz="2400">
              <a:solidFill>
                <a:srgbClr val="000000"/>
              </a:solidFill>
              <a:latin typeface="Arial" charset="0"/>
            </a:endParaRPr>
          </a:p>
        </p:txBody>
      </p:sp>
      <p:sp>
        <p:nvSpPr>
          <p:cNvPr id="408584" name="Text Box 1032"/>
          <p:cNvSpPr txBox="1">
            <a:spLocks noChangeArrowheads="1"/>
          </p:cNvSpPr>
          <p:nvPr/>
        </p:nvSpPr>
        <p:spPr bwMode="auto">
          <a:xfrm rot="-21600000">
            <a:off x="2795588" y="2270125"/>
            <a:ext cx="1014412" cy="70167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a:defRPr/>
            </a:pPr>
            <a:r>
              <a:rPr lang="en-US" sz="4000" i="1">
                <a:solidFill>
                  <a:srgbClr val="FFFF00"/>
                </a:solidFill>
                <a:latin typeface="Aramis Regular" pitchFamily="-112" charset="0"/>
                <a:ea typeface="ＭＳ Ｐゴシック" pitchFamily="-112" charset="-128"/>
                <a:cs typeface="ＭＳ Ｐゴシック" pitchFamily="-112" charset="-128"/>
              </a:rPr>
              <a:t>back</a:t>
            </a:r>
          </a:p>
        </p:txBody>
      </p:sp>
      <p:sp>
        <p:nvSpPr>
          <p:cNvPr id="242696" name="AutoShape 1033"/>
          <p:cNvSpPr>
            <a:spLocks noChangeArrowheads="1"/>
          </p:cNvSpPr>
          <p:nvPr/>
        </p:nvSpPr>
        <p:spPr bwMode="auto">
          <a:xfrm rot="5400000">
            <a:off x="5486400" y="1447800"/>
            <a:ext cx="1371600" cy="2286000"/>
          </a:xfrm>
          <a:prstGeom prst="upArrow">
            <a:avLst>
              <a:gd name="adj1" fmla="val 50000"/>
              <a:gd name="adj2" fmla="val 41667"/>
            </a:avLst>
          </a:prstGeom>
          <a:solidFill>
            <a:schemeClr val="folHlink"/>
          </a:solidFill>
          <a:ln w="9525">
            <a:solidFill>
              <a:schemeClr val="tx1"/>
            </a:solidFill>
            <a:miter lim="800000"/>
            <a:headEnd/>
            <a:tailEnd/>
          </a:ln>
        </p:spPr>
        <p:txBody>
          <a:bodyPr wrap="none" anchor="ctr"/>
          <a:lstStyle/>
          <a:p>
            <a:endParaRPr lang="en-US" sz="2400">
              <a:solidFill>
                <a:srgbClr val="000000"/>
              </a:solidFill>
              <a:latin typeface="Arial" charset="0"/>
            </a:endParaRPr>
          </a:p>
        </p:txBody>
      </p:sp>
      <p:sp>
        <p:nvSpPr>
          <p:cNvPr id="408586" name="Text Box 1034"/>
          <p:cNvSpPr txBox="1">
            <a:spLocks noChangeArrowheads="1"/>
          </p:cNvSpPr>
          <p:nvPr/>
        </p:nvSpPr>
        <p:spPr bwMode="auto">
          <a:xfrm rot="-21600000">
            <a:off x="5257800" y="2270125"/>
            <a:ext cx="1670050" cy="70167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a:defRPr/>
            </a:pPr>
            <a:r>
              <a:rPr lang="en-US" sz="4000" i="1">
                <a:solidFill>
                  <a:srgbClr val="FFFF00"/>
                </a:solidFill>
                <a:latin typeface="Aramis Regular" pitchFamily="-112" charset="0"/>
                <a:ea typeface="ＭＳ Ｐゴシック" pitchFamily="-112" charset="-128"/>
                <a:cs typeface="ＭＳ Ｐゴシック" pitchFamily="-112" charset="-128"/>
              </a:rPr>
              <a:t>forward</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4737" name="Picture 3" descr="Ominous Sky Wallpaper with Cross and Thorn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76483" name="Title 1"/>
          <p:cNvSpPr>
            <a:spLocks noGrp="1"/>
          </p:cNvSpPr>
          <p:nvPr>
            <p:ph type="ctrTitle" idx="4294967295"/>
          </p:nvPr>
        </p:nvSpPr>
        <p:spPr>
          <a:xfrm>
            <a:off x="0" y="6076950"/>
            <a:ext cx="9144000" cy="704850"/>
          </a:xfrm>
          <a:effectLst>
            <a:outerShdw blurRad="63500" dist="35921" dir="2700000" algn="ctr" rotWithShape="0">
              <a:srgbClr val="000000">
                <a:alpha val="74998"/>
              </a:srgbClr>
            </a:outerShdw>
          </a:effectLst>
        </p:spPr>
        <p:txBody>
          <a:bodyPr/>
          <a:lstStyle/>
          <a:p>
            <a:pPr eaLnBrk="1" hangingPunct="1">
              <a:defRPr/>
            </a:pPr>
            <a:r>
              <a:rPr lang="en-US" sz="2400" b="1" i="1" dirty="0">
                <a:solidFill>
                  <a:schemeClr val="bg1"/>
                </a:solidFill>
                <a:latin typeface="Arial"/>
                <a:ea typeface="ＭＳ Ｐゴシック" charset="0"/>
                <a:cs typeface="Arial"/>
              </a:rPr>
              <a:t>IV.  Look </a:t>
            </a:r>
            <a:r>
              <a:rPr lang="en-US" sz="3200" b="1" i="1" dirty="0">
                <a:solidFill>
                  <a:srgbClr val="FFFF00"/>
                </a:solidFill>
                <a:latin typeface="Arial"/>
                <a:ea typeface="ＭＳ Ｐゴシック" charset="0"/>
                <a:cs typeface="Arial"/>
              </a:rPr>
              <a:t>inward</a:t>
            </a:r>
            <a:r>
              <a:rPr lang="en-US" sz="3200" b="1" i="1" dirty="0">
                <a:solidFill>
                  <a:schemeClr val="bg1"/>
                </a:solidFill>
                <a:latin typeface="Arial"/>
                <a:ea typeface="ＭＳ Ｐゴシック" charset="0"/>
                <a:cs typeface="Arial"/>
              </a:rPr>
              <a:t> </a:t>
            </a:r>
            <a:r>
              <a:rPr lang="en-US" sz="2400" b="1" i="1" dirty="0">
                <a:solidFill>
                  <a:schemeClr val="bg1"/>
                </a:solidFill>
                <a:latin typeface="Arial"/>
                <a:ea typeface="ＭＳ Ｐゴシック" charset="0"/>
                <a:cs typeface="Arial"/>
              </a:rPr>
              <a:t>to deal with any unconfessed sin</a:t>
            </a:r>
          </a:p>
        </p:txBody>
      </p:sp>
      <p:sp>
        <p:nvSpPr>
          <p:cNvPr id="276484" name="Title 1"/>
          <p:cNvSpPr>
            <a:spLocks/>
          </p:cNvSpPr>
          <p:nvPr/>
        </p:nvSpPr>
        <p:spPr bwMode="auto">
          <a:xfrm>
            <a:off x="152400" y="76200"/>
            <a:ext cx="4267200" cy="476250"/>
          </a:xfrm>
          <a:prstGeom prst="rect">
            <a:avLst/>
          </a:prstGeom>
          <a:noFill/>
          <a:ln w="9525">
            <a:noFill/>
            <a:miter lim="800000"/>
            <a:headEnd/>
            <a:tailEnd/>
          </a:ln>
          <a:effectLst>
            <a:outerShdw blurRad="63500" dist="35921" dir="2700000" algn="ctr" rotWithShape="0">
              <a:srgbClr val="000000">
                <a:alpha val="74998"/>
              </a:srgbClr>
            </a:outerShdw>
          </a:effectLst>
        </p:spPr>
        <p:txBody>
          <a:bodyPr anchor="ctr"/>
          <a:lstStyle/>
          <a:p>
            <a:pPr eaLnBrk="1" hangingPunct="1">
              <a:defRPr/>
            </a:pPr>
            <a:r>
              <a:rPr lang="en-US" sz="3600" i="1">
                <a:solidFill>
                  <a:srgbClr val="FFFFFF"/>
                </a:solidFill>
                <a:latin typeface="Aramis Regular" charset="0"/>
              </a:rPr>
              <a:t>The Four Directions</a:t>
            </a:r>
            <a:endParaRPr lang="en-US" sz="4000">
              <a:solidFill>
                <a:srgbClr val="000000"/>
              </a:solidFill>
              <a:latin typeface="Calibri" charset="0"/>
            </a:endParaRPr>
          </a:p>
        </p:txBody>
      </p:sp>
      <p:sp>
        <p:nvSpPr>
          <p:cNvPr id="244740" name="AutoShape 5"/>
          <p:cNvSpPr>
            <a:spLocks noChangeArrowheads="1"/>
          </p:cNvSpPr>
          <p:nvPr/>
        </p:nvSpPr>
        <p:spPr bwMode="auto">
          <a:xfrm>
            <a:off x="3962400" y="0"/>
            <a:ext cx="1371600" cy="2286000"/>
          </a:xfrm>
          <a:prstGeom prst="upArrow">
            <a:avLst>
              <a:gd name="adj1" fmla="val 50000"/>
              <a:gd name="adj2" fmla="val 41667"/>
            </a:avLst>
          </a:prstGeom>
          <a:solidFill>
            <a:schemeClr val="folHlink"/>
          </a:solidFill>
          <a:ln w="9525">
            <a:solidFill>
              <a:schemeClr val="tx1"/>
            </a:solidFill>
            <a:miter lim="800000"/>
            <a:headEnd/>
            <a:tailEnd/>
          </a:ln>
        </p:spPr>
        <p:txBody>
          <a:bodyPr wrap="none" anchor="ctr"/>
          <a:lstStyle/>
          <a:p>
            <a:endParaRPr lang="en-US" sz="2400">
              <a:solidFill>
                <a:srgbClr val="000000"/>
              </a:solidFill>
              <a:latin typeface="Arial" charset="0"/>
            </a:endParaRPr>
          </a:p>
        </p:txBody>
      </p:sp>
      <p:sp>
        <p:nvSpPr>
          <p:cNvPr id="276486" name="Text Box 6"/>
          <p:cNvSpPr txBox="1">
            <a:spLocks noChangeArrowheads="1"/>
          </p:cNvSpPr>
          <p:nvPr/>
        </p:nvSpPr>
        <p:spPr bwMode="auto">
          <a:xfrm rot="-5400000">
            <a:off x="3740150" y="981075"/>
            <a:ext cx="1755775" cy="70167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a:defRPr/>
            </a:pPr>
            <a:r>
              <a:rPr lang="en-US" sz="4000" i="1">
                <a:solidFill>
                  <a:srgbClr val="FFFF00"/>
                </a:solidFill>
                <a:latin typeface="Aramis Regular" pitchFamily="-112" charset="0"/>
                <a:ea typeface="ＭＳ Ｐゴシック" pitchFamily="-112" charset="-128"/>
                <a:cs typeface="ＭＳ Ｐゴシック" pitchFamily="-112" charset="-128"/>
              </a:rPr>
              <a:t>outward</a:t>
            </a:r>
          </a:p>
        </p:txBody>
      </p:sp>
      <p:sp>
        <p:nvSpPr>
          <p:cNvPr id="244742" name="AutoShape 7"/>
          <p:cNvSpPr>
            <a:spLocks noChangeArrowheads="1"/>
          </p:cNvSpPr>
          <p:nvPr/>
        </p:nvSpPr>
        <p:spPr bwMode="auto">
          <a:xfrm rot="-5400000">
            <a:off x="2438400" y="1447800"/>
            <a:ext cx="1371600" cy="2286000"/>
          </a:xfrm>
          <a:prstGeom prst="upArrow">
            <a:avLst>
              <a:gd name="adj1" fmla="val 50000"/>
              <a:gd name="adj2" fmla="val 41667"/>
            </a:avLst>
          </a:prstGeom>
          <a:solidFill>
            <a:schemeClr val="folHlink"/>
          </a:solidFill>
          <a:ln w="9525">
            <a:solidFill>
              <a:schemeClr val="tx1"/>
            </a:solidFill>
            <a:miter lim="800000"/>
            <a:headEnd/>
            <a:tailEnd/>
          </a:ln>
        </p:spPr>
        <p:txBody>
          <a:bodyPr wrap="none" anchor="ctr"/>
          <a:lstStyle/>
          <a:p>
            <a:endParaRPr lang="en-US" sz="2400">
              <a:solidFill>
                <a:srgbClr val="000000"/>
              </a:solidFill>
              <a:latin typeface="Arial" charset="0"/>
            </a:endParaRPr>
          </a:p>
        </p:txBody>
      </p:sp>
      <p:sp>
        <p:nvSpPr>
          <p:cNvPr id="276488" name="Text Box 8"/>
          <p:cNvSpPr txBox="1">
            <a:spLocks noChangeArrowheads="1"/>
          </p:cNvSpPr>
          <p:nvPr/>
        </p:nvSpPr>
        <p:spPr bwMode="auto">
          <a:xfrm rot="-21600000">
            <a:off x="2795588" y="2270125"/>
            <a:ext cx="1014412" cy="70167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a:defRPr/>
            </a:pPr>
            <a:r>
              <a:rPr lang="en-US" sz="4000" i="1">
                <a:solidFill>
                  <a:srgbClr val="FFFF00"/>
                </a:solidFill>
                <a:latin typeface="Aramis Regular" pitchFamily="-112" charset="0"/>
                <a:ea typeface="ＭＳ Ｐゴシック" pitchFamily="-112" charset="-128"/>
                <a:cs typeface="ＭＳ Ｐゴシック" pitchFamily="-112" charset="-128"/>
              </a:rPr>
              <a:t>back</a:t>
            </a:r>
          </a:p>
        </p:txBody>
      </p:sp>
      <p:sp>
        <p:nvSpPr>
          <p:cNvPr id="244744" name="AutoShape 9"/>
          <p:cNvSpPr>
            <a:spLocks noChangeArrowheads="1"/>
          </p:cNvSpPr>
          <p:nvPr/>
        </p:nvSpPr>
        <p:spPr bwMode="auto">
          <a:xfrm rot="5400000">
            <a:off x="5486400" y="1447800"/>
            <a:ext cx="1371600" cy="2286000"/>
          </a:xfrm>
          <a:prstGeom prst="upArrow">
            <a:avLst>
              <a:gd name="adj1" fmla="val 50000"/>
              <a:gd name="adj2" fmla="val 41667"/>
            </a:avLst>
          </a:prstGeom>
          <a:solidFill>
            <a:schemeClr val="folHlink"/>
          </a:solidFill>
          <a:ln w="9525">
            <a:solidFill>
              <a:schemeClr val="tx1"/>
            </a:solidFill>
            <a:miter lim="800000"/>
            <a:headEnd/>
            <a:tailEnd/>
          </a:ln>
        </p:spPr>
        <p:txBody>
          <a:bodyPr wrap="none" anchor="ctr"/>
          <a:lstStyle/>
          <a:p>
            <a:endParaRPr lang="en-US" sz="2400">
              <a:solidFill>
                <a:srgbClr val="000000"/>
              </a:solidFill>
              <a:latin typeface="Arial" charset="0"/>
            </a:endParaRPr>
          </a:p>
        </p:txBody>
      </p:sp>
      <p:sp>
        <p:nvSpPr>
          <p:cNvPr id="276490" name="Text Box 10"/>
          <p:cNvSpPr txBox="1">
            <a:spLocks noChangeArrowheads="1"/>
          </p:cNvSpPr>
          <p:nvPr/>
        </p:nvSpPr>
        <p:spPr bwMode="auto">
          <a:xfrm rot="-21600000">
            <a:off x="5257800" y="2270125"/>
            <a:ext cx="1670050" cy="70167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a:defRPr/>
            </a:pPr>
            <a:r>
              <a:rPr lang="en-US" sz="4000" i="1">
                <a:solidFill>
                  <a:srgbClr val="FFFF00"/>
                </a:solidFill>
                <a:latin typeface="Aramis Regular" pitchFamily="-112" charset="0"/>
                <a:ea typeface="ＭＳ Ｐゴシック" pitchFamily="-112" charset="-128"/>
                <a:cs typeface="ＭＳ Ｐゴシック" pitchFamily="-112" charset="-128"/>
              </a:rPr>
              <a:t>forward</a:t>
            </a:r>
          </a:p>
        </p:txBody>
      </p:sp>
      <p:sp>
        <p:nvSpPr>
          <p:cNvPr id="244746" name="AutoShape 11"/>
          <p:cNvSpPr>
            <a:spLocks noChangeArrowheads="1"/>
          </p:cNvSpPr>
          <p:nvPr/>
        </p:nvSpPr>
        <p:spPr bwMode="auto">
          <a:xfrm rot="10800000">
            <a:off x="3962400" y="2971800"/>
            <a:ext cx="1371600" cy="2286000"/>
          </a:xfrm>
          <a:prstGeom prst="upArrow">
            <a:avLst>
              <a:gd name="adj1" fmla="val 50000"/>
              <a:gd name="adj2" fmla="val 41667"/>
            </a:avLst>
          </a:prstGeom>
          <a:solidFill>
            <a:schemeClr val="folHlink"/>
          </a:solidFill>
          <a:ln w="9525">
            <a:solidFill>
              <a:schemeClr val="tx1"/>
            </a:solidFill>
            <a:miter lim="800000"/>
            <a:headEnd/>
            <a:tailEnd/>
          </a:ln>
        </p:spPr>
        <p:txBody>
          <a:bodyPr wrap="none" anchor="ctr"/>
          <a:lstStyle/>
          <a:p>
            <a:endParaRPr lang="en-US" sz="2400">
              <a:solidFill>
                <a:srgbClr val="000000"/>
              </a:solidFill>
              <a:latin typeface="Arial" charset="0"/>
            </a:endParaRPr>
          </a:p>
        </p:txBody>
      </p:sp>
      <p:sp>
        <p:nvSpPr>
          <p:cNvPr id="276492" name="Text Box 12"/>
          <p:cNvSpPr txBox="1">
            <a:spLocks noChangeArrowheads="1"/>
          </p:cNvSpPr>
          <p:nvPr/>
        </p:nvSpPr>
        <p:spPr bwMode="auto">
          <a:xfrm rot="-5400000">
            <a:off x="3907631" y="3620294"/>
            <a:ext cx="1541463" cy="70167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a:defRPr/>
            </a:pPr>
            <a:r>
              <a:rPr lang="en-US" sz="4000" i="1">
                <a:solidFill>
                  <a:srgbClr val="FFFF00"/>
                </a:solidFill>
                <a:latin typeface="Aramis Regular" pitchFamily="-112" charset="0"/>
                <a:ea typeface="ＭＳ Ｐゴシック" pitchFamily="-112" charset="-128"/>
                <a:cs typeface="ＭＳ Ｐゴシック" pitchFamily="-112" charset="-128"/>
              </a:rPr>
              <a:t>inward</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2" descr="Body-Blood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1427" name="Rectangle 3"/>
          <p:cNvSpPr>
            <a:spLocks noGrp="1" noChangeArrowheads="1"/>
          </p:cNvSpPr>
          <p:nvPr>
            <p:ph type="title" idx="4294967295"/>
          </p:nvPr>
        </p:nvSpPr>
        <p:spPr>
          <a:xfrm>
            <a:off x="304800" y="0"/>
            <a:ext cx="7772400" cy="1143000"/>
          </a:xfrm>
          <a:effectLst>
            <a:outerShdw blurRad="63500" dist="35921" dir="2700000" algn="ctr" rotWithShape="0">
              <a:srgbClr val="000000">
                <a:alpha val="74998"/>
              </a:srgbClr>
            </a:outerShdw>
          </a:effectLst>
        </p:spPr>
        <p:txBody>
          <a:bodyPr/>
          <a:lstStyle/>
          <a:p>
            <a:pPr algn="l">
              <a:defRPr/>
            </a:pPr>
            <a:r>
              <a:rPr lang="en-US" u="sng">
                <a:solidFill>
                  <a:schemeClr val="bg1"/>
                </a:solidFill>
              </a:rPr>
              <a:t>1 Corinthians 11:27-29</a:t>
            </a:r>
            <a:r>
              <a:rPr lang="en-US" sz="3600" u="sng">
                <a:solidFill>
                  <a:schemeClr val="bg1"/>
                </a:solidFill>
              </a:rPr>
              <a:t> (NLT)</a:t>
            </a:r>
          </a:p>
        </p:txBody>
      </p:sp>
      <p:sp>
        <p:nvSpPr>
          <p:cNvPr id="231428" name="Text Box 4"/>
          <p:cNvSpPr txBox="1">
            <a:spLocks noChangeArrowheads="1"/>
          </p:cNvSpPr>
          <p:nvPr/>
        </p:nvSpPr>
        <p:spPr bwMode="auto">
          <a:xfrm>
            <a:off x="365125" y="1143000"/>
            <a:ext cx="5575300" cy="56388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defRPr/>
            </a:pPr>
            <a:r>
              <a:rPr lang="en-US" sz="2800" b="1" baseline="30000" dirty="0">
                <a:solidFill>
                  <a:srgbClr val="FFFFFF"/>
                </a:solidFill>
                <a:latin typeface="Arial" pitchFamily="-112" charset="0"/>
                <a:ea typeface="+mn-ea"/>
                <a:cs typeface="+mn-cs"/>
              </a:rPr>
              <a:t>27</a:t>
            </a:r>
            <a:r>
              <a:rPr lang="en-US" sz="2800" b="1" dirty="0">
                <a:solidFill>
                  <a:srgbClr val="FFFFFF"/>
                </a:solidFill>
                <a:latin typeface="Arial" pitchFamily="-112" charset="0"/>
                <a:ea typeface="+mn-ea"/>
                <a:cs typeface="+mn-cs"/>
              </a:rPr>
              <a:t>Therefore, whoever eats the bread or drinks the cup of the Lord in an unworthy manner will be guilty of sinning against the body and blood of the Lord.  </a:t>
            </a:r>
            <a:r>
              <a:rPr lang="en-US" sz="2800" b="1" baseline="30000" dirty="0">
                <a:solidFill>
                  <a:srgbClr val="FFFFFF"/>
                </a:solidFill>
                <a:latin typeface="Arial" pitchFamily="-112" charset="0"/>
                <a:ea typeface="+mn-ea"/>
                <a:cs typeface="+mn-cs"/>
              </a:rPr>
              <a:t>28</a:t>
            </a:r>
            <a:r>
              <a:rPr lang="en-US" sz="2800" b="1" dirty="0">
                <a:solidFill>
                  <a:srgbClr val="FFFFFF"/>
                </a:solidFill>
                <a:latin typeface="Arial" pitchFamily="-112" charset="0"/>
                <a:ea typeface="+mn-ea"/>
                <a:cs typeface="+mn-cs"/>
              </a:rPr>
              <a:t>A man ought to examine himself before he eats of the bread and drinks of the cup.  </a:t>
            </a:r>
            <a:r>
              <a:rPr lang="en-US" sz="2800" b="1" baseline="30000" dirty="0">
                <a:solidFill>
                  <a:srgbClr val="FFFFFF"/>
                </a:solidFill>
                <a:latin typeface="Arial" pitchFamily="-112" charset="0"/>
                <a:ea typeface="+mn-ea"/>
                <a:cs typeface="+mn-cs"/>
              </a:rPr>
              <a:t>29</a:t>
            </a:r>
            <a:r>
              <a:rPr lang="en-US" sz="2800" b="1" dirty="0">
                <a:solidFill>
                  <a:srgbClr val="FFFFFF"/>
                </a:solidFill>
                <a:latin typeface="Arial" pitchFamily="-112" charset="0"/>
                <a:ea typeface="+mn-ea"/>
                <a:cs typeface="+mn-cs"/>
              </a:rPr>
              <a:t>For anyone who eats and drinks without recognizing the body of the Lord eats and drinks judgment on himself.</a:t>
            </a:r>
            <a:r>
              <a:rPr lang="en-US" sz="2400" dirty="0">
                <a:solidFill>
                  <a:srgbClr val="000000"/>
                </a:solidFill>
                <a:latin typeface="Arial" pitchFamily="-112" charset="0"/>
                <a:ea typeface="+mn-ea"/>
                <a:cs typeface="+mn-cs"/>
              </a:rPr>
              <a:t>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8833" name="Picture 2" descr="Body-Blood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3475" name="Rectangle 1027"/>
          <p:cNvSpPr>
            <a:spLocks noGrp="1" noChangeArrowheads="1"/>
          </p:cNvSpPr>
          <p:nvPr>
            <p:ph type="title" idx="4294967295"/>
          </p:nvPr>
        </p:nvSpPr>
        <p:spPr>
          <a:xfrm>
            <a:off x="304800" y="0"/>
            <a:ext cx="7772400" cy="1143000"/>
          </a:xfrm>
          <a:effectLst>
            <a:outerShdw blurRad="63500" dist="35921" dir="2700000" algn="ctr" rotWithShape="0">
              <a:srgbClr val="000000">
                <a:alpha val="74998"/>
              </a:srgbClr>
            </a:outerShdw>
          </a:effectLst>
        </p:spPr>
        <p:txBody>
          <a:bodyPr/>
          <a:lstStyle/>
          <a:p>
            <a:pPr algn="l">
              <a:defRPr/>
            </a:pPr>
            <a:r>
              <a:rPr lang="en-US" u="sng">
                <a:solidFill>
                  <a:schemeClr val="bg1"/>
                </a:solidFill>
              </a:rPr>
              <a:t>1 Corinthians 11:30-32</a:t>
            </a:r>
            <a:r>
              <a:rPr lang="en-US" sz="3600" u="sng">
                <a:solidFill>
                  <a:schemeClr val="bg1"/>
                </a:solidFill>
              </a:rPr>
              <a:t> (NLT)</a:t>
            </a:r>
          </a:p>
        </p:txBody>
      </p:sp>
      <p:sp>
        <p:nvSpPr>
          <p:cNvPr id="233476" name="Text Box 1028"/>
          <p:cNvSpPr txBox="1">
            <a:spLocks noChangeArrowheads="1"/>
          </p:cNvSpPr>
          <p:nvPr/>
        </p:nvSpPr>
        <p:spPr bwMode="auto">
          <a:xfrm>
            <a:off x="212725" y="1219200"/>
            <a:ext cx="4503738" cy="51816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defRPr/>
            </a:pPr>
            <a:r>
              <a:rPr lang="en-US" sz="2800" b="1" baseline="30000" dirty="0">
                <a:solidFill>
                  <a:srgbClr val="FFFFFF"/>
                </a:solidFill>
                <a:latin typeface="Arial" pitchFamily="-112" charset="0"/>
                <a:ea typeface="+mn-ea"/>
                <a:cs typeface="+mn-cs"/>
              </a:rPr>
              <a:t>30 </a:t>
            </a:r>
            <a:r>
              <a:rPr lang="en-US" sz="2800" b="1" dirty="0">
                <a:solidFill>
                  <a:srgbClr val="FFFFFF"/>
                </a:solidFill>
                <a:latin typeface="Arial" pitchFamily="-112" charset="0"/>
                <a:ea typeface="+mn-ea"/>
                <a:cs typeface="+mn-cs"/>
              </a:rPr>
              <a:t>That is why many among you are weak and sick, and a number of you have fallen asleep.  </a:t>
            </a:r>
            <a:r>
              <a:rPr lang="en-US" sz="2800" b="1" baseline="30000" dirty="0">
                <a:solidFill>
                  <a:srgbClr val="FFFFFF"/>
                </a:solidFill>
                <a:latin typeface="Arial" pitchFamily="-112" charset="0"/>
                <a:ea typeface="+mn-ea"/>
                <a:cs typeface="+mn-cs"/>
              </a:rPr>
              <a:t>31</a:t>
            </a:r>
            <a:r>
              <a:rPr lang="en-US" sz="2800" b="1" dirty="0">
                <a:solidFill>
                  <a:srgbClr val="FFFFFF"/>
                </a:solidFill>
                <a:latin typeface="Arial" pitchFamily="-112" charset="0"/>
                <a:ea typeface="+mn-ea"/>
                <a:cs typeface="+mn-cs"/>
              </a:rPr>
              <a:t>But if we judged ourselves, we would not come under judgment.  </a:t>
            </a:r>
            <a:r>
              <a:rPr lang="en-US" sz="2800" b="1" baseline="30000" dirty="0">
                <a:solidFill>
                  <a:srgbClr val="FFFFFF"/>
                </a:solidFill>
                <a:latin typeface="Arial" pitchFamily="-112" charset="0"/>
                <a:ea typeface="+mn-ea"/>
                <a:cs typeface="+mn-cs"/>
              </a:rPr>
              <a:t>32</a:t>
            </a:r>
            <a:r>
              <a:rPr lang="en-US" sz="2800" b="1" dirty="0">
                <a:solidFill>
                  <a:srgbClr val="FFFFFF"/>
                </a:solidFill>
                <a:latin typeface="Arial" pitchFamily="-112" charset="0"/>
                <a:ea typeface="+mn-ea"/>
                <a:cs typeface="+mn-cs"/>
              </a:rPr>
              <a:t>When we are judged by the Lord, we are being disciplined so that we will not be condemned with the world.  </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0881" name="Picture 2" descr="Body-Blood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5523" name="Rectangle 3"/>
          <p:cNvSpPr>
            <a:spLocks noGrp="1" noChangeArrowheads="1"/>
          </p:cNvSpPr>
          <p:nvPr>
            <p:ph type="title" idx="4294967295"/>
          </p:nvPr>
        </p:nvSpPr>
        <p:spPr>
          <a:xfrm>
            <a:off x="304800" y="0"/>
            <a:ext cx="7772400" cy="1143000"/>
          </a:xfrm>
          <a:effectLst>
            <a:outerShdw blurRad="63500" dist="35921" dir="2700000" algn="ctr" rotWithShape="0">
              <a:srgbClr val="000000">
                <a:alpha val="74998"/>
              </a:srgbClr>
            </a:outerShdw>
          </a:effectLst>
        </p:spPr>
        <p:txBody>
          <a:bodyPr/>
          <a:lstStyle/>
          <a:p>
            <a:pPr algn="l">
              <a:defRPr/>
            </a:pPr>
            <a:r>
              <a:rPr lang="en-US" u="sng">
                <a:solidFill>
                  <a:schemeClr val="bg1"/>
                </a:solidFill>
              </a:rPr>
              <a:t>1 Corinthians 11:33-34</a:t>
            </a:r>
            <a:r>
              <a:rPr lang="en-US" sz="3600" u="sng">
                <a:solidFill>
                  <a:schemeClr val="bg1"/>
                </a:solidFill>
              </a:rPr>
              <a:t> (NLT)</a:t>
            </a:r>
          </a:p>
        </p:txBody>
      </p:sp>
      <p:sp>
        <p:nvSpPr>
          <p:cNvPr id="235524" name="Text Box 4"/>
          <p:cNvSpPr txBox="1">
            <a:spLocks noChangeArrowheads="1"/>
          </p:cNvSpPr>
          <p:nvPr/>
        </p:nvSpPr>
        <p:spPr bwMode="auto">
          <a:xfrm>
            <a:off x="365125" y="1143000"/>
            <a:ext cx="4062413" cy="56388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defRPr/>
            </a:pPr>
            <a:r>
              <a:rPr lang="en-US" sz="2800" b="1" baseline="30000" dirty="0">
                <a:solidFill>
                  <a:srgbClr val="FFFFFF"/>
                </a:solidFill>
                <a:latin typeface="Arial" pitchFamily="-112" charset="0"/>
                <a:ea typeface="+mn-ea"/>
                <a:cs typeface="+mn-cs"/>
              </a:rPr>
              <a:t>33</a:t>
            </a:r>
            <a:r>
              <a:rPr lang="en-US" sz="2800" b="1" dirty="0">
                <a:solidFill>
                  <a:srgbClr val="FFFFFF"/>
                </a:solidFill>
                <a:latin typeface="Arial" pitchFamily="-112" charset="0"/>
                <a:ea typeface="+mn-ea"/>
                <a:cs typeface="+mn-cs"/>
              </a:rPr>
              <a:t>So then, my brothers, when you come together to eat, wait for each other.  </a:t>
            </a:r>
            <a:r>
              <a:rPr lang="en-US" sz="2800" b="1" baseline="30000" dirty="0">
                <a:solidFill>
                  <a:srgbClr val="FFFFFF"/>
                </a:solidFill>
                <a:latin typeface="Arial" pitchFamily="-112" charset="0"/>
                <a:ea typeface="+mn-ea"/>
                <a:cs typeface="+mn-cs"/>
              </a:rPr>
              <a:t>34</a:t>
            </a:r>
            <a:r>
              <a:rPr lang="en-US" sz="2800" b="1" dirty="0">
                <a:solidFill>
                  <a:srgbClr val="FFFFFF"/>
                </a:solidFill>
                <a:latin typeface="Arial" pitchFamily="-112" charset="0"/>
                <a:ea typeface="+mn-ea"/>
                <a:cs typeface="+mn-cs"/>
              </a:rPr>
              <a:t>If anyone is hungry, he should eat at home, so that when you meet together it may not result in judgment. And when I come I will give further directions.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52930" name="Rectangle 2"/>
          <p:cNvSpPr>
            <a:spLocks noChangeArrowheads="1"/>
          </p:cNvSpPr>
          <p:nvPr/>
        </p:nvSpPr>
        <p:spPr bwMode="auto">
          <a:xfrm>
            <a:off x="0" y="0"/>
            <a:ext cx="9144000" cy="6858000"/>
          </a:xfrm>
          <a:prstGeom prst="rect">
            <a:avLst/>
          </a:prstGeom>
          <a:solidFill>
            <a:srgbClr val="000000">
              <a:alpha val="27843"/>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Arial" charset="0"/>
            </a:endParaRPr>
          </a:p>
        </p:txBody>
      </p:sp>
      <p:sp>
        <p:nvSpPr>
          <p:cNvPr id="252931" name="AutoShape 7"/>
          <p:cNvSpPr>
            <a:spLocks noChangeArrowheads="1"/>
          </p:cNvSpPr>
          <p:nvPr/>
        </p:nvSpPr>
        <p:spPr bwMode="auto">
          <a:xfrm rot="10800000">
            <a:off x="3048000" y="1295400"/>
            <a:ext cx="1371600" cy="2286000"/>
          </a:xfrm>
          <a:prstGeom prst="upArrow">
            <a:avLst>
              <a:gd name="adj1" fmla="val 50000"/>
              <a:gd name="adj2" fmla="val 41667"/>
            </a:avLst>
          </a:prstGeom>
          <a:solidFill>
            <a:schemeClr val="accent2"/>
          </a:solidFill>
          <a:ln w="9525">
            <a:solidFill>
              <a:schemeClr val="tx1"/>
            </a:solidFill>
            <a:miter lim="800000"/>
            <a:headEnd/>
            <a:tailEnd/>
          </a:ln>
        </p:spPr>
        <p:txBody>
          <a:bodyPr wrap="none" anchor="ctr"/>
          <a:lstStyle/>
          <a:p>
            <a:endParaRPr lang="en-US" sz="2400">
              <a:solidFill>
                <a:srgbClr val="FFFFFF"/>
              </a:solidFill>
              <a:latin typeface="Arial" charset="0"/>
            </a:endParaRPr>
          </a:p>
        </p:txBody>
      </p:sp>
      <p:sp>
        <p:nvSpPr>
          <p:cNvPr id="332806" name="Text Box 6"/>
          <p:cNvSpPr txBox="1">
            <a:spLocks noChangeArrowheads="1"/>
          </p:cNvSpPr>
          <p:nvPr/>
        </p:nvSpPr>
        <p:spPr bwMode="auto">
          <a:xfrm rot="16200000">
            <a:off x="2791619" y="1864519"/>
            <a:ext cx="1820863" cy="70802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nchor="ctr">
            <a:spAutoFit/>
          </a:bodyPr>
          <a:lstStyle/>
          <a:p>
            <a:pPr algn="ctr">
              <a:defRPr/>
            </a:pPr>
            <a:r>
              <a:rPr lang="en-US" sz="4000" i="1" dirty="0">
                <a:solidFill>
                  <a:srgbClr val="FFFF00"/>
                </a:solidFill>
                <a:latin typeface="Aramis Regular" pitchFamily="-112" charset="0"/>
                <a:ea typeface="ＭＳ Ｐゴシック" pitchFamily="-112" charset="-128"/>
                <a:cs typeface="ＭＳ Ｐゴシック" pitchFamily="-112" charset="-128"/>
              </a:rPr>
              <a:t>inward</a:t>
            </a:r>
          </a:p>
        </p:txBody>
      </p:sp>
      <p:sp>
        <p:nvSpPr>
          <p:cNvPr id="332808" name="Rectangle 8"/>
          <p:cNvSpPr>
            <a:spLocks noGrp="1" noChangeArrowheads="1"/>
          </p:cNvSpPr>
          <p:nvPr>
            <p:ph type="title"/>
          </p:nvPr>
        </p:nvSpPr>
        <p:spPr>
          <a:xfrm>
            <a:off x="-228600" y="3886200"/>
            <a:ext cx="8229600" cy="1874838"/>
          </a:xfrm>
        </p:spPr>
        <p:txBody>
          <a:bodyPr anchor="t">
            <a:spAutoFit/>
          </a:bodyPr>
          <a:lstStyle/>
          <a:p>
            <a:pPr eaLnBrk="1" hangingPunct="1">
              <a:spcBef>
                <a:spcPct val="50000"/>
              </a:spcBef>
              <a:defRPr/>
            </a:pPr>
            <a:r>
              <a:rPr lang="en-US" sz="11700" b="1">
                <a:solidFill>
                  <a:srgbClr val="FFFFFF"/>
                </a:solidFill>
                <a:latin typeface="Century Gothic" charset="0"/>
                <a:ea typeface="方正水柱简体" charset="0"/>
                <a:cs typeface="方正水柱简体" charset="0"/>
              </a:rPr>
              <a:t>Think!</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4977" name="Picture 3" descr="Ominous Sky Wallpaper with Cross and Thorn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94243" name="Title 1"/>
          <p:cNvSpPr>
            <a:spLocks noGrp="1"/>
          </p:cNvSpPr>
          <p:nvPr>
            <p:ph type="ctrTitle" idx="4294967295"/>
          </p:nvPr>
        </p:nvSpPr>
        <p:spPr>
          <a:xfrm>
            <a:off x="0" y="6076950"/>
            <a:ext cx="9144000" cy="704850"/>
          </a:xfrm>
          <a:effectLst>
            <a:outerShdw blurRad="63500" dist="35921" dir="2700000" algn="ctr" rotWithShape="0">
              <a:srgbClr val="000000">
                <a:alpha val="74998"/>
              </a:srgbClr>
            </a:outerShdw>
          </a:effectLst>
        </p:spPr>
        <p:txBody>
          <a:bodyPr/>
          <a:lstStyle/>
          <a:p>
            <a:pPr eaLnBrk="1" hangingPunct="1">
              <a:defRPr/>
            </a:pPr>
            <a:r>
              <a:rPr lang="en-US" sz="3200" b="1" i="1" dirty="0">
                <a:solidFill>
                  <a:schemeClr val="bg1"/>
                </a:solidFill>
                <a:latin typeface="Arial"/>
                <a:ea typeface="ＭＳ Ｐゴシック" charset="0"/>
                <a:cs typeface="Arial"/>
              </a:rPr>
              <a:t>Look in all four directions!</a:t>
            </a:r>
            <a:endParaRPr lang="en-US" sz="3600" b="1" dirty="0">
              <a:latin typeface="Arial"/>
              <a:ea typeface="ＭＳ Ｐゴシック" charset="0"/>
              <a:cs typeface="Arial"/>
            </a:endParaRPr>
          </a:p>
        </p:txBody>
      </p:sp>
      <p:sp>
        <p:nvSpPr>
          <p:cNvPr id="394244" name="Title 1"/>
          <p:cNvSpPr>
            <a:spLocks/>
          </p:cNvSpPr>
          <p:nvPr/>
        </p:nvSpPr>
        <p:spPr bwMode="auto">
          <a:xfrm>
            <a:off x="152400" y="76200"/>
            <a:ext cx="4267200" cy="476250"/>
          </a:xfrm>
          <a:prstGeom prst="rect">
            <a:avLst/>
          </a:prstGeom>
          <a:noFill/>
          <a:ln w="9525">
            <a:noFill/>
            <a:miter lim="800000"/>
            <a:headEnd/>
            <a:tailEnd/>
          </a:ln>
          <a:effectLst>
            <a:outerShdw blurRad="63500" dist="35921" dir="2700000" algn="ctr" rotWithShape="0">
              <a:srgbClr val="000000">
                <a:alpha val="74998"/>
              </a:srgbClr>
            </a:outerShdw>
          </a:effectLst>
        </p:spPr>
        <p:txBody>
          <a:bodyPr anchor="ctr"/>
          <a:lstStyle/>
          <a:p>
            <a:pPr eaLnBrk="1" hangingPunct="1">
              <a:defRPr/>
            </a:pPr>
            <a:r>
              <a:rPr lang="en-US" sz="3600" i="1">
                <a:solidFill>
                  <a:srgbClr val="FFFFFF"/>
                </a:solidFill>
                <a:latin typeface="Aramis Regular" charset="0"/>
              </a:rPr>
              <a:t>The Four Directions</a:t>
            </a:r>
            <a:endParaRPr lang="en-US" sz="4000">
              <a:solidFill>
                <a:srgbClr val="000000"/>
              </a:solidFill>
              <a:latin typeface="Calibri" charset="0"/>
            </a:endParaRPr>
          </a:p>
        </p:txBody>
      </p:sp>
      <p:sp>
        <p:nvSpPr>
          <p:cNvPr id="254980" name="AutoShape 5"/>
          <p:cNvSpPr>
            <a:spLocks noChangeArrowheads="1"/>
          </p:cNvSpPr>
          <p:nvPr/>
        </p:nvSpPr>
        <p:spPr bwMode="auto">
          <a:xfrm>
            <a:off x="3962400" y="0"/>
            <a:ext cx="1371600" cy="2286000"/>
          </a:xfrm>
          <a:prstGeom prst="upArrow">
            <a:avLst>
              <a:gd name="adj1" fmla="val 50000"/>
              <a:gd name="adj2" fmla="val 41667"/>
            </a:avLst>
          </a:prstGeom>
          <a:solidFill>
            <a:schemeClr val="folHlink"/>
          </a:solidFill>
          <a:ln w="9525">
            <a:solidFill>
              <a:schemeClr val="tx1"/>
            </a:solidFill>
            <a:miter lim="800000"/>
            <a:headEnd/>
            <a:tailEnd/>
          </a:ln>
        </p:spPr>
        <p:txBody>
          <a:bodyPr wrap="none" anchor="ctr"/>
          <a:lstStyle/>
          <a:p>
            <a:endParaRPr lang="en-US" sz="2400">
              <a:solidFill>
                <a:srgbClr val="000000"/>
              </a:solidFill>
              <a:latin typeface="Arial" charset="0"/>
            </a:endParaRPr>
          </a:p>
        </p:txBody>
      </p:sp>
      <p:sp>
        <p:nvSpPr>
          <p:cNvPr id="394246" name="Text Box 6"/>
          <p:cNvSpPr txBox="1">
            <a:spLocks noChangeArrowheads="1"/>
          </p:cNvSpPr>
          <p:nvPr/>
        </p:nvSpPr>
        <p:spPr bwMode="auto">
          <a:xfrm rot="-5400000">
            <a:off x="3740150" y="981075"/>
            <a:ext cx="1755775" cy="70167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a:defRPr/>
            </a:pPr>
            <a:r>
              <a:rPr lang="en-US" sz="4000" i="1">
                <a:solidFill>
                  <a:srgbClr val="FFFF00"/>
                </a:solidFill>
                <a:latin typeface="Aramis Regular" pitchFamily="-112" charset="0"/>
                <a:ea typeface="ＭＳ Ｐゴシック" pitchFamily="-112" charset="-128"/>
                <a:cs typeface="ＭＳ Ｐゴシック" pitchFamily="-112" charset="-128"/>
              </a:rPr>
              <a:t>outward</a:t>
            </a:r>
          </a:p>
        </p:txBody>
      </p:sp>
      <p:sp>
        <p:nvSpPr>
          <p:cNvPr id="254982" name="AutoShape 7"/>
          <p:cNvSpPr>
            <a:spLocks noChangeArrowheads="1"/>
          </p:cNvSpPr>
          <p:nvPr/>
        </p:nvSpPr>
        <p:spPr bwMode="auto">
          <a:xfrm rot="-5400000">
            <a:off x="2438400" y="1447800"/>
            <a:ext cx="1371600" cy="2286000"/>
          </a:xfrm>
          <a:prstGeom prst="upArrow">
            <a:avLst>
              <a:gd name="adj1" fmla="val 50000"/>
              <a:gd name="adj2" fmla="val 41667"/>
            </a:avLst>
          </a:prstGeom>
          <a:solidFill>
            <a:schemeClr val="folHlink"/>
          </a:solidFill>
          <a:ln w="9525">
            <a:solidFill>
              <a:schemeClr val="tx1"/>
            </a:solidFill>
            <a:miter lim="800000"/>
            <a:headEnd/>
            <a:tailEnd/>
          </a:ln>
        </p:spPr>
        <p:txBody>
          <a:bodyPr wrap="none" anchor="ctr"/>
          <a:lstStyle/>
          <a:p>
            <a:endParaRPr lang="en-US" sz="2400">
              <a:solidFill>
                <a:srgbClr val="000000"/>
              </a:solidFill>
              <a:latin typeface="Arial" charset="0"/>
            </a:endParaRPr>
          </a:p>
        </p:txBody>
      </p:sp>
      <p:sp>
        <p:nvSpPr>
          <p:cNvPr id="394248" name="Text Box 8"/>
          <p:cNvSpPr txBox="1">
            <a:spLocks noChangeArrowheads="1"/>
          </p:cNvSpPr>
          <p:nvPr/>
        </p:nvSpPr>
        <p:spPr bwMode="auto">
          <a:xfrm rot="-21600000">
            <a:off x="2795588" y="2270125"/>
            <a:ext cx="1014412" cy="70167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a:defRPr/>
            </a:pPr>
            <a:r>
              <a:rPr lang="en-US" sz="4000" i="1">
                <a:solidFill>
                  <a:srgbClr val="FFFF00"/>
                </a:solidFill>
                <a:latin typeface="Aramis Regular" pitchFamily="-112" charset="0"/>
                <a:ea typeface="ＭＳ Ｐゴシック" pitchFamily="-112" charset="-128"/>
                <a:cs typeface="ＭＳ Ｐゴシック" pitchFamily="-112" charset="-128"/>
              </a:rPr>
              <a:t>back</a:t>
            </a:r>
          </a:p>
        </p:txBody>
      </p:sp>
      <p:sp>
        <p:nvSpPr>
          <p:cNvPr id="254984" name="AutoShape 9"/>
          <p:cNvSpPr>
            <a:spLocks noChangeArrowheads="1"/>
          </p:cNvSpPr>
          <p:nvPr/>
        </p:nvSpPr>
        <p:spPr bwMode="auto">
          <a:xfrm rot="5400000">
            <a:off x="5486400" y="1447800"/>
            <a:ext cx="1371600" cy="2286000"/>
          </a:xfrm>
          <a:prstGeom prst="upArrow">
            <a:avLst>
              <a:gd name="adj1" fmla="val 50000"/>
              <a:gd name="adj2" fmla="val 41667"/>
            </a:avLst>
          </a:prstGeom>
          <a:solidFill>
            <a:schemeClr val="folHlink"/>
          </a:solidFill>
          <a:ln w="9525">
            <a:solidFill>
              <a:schemeClr val="tx1"/>
            </a:solidFill>
            <a:miter lim="800000"/>
            <a:headEnd/>
            <a:tailEnd/>
          </a:ln>
        </p:spPr>
        <p:txBody>
          <a:bodyPr wrap="none" anchor="ctr"/>
          <a:lstStyle/>
          <a:p>
            <a:endParaRPr lang="en-US" sz="2400">
              <a:solidFill>
                <a:srgbClr val="000000"/>
              </a:solidFill>
              <a:latin typeface="Arial" charset="0"/>
            </a:endParaRPr>
          </a:p>
        </p:txBody>
      </p:sp>
      <p:sp>
        <p:nvSpPr>
          <p:cNvPr id="394250" name="Text Box 10"/>
          <p:cNvSpPr txBox="1">
            <a:spLocks noChangeArrowheads="1"/>
          </p:cNvSpPr>
          <p:nvPr/>
        </p:nvSpPr>
        <p:spPr bwMode="auto">
          <a:xfrm rot="-21600000">
            <a:off x="5257800" y="2270125"/>
            <a:ext cx="1670050" cy="70167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a:defRPr/>
            </a:pPr>
            <a:r>
              <a:rPr lang="en-US" sz="4000" i="1">
                <a:solidFill>
                  <a:srgbClr val="FFFF00"/>
                </a:solidFill>
                <a:latin typeface="Aramis Regular" pitchFamily="-112" charset="0"/>
                <a:ea typeface="ＭＳ Ｐゴシック" pitchFamily="-112" charset="-128"/>
                <a:cs typeface="ＭＳ Ｐゴシック" pitchFamily="-112" charset="-128"/>
              </a:rPr>
              <a:t>forward</a:t>
            </a:r>
          </a:p>
        </p:txBody>
      </p:sp>
      <p:sp>
        <p:nvSpPr>
          <p:cNvPr id="254986" name="AutoShape 11"/>
          <p:cNvSpPr>
            <a:spLocks noChangeArrowheads="1"/>
          </p:cNvSpPr>
          <p:nvPr/>
        </p:nvSpPr>
        <p:spPr bwMode="auto">
          <a:xfrm rot="10800000">
            <a:off x="3962400" y="2971800"/>
            <a:ext cx="1371600" cy="2286000"/>
          </a:xfrm>
          <a:prstGeom prst="upArrow">
            <a:avLst>
              <a:gd name="adj1" fmla="val 50000"/>
              <a:gd name="adj2" fmla="val 41667"/>
            </a:avLst>
          </a:prstGeom>
          <a:solidFill>
            <a:schemeClr val="folHlink"/>
          </a:solidFill>
          <a:ln w="9525">
            <a:solidFill>
              <a:schemeClr val="tx1"/>
            </a:solidFill>
            <a:miter lim="800000"/>
            <a:headEnd/>
            <a:tailEnd/>
          </a:ln>
        </p:spPr>
        <p:txBody>
          <a:bodyPr wrap="none" anchor="ctr"/>
          <a:lstStyle/>
          <a:p>
            <a:endParaRPr lang="en-US" sz="2400">
              <a:solidFill>
                <a:srgbClr val="000000"/>
              </a:solidFill>
              <a:latin typeface="Arial" charset="0"/>
            </a:endParaRPr>
          </a:p>
        </p:txBody>
      </p:sp>
      <p:sp>
        <p:nvSpPr>
          <p:cNvPr id="394252" name="Text Box 12"/>
          <p:cNvSpPr txBox="1">
            <a:spLocks noChangeArrowheads="1"/>
          </p:cNvSpPr>
          <p:nvPr/>
        </p:nvSpPr>
        <p:spPr bwMode="auto">
          <a:xfrm rot="-5400000">
            <a:off x="3907631" y="3620294"/>
            <a:ext cx="1541463" cy="70167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a:defRPr/>
            </a:pPr>
            <a:r>
              <a:rPr lang="en-US" sz="4000" i="1">
                <a:solidFill>
                  <a:srgbClr val="FFFF00"/>
                </a:solidFill>
                <a:latin typeface="Aramis Regular" pitchFamily="-112" charset="0"/>
                <a:ea typeface="ＭＳ Ｐゴシック" pitchFamily="-112" charset="-128"/>
                <a:cs typeface="ＭＳ Ｐゴシック" pitchFamily="-112" charset="-128"/>
              </a:rPr>
              <a:t>inward</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4450"/>
            <a:ext cx="8229600" cy="1143000"/>
          </a:xfrm>
        </p:spPr>
        <p:txBody>
          <a:bodyPr/>
          <a:lstStyle/>
          <a:p>
            <a:pPr>
              <a:defRPr/>
            </a:pPr>
            <a:r>
              <a:rPr lang="en-US" altLang="ja-JP" b="1" dirty="0">
                <a:latin typeface="Arial"/>
                <a:ea typeface="ＭＳ Ｐゴシック" charset="0"/>
                <a:cs typeface="Arial"/>
              </a:rPr>
              <a:t>"</a:t>
            </a:r>
            <a:r>
              <a:rPr lang="en-US" b="1" dirty="0">
                <a:latin typeface="Arial"/>
                <a:ea typeface="ＭＳ Ｐゴシック" charset="0"/>
                <a:cs typeface="Arial"/>
              </a:rPr>
              <a:t>U</a:t>
            </a:r>
            <a:r>
              <a:rPr lang="en-US" altLang="ja-JP" b="1" dirty="0">
                <a:latin typeface="Arial"/>
                <a:ea typeface="ＭＳ Ｐゴシック" charset="0"/>
                <a:cs typeface="Arial"/>
              </a:rPr>
              <a:t>"</a:t>
            </a:r>
            <a:r>
              <a:rPr lang="en-US" b="1" dirty="0">
                <a:latin typeface="Arial"/>
                <a:ea typeface="ＭＳ Ｐゴシック" charset="0"/>
                <a:cs typeface="Arial"/>
              </a:rPr>
              <a:t> Shaped Table</a:t>
            </a:r>
          </a:p>
        </p:txBody>
      </p:sp>
      <p:pic>
        <p:nvPicPr>
          <p:cNvPr id="203778" name="Picture 2" descr="Table Seating.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3338" y="1143000"/>
            <a:ext cx="9213851" cy="5310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0041" name="Rectangle 57"/>
          <p:cNvSpPr>
            <a:spLocks noChangeArrowheads="1"/>
          </p:cNvSpPr>
          <p:nvPr/>
        </p:nvSpPr>
        <p:spPr bwMode="auto">
          <a:xfrm>
            <a:off x="0" y="0"/>
            <a:ext cx="7848600" cy="6858000"/>
          </a:xfrm>
          <a:prstGeom prst="rect">
            <a:avLst/>
          </a:prstGeom>
          <a:gradFill rotWithShape="0">
            <a:gsLst>
              <a:gs pos="0">
                <a:schemeClr val="bg2">
                  <a:alpha val="58000"/>
                </a:schemeClr>
              </a:gs>
              <a:gs pos="100000">
                <a:schemeClr val="bg2">
                  <a:gamma/>
                  <a:shade val="46275"/>
                  <a:invGamma/>
                </a:schemeClr>
              </a:gs>
            </a:gsLst>
            <a:lin ang="5400000" scaled="1"/>
          </a:gradFill>
          <a:ln w="9525">
            <a:solidFill>
              <a:schemeClr val="tx1"/>
            </a:solidFill>
            <a:miter lim="800000"/>
            <a:headEnd/>
            <a:tailEnd/>
          </a:ln>
          <a:effectLst/>
        </p:spPr>
        <p:txBody>
          <a:bodyPr wrap="none" anchor="ctr"/>
          <a:lstStyle/>
          <a:p>
            <a:pPr>
              <a:defRPr/>
            </a:pPr>
            <a:endParaRPr lang="en-US">
              <a:solidFill>
                <a:srgbClr val="2F1311"/>
              </a:solidFill>
              <a:latin typeface="Tahoma" pitchFamily="22" charset="-52"/>
            </a:endParaRPr>
          </a:p>
        </p:txBody>
      </p:sp>
      <p:sp>
        <p:nvSpPr>
          <p:cNvPr id="169986" name="Rectangle 2"/>
          <p:cNvSpPr>
            <a:spLocks noGrp="1" noChangeArrowheads="1"/>
          </p:cNvSpPr>
          <p:nvPr>
            <p:ph type="title"/>
          </p:nvPr>
        </p:nvSpPr>
        <p:spPr>
          <a:xfrm>
            <a:off x="219075" y="227013"/>
            <a:ext cx="4733925" cy="763587"/>
          </a:xfrm>
          <a:effectLst>
            <a:outerShdw blurRad="63500" dist="38099" dir="2700000" algn="ctr" rotWithShape="0">
              <a:schemeClr val="bg2">
                <a:alpha val="74998"/>
              </a:schemeClr>
            </a:outerShdw>
          </a:effectLst>
        </p:spPr>
        <p:txBody>
          <a:bodyPr/>
          <a:lstStyle/>
          <a:p>
            <a:pPr eaLnBrk="1" hangingPunct="1">
              <a:defRPr/>
            </a:pPr>
            <a:r>
              <a:rPr lang="en-US">
                <a:ea typeface="+mj-ea"/>
                <a:cs typeface="+mj-cs"/>
              </a:rPr>
              <a:t>The Four Directions</a:t>
            </a:r>
          </a:p>
        </p:txBody>
      </p:sp>
      <p:sp>
        <p:nvSpPr>
          <p:cNvPr id="218115" name="Rectangle 4"/>
          <p:cNvSpPr>
            <a:spLocks noChangeArrowheads="1"/>
          </p:cNvSpPr>
          <p:nvPr/>
        </p:nvSpPr>
        <p:spPr bwMode="auto">
          <a:xfrm>
            <a:off x="0" y="1990725"/>
            <a:ext cx="18415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pPr eaLnBrk="1" hangingPunct="1">
              <a:tabLst>
                <a:tab pos="3886200" algn="l"/>
                <a:tab pos="4114800" algn="l"/>
                <a:tab pos="4800600" algn="l"/>
                <a:tab pos="5600700" algn="l"/>
                <a:tab pos="5715000" algn="l"/>
              </a:tabLst>
            </a:pPr>
            <a:endParaRPr lang="en-US">
              <a:solidFill>
                <a:srgbClr val="2F1311"/>
              </a:solidFill>
              <a:latin typeface="Arial" charset="0"/>
            </a:endParaRPr>
          </a:p>
        </p:txBody>
      </p:sp>
      <p:graphicFrame>
        <p:nvGraphicFramePr>
          <p:cNvPr id="170037" name="Group 53"/>
          <p:cNvGraphicFramePr>
            <a:graphicFrameLocks noGrp="1"/>
          </p:cNvGraphicFramePr>
          <p:nvPr/>
        </p:nvGraphicFramePr>
        <p:xfrm>
          <a:off x="0" y="1066800"/>
          <a:ext cx="7848600" cy="5791201"/>
        </p:xfrm>
        <a:graphic>
          <a:graphicData uri="http://schemas.openxmlformats.org/drawingml/2006/table">
            <a:tbl>
              <a:tblPr/>
              <a:tblGrid>
                <a:gridCol w="1295400">
                  <a:extLst>
                    <a:ext uri="{9D8B030D-6E8A-4147-A177-3AD203B41FA5}">
                      <a16:colId xmlns:a16="http://schemas.microsoft.com/office/drawing/2014/main" val="20000"/>
                    </a:ext>
                  </a:extLst>
                </a:gridCol>
                <a:gridCol w="3073400">
                  <a:extLst>
                    <a:ext uri="{9D8B030D-6E8A-4147-A177-3AD203B41FA5}">
                      <a16:colId xmlns:a16="http://schemas.microsoft.com/office/drawing/2014/main" val="20001"/>
                    </a:ext>
                  </a:extLst>
                </a:gridCol>
                <a:gridCol w="3479800">
                  <a:extLst>
                    <a:ext uri="{9D8B030D-6E8A-4147-A177-3AD203B41FA5}">
                      <a16:colId xmlns:a16="http://schemas.microsoft.com/office/drawing/2014/main" val="20002"/>
                    </a:ext>
                  </a:extLst>
                </a:gridCol>
              </a:tblGrid>
              <a:tr h="15144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CN" sz="2400" b="1" i="1" u="none" strike="noStrike" cap="none" normalizeH="0" baseline="0" dirty="0">
                          <a:ln>
                            <a:noFill/>
                          </a:ln>
                          <a:solidFill>
                            <a:schemeClr val="tx1"/>
                          </a:solidFill>
                          <a:effectLst/>
                          <a:latin typeface="Arial" charset="0"/>
                          <a:ea typeface="Arial" charset="0"/>
                          <a:cs typeface="Arial" charset="0"/>
                        </a:rPr>
                        <a:t>Look...</a:t>
                      </a:r>
                      <a:endParaRPr kumimoji="0" lang="en-US" sz="2400" b="1" i="1" u="none" strike="noStrike" cap="none" normalizeH="0" baseline="0" dirty="0">
                        <a:ln>
                          <a:noFill/>
                        </a:ln>
                        <a:solidFill>
                          <a:schemeClr val="tx1"/>
                        </a:solidFill>
                        <a:effectLst/>
                        <a:latin typeface="Arial" charset="0"/>
                        <a:ea typeface="Arial" charset="0"/>
                        <a:cs typeface="Arial" charset="0"/>
                      </a:endParaRPr>
                    </a:p>
                  </a:txBody>
                  <a:tcPr horzOverflow="overflow">
                    <a:lnL>
                      <a:noFill/>
                    </a:lnL>
                    <a:lnR>
                      <a:noFill/>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CC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3200" b="1" i="1" u="none" strike="noStrike" cap="none" normalizeH="0" baseline="0">
                          <a:ln>
                            <a:noFill/>
                          </a:ln>
                          <a:solidFill>
                            <a:srgbClr val="000000"/>
                          </a:solidFill>
                          <a:effectLst/>
                          <a:latin typeface="Arial" charset="0"/>
                          <a:ea typeface="Arial" charset="0"/>
                          <a:cs typeface="Arial" charset="0"/>
                        </a:rPr>
                        <a:t>Passover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3200" b="1" i="1" u="none" strike="noStrike" cap="none" normalizeH="0" baseline="0">
                          <a:ln>
                            <a:noFill/>
                          </a:ln>
                          <a:solidFill>
                            <a:srgbClr val="000000"/>
                          </a:solidFill>
                          <a:effectLst/>
                          <a:latin typeface="Arial" charset="0"/>
                          <a:ea typeface="Arial" charset="0"/>
                          <a:cs typeface="Arial" charset="0"/>
                        </a:rPr>
                        <a:t>(Jewish)</a:t>
                      </a:r>
                      <a:endParaRPr kumimoji="0" lang="en-US" altLang="zh-CN" sz="5400" b="0" i="0" u="none" strike="noStrike" cap="none" normalizeH="0" baseline="0">
                        <a:ln>
                          <a:noFill/>
                        </a:ln>
                        <a:solidFill>
                          <a:schemeClr val="tx1"/>
                        </a:solidFill>
                        <a:effectLst/>
                        <a:latin typeface="Arial" charset="0"/>
                        <a:ea typeface="Arial" charset="0"/>
                        <a:cs typeface="Arial" charset="0"/>
                      </a:endParaRPr>
                    </a:p>
                  </a:txBody>
                  <a:tcPr horzOverflow="overflow">
                    <a:lnL>
                      <a:noFill/>
                    </a:lnL>
                    <a:lnR>
                      <a:noFill/>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CCCC"/>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3200" b="1" i="1" u="none" strike="noStrike" cap="none" normalizeH="0" baseline="0" dirty="0">
                          <a:ln>
                            <a:noFill/>
                          </a:ln>
                          <a:solidFill>
                            <a:srgbClr val="000000"/>
                          </a:solidFill>
                          <a:effectLst/>
                          <a:latin typeface="Arial" charset="0"/>
                          <a:ea typeface="Arial" charset="0"/>
                          <a:cs typeface="Arial" charset="0"/>
                        </a:rPr>
                        <a:t>Lord</a:t>
                      </a:r>
                      <a:r>
                        <a:rPr kumimoji="0" lang="fr-FR" altLang="zh-CN" sz="3200" b="1" i="1" u="none" strike="noStrike" cap="none" normalizeH="0" baseline="0" dirty="0">
                          <a:ln>
                            <a:noFill/>
                          </a:ln>
                          <a:solidFill>
                            <a:srgbClr val="000000"/>
                          </a:solidFill>
                          <a:effectLst/>
                          <a:latin typeface="Arial" charset="0"/>
                          <a:ea typeface="Arial" charset="0"/>
                          <a:cs typeface="Arial" charset="0"/>
                        </a:rPr>
                        <a:t>'</a:t>
                      </a:r>
                      <a:r>
                        <a:rPr kumimoji="0" lang="en-US" altLang="zh-CN" sz="3200" b="1" i="1" u="none" strike="noStrike" cap="none" normalizeH="0" baseline="0" dirty="0">
                          <a:ln>
                            <a:noFill/>
                          </a:ln>
                          <a:solidFill>
                            <a:srgbClr val="000000"/>
                          </a:solidFill>
                          <a:effectLst/>
                          <a:latin typeface="Arial" charset="0"/>
                          <a:ea typeface="Arial" charset="0"/>
                          <a:cs typeface="Arial" charset="0"/>
                        </a:rPr>
                        <a:t>s Supper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3200" b="1" i="1" u="none" strike="noStrike" cap="none" normalizeH="0" baseline="0" dirty="0">
                          <a:ln>
                            <a:noFill/>
                          </a:ln>
                          <a:solidFill>
                            <a:srgbClr val="000000"/>
                          </a:solidFill>
                          <a:effectLst/>
                          <a:latin typeface="Arial" charset="0"/>
                          <a:ea typeface="Arial" charset="0"/>
                          <a:cs typeface="Arial" charset="0"/>
                        </a:rPr>
                        <a:t>(Christian)</a:t>
                      </a:r>
                      <a:endParaRPr kumimoji="0" lang="en-US" altLang="zh-CN" sz="3600" b="0" i="0" u="none" strike="noStrike" cap="none" normalizeH="0" baseline="0" dirty="0">
                        <a:ln>
                          <a:noFill/>
                        </a:ln>
                        <a:solidFill>
                          <a:schemeClr val="tx1"/>
                        </a:solidFill>
                        <a:effectLst/>
                        <a:latin typeface="Arial" charset="0"/>
                        <a:ea typeface="Arial" charset="0"/>
                        <a:cs typeface="Arial" charset="0"/>
                      </a:endParaRPr>
                    </a:p>
                  </a:txBody>
                  <a:tcPr horzOverflow="overflow">
                    <a:lnL>
                      <a:noFill/>
                    </a:lnL>
                    <a:lnR>
                      <a:noFill/>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CCCC"/>
                    </a:solidFill>
                  </a:tcPr>
                </a:tc>
                <a:extLst>
                  <a:ext uri="{0D108BD9-81ED-4DB2-BD59-A6C34878D82A}">
                    <a16:rowId xmlns:a16="http://schemas.microsoft.com/office/drawing/2014/main" val="10000"/>
                  </a:ext>
                </a:extLst>
              </a:tr>
              <a:tr h="10699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a:ln>
                            <a:noFill/>
                          </a:ln>
                          <a:solidFill>
                            <a:schemeClr val="tx1"/>
                          </a:solidFill>
                          <a:effectLst/>
                          <a:latin typeface="Arial" charset="0"/>
                          <a:ea typeface="Arial" charset="0"/>
                          <a:cs typeface="Arial" charset="0"/>
                        </a:rPr>
                        <a:t>Outward</a:t>
                      </a:r>
                      <a:endParaRPr kumimoji="0" lang="en-US" altLang="zh-CN" sz="4000" b="0" i="1" u="none" strike="noStrike" cap="none" normalizeH="0" baseline="0">
                        <a:ln>
                          <a:noFill/>
                        </a:ln>
                        <a:solidFill>
                          <a:schemeClr val="tx1"/>
                        </a:solidFill>
                        <a:effectLst/>
                        <a:latin typeface="Arial" charset="0"/>
                        <a:ea typeface="Arial" charset="0"/>
                        <a:cs typeface="Arial" charset="0"/>
                      </a:endParaRPr>
                    </a:p>
                  </a:txBody>
                  <a:tcPr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solidFill>
                      <a:srgbClr val="CCCCCC"/>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DDDDDD"/>
                          </a:solidFill>
                          <a:effectLst>
                            <a:outerShdw blurRad="38100" dist="38100" dir="2700000" algn="tl">
                              <a:srgbClr val="000000"/>
                            </a:outerShdw>
                          </a:effectLst>
                          <a:latin typeface="Arial" charset="0"/>
                          <a:ea typeface="Arial" charset="0"/>
                          <a:cs typeface="Arial" charset="0"/>
                        </a:rPr>
                        <a:t>Whole family involved</a:t>
                      </a:r>
                      <a:endParaRPr kumimoji="0" lang="en-US" altLang="zh-CN" sz="2400" b="0" i="0" u="none" strike="noStrike" cap="none" normalizeH="0" baseline="0">
                        <a:ln>
                          <a:noFill/>
                        </a:ln>
                        <a:solidFill>
                          <a:srgbClr val="DDDDDD"/>
                        </a:solidFill>
                        <a:effectLst>
                          <a:outerShdw blurRad="38100" dist="38100" dir="2700000" algn="tl">
                            <a:srgbClr val="000000"/>
                          </a:outerShdw>
                        </a:effectLst>
                        <a:latin typeface="Arial" charset="0"/>
                        <a:ea typeface="Arial"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DDDDDD"/>
                          </a:solidFill>
                          <a:effectLst>
                            <a:outerShdw blurRad="38100" dist="38100" dir="2700000" algn="tl">
                              <a:srgbClr val="000000"/>
                            </a:outerShdw>
                          </a:effectLst>
                          <a:latin typeface="Arial" charset="0"/>
                          <a:ea typeface="Arial" charset="0"/>
                          <a:cs typeface="Arial" charset="0"/>
                        </a:rPr>
                        <a:t>(Exod. 12:3-4, 16)</a:t>
                      </a:r>
                      <a:endParaRPr kumimoji="0" lang="en-US" altLang="zh-CN" sz="4000" b="0" i="0" u="none" strike="noStrike" cap="none" normalizeH="0" baseline="0">
                        <a:ln>
                          <a:noFill/>
                        </a:ln>
                        <a:solidFill>
                          <a:srgbClr val="DDDDDD"/>
                        </a:solidFill>
                        <a:effectLst>
                          <a:outerShdw blurRad="38100" dist="38100" dir="2700000" algn="tl">
                            <a:srgbClr val="000000"/>
                          </a:outerShdw>
                        </a:effectLst>
                        <a:latin typeface="Arial" charset="0"/>
                        <a:ea typeface="Arial" charset="0"/>
                        <a:cs typeface="Arial" charset="0"/>
                      </a:endParaRPr>
                    </a:p>
                  </a:txBody>
                  <a:tcPr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DDDDDD"/>
                          </a:solidFill>
                          <a:effectLst>
                            <a:outerShdw blurRad="38100" dist="38100" dir="2700000" algn="tl">
                              <a:srgbClr val="000000"/>
                            </a:outerShdw>
                          </a:effectLst>
                          <a:latin typeface="Arial" charset="0"/>
                          <a:ea typeface="Arial" charset="0"/>
                          <a:cs typeface="Arial" charset="0"/>
                        </a:rPr>
                        <a:t>Fellowship and unity</a:t>
                      </a:r>
                      <a:endParaRPr kumimoji="0" lang="en-US" altLang="zh-CN" sz="2400" b="0" i="0" u="none" strike="noStrike" cap="none" normalizeH="0" baseline="0">
                        <a:ln>
                          <a:noFill/>
                        </a:ln>
                        <a:solidFill>
                          <a:srgbClr val="DDDDDD"/>
                        </a:solidFill>
                        <a:effectLst>
                          <a:outerShdw blurRad="38100" dist="38100" dir="2700000" algn="tl">
                            <a:srgbClr val="000000"/>
                          </a:outerShdw>
                        </a:effectLst>
                        <a:latin typeface="Arial" charset="0"/>
                        <a:ea typeface="Arial"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DDDDDD"/>
                          </a:solidFill>
                          <a:effectLst>
                            <a:outerShdw blurRad="38100" dist="38100" dir="2700000" algn="tl">
                              <a:srgbClr val="000000"/>
                            </a:outerShdw>
                          </a:effectLst>
                          <a:latin typeface="Arial" charset="0"/>
                          <a:ea typeface="Arial" charset="0"/>
                          <a:cs typeface="Arial" charset="0"/>
                        </a:rPr>
                        <a:t>(1 Cor. 11:17-22; 10:16-17)</a:t>
                      </a:r>
                      <a:endParaRPr kumimoji="0" lang="en-US" altLang="zh-CN" sz="2400" b="0" i="0" u="none" strike="noStrike" cap="none" normalizeH="0" baseline="0">
                        <a:ln>
                          <a:noFill/>
                        </a:ln>
                        <a:solidFill>
                          <a:srgbClr val="DDDDDD"/>
                        </a:solidFill>
                        <a:effectLst>
                          <a:outerShdw blurRad="38100" dist="38100" dir="2700000" algn="tl">
                            <a:srgbClr val="000000"/>
                          </a:outerShdw>
                        </a:effectLst>
                        <a:latin typeface="Arial" charset="0"/>
                        <a:ea typeface="Arial" charset="0"/>
                        <a:cs typeface="Arial" charset="0"/>
                      </a:endParaRPr>
                    </a:p>
                  </a:txBody>
                  <a:tcPr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noFill/>
                  </a:tcPr>
                </a:tc>
                <a:extLst>
                  <a:ext uri="{0D108BD9-81ED-4DB2-BD59-A6C34878D82A}">
                    <a16:rowId xmlns:a16="http://schemas.microsoft.com/office/drawing/2014/main" val="10001"/>
                  </a:ext>
                </a:extLst>
              </a:tr>
              <a:tr h="106838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a:ln>
                            <a:noFill/>
                          </a:ln>
                          <a:solidFill>
                            <a:schemeClr val="tx1"/>
                          </a:solidFill>
                          <a:effectLst/>
                          <a:latin typeface="Arial" charset="0"/>
                          <a:ea typeface="Arial" charset="0"/>
                          <a:cs typeface="Arial" charset="0"/>
                        </a:rPr>
                        <a:t>Back</a:t>
                      </a:r>
                      <a:endParaRPr kumimoji="0" lang="en-US" altLang="zh-CN" sz="4000" b="0" i="1" u="none" strike="noStrike" cap="none" normalizeH="0" baseline="0">
                        <a:ln>
                          <a:noFill/>
                        </a:ln>
                        <a:solidFill>
                          <a:schemeClr val="tx1"/>
                        </a:solidFill>
                        <a:effectLst/>
                        <a:latin typeface="Arial" charset="0"/>
                        <a:ea typeface="Arial" charset="0"/>
                        <a:cs typeface="Arial" charset="0"/>
                      </a:endParaRPr>
                    </a:p>
                  </a:txBody>
                  <a:tcPr horzOverflow="overflow">
                    <a:lnL>
                      <a:noFill/>
                    </a:lnL>
                    <a:lnR>
                      <a:noFill/>
                    </a:lnR>
                    <a:lnT>
                      <a:noFill/>
                    </a:lnT>
                    <a:lnB>
                      <a:noFill/>
                    </a:lnB>
                    <a:lnTlToBr>
                      <a:noFill/>
                    </a:lnTlToBr>
                    <a:lnBlToTr>
                      <a:noFill/>
                    </a:lnBlToTr>
                    <a:solidFill>
                      <a:srgbClr val="CCCCCC"/>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DDDDDD"/>
                          </a:solidFill>
                          <a:effectLst>
                            <a:outerShdw blurRad="38100" dist="38100" dir="2700000" algn="tl">
                              <a:srgbClr val="000000"/>
                            </a:outerShdw>
                          </a:effectLst>
                          <a:latin typeface="Arial" charset="0"/>
                          <a:ea typeface="Arial" charset="0"/>
                          <a:cs typeface="Arial" charset="0"/>
                        </a:rPr>
                        <a:t>Deliverance from Egypt</a:t>
                      </a:r>
                      <a:endParaRPr kumimoji="0" lang="en-US" altLang="zh-CN" sz="2400" b="0" i="0" u="none" strike="noStrike" cap="none" normalizeH="0" baseline="0">
                        <a:ln>
                          <a:noFill/>
                        </a:ln>
                        <a:solidFill>
                          <a:srgbClr val="DDDDDD"/>
                        </a:solidFill>
                        <a:effectLst>
                          <a:outerShdw blurRad="38100" dist="38100" dir="2700000" algn="tl">
                            <a:srgbClr val="000000"/>
                          </a:outerShdw>
                        </a:effectLst>
                        <a:latin typeface="Arial" charset="0"/>
                        <a:ea typeface="Arial"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DDDDDD"/>
                          </a:solidFill>
                          <a:effectLst>
                            <a:outerShdw blurRad="38100" dist="38100" dir="2700000" algn="tl">
                              <a:srgbClr val="000000"/>
                            </a:outerShdw>
                          </a:effectLst>
                          <a:latin typeface="Arial" charset="0"/>
                          <a:ea typeface="Arial" charset="0"/>
                          <a:cs typeface="Arial" charset="0"/>
                        </a:rPr>
                        <a:t>(Exod. 12:31-42)</a:t>
                      </a:r>
                      <a:endParaRPr kumimoji="0" lang="en-US" altLang="zh-CN" sz="2400" b="0" i="0" u="none" strike="noStrike" cap="none" normalizeH="0" baseline="0">
                        <a:ln>
                          <a:noFill/>
                        </a:ln>
                        <a:solidFill>
                          <a:srgbClr val="DDDDDD"/>
                        </a:solidFill>
                        <a:effectLst>
                          <a:outerShdw blurRad="38100" dist="38100" dir="2700000" algn="tl">
                            <a:srgbClr val="000000"/>
                          </a:outerShdw>
                        </a:effectLst>
                        <a:latin typeface="Arial" charset="0"/>
                        <a:ea typeface="Arial" charset="0"/>
                        <a:cs typeface="Arial" charset="0"/>
                      </a:endParaRP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DDDDDD"/>
                          </a:solidFill>
                          <a:effectLst>
                            <a:outerShdw blurRad="38100" dist="38100" dir="2700000" algn="tl">
                              <a:srgbClr val="000000"/>
                            </a:outerShdw>
                          </a:effectLst>
                          <a:latin typeface="Arial" charset="0"/>
                          <a:ea typeface="Arial" charset="0"/>
                          <a:cs typeface="Arial" charset="0"/>
                        </a:rPr>
                        <a:t>Deliverance from sin</a:t>
                      </a:r>
                      <a:endParaRPr kumimoji="0" lang="en-US" altLang="zh-CN" sz="2400" b="0" i="0" u="none" strike="noStrike" cap="none" normalizeH="0" baseline="0">
                        <a:ln>
                          <a:noFill/>
                        </a:ln>
                        <a:solidFill>
                          <a:srgbClr val="DDDDDD"/>
                        </a:solidFill>
                        <a:effectLst>
                          <a:outerShdw blurRad="38100" dist="38100" dir="2700000" algn="tl">
                            <a:srgbClr val="000000"/>
                          </a:outerShdw>
                        </a:effectLst>
                        <a:latin typeface="Arial" charset="0"/>
                        <a:ea typeface="Arial"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DDDDDD"/>
                          </a:solidFill>
                          <a:effectLst>
                            <a:outerShdw blurRad="38100" dist="38100" dir="2700000" algn="tl">
                              <a:srgbClr val="000000"/>
                            </a:outerShdw>
                          </a:effectLst>
                          <a:latin typeface="Arial" charset="0"/>
                          <a:ea typeface="Arial" charset="0"/>
                          <a:cs typeface="Arial" charset="0"/>
                        </a:rPr>
                        <a:t>(1 Cor. 11:23-25)</a:t>
                      </a:r>
                      <a:endParaRPr kumimoji="0" lang="en-US" altLang="zh-CN" sz="2400" b="0" i="0" u="none" strike="noStrike" cap="none" normalizeH="0" baseline="0">
                        <a:ln>
                          <a:noFill/>
                        </a:ln>
                        <a:solidFill>
                          <a:srgbClr val="DDDDDD"/>
                        </a:solidFill>
                        <a:effectLst>
                          <a:outerShdw blurRad="38100" dist="38100" dir="2700000" algn="tl">
                            <a:srgbClr val="000000"/>
                          </a:outerShdw>
                        </a:effectLst>
                        <a:latin typeface="Arial" charset="0"/>
                        <a:ea typeface="Arial" charset="0"/>
                        <a:cs typeface="Arial" charset="0"/>
                      </a:endParaRPr>
                    </a:p>
                  </a:txBody>
                  <a:tcP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2"/>
                  </a:ext>
                </a:extLst>
              </a:tr>
              <a:tr h="10699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a:ln>
                            <a:noFill/>
                          </a:ln>
                          <a:solidFill>
                            <a:schemeClr val="tx1"/>
                          </a:solidFill>
                          <a:effectLst/>
                          <a:latin typeface="Arial" charset="0"/>
                          <a:ea typeface="Arial" charset="0"/>
                          <a:cs typeface="Arial" charset="0"/>
                        </a:rPr>
                        <a:t>Forward</a:t>
                      </a:r>
                      <a:endParaRPr kumimoji="0" lang="en-US" altLang="zh-CN" sz="4000" b="0" i="1" u="none" strike="noStrike" cap="none" normalizeH="0" baseline="0">
                        <a:ln>
                          <a:noFill/>
                        </a:ln>
                        <a:solidFill>
                          <a:schemeClr val="tx1"/>
                        </a:solidFill>
                        <a:effectLst/>
                        <a:latin typeface="Arial" charset="0"/>
                        <a:ea typeface="Arial" charset="0"/>
                        <a:cs typeface="Arial" charset="0"/>
                      </a:endParaRPr>
                    </a:p>
                  </a:txBody>
                  <a:tcPr horzOverflow="overflow">
                    <a:lnL>
                      <a:noFill/>
                    </a:lnL>
                    <a:lnR>
                      <a:noFill/>
                    </a:lnR>
                    <a:lnT>
                      <a:noFill/>
                    </a:lnT>
                    <a:lnB>
                      <a:noFill/>
                    </a:lnB>
                    <a:lnTlToBr>
                      <a:noFill/>
                    </a:lnTlToBr>
                    <a:lnBlToTr>
                      <a:noFill/>
                    </a:lnBlToTr>
                    <a:solidFill>
                      <a:srgbClr val="CCCCCC"/>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DDDDDD"/>
                          </a:solidFill>
                          <a:effectLst>
                            <a:outerShdw blurRad="38100" dist="38100" dir="2700000" algn="tl">
                              <a:srgbClr val="000000"/>
                            </a:outerShdw>
                          </a:effectLst>
                          <a:latin typeface="Arial" charset="0"/>
                          <a:ea typeface="Arial" charset="0"/>
                          <a:cs typeface="Arial" charset="0"/>
                        </a:rPr>
                        <a:t>Wait for messianic age</a:t>
                      </a:r>
                      <a:endParaRPr kumimoji="0" lang="en-US" altLang="zh-CN" sz="2400" b="0" i="0" u="none" strike="noStrike" cap="none" normalizeH="0" baseline="0">
                        <a:ln>
                          <a:noFill/>
                        </a:ln>
                        <a:solidFill>
                          <a:srgbClr val="DDDDDD"/>
                        </a:solidFill>
                        <a:effectLst>
                          <a:outerShdw blurRad="38100" dist="38100" dir="2700000" algn="tl">
                            <a:srgbClr val="000000"/>
                          </a:outerShdw>
                        </a:effectLst>
                        <a:latin typeface="Arial" charset="0"/>
                        <a:ea typeface="Arial"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DDDDDD"/>
                          </a:solidFill>
                          <a:effectLst>
                            <a:outerShdw blurRad="38100" dist="38100" dir="2700000" algn="tl">
                              <a:srgbClr val="000000"/>
                            </a:outerShdw>
                          </a:effectLst>
                          <a:latin typeface="Arial" charset="0"/>
                          <a:ea typeface="Arial" charset="0"/>
                          <a:cs typeface="Arial" charset="0"/>
                        </a:rPr>
                        <a:t>(Ezek. 45:21)</a:t>
                      </a:r>
                      <a:endParaRPr kumimoji="0" lang="en-US" altLang="zh-CN" sz="2400" b="0" i="0" u="none" strike="noStrike" cap="none" normalizeH="0" baseline="0">
                        <a:ln>
                          <a:noFill/>
                        </a:ln>
                        <a:solidFill>
                          <a:srgbClr val="DDDDDD"/>
                        </a:solidFill>
                        <a:effectLst>
                          <a:outerShdw blurRad="38100" dist="38100" dir="2700000" algn="tl">
                            <a:srgbClr val="000000"/>
                          </a:outerShdw>
                        </a:effectLst>
                        <a:latin typeface="Arial" charset="0"/>
                        <a:ea typeface="Arial" charset="0"/>
                        <a:cs typeface="Arial" charset="0"/>
                      </a:endParaRP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DDDDDD"/>
                          </a:solidFill>
                          <a:effectLst>
                            <a:outerShdw blurRad="38100" dist="38100" dir="2700000" algn="tl">
                              <a:srgbClr val="000000"/>
                            </a:outerShdw>
                          </a:effectLst>
                          <a:latin typeface="Arial" charset="0"/>
                          <a:ea typeface="Arial" charset="0"/>
                          <a:cs typeface="Arial" charset="0"/>
                        </a:rPr>
                        <a:t>Anticipate return of Christ</a:t>
                      </a:r>
                      <a:endParaRPr kumimoji="0" lang="en-US" altLang="zh-CN" sz="2400" b="0" i="0" u="none" strike="noStrike" cap="none" normalizeH="0" baseline="0">
                        <a:ln>
                          <a:noFill/>
                        </a:ln>
                        <a:solidFill>
                          <a:srgbClr val="DDDDDD"/>
                        </a:solidFill>
                        <a:effectLst>
                          <a:outerShdw blurRad="38100" dist="38100" dir="2700000" algn="tl">
                            <a:srgbClr val="000000"/>
                          </a:outerShdw>
                        </a:effectLst>
                        <a:latin typeface="Arial" charset="0"/>
                        <a:ea typeface="Arial"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DDDDDD"/>
                          </a:solidFill>
                          <a:effectLst>
                            <a:outerShdw blurRad="38100" dist="38100" dir="2700000" algn="tl">
                              <a:srgbClr val="000000"/>
                            </a:outerShdw>
                          </a:effectLst>
                          <a:latin typeface="Arial" charset="0"/>
                          <a:ea typeface="Arial" charset="0"/>
                          <a:cs typeface="Arial" charset="0"/>
                        </a:rPr>
                        <a:t>(1 Cor. 11:26; Mark 14:25)</a:t>
                      </a:r>
                      <a:endParaRPr kumimoji="0" lang="en-US" altLang="zh-CN" sz="2400" b="0" i="0" u="none" strike="noStrike" cap="none" normalizeH="0" baseline="0">
                        <a:ln>
                          <a:noFill/>
                        </a:ln>
                        <a:solidFill>
                          <a:srgbClr val="DDDDDD"/>
                        </a:solidFill>
                        <a:effectLst>
                          <a:outerShdw blurRad="38100" dist="38100" dir="2700000" algn="tl">
                            <a:srgbClr val="000000"/>
                          </a:outerShdw>
                        </a:effectLst>
                        <a:latin typeface="Arial" charset="0"/>
                        <a:ea typeface="Arial" charset="0"/>
                        <a:cs typeface="Arial" charset="0"/>
                      </a:endParaRPr>
                    </a:p>
                  </a:txBody>
                  <a:tcP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3"/>
                  </a:ext>
                </a:extLst>
              </a:tr>
              <a:tr h="106838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a:ln>
                            <a:noFill/>
                          </a:ln>
                          <a:solidFill>
                            <a:schemeClr val="tx1"/>
                          </a:solidFill>
                          <a:effectLst/>
                          <a:latin typeface="Arial" charset="0"/>
                          <a:ea typeface="Arial" charset="0"/>
                          <a:cs typeface="Arial" charset="0"/>
                        </a:rPr>
                        <a:t>Inward</a:t>
                      </a:r>
                      <a:endParaRPr kumimoji="0" lang="en-US" altLang="zh-CN" sz="4000" b="0" i="1" u="none" strike="noStrike" cap="none" normalizeH="0" baseline="0">
                        <a:ln>
                          <a:noFill/>
                        </a:ln>
                        <a:solidFill>
                          <a:schemeClr val="tx1"/>
                        </a:solidFill>
                        <a:effectLst/>
                        <a:latin typeface="Arial" charset="0"/>
                        <a:ea typeface="Arial" charset="0"/>
                        <a:cs typeface="Arial" charset="0"/>
                      </a:endParaRPr>
                    </a:p>
                  </a:txBody>
                  <a:tcPr horzOverflow="overflow">
                    <a:lnL>
                      <a:noFill/>
                    </a:lnL>
                    <a:lnR>
                      <a:noFill/>
                    </a:lnR>
                    <a:lnT>
                      <a:noFill/>
                    </a:lnT>
                    <a:lnB w="25400" cap="flat" cmpd="sng" algn="ctr">
                      <a:solidFill>
                        <a:srgbClr val="000000"/>
                      </a:solidFill>
                      <a:prstDash val="solid"/>
                      <a:round/>
                      <a:headEnd type="none" w="med" len="med"/>
                      <a:tailEnd type="none" w="med" len="med"/>
                    </a:lnB>
                    <a:lnTlToBr>
                      <a:noFill/>
                    </a:lnTlToBr>
                    <a:lnBlToTr>
                      <a:noFill/>
                    </a:lnBlToTr>
                    <a:solidFill>
                      <a:srgbClr val="CCCCCC"/>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DDDDDD"/>
                          </a:solidFill>
                          <a:effectLst>
                            <a:outerShdw blurRad="38100" dist="38100" dir="2700000" algn="tl">
                              <a:srgbClr val="000000"/>
                            </a:outerShdw>
                          </a:effectLst>
                          <a:latin typeface="Arial" charset="0"/>
                          <a:ea typeface="Arial" charset="0"/>
                          <a:cs typeface="Arial" charset="0"/>
                        </a:rPr>
                        <a:t>Purify house of leaven or evil</a:t>
                      </a:r>
                      <a:r>
                        <a:rPr kumimoji="0" lang="en-US" altLang="zh-CN" sz="2400" b="0" i="0" u="none" strike="noStrike" cap="none" normalizeH="0" baseline="0">
                          <a:ln>
                            <a:noFill/>
                          </a:ln>
                          <a:solidFill>
                            <a:srgbClr val="DDDDDD"/>
                          </a:solidFill>
                          <a:effectLst>
                            <a:outerShdw blurRad="38100" dist="38100" dir="2700000" algn="tl">
                              <a:srgbClr val="000000"/>
                            </a:outerShdw>
                          </a:effectLst>
                          <a:latin typeface="Arial" charset="0"/>
                          <a:ea typeface="Arial" charset="0"/>
                          <a:cs typeface="Arial" charset="0"/>
                        </a:rPr>
                        <a:t> </a:t>
                      </a:r>
                      <a:r>
                        <a:rPr kumimoji="0" lang="en-US" altLang="zh-CN" sz="2000" b="1" i="0" u="none" strike="noStrike" cap="none" normalizeH="0" baseline="0">
                          <a:ln>
                            <a:noFill/>
                          </a:ln>
                          <a:solidFill>
                            <a:srgbClr val="DDDDDD"/>
                          </a:solidFill>
                          <a:effectLst>
                            <a:outerShdw blurRad="38100" dist="38100" dir="2700000" algn="tl">
                              <a:srgbClr val="000000"/>
                            </a:outerShdw>
                          </a:effectLst>
                          <a:latin typeface="Arial" charset="0"/>
                          <a:ea typeface="Arial" charset="0"/>
                          <a:cs typeface="Arial" charset="0"/>
                        </a:rPr>
                        <a:t>(Exod. 12:8, 15)</a:t>
                      </a:r>
                      <a:endParaRPr kumimoji="0" lang="en-US" altLang="zh-CN" sz="2400" b="0" i="0" u="none" strike="noStrike" cap="none" normalizeH="0" baseline="0">
                        <a:ln>
                          <a:noFill/>
                        </a:ln>
                        <a:solidFill>
                          <a:srgbClr val="DDDDDD"/>
                        </a:solidFill>
                        <a:effectLst>
                          <a:outerShdw blurRad="38100" dist="38100" dir="2700000" algn="tl">
                            <a:srgbClr val="000000"/>
                          </a:outerShdw>
                        </a:effectLst>
                        <a:latin typeface="Arial" charset="0"/>
                        <a:ea typeface="Arial" charset="0"/>
                        <a:cs typeface="Arial" charset="0"/>
                      </a:endParaRPr>
                    </a:p>
                  </a:txBody>
                  <a:tcPr horzOverflow="overflow">
                    <a:lnL>
                      <a:noFill/>
                    </a:lnL>
                    <a:lnR>
                      <a:noFill/>
                    </a:lnR>
                    <a:lnT>
                      <a:noFill/>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DDDDDD"/>
                          </a:solidFill>
                          <a:effectLst>
                            <a:outerShdw blurRad="38100" dist="38100" dir="2700000" algn="tl">
                              <a:srgbClr val="000000"/>
                            </a:outerShdw>
                          </a:effectLst>
                          <a:latin typeface="Arial" charset="0"/>
                          <a:ea typeface="Arial" charset="0"/>
                          <a:cs typeface="Arial" charset="0"/>
                        </a:rPr>
                        <a:t>Examine sin in yourself </a:t>
                      </a:r>
                      <a:endParaRPr kumimoji="0" lang="en-US" altLang="zh-CN" sz="2400" b="0" i="0" u="none" strike="noStrike" cap="none" normalizeH="0" baseline="0">
                        <a:ln>
                          <a:noFill/>
                        </a:ln>
                        <a:solidFill>
                          <a:srgbClr val="DDDDDD"/>
                        </a:solidFill>
                        <a:effectLst>
                          <a:outerShdw blurRad="38100" dist="38100" dir="2700000" algn="tl">
                            <a:srgbClr val="000000"/>
                          </a:outerShdw>
                        </a:effectLst>
                        <a:latin typeface="Arial" charset="0"/>
                        <a:ea typeface="Arial"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DDDDDD"/>
                          </a:solidFill>
                          <a:effectLst>
                            <a:outerShdw blurRad="38100" dist="38100" dir="2700000" algn="tl">
                              <a:srgbClr val="000000"/>
                            </a:outerShdw>
                          </a:effectLst>
                          <a:latin typeface="Arial" charset="0"/>
                          <a:ea typeface="Arial" charset="0"/>
                          <a:cs typeface="Arial" charset="0"/>
                        </a:rPr>
                        <a:t> (1 Cor. 11:27-32; cf. 5:6-8)</a:t>
                      </a:r>
                      <a:endParaRPr kumimoji="0" lang="en-US" altLang="zh-CN" sz="2400" b="0" i="0" u="none" strike="noStrike" cap="none" normalizeH="0" baseline="0">
                        <a:ln>
                          <a:noFill/>
                        </a:ln>
                        <a:solidFill>
                          <a:srgbClr val="DDDDDD"/>
                        </a:solidFill>
                        <a:effectLst>
                          <a:outerShdw blurRad="38100" dist="38100" dir="2700000" algn="tl">
                            <a:srgbClr val="000000"/>
                          </a:outerShdw>
                        </a:effectLst>
                        <a:latin typeface="Arial" charset="0"/>
                        <a:ea typeface="Arial" charset="0"/>
                        <a:cs typeface="Arial" charset="0"/>
                      </a:endParaRPr>
                    </a:p>
                  </a:txBody>
                  <a:tcPr horzOverflow="overflow">
                    <a:lnL>
                      <a:noFill/>
                    </a:lnL>
                    <a:lnR>
                      <a:noFill/>
                    </a:lnR>
                    <a:lnT>
                      <a:noFill/>
                    </a:lnT>
                    <a:lnB w="254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
        <p:nvSpPr>
          <p:cNvPr id="218135" name="Rectangle 50"/>
          <p:cNvSpPr>
            <a:spLocks noChangeArrowheads="1"/>
          </p:cNvSpPr>
          <p:nvPr/>
        </p:nvSpPr>
        <p:spPr bwMode="auto">
          <a:xfrm>
            <a:off x="0" y="4151313"/>
            <a:ext cx="184150" cy="5349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pPr eaLnBrk="1" hangingPunct="1"/>
            <a:br>
              <a:rPr lang="en-US" altLang="zh-CN" sz="1100">
                <a:solidFill>
                  <a:srgbClr val="2F1311"/>
                </a:solidFill>
                <a:latin typeface="Times" charset="0"/>
                <a:ea typeface="宋体" charset="0"/>
                <a:cs typeface="宋体" charset="0"/>
              </a:rPr>
            </a:br>
            <a:endParaRPr lang="en-US" altLang="zh-CN">
              <a:solidFill>
                <a:srgbClr val="2F1311"/>
              </a:solidFill>
              <a:latin typeface="Arial" charset="0"/>
              <a:ea typeface="宋体" charset="0"/>
              <a:cs typeface="宋体" charset="0"/>
            </a:endParaRPr>
          </a:p>
        </p:txBody>
      </p:sp>
      <p:sp>
        <p:nvSpPr>
          <p:cNvPr id="218136" name="Text Box 54"/>
          <p:cNvSpPr txBox="1">
            <a:spLocks noChangeArrowheads="1"/>
          </p:cNvSpPr>
          <p:nvPr/>
        </p:nvSpPr>
        <p:spPr bwMode="auto">
          <a:xfrm>
            <a:off x="5181600" y="90488"/>
            <a:ext cx="2590800" cy="9159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r"/>
            <a:r>
              <a:rPr lang="en-US" sz="1800">
                <a:solidFill>
                  <a:srgbClr val="DDDDDD"/>
                </a:solidFill>
              </a:rPr>
              <a:t>(Adapted from David Watson, </a:t>
            </a:r>
            <a:r>
              <a:rPr lang="en-US" sz="1800" i="1">
                <a:solidFill>
                  <a:srgbClr val="DDDDDD"/>
                </a:solidFill>
              </a:rPr>
              <a:t>I Believe in the Holy Spirit</a:t>
            </a:r>
            <a:r>
              <a:rPr lang="en-US" sz="1800">
                <a:solidFill>
                  <a:srgbClr val="DDDDDD"/>
                </a:solidFill>
              </a:rPr>
              <a:t>)</a:t>
            </a:r>
          </a:p>
        </p:txBody>
      </p:sp>
      <p:sp>
        <p:nvSpPr>
          <p:cNvPr id="218137" name="Text Box 55"/>
          <p:cNvSpPr txBox="1">
            <a:spLocks noChangeArrowheads="1"/>
          </p:cNvSpPr>
          <p:nvPr/>
        </p:nvSpPr>
        <p:spPr bwMode="auto">
          <a:xfrm>
            <a:off x="8397875" y="82550"/>
            <a:ext cx="669925" cy="396875"/>
          </a:xfrm>
          <a:prstGeom prst="rect">
            <a:avLst/>
          </a:prstGeom>
          <a:solidFill>
            <a:schemeClr val="tx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2000" b="1">
                <a:solidFill>
                  <a:srgbClr val="2F1311"/>
                </a:solidFill>
              </a:rPr>
              <a:t>143</a:t>
            </a:r>
          </a:p>
        </p:txBody>
      </p:sp>
      <p:pic>
        <p:nvPicPr>
          <p:cNvPr id="218138" name="Picture 56" descr="j023863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85800" y="1614488"/>
            <a:ext cx="1143000" cy="1038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8157073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9073" name="Picture 3" descr="Ominous Sky Wallpaper with Cross and Thorns.jpg"/>
          <p:cNvPicPr>
            <a:picLocks noChangeAspect="1"/>
          </p:cNvPicPr>
          <p:nvPr/>
        </p:nvPicPr>
        <p:blipFill>
          <a:blip r:embed="rId3">
            <a:lum bright="-42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92196" name="Title 1"/>
          <p:cNvSpPr>
            <a:spLocks/>
          </p:cNvSpPr>
          <p:nvPr/>
        </p:nvSpPr>
        <p:spPr bwMode="auto">
          <a:xfrm>
            <a:off x="152400" y="76200"/>
            <a:ext cx="4267200" cy="476250"/>
          </a:xfrm>
          <a:prstGeom prst="rect">
            <a:avLst/>
          </a:prstGeom>
          <a:noFill/>
          <a:ln w="9525">
            <a:noFill/>
            <a:miter lim="800000"/>
            <a:headEnd/>
            <a:tailEnd/>
          </a:ln>
          <a:effectLst>
            <a:outerShdw blurRad="63500" dist="35921" dir="2700000" algn="ctr" rotWithShape="0">
              <a:srgbClr val="000000">
                <a:alpha val="74998"/>
              </a:srgbClr>
            </a:outerShdw>
          </a:effectLst>
        </p:spPr>
        <p:txBody>
          <a:bodyPr anchor="ctr"/>
          <a:lstStyle/>
          <a:p>
            <a:pPr eaLnBrk="1" hangingPunct="1">
              <a:defRPr/>
            </a:pPr>
            <a:r>
              <a:rPr lang="en-US" sz="3200" i="1">
                <a:solidFill>
                  <a:srgbClr val="FFFFFF"/>
                </a:solidFill>
                <a:latin typeface="Arial"/>
                <a:cs typeface="Arial"/>
              </a:rPr>
              <a:t>The Main Idea</a:t>
            </a:r>
            <a:endParaRPr lang="en-US" sz="3600">
              <a:solidFill>
                <a:srgbClr val="000000"/>
              </a:solidFill>
              <a:latin typeface="Arial"/>
              <a:cs typeface="Arial"/>
            </a:endParaRPr>
          </a:p>
        </p:txBody>
      </p:sp>
      <p:sp>
        <p:nvSpPr>
          <p:cNvPr id="259075" name="AutoShape 5"/>
          <p:cNvSpPr>
            <a:spLocks noChangeArrowheads="1"/>
          </p:cNvSpPr>
          <p:nvPr/>
        </p:nvSpPr>
        <p:spPr bwMode="auto">
          <a:xfrm>
            <a:off x="3962400" y="0"/>
            <a:ext cx="1371600" cy="2286000"/>
          </a:xfrm>
          <a:prstGeom prst="upArrow">
            <a:avLst>
              <a:gd name="adj1" fmla="val 50000"/>
              <a:gd name="adj2" fmla="val 41667"/>
            </a:avLst>
          </a:prstGeom>
          <a:solidFill>
            <a:schemeClr val="folHlink"/>
          </a:solidFill>
          <a:ln w="9525">
            <a:solidFill>
              <a:schemeClr val="tx1"/>
            </a:solidFill>
            <a:miter lim="800000"/>
            <a:headEnd/>
            <a:tailEnd/>
          </a:ln>
        </p:spPr>
        <p:txBody>
          <a:bodyPr wrap="none" anchor="ctr"/>
          <a:lstStyle/>
          <a:p>
            <a:endParaRPr lang="en-US" sz="2000">
              <a:solidFill>
                <a:srgbClr val="000000"/>
              </a:solidFill>
              <a:latin typeface="Arial" charset="0"/>
              <a:cs typeface="Arial" charset="0"/>
            </a:endParaRPr>
          </a:p>
        </p:txBody>
      </p:sp>
      <p:sp>
        <p:nvSpPr>
          <p:cNvPr id="392198" name="Text Box 6"/>
          <p:cNvSpPr txBox="1">
            <a:spLocks noChangeArrowheads="1"/>
          </p:cNvSpPr>
          <p:nvPr/>
        </p:nvSpPr>
        <p:spPr bwMode="auto">
          <a:xfrm rot="16200000">
            <a:off x="3648075" y="1008063"/>
            <a:ext cx="1939925" cy="647700"/>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a:defRPr/>
            </a:pPr>
            <a:r>
              <a:rPr lang="en-US" sz="3600" i="1">
                <a:solidFill>
                  <a:srgbClr val="FFFF00"/>
                </a:solidFill>
                <a:latin typeface="Arial"/>
                <a:ea typeface="ＭＳ Ｐゴシック" pitchFamily="-112" charset="-128"/>
                <a:cs typeface="Arial"/>
              </a:rPr>
              <a:t>outward</a:t>
            </a:r>
          </a:p>
        </p:txBody>
      </p:sp>
      <p:sp>
        <p:nvSpPr>
          <p:cNvPr id="259077" name="AutoShape 7"/>
          <p:cNvSpPr>
            <a:spLocks noChangeArrowheads="1"/>
          </p:cNvSpPr>
          <p:nvPr/>
        </p:nvSpPr>
        <p:spPr bwMode="auto">
          <a:xfrm rot="-5400000">
            <a:off x="2438400" y="1447800"/>
            <a:ext cx="1371600" cy="2286000"/>
          </a:xfrm>
          <a:prstGeom prst="upArrow">
            <a:avLst>
              <a:gd name="adj1" fmla="val 50000"/>
              <a:gd name="adj2" fmla="val 41667"/>
            </a:avLst>
          </a:prstGeom>
          <a:solidFill>
            <a:schemeClr val="folHlink"/>
          </a:solidFill>
          <a:ln w="9525">
            <a:solidFill>
              <a:schemeClr val="tx1"/>
            </a:solidFill>
            <a:miter lim="800000"/>
            <a:headEnd/>
            <a:tailEnd/>
          </a:ln>
        </p:spPr>
        <p:txBody>
          <a:bodyPr wrap="none" anchor="ctr"/>
          <a:lstStyle/>
          <a:p>
            <a:endParaRPr lang="en-US" sz="2000">
              <a:solidFill>
                <a:srgbClr val="000000"/>
              </a:solidFill>
              <a:latin typeface="Arial" charset="0"/>
              <a:cs typeface="Arial" charset="0"/>
            </a:endParaRPr>
          </a:p>
        </p:txBody>
      </p:sp>
      <p:sp>
        <p:nvSpPr>
          <p:cNvPr id="392200" name="Text Box 8"/>
          <p:cNvSpPr txBox="1">
            <a:spLocks noChangeArrowheads="1"/>
          </p:cNvSpPr>
          <p:nvPr/>
        </p:nvSpPr>
        <p:spPr bwMode="auto">
          <a:xfrm>
            <a:off x="2795588" y="2270125"/>
            <a:ext cx="1274762" cy="646113"/>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a:defRPr/>
            </a:pPr>
            <a:r>
              <a:rPr lang="en-US" sz="3600" i="1">
                <a:solidFill>
                  <a:srgbClr val="FFFF00"/>
                </a:solidFill>
                <a:latin typeface="Arial"/>
                <a:ea typeface="ＭＳ Ｐゴシック" pitchFamily="-112" charset="-128"/>
                <a:cs typeface="Arial"/>
              </a:rPr>
              <a:t>back</a:t>
            </a:r>
          </a:p>
        </p:txBody>
      </p:sp>
      <p:sp>
        <p:nvSpPr>
          <p:cNvPr id="259079" name="AutoShape 9"/>
          <p:cNvSpPr>
            <a:spLocks noChangeArrowheads="1"/>
          </p:cNvSpPr>
          <p:nvPr/>
        </p:nvSpPr>
        <p:spPr bwMode="auto">
          <a:xfrm rot="5400000">
            <a:off x="5486400" y="1447800"/>
            <a:ext cx="1371600" cy="2286000"/>
          </a:xfrm>
          <a:prstGeom prst="upArrow">
            <a:avLst>
              <a:gd name="adj1" fmla="val 50000"/>
              <a:gd name="adj2" fmla="val 41667"/>
            </a:avLst>
          </a:prstGeom>
          <a:solidFill>
            <a:schemeClr val="folHlink"/>
          </a:solidFill>
          <a:ln w="9525">
            <a:solidFill>
              <a:schemeClr val="tx1"/>
            </a:solidFill>
            <a:miter lim="800000"/>
            <a:headEnd/>
            <a:tailEnd/>
          </a:ln>
        </p:spPr>
        <p:txBody>
          <a:bodyPr wrap="none" anchor="ctr"/>
          <a:lstStyle/>
          <a:p>
            <a:endParaRPr lang="en-US" sz="2000">
              <a:solidFill>
                <a:srgbClr val="000000"/>
              </a:solidFill>
              <a:latin typeface="Arial" charset="0"/>
              <a:cs typeface="Arial" charset="0"/>
            </a:endParaRPr>
          </a:p>
        </p:txBody>
      </p:sp>
      <p:sp>
        <p:nvSpPr>
          <p:cNvPr id="392202" name="Text Box 10"/>
          <p:cNvSpPr txBox="1">
            <a:spLocks noChangeArrowheads="1"/>
          </p:cNvSpPr>
          <p:nvPr/>
        </p:nvSpPr>
        <p:spPr bwMode="auto">
          <a:xfrm>
            <a:off x="5257800" y="2270125"/>
            <a:ext cx="1838325" cy="646113"/>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a:defRPr/>
            </a:pPr>
            <a:r>
              <a:rPr lang="en-US" sz="3600" i="1">
                <a:solidFill>
                  <a:srgbClr val="FFFF00"/>
                </a:solidFill>
                <a:latin typeface="Arial"/>
                <a:ea typeface="ＭＳ Ｐゴシック" pitchFamily="-112" charset="-128"/>
                <a:cs typeface="Arial"/>
              </a:rPr>
              <a:t>forward</a:t>
            </a:r>
          </a:p>
        </p:txBody>
      </p:sp>
      <p:sp>
        <p:nvSpPr>
          <p:cNvPr id="259081" name="AutoShape 11"/>
          <p:cNvSpPr>
            <a:spLocks noChangeArrowheads="1"/>
          </p:cNvSpPr>
          <p:nvPr/>
        </p:nvSpPr>
        <p:spPr bwMode="auto">
          <a:xfrm rot="10800000">
            <a:off x="3962400" y="2971800"/>
            <a:ext cx="1371600" cy="2286000"/>
          </a:xfrm>
          <a:prstGeom prst="upArrow">
            <a:avLst>
              <a:gd name="adj1" fmla="val 50000"/>
              <a:gd name="adj2" fmla="val 41667"/>
            </a:avLst>
          </a:prstGeom>
          <a:solidFill>
            <a:schemeClr val="folHlink"/>
          </a:solidFill>
          <a:ln w="9525">
            <a:solidFill>
              <a:schemeClr val="tx1"/>
            </a:solidFill>
            <a:miter lim="800000"/>
            <a:headEnd/>
            <a:tailEnd/>
          </a:ln>
        </p:spPr>
        <p:txBody>
          <a:bodyPr wrap="none" anchor="ctr"/>
          <a:lstStyle/>
          <a:p>
            <a:endParaRPr lang="en-US" sz="2000">
              <a:solidFill>
                <a:srgbClr val="000000"/>
              </a:solidFill>
              <a:latin typeface="Arial" charset="0"/>
              <a:cs typeface="Arial" charset="0"/>
            </a:endParaRPr>
          </a:p>
        </p:txBody>
      </p:sp>
      <p:sp>
        <p:nvSpPr>
          <p:cNvPr id="392204" name="Text Box 12"/>
          <p:cNvSpPr txBox="1">
            <a:spLocks noChangeArrowheads="1"/>
          </p:cNvSpPr>
          <p:nvPr/>
        </p:nvSpPr>
        <p:spPr bwMode="auto">
          <a:xfrm rot="16200000">
            <a:off x="3848894" y="3647282"/>
            <a:ext cx="1658937" cy="647700"/>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a:defRPr/>
            </a:pPr>
            <a:r>
              <a:rPr lang="en-US" sz="3600" i="1">
                <a:solidFill>
                  <a:srgbClr val="FFFF00"/>
                </a:solidFill>
                <a:latin typeface="Arial"/>
                <a:ea typeface="ＭＳ Ｐゴシック" pitchFamily="-112" charset="-128"/>
                <a:cs typeface="Arial"/>
              </a:rPr>
              <a:t>inward</a:t>
            </a:r>
          </a:p>
        </p:txBody>
      </p:sp>
      <p:sp>
        <p:nvSpPr>
          <p:cNvPr id="392195" name="Title 1"/>
          <p:cNvSpPr>
            <a:spLocks noGrp="1"/>
          </p:cNvSpPr>
          <p:nvPr>
            <p:ph type="ctrTitle" idx="4294967295"/>
          </p:nvPr>
        </p:nvSpPr>
        <p:spPr>
          <a:xfrm>
            <a:off x="23644" y="4437112"/>
            <a:ext cx="9120356" cy="2412034"/>
          </a:xfrm>
          <a:effectLst>
            <a:outerShdw blurRad="63500" dist="35921" dir="2700000" algn="ctr" rotWithShape="0">
              <a:srgbClr val="000000">
                <a:alpha val="74998"/>
              </a:srgbClr>
            </a:outerShdw>
          </a:effectLst>
        </p:spPr>
        <p:txBody>
          <a:bodyPr/>
          <a:lstStyle/>
          <a:p>
            <a:pPr eaLnBrk="1" hangingPunct="1">
              <a:defRPr/>
            </a:pPr>
            <a:r>
              <a:rPr lang="en-US" sz="3600" b="1" dirty="0">
                <a:solidFill>
                  <a:schemeClr val="bg1"/>
                </a:solidFill>
                <a:effectLst>
                  <a:glow rad="228600">
                    <a:schemeClr val="tx1">
                      <a:alpha val="75000"/>
                    </a:schemeClr>
                  </a:glow>
                </a:effectLst>
                <a:latin typeface="Arial"/>
                <a:ea typeface="ＭＳ Ｐゴシック" pitchFamily="-112" charset="-128"/>
                <a:cs typeface="Arial"/>
              </a:rPr>
              <a:t>To properly look </a:t>
            </a:r>
            <a:r>
              <a:rPr lang="en-US" sz="3600" b="1" dirty="0">
                <a:solidFill>
                  <a:srgbClr val="FFFF00"/>
                </a:solidFill>
                <a:effectLst>
                  <a:glow rad="228600">
                    <a:schemeClr val="tx1">
                      <a:alpha val="75000"/>
                    </a:schemeClr>
                  </a:glow>
                </a:effectLst>
                <a:latin typeface="Arial"/>
                <a:ea typeface="ＭＳ Ｐゴシック" pitchFamily="-112" charset="-128"/>
                <a:cs typeface="Arial"/>
              </a:rPr>
              <a:t>back</a:t>
            </a:r>
            <a:r>
              <a:rPr lang="en-US" sz="3600" b="1" dirty="0">
                <a:solidFill>
                  <a:schemeClr val="bg1"/>
                </a:solidFill>
                <a:effectLst>
                  <a:glow rad="228600">
                    <a:schemeClr val="tx1">
                      <a:alpha val="75000"/>
                    </a:schemeClr>
                  </a:glow>
                </a:effectLst>
                <a:latin typeface="Arial"/>
                <a:ea typeface="ＭＳ Ｐゴシック" pitchFamily="-112" charset="-128"/>
                <a:cs typeface="Arial"/>
              </a:rPr>
              <a:t> on His death and look </a:t>
            </a:r>
            <a:r>
              <a:rPr lang="en-US" sz="3600" b="1" dirty="0">
                <a:solidFill>
                  <a:srgbClr val="FFFF00"/>
                </a:solidFill>
                <a:effectLst>
                  <a:glow rad="228600">
                    <a:schemeClr val="tx1">
                      <a:alpha val="75000"/>
                    </a:schemeClr>
                  </a:glow>
                </a:effectLst>
                <a:latin typeface="Arial"/>
                <a:ea typeface="ＭＳ Ｐゴシック" pitchFamily="-112" charset="-128"/>
                <a:cs typeface="Arial"/>
              </a:rPr>
              <a:t>forward</a:t>
            </a:r>
            <a:r>
              <a:rPr lang="en-US" sz="3600" b="1" dirty="0">
                <a:solidFill>
                  <a:schemeClr val="bg1"/>
                </a:solidFill>
                <a:effectLst>
                  <a:glow rad="228600">
                    <a:schemeClr val="tx1">
                      <a:alpha val="75000"/>
                    </a:schemeClr>
                  </a:glow>
                </a:effectLst>
                <a:latin typeface="Arial"/>
                <a:ea typeface="ＭＳ Ｐゴシック" pitchFamily="-112" charset="-128"/>
                <a:cs typeface="Arial"/>
              </a:rPr>
              <a:t> to His return, we need to look </a:t>
            </a:r>
            <a:r>
              <a:rPr lang="en-US" sz="3600" b="1" dirty="0">
                <a:solidFill>
                  <a:srgbClr val="FFFF00"/>
                </a:solidFill>
                <a:effectLst>
                  <a:glow rad="228600">
                    <a:schemeClr val="tx1">
                      <a:alpha val="75000"/>
                    </a:schemeClr>
                  </a:glow>
                </a:effectLst>
                <a:latin typeface="Arial"/>
                <a:ea typeface="ＭＳ Ｐゴシック" pitchFamily="-112" charset="-128"/>
                <a:cs typeface="Arial"/>
              </a:rPr>
              <a:t>outward</a:t>
            </a:r>
            <a:r>
              <a:rPr lang="en-US" sz="3600" b="1" dirty="0">
                <a:solidFill>
                  <a:schemeClr val="bg1"/>
                </a:solidFill>
                <a:effectLst>
                  <a:glow rad="228600">
                    <a:schemeClr val="tx1">
                      <a:alpha val="75000"/>
                    </a:schemeClr>
                  </a:glow>
                </a:effectLst>
                <a:latin typeface="Arial"/>
                <a:ea typeface="ＭＳ Ｐゴシック" pitchFamily="-112" charset="-128"/>
                <a:cs typeface="Arial"/>
              </a:rPr>
              <a:t> for others and look </a:t>
            </a:r>
            <a:r>
              <a:rPr lang="en-US" sz="3600" b="1" dirty="0">
                <a:solidFill>
                  <a:srgbClr val="FFFF00"/>
                </a:solidFill>
                <a:effectLst>
                  <a:glow rad="228600">
                    <a:schemeClr val="tx1">
                      <a:alpha val="75000"/>
                    </a:schemeClr>
                  </a:glow>
                </a:effectLst>
                <a:latin typeface="Arial"/>
                <a:ea typeface="ＭＳ Ｐゴシック" pitchFamily="-112" charset="-128"/>
                <a:cs typeface="Arial"/>
              </a:rPr>
              <a:t>inward</a:t>
            </a:r>
            <a:r>
              <a:rPr lang="en-US" sz="3600" b="1" dirty="0">
                <a:solidFill>
                  <a:schemeClr val="bg1"/>
                </a:solidFill>
                <a:effectLst>
                  <a:glow rad="228600">
                    <a:schemeClr val="tx1">
                      <a:alpha val="75000"/>
                    </a:schemeClr>
                  </a:glow>
                </a:effectLst>
                <a:latin typeface="Arial"/>
                <a:ea typeface="ＭＳ Ｐゴシック" pitchFamily="-112" charset="-128"/>
                <a:cs typeface="Arial"/>
              </a:rPr>
              <a:t> at our own lives.</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2"/>
          <p:cNvSpPr>
            <a:spLocks noGrp="1" noChangeArrowheads="1"/>
          </p:cNvSpPr>
          <p:nvPr>
            <p:ph type="title"/>
          </p:nvPr>
        </p:nvSpPr>
        <p:spPr>
          <a:xfrm>
            <a:off x="219075" y="76200"/>
            <a:ext cx="7477125" cy="762000"/>
          </a:xfrm>
          <a:effectLst>
            <a:outerShdw blurRad="63500" dist="38099" dir="2700000" algn="ctr" rotWithShape="0">
              <a:schemeClr val="bg2">
                <a:alpha val="74998"/>
              </a:schemeClr>
            </a:outerShdw>
          </a:effectLst>
        </p:spPr>
        <p:txBody>
          <a:bodyPr/>
          <a:lstStyle/>
          <a:p>
            <a:pPr algn="ctr" eaLnBrk="1" hangingPunct="1">
              <a:defRPr/>
            </a:pPr>
            <a:r>
              <a:rPr lang="en-US" dirty="0">
                <a:ea typeface="+mj-ea"/>
                <a:cs typeface="+mj-cs"/>
              </a:rPr>
              <a:t>Seder Plate</a:t>
            </a:r>
          </a:p>
        </p:txBody>
      </p:sp>
      <p:pic>
        <p:nvPicPr>
          <p:cNvPr id="261122" name="Picture 3" descr="Feast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273800"/>
          </a:xfrm>
          <a:prstGeom prst="rect">
            <a:avLst/>
          </a:prstGeom>
          <a:solidFill>
            <a:srgbClr val="2F1311"/>
          </a:solidFill>
          <a:ln>
            <a:noFill/>
          </a:ln>
          <a:extLst>
            <a:ext uri="{91240B29-F687-4f45-9708-019B960494DF}">
              <a14:hiddenLine xmlns="" xmlns:a14="http://schemas.microsoft.com/office/drawing/2010/main" w="9525">
                <a:solidFill>
                  <a:srgbClr val="000000"/>
                </a:solidFill>
                <a:miter lim="800000"/>
                <a:headEnd/>
                <a:tailEnd/>
              </a14:hiddenLine>
            </a:ext>
          </a:extLst>
        </p:spPr>
      </p:pic>
      <p:sp>
        <p:nvSpPr>
          <p:cNvPr id="6" name="Rectangle 2"/>
          <p:cNvSpPr txBox="1">
            <a:spLocks noChangeArrowheads="1"/>
          </p:cNvSpPr>
          <p:nvPr/>
        </p:nvSpPr>
        <p:spPr bwMode="auto">
          <a:xfrm>
            <a:off x="1554163" y="0"/>
            <a:ext cx="1798637" cy="679450"/>
          </a:xfrm>
          <a:prstGeom prst="rect">
            <a:avLst/>
          </a:prstGeom>
          <a:solidFill>
            <a:schemeClr val="tx1"/>
          </a:solidFill>
          <a:ln w="9525">
            <a:noFill/>
            <a:miter lim="800000"/>
            <a:headEnd/>
            <a:tailEnd/>
          </a:ln>
          <a:effectLst>
            <a:outerShdw blurRad="63500" dist="38099" dir="2700000" algn="ctr" rotWithShape="0">
              <a:schemeClr val="bg2">
                <a:alpha val="74998"/>
              </a:schemeClr>
            </a:outerShdw>
          </a:effectLst>
        </p:spPr>
        <p:txBody>
          <a:bodyPr anchor="ctr"/>
          <a:lstStyle/>
          <a:p>
            <a:pPr algn="ctr" eaLnBrk="1" hangingPunct="1">
              <a:defRPr/>
            </a:pPr>
            <a:r>
              <a:rPr lang="en-US" sz="3200" kern="0" dirty="0" err="1">
                <a:solidFill>
                  <a:srgbClr val="FFFFFF"/>
                </a:solidFill>
                <a:latin typeface="+mj-lt"/>
                <a:ea typeface="+mj-ea"/>
                <a:cs typeface="+mj-cs"/>
              </a:rPr>
              <a:t>Matzah</a:t>
            </a:r>
            <a:endParaRPr lang="en-US" sz="3200" kern="0" dirty="0">
              <a:solidFill>
                <a:srgbClr val="FFFFFF"/>
              </a:solidFill>
              <a:latin typeface="+mj-lt"/>
              <a:ea typeface="+mj-ea"/>
              <a:cs typeface="+mj-cs"/>
            </a:endParaRPr>
          </a:p>
        </p:txBody>
      </p:sp>
      <p:sp>
        <p:nvSpPr>
          <p:cNvPr id="7" name="Rectangle 2"/>
          <p:cNvSpPr txBox="1">
            <a:spLocks noChangeArrowheads="1"/>
          </p:cNvSpPr>
          <p:nvPr/>
        </p:nvSpPr>
        <p:spPr bwMode="auto">
          <a:xfrm>
            <a:off x="5257800" y="0"/>
            <a:ext cx="3886200" cy="609600"/>
          </a:xfrm>
          <a:prstGeom prst="rect">
            <a:avLst/>
          </a:prstGeom>
          <a:solidFill>
            <a:schemeClr val="tx1"/>
          </a:solidFill>
          <a:ln w="9525">
            <a:noFill/>
            <a:miter lim="800000"/>
            <a:headEnd/>
            <a:tailEnd/>
          </a:ln>
          <a:effectLst>
            <a:outerShdw blurRad="63500" dist="38099" dir="2700000" algn="ctr" rotWithShape="0">
              <a:schemeClr val="bg2">
                <a:alpha val="74998"/>
              </a:schemeClr>
            </a:outerShdw>
          </a:effectLst>
        </p:spPr>
        <p:txBody>
          <a:bodyPr anchor="ctr"/>
          <a:lstStyle/>
          <a:p>
            <a:pPr algn="ctr" eaLnBrk="1" hangingPunct="1">
              <a:defRPr/>
            </a:pPr>
            <a:r>
              <a:rPr lang="en-US" sz="3200" kern="0" dirty="0">
                <a:solidFill>
                  <a:srgbClr val="FFFFFF"/>
                </a:solidFill>
                <a:latin typeface="+mj-lt"/>
                <a:ea typeface="+mj-ea"/>
                <a:cs typeface="+mj-cs"/>
              </a:rPr>
              <a:t>Lamb </a:t>
            </a:r>
            <a:r>
              <a:rPr lang="en-US" sz="3200" kern="0" dirty="0" err="1">
                <a:solidFill>
                  <a:srgbClr val="FFFFFF"/>
                </a:solidFill>
                <a:latin typeface="+mj-lt"/>
                <a:ea typeface="+mj-ea"/>
                <a:cs typeface="+mj-cs"/>
              </a:rPr>
              <a:t>Shankbone</a:t>
            </a:r>
            <a:endParaRPr lang="en-US" sz="3200" kern="0" dirty="0">
              <a:solidFill>
                <a:srgbClr val="FFFFFF"/>
              </a:solidFill>
              <a:latin typeface="+mj-lt"/>
              <a:ea typeface="+mj-ea"/>
              <a:cs typeface="+mj-cs"/>
            </a:endParaRPr>
          </a:p>
        </p:txBody>
      </p:sp>
      <p:sp>
        <p:nvSpPr>
          <p:cNvPr id="8" name="Rectangle 2"/>
          <p:cNvSpPr txBox="1">
            <a:spLocks noChangeArrowheads="1"/>
          </p:cNvSpPr>
          <p:nvPr/>
        </p:nvSpPr>
        <p:spPr bwMode="auto">
          <a:xfrm>
            <a:off x="6248400" y="2819400"/>
            <a:ext cx="2819400" cy="609600"/>
          </a:xfrm>
          <a:prstGeom prst="rect">
            <a:avLst/>
          </a:prstGeom>
          <a:solidFill>
            <a:schemeClr val="tx1"/>
          </a:solidFill>
          <a:ln w="9525">
            <a:noFill/>
            <a:miter lim="800000"/>
            <a:headEnd/>
            <a:tailEnd/>
          </a:ln>
          <a:effectLst>
            <a:outerShdw blurRad="63500" dist="38099" dir="2700000" algn="ctr" rotWithShape="0">
              <a:schemeClr val="bg2">
                <a:alpha val="74998"/>
              </a:schemeClr>
            </a:outerShdw>
          </a:effectLst>
        </p:spPr>
        <p:txBody>
          <a:bodyPr anchor="ctr"/>
          <a:lstStyle/>
          <a:p>
            <a:pPr algn="ctr" eaLnBrk="1" hangingPunct="1">
              <a:defRPr/>
            </a:pPr>
            <a:r>
              <a:rPr lang="en-US" sz="3200" kern="0" dirty="0">
                <a:solidFill>
                  <a:srgbClr val="FFFFFF"/>
                </a:solidFill>
                <a:latin typeface="+mj-lt"/>
                <a:ea typeface="+mj-ea"/>
                <a:cs typeface="+mj-cs"/>
              </a:rPr>
              <a:t>Horseradish</a:t>
            </a:r>
          </a:p>
        </p:txBody>
      </p:sp>
      <p:sp>
        <p:nvSpPr>
          <p:cNvPr id="9" name="Rectangle 2"/>
          <p:cNvSpPr txBox="1">
            <a:spLocks noChangeArrowheads="1"/>
          </p:cNvSpPr>
          <p:nvPr/>
        </p:nvSpPr>
        <p:spPr bwMode="auto">
          <a:xfrm>
            <a:off x="4953000" y="4724400"/>
            <a:ext cx="2971800" cy="609600"/>
          </a:xfrm>
          <a:prstGeom prst="rect">
            <a:avLst/>
          </a:prstGeom>
          <a:solidFill>
            <a:schemeClr val="tx1"/>
          </a:solidFill>
          <a:ln w="9525">
            <a:noFill/>
            <a:miter lim="800000"/>
            <a:headEnd/>
            <a:tailEnd/>
          </a:ln>
          <a:effectLst>
            <a:outerShdw blurRad="63500" dist="38099" dir="2700000" algn="ctr" rotWithShape="0">
              <a:schemeClr val="bg2">
                <a:alpha val="74998"/>
              </a:schemeClr>
            </a:outerShdw>
          </a:effectLst>
        </p:spPr>
        <p:txBody>
          <a:bodyPr anchor="ctr"/>
          <a:lstStyle/>
          <a:p>
            <a:pPr algn="ctr" eaLnBrk="1" hangingPunct="1">
              <a:defRPr/>
            </a:pPr>
            <a:r>
              <a:rPr lang="en-US" sz="3200" kern="0" dirty="0">
                <a:solidFill>
                  <a:srgbClr val="FFFFFF"/>
                </a:solidFill>
                <a:latin typeface="+mj-lt"/>
                <a:ea typeface="+mj-ea"/>
                <a:cs typeface="+mj-cs"/>
              </a:rPr>
              <a:t>Bitter Herbs</a:t>
            </a:r>
          </a:p>
        </p:txBody>
      </p:sp>
      <p:sp>
        <p:nvSpPr>
          <p:cNvPr id="10" name="Rectangle 2"/>
          <p:cNvSpPr txBox="1">
            <a:spLocks noChangeArrowheads="1"/>
          </p:cNvSpPr>
          <p:nvPr/>
        </p:nvSpPr>
        <p:spPr bwMode="auto">
          <a:xfrm>
            <a:off x="838200" y="4724400"/>
            <a:ext cx="2971800" cy="609600"/>
          </a:xfrm>
          <a:prstGeom prst="rect">
            <a:avLst/>
          </a:prstGeom>
          <a:solidFill>
            <a:schemeClr val="tx1"/>
          </a:solidFill>
          <a:ln w="9525">
            <a:noFill/>
            <a:miter lim="800000"/>
            <a:headEnd/>
            <a:tailEnd/>
          </a:ln>
          <a:effectLst>
            <a:outerShdw blurRad="63500" dist="38099" dir="2700000" algn="ctr" rotWithShape="0">
              <a:schemeClr val="bg2">
                <a:alpha val="74998"/>
              </a:schemeClr>
            </a:outerShdw>
          </a:effectLst>
        </p:spPr>
        <p:txBody>
          <a:bodyPr anchor="ctr"/>
          <a:lstStyle/>
          <a:p>
            <a:pPr algn="ctr" eaLnBrk="1" hangingPunct="1">
              <a:defRPr/>
            </a:pPr>
            <a:r>
              <a:rPr lang="en-US" sz="3200" kern="0" dirty="0">
                <a:solidFill>
                  <a:srgbClr val="FFFFFF"/>
                </a:solidFill>
                <a:latin typeface="+mj-lt"/>
                <a:ea typeface="+mj-ea"/>
                <a:cs typeface="+mj-cs"/>
              </a:rPr>
              <a:t>Salt Water</a:t>
            </a:r>
          </a:p>
        </p:txBody>
      </p:sp>
      <p:sp>
        <p:nvSpPr>
          <p:cNvPr id="11" name="Rectangle 2"/>
          <p:cNvSpPr txBox="1">
            <a:spLocks noChangeArrowheads="1"/>
          </p:cNvSpPr>
          <p:nvPr/>
        </p:nvSpPr>
        <p:spPr bwMode="auto">
          <a:xfrm>
            <a:off x="0" y="2895600"/>
            <a:ext cx="2819400" cy="609600"/>
          </a:xfrm>
          <a:prstGeom prst="rect">
            <a:avLst/>
          </a:prstGeom>
          <a:solidFill>
            <a:schemeClr val="tx1"/>
          </a:solidFill>
          <a:ln w="9525">
            <a:noFill/>
            <a:miter lim="800000"/>
            <a:headEnd/>
            <a:tailEnd/>
          </a:ln>
          <a:effectLst>
            <a:outerShdw blurRad="63500" dist="38099" dir="2700000" algn="ctr" rotWithShape="0">
              <a:schemeClr val="bg2">
                <a:alpha val="74998"/>
              </a:schemeClr>
            </a:outerShdw>
          </a:effectLst>
        </p:spPr>
        <p:txBody>
          <a:bodyPr anchor="ctr"/>
          <a:lstStyle/>
          <a:p>
            <a:pPr algn="ctr" eaLnBrk="1" hangingPunct="1">
              <a:defRPr/>
            </a:pPr>
            <a:r>
              <a:rPr lang="en-US" sz="3200" kern="0" dirty="0" err="1">
                <a:solidFill>
                  <a:srgbClr val="FFFFFF"/>
                </a:solidFill>
                <a:latin typeface="+mj-lt"/>
                <a:ea typeface="+mj-ea"/>
                <a:cs typeface="+mj-cs"/>
              </a:rPr>
              <a:t>Charoset</a:t>
            </a:r>
            <a:endParaRPr lang="en-US" sz="3200" kern="0" dirty="0">
              <a:solidFill>
                <a:srgbClr val="FFFFFF"/>
              </a:solidFill>
              <a:latin typeface="+mj-lt"/>
              <a:ea typeface="+mj-ea"/>
              <a:cs typeface="+mj-cs"/>
            </a:endParaRPr>
          </a:p>
        </p:txBody>
      </p:sp>
      <p:sp>
        <p:nvSpPr>
          <p:cNvPr id="12" name="Rectangle 2"/>
          <p:cNvSpPr txBox="1">
            <a:spLocks noChangeArrowheads="1"/>
          </p:cNvSpPr>
          <p:nvPr/>
        </p:nvSpPr>
        <p:spPr bwMode="auto">
          <a:xfrm>
            <a:off x="0" y="6178550"/>
            <a:ext cx="9144000" cy="679450"/>
          </a:xfrm>
          <a:prstGeom prst="rect">
            <a:avLst/>
          </a:prstGeom>
          <a:solidFill>
            <a:schemeClr val="tx1"/>
          </a:solidFill>
          <a:ln w="9525">
            <a:noFill/>
            <a:miter lim="800000"/>
            <a:headEnd/>
            <a:tailEnd/>
          </a:ln>
          <a:effectLst>
            <a:outerShdw blurRad="63500" dist="38099" dir="2700000" algn="ctr" rotWithShape="0">
              <a:schemeClr val="bg2">
                <a:alpha val="74998"/>
              </a:schemeClr>
            </a:outerShdw>
          </a:effectLst>
        </p:spPr>
        <p:txBody>
          <a:bodyPr anchor="ctr"/>
          <a:lstStyle/>
          <a:p>
            <a:pPr algn="ctr" eaLnBrk="1" hangingPunct="1">
              <a:defRPr/>
            </a:pPr>
            <a:r>
              <a:rPr lang="en-US" sz="3200" kern="0" dirty="0">
                <a:solidFill>
                  <a:srgbClr val="FFFFFF"/>
                </a:solidFill>
                <a:latin typeface="+mj-lt"/>
                <a:ea typeface="+mj-ea"/>
                <a:cs typeface="+mj-cs"/>
              </a:rPr>
              <a:t>Items on the Seder Plate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3169" name="Picture 3" descr="elements-passover-meal.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5967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63170" name="Title 1"/>
          <p:cNvSpPr>
            <a:spLocks noGrp="1"/>
          </p:cNvSpPr>
          <p:nvPr>
            <p:ph type="ctrTitle"/>
          </p:nvPr>
        </p:nvSpPr>
        <p:spPr>
          <a:xfrm>
            <a:off x="0" y="5867400"/>
            <a:ext cx="9144000" cy="857250"/>
          </a:xfrm>
        </p:spPr>
        <p:txBody>
          <a:bodyPr/>
          <a:lstStyle/>
          <a:p>
            <a:r>
              <a:rPr lang="en-US" sz="4000" b="1">
                <a:latin typeface="Arial" charset="0"/>
                <a:ea typeface="ヒラギノ角ゴ Pro W3" charset="0"/>
                <a:cs typeface="ヒラギノ角ゴ Pro W3" charset="0"/>
              </a:rPr>
              <a:t>Key Elements</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0" name="Rectangle 10"/>
          <p:cNvSpPr>
            <a:spLocks noChangeArrowheads="1"/>
          </p:cNvSpPr>
          <p:nvPr/>
        </p:nvSpPr>
        <p:spPr bwMode="auto">
          <a:xfrm>
            <a:off x="0" y="0"/>
            <a:ext cx="7848600" cy="6858000"/>
          </a:xfrm>
          <a:prstGeom prst="rect">
            <a:avLst/>
          </a:prstGeom>
          <a:gradFill rotWithShape="0">
            <a:gsLst>
              <a:gs pos="0">
                <a:schemeClr val="bg2">
                  <a:alpha val="58000"/>
                </a:schemeClr>
              </a:gs>
              <a:gs pos="100000">
                <a:schemeClr val="bg2">
                  <a:gamma/>
                  <a:shade val="46275"/>
                  <a:invGamma/>
                </a:schemeClr>
              </a:gs>
            </a:gsLst>
            <a:lin ang="5400000" scaled="1"/>
          </a:gradFill>
          <a:ln w="9525">
            <a:solidFill>
              <a:schemeClr val="tx1"/>
            </a:solidFill>
            <a:miter lim="800000"/>
            <a:headEnd/>
            <a:tailEnd/>
          </a:ln>
          <a:effectLst/>
        </p:spPr>
        <p:txBody>
          <a:bodyPr wrap="none" anchor="ctr"/>
          <a:lstStyle/>
          <a:p>
            <a:pPr>
              <a:defRPr/>
            </a:pPr>
            <a:endParaRPr lang="en-US">
              <a:latin typeface="Tahoma" pitchFamily="22" charset="-52"/>
              <a:ea typeface="+mn-ea"/>
              <a:cs typeface="+mn-cs"/>
            </a:endParaRPr>
          </a:p>
        </p:txBody>
      </p:sp>
      <p:pic>
        <p:nvPicPr>
          <p:cNvPr id="264194" name="Picture 4" descr="Passover Cup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422775" y="0"/>
            <a:ext cx="472122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64195" name="Text Box 5"/>
          <p:cNvSpPr txBox="1">
            <a:spLocks noChangeArrowheads="1"/>
          </p:cNvSpPr>
          <p:nvPr/>
        </p:nvSpPr>
        <p:spPr bwMode="auto">
          <a:xfrm>
            <a:off x="8397875" y="82550"/>
            <a:ext cx="669925" cy="396875"/>
          </a:xfrm>
          <a:prstGeom prst="rect">
            <a:avLst/>
          </a:prstGeom>
          <a:solidFill>
            <a:schemeClr val="tx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2000" b="1"/>
              <a:t>145</a:t>
            </a:r>
          </a:p>
        </p:txBody>
      </p:sp>
      <p:pic>
        <p:nvPicPr>
          <p:cNvPr id="264196" name="Picture 6" descr="j028038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6200" y="990600"/>
            <a:ext cx="3111500" cy="304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64197" name="Picture 7" descr="j028038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755900" y="990600"/>
            <a:ext cx="3111500" cy="304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64198" name="Picture 8" descr="j028038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6200" y="3733800"/>
            <a:ext cx="3111500" cy="304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64199" name="Picture 9" descr="j028038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755900" y="3733800"/>
            <a:ext cx="3111500" cy="304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4091" name="Text Box 11"/>
          <p:cNvSpPr txBox="1">
            <a:spLocks noChangeArrowheads="1"/>
          </p:cNvSpPr>
          <p:nvPr/>
        </p:nvSpPr>
        <p:spPr bwMode="auto">
          <a:xfrm>
            <a:off x="-76200" y="1930400"/>
            <a:ext cx="3016250" cy="58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3200" b="1"/>
              <a:t>Sanctification</a:t>
            </a:r>
            <a:endParaRPr lang="en-US" sz="1800"/>
          </a:p>
        </p:txBody>
      </p:sp>
      <p:sp>
        <p:nvSpPr>
          <p:cNvPr id="174092" name="Text Box 12"/>
          <p:cNvSpPr txBox="1">
            <a:spLocks noChangeArrowheads="1"/>
          </p:cNvSpPr>
          <p:nvPr/>
        </p:nvSpPr>
        <p:spPr bwMode="auto">
          <a:xfrm>
            <a:off x="3168650" y="1981200"/>
            <a:ext cx="1784350" cy="579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3200" b="1"/>
              <a:t>Plagues</a:t>
            </a:r>
            <a:endParaRPr lang="en-US" sz="1800"/>
          </a:p>
        </p:txBody>
      </p:sp>
      <p:sp>
        <p:nvSpPr>
          <p:cNvPr id="174093" name="Text Box 13"/>
          <p:cNvSpPr txBox="1">
            <a:spLocks noChangeArrowheads="1"/>
          </p:cNvSpPr>
          <p:nvPr/>
        </p:nvSpPr>
        <p:spPr bwMode="auto">
          <a:xfrm>
            <a:off x="-73025" y="4800600"/>
            <a:ext cx="2663825" cy="579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3200" b="1"/>
              <a:t>Redemption</a:t>
            </a:r>
            <a:endParaRPr lang="en-US" sz="1800"/>
          </a:p>
        </p:txBody>
      </p:sp>
      <p:sp>
        <p:nvSpPr>
          <p:cNvPr id="174094" name="Text Box 14"/>
          <p:cNvSpPr txBox="1">
            <a:spLocks noChangeArrowheads="1"/>
          </p:cNvSpPr>
          <p:nvPr/>
        </p:nvSpPr>
        <p:spPr bwMode="auto">
          <a:xfrm>
            <a:off x="3429000" y="4800600"/>
            <a:ext cx="1444625" cy="579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3200" b="1"/>
              <a:t>Praise</a:t>
            </a:r>
            <a:endParaRPr lang="en-US" sz="1800"/>
          </a:p>
        </p:txBody>
      </p:sp>
      <p:sp>
        <p:nvSpPr>
          <p:cNvPr id="174082" name="Rectangle 2"/>
          <p:cNvSpPr>
            <a:spLocks noGrp="1" noChangeArrowheads="1"/>
          </p:cNvSpPr>
          <p:nvPr>
            <p:ph type="title"/>
          </p:nvPr>
        </p:nvSpPr>
        <p:spPr>
          <a:xfrm>
            <a:off x="228600" y="0"/>
            <a:ext cx="7477125" cy="1143000"/>
          </a:xfrm>
          <a:solidFill>
            <a:schemeClr val="bg2"/>
          </a:solidFill>
          <a:effectLst>
            <a:outerShdw blurRad="63500" dist="38099" dir="2700000" algn="ctr" rotWithShape="0">
              <a:schemeClr val="bg2">
                <a:alpha val="74998"/>
              </a:schemeClr>
            </a:outerShdw>
          </a:effectLst>
        </p:spPr>
        <p:txBody>
          <a:bodyPr/>
          <a:lstStyle/>
          <a:p>
            <a:pPr eaLnBrk="1" hangingPunct="1">
              <a:defRPr/>
            </a:pPr>
            <a:r>
              <a:rPr lang="en-US">
                <a:ea typeface="+mj-ea"/>
                <a:cs typeface="+mj-cs"/>
              </a:rPr>
              <a:t>The Four Cups (Exod. 6:6-7)</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409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409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409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40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091" grpId="0"/>
      <p:bldP spid="174092" grpId="0"/>
      <p:bldP spid="174093" grpId="0"/>
      <p:bldP spid="17409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606" name="Rectangle 598"/>
          <p:cNvSpPr>
            <a:spLocks noChangeArrowheads="1"/>
          </p:cNvSpPr>
          <p:nvPr/>
        </p:nvSpPr>
        <p:spPr bwMode="auto">
          <a:xfrm>
            <a:off x="0" y="0"/>
            <a:ext cx="7848600" cy="6858000"/>
          </a:xfrm>
          <a:prstGeom prst="rect">
            <a:avLst/>
          </a:prstGeom>
          <a:gradFill rotWithShape="0">
            <a:gsLst>
              <a:gs pos="0">
                <a:schemeClr val="bg2">
                  <a:alpha val="58000"/>
                </a:schemeClr>
              </a:gs>
              <a:gs pos="100000">
                <a:schemeClr val="bg2">
                  <a:gamma/>
                  <a:shade val="46275"/>
                  <a:invGamma/>
                </a:schemeClr>
              </a:gs>
            </a:gsLst>
            <a:lin ang="5400000" scaled="1"/>
          </a:gradFill>
          <a:ln w="9525">
            <a:solidFill>
              <a:schemeClr val="tx1"/>
            </a:solidFill>
            <a:miter lim="800000"/>
            <a:headEnd/>
            <a:tailEnd/>
          </a:ln>
          <a:effectLst/>
        </p:spPr>
        <p:txBody>
          <a:bodyPr wrap="none" anchor="ctr"/>
          <a:lstStyle/>
          <a:p>
            <a:pPr>
              <a:defRPr/>
            </a:pPr>
            <a:endParaRPr lang="en-US">
              <a:latin typeface="Tahoma" pitchFamily="22" charset="-52"/>
              <a:ea typeface="+mn-ea"/>
              <a:cs typeface="+mn-cs"/>
            </a:endParaRPr>
          </a:p>
        </p:txBody>
      </p:sp>
      <p:sp>
        <p:nvSpPr>
          <p:cNvPr id="171010" name="Rectangle 2"/>
          <p:cNvSpPr>
            <a:spLocks noGrp="1" noChangeArrowheads="1"/>
          </p:cNvSpPr>
          <p:nvPr>
            <p:ph type="title"/>
          </p:nvPr>
        </p:nvSpPr>
        <p:spPr>
          <a:effectLst>
            <a:outerShdw blurRad="63500" dist="38099" dir="2700000" algn="ctr" rotWithShape="0">
              <a:schemeClr val="bg2">
                <a:alpha val="74998"/>
              </a:schemeClr>
            </a:outerShdw>
          </a:effectLst>
        </p:spPr>
        <p:txBody>
          <a:bodyPr/>
          <a:lstStyle/>
          <a:p>
            <a:pPr eaLnBrk="1" hangingPunct="1">
              <a:defRPr/>
            </a:pPr>
            <a:r>
              <a:rPr lang="en-US">
                <a:ea typeface="+mj-ea"/>
                <a:cs typeface="+mj-cs"/>
              </a:rPr>
              <a:t>The Order of the Celebrations</a:t>
            </a:r>
          </a:p>
        </p:txBody>
      </p:sp>
      <p:graphicFrame>
        <p:nvGraphicFramePr>
          <p:cNvPr id="171611" name="Group 603"/>
          <p:cNvGraphicFramePr>
            <a:graphicFrameLocks noGrp="1"/>
          </p:cNvGraphicFramePr>
          <p:nvPr/>
        </p:nvGraphicFramePr>
        <p:xfrm>
          <a:off x="76200" y="1295400"/>
          <a:ext cx="7620000" cy="5840414"/>
        </p:xfrm>
        <a:graphic>
          <a:graphicData uri="http://schemas.openxmlformats.org/drawingml/2006/table">
            <a:tbl>
              <a:tblPr/>
              <a:tblGrid>
                <a:gridCol w="3886200">
                  <a:extLst>
                    <a:ext uri="{9D8B030D-6E8A-4147-A177-3AD203B41FA5}">
                      <a16:colId xmlns:a16="http://schemas.microsoft.com/office/drawing/2014/main" val="20000"/>
                    </a:ext>
                  </a:extLst>
                </a:gridCol>
                <a:gridCol w="3733800">
                  <a:extLst>
                    <a:ext uri="{9D8B030D-6E8A-4147-A177-3AD203B41FA5}">
                      <a16:colId xmlns:a16="http://schemas.microsoft.com/office/drawing/2014/main" val="20001"/>
                    </a:ext>
                  </a:extLst>
                </a:gridCol>
              </a:tblGrid>
              <a:tr h="460400">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800600" algn="l"/>
                          <a:tab pos="5600700" algn="l"/>
                        </a:tabLst>
                      </a:pPr>
                      <a:r>
                        <a:rPr kumimoji="0" lang="en-US" altLang="zh-CN" sz="2100" b="1" i="0" u="none" strike="noStrike" cap="none" normalizeH="0" baseline="0" dirty="0">
                          <a:ln>
                            <a:noFill/>
                          </a:ln>
                          <a:solidFill>
                            <a:srgbClr val="FFFFFF"/>
                          </a:solidFill>
                          <a:effectLst>
                            <a:outerShdw blurRad="38100" dist="38100" dir="2700000" algn="tl">
                              <a:srgbClr val="000000"/>
                            </a:outerShdw>
                          </a:effectLst>
                          <a:latin typeface="Arial Rounded MT Bold" charset="0"/>
                          <a:ea typeface="ＭＳ Ｐゴシック" charset="0"/>
                          <a:cs typeface="Times" charset="0"/>
                        </a:rPr>
                        <a:t>Passover</a:t>
                      </a:r>
                      <a:endParaRPr kumimoji="0" lang="en-US" altLang="zh-CN" sz="2800" b="0" i="0" u="none" strike="noStrike" cap="none" normalizeH="0" baseline="0" dirty="0">
                        <a:ln>
                          <a:noFill/>
                        </a:ln>
                        <a:solidFill>
                          <a:srgbClr val="FFFFFF"/>
                        </a:solidFill>
                        <a:effectLst>
                          <a:outerShdw blurRad="38100" dist="38100" dir="2700000" algn="tl">
                            <a:srgbClr val="000000"/>
                          </a:outerShdw>
                        </a:effectLst>
                        <a:latin typeface="Arial" charset="0"/>
                        <a:ea typeface="宋体" charset="0"/>
                        <a:cs typeface="宋体"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0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800600" algn="l"/>
                          <a:tab pos="5600700" algn="l"/>
                        </a:tabLst>
                      </a:pPr>
                      <a:r>
                        <a:rPr kumimoji="0" lang="en-US" altLang="zh-CN" sz="2100" b="1" i="0" u="none" strike="noStrike" cap="none" normalizeH="0" baseline="0" dirty="0">
                          <a:ln>
                            <a:noFill/>
                          </a:ln>
                          <a:solidFill>
                            <a:srgbClr val="FFFFFF"/>
                          </a:solidFill>
                          <a:effectLst>
                            <a:outerShdw blurRad="38100" dist="38100" dir="2700000" algn="tl">
                              <a:srgbClr val="000000"/>
                            </a:outerShdw>
                          </a:effectLst>
                          <a:latin typeface="Arial Rounded MT Bold" charset="0"/>
                          <a:ea typeface="ＭＳ Ｐゴシック" charset="0"/>
                          <a:cs typeface="Times" charset="0"/>
                        </a:rPr>
                        <a:t>Lord</a:t>
                      </a:r>
                      <a:r>
                        <a:rPr kumimoji="0" lang="fr-FR" altLang="zh-CN" sz="2100" b="1" i="0" u="none" strike="noStrike" cap="none" normalizeH="0" baseline="0" dirty="0">
                          <a:ln>
                            <a:noFill/>
                          </a:ln>
                          <a:solidFill>
                            <a:srgbClr val="FFFFFF"/>
                          </a:solidFill>
                          <a:effectLst>
                            <a:outerShdw blurRad="38100" dist="38100" dir="2700000" algn="tl">
                              <a:srgbClr val="000000"/>
                            </a:outerShdw>
                          </a:effectLst>
                          <a:latin typeface="Arial Rounded MT Bold" charset="0"/>
                          <a:ea typeface="ＭＳ Ｐゴシック" charset="0"/>
                          <a:cs typeface="Times" charset="0"/>
                        </a:rPr>
                        <a:t>'</a:t>
                      </a:r>
                      <a:r>
                        <a:rPr kumimoji="0" lang="en-US" altLang="zh-CN" sz="2100" b="1" i="0" u="none" strike="noStrike" cap="none" normalizeH="0" baseline="0" dirty="0">
                          <a:ln>
                            <a:noFill/>
                          </a:ln>
                          <a:solidFill>
                            <a:srgbClr val="FFFFFF"/>
                          </a:solidFill>
                          <a:effectLst>
                            <a:outerShdw blurRad="38100" dist="38100" dir="2700000" algn="tl">
                              <a:srgbClr val="000000"/>
                            </a:outerShdw>
                          </a:effectLst>
                          <a:latin typeface="Arial Rounded MT Bold" charset="0"/>
                          <a:ea typeface="ＭＳ Ｐゴシック" charset="0"/>
                          <a:cs typeface="Times" charset="0"/>
                        </a:rPr>
                        <a:t>s Supper </a:t>
                      </a:r>
                      <a:endParaRPr kumimoji="0" lang="en-US" altLang="zh-CN" sz="2800" b="0" i="0" u="none" strike="noStrike" cap="none" normalizeH="0" baseline="0" dirty="0">
                        <a:ln>
                          <a:noFill/>
                        </a:ln>
                        <a:solidFill>
                          <a:srgbClr val="FFFFFF"/>
                        </a:solidFill>
                        <a:effectLst>
                          <a:outerShdw blurRad="38100" dist="38100" dir="2700000" algn="tl">
                            <a:srgbClr val="000000"/>
                          </a:outerShdw>
                        </a:effectLst>
                        <a:latin typeface="Arial" charset="0"/>
                        <a:ea typeface="宋体" charset="0"/>
                        <a:cs typeface="宋体"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00"/>
                    </a:solidFill>
                  </a:tcPr>
                </a:tc>
                <a:extLst>
                  <a:ext uri="{0D108BD9-81ED-4DB2-BD59-A6C34878D82A}">
                    <a16:rowId xmlns:a16="http://schemas.microsoft.com/office/drawing/2014/main" val="10000"/>
                  </a:ext>
                </a:extLst>
              </a:tr>
              <a:tr h="381021">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800600" algn="l"/>
                          <a:tab pos="5600700" algn="l"/>
                        </a:tabLst>
                      </a:pPr>
                      <a:r>
                        <a:rPr kumimoji="0" lang="en-US" altLang="zh-CN" sz="1900" b="1" i="0" u="none" strike="noStrike" cap="none" normalizeH="0" baseline="0">
                          <a:ln>
                            <a:noFill/>
                          </a:ln>
                          <a:solidFill>
                            <a:srgbClr val="FFFFFF"/>
                          </a:solidFill>
                          <a:effectLst>
                            <a:outerShdw blurRad="38100" dist="38100" dir="2700000" algn="tl">
                              <a:srgbClr val="000000"/>
                            </a:outerShdw>
                          </a:effectLst>
                          <a:latin typeface="Times" charset="0"/>
                          <a:ea typeface="宋体" charset="0"/>
                          <a:cs typeface="宋体" charset="0"/>
                        </a:rPr>
                        <a:t>Light candles</a:t>
                      </a:r>
                      <a:endParaRPr kumimoji="0" lang="en-US" altLang="zh-CN" sz="3200" b="1" i="0" u="none" strike="noStrike" cap="none" normalizeH="0" baseline="0">
                        <a:ln>
                          <a:noFill/>
                        </a:ln>
                        <a:solidFill>
                          <a:srgbClr val="FFFFFF"/>
                        </a:solidFill>
                        <a:effectLst>
                          <a:outerShdw blurRad="38100" dist="38100" dir="2700000" algn="tl">
                            <a:srgbClr val="000000"/>
                          </a:outerShdw>
                        </a:effectLst>
                        <a:latin typeface="Arial" charset="0"/>
                        <a:ea typeface="宋体" charset="0"/>
                        <a:cs typeface="宋体"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800600" algn="l"/>
                          <a:tab pos="5600700" algn="l"/>
                        </a:tabLst>
                      </a:pPr>
                      <a:r>
                        <a:rPr kumimoji="0" lang="en-US" altLang="zh-CN" sz="1900" b="1" i="0" u="none" strike="noStrike" cap="none" normalizeH="0" baseline="0">
                          <a:ln>
                            <a:noFill/>
                          </a:ln>
                          <a:solidFill>
                            <a:srgbClr val="FFFFFF"/>
                          </a:solidFill>
                          <a:effectLst>
                            <a:outerShdw blurRad="38100" dist="38100" dir="2700000" algn="tl">
                              <a:srgbClr val="000000"/>
                            </a:outerShdw>
                          </a:effectLst>
                          <a:latin typeface="Times" charset="0"/>
                          <a:ea typeface="宋体" charset="0"/>
                          <a:cs typeface="宋体" charset="0"/>
                        </a:rPr>
                        <a:t>Assumed (not recorded)</a:t>
                      </a:r>
                      <a:endParaRPr kumimoji="0" lang="en-US" altLang="zh-CN" sz="1800" b="1" i="0" u="none" strike="noStrike" cap="none" normalizeH="0" baseline="0">
                        <a:ln>
                          <a:noFill/>
                        </a:ln>
                        <a:solidFill>
                          <a:srgbClr val="FFFFFF"/>
                        </a:solidFill>
                        <a:effectLst>
                          <a:outerShdw blurRad="38100" dist="38100" dir="2700000" algn="tl">
                            <a:srgbClr val="000000"/>
                          </a:outerShdw>
                        </a:effectLst>
                        <a:latin typeface="Tahoma" charset="0"/>
                        <a:ea typeface="宋体" charset="0"/>
                        <a:cs typeface="宋体"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539324">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800600" algn="l"/>
                          <a:tab pos="5600700" algn="l"/>
                        </a:tabLst>
                      </a:pPr>
                      <a:r>
                        <a:rPr kumimoji="0" lang="en-US" altLang="zh-CN" sz="1900" b="1" i="0" u="sng" strike="noStrike" cap="none" normalizeH="0" baseline="0" dirty="0">
                          <a:ln>
                            <a:noFill/>
                          </a:ln>
                          <a:solidFill>
                            <a:srgbClr val="FFFFFF"/>
                          </a:solidFill>
                          <a:effectLst>
                            <a:outerShdw blurRad="38100" dist="38100" dir="2700000" algn="tl">
                              <a:srgbClr val="000000"/>
                            </a:outerShdw>
                          </a:effectLst>
                          <a:latin typeface="AGaramond Semibold" charset="0"/>
                          <a:ea typeface="ＭＳ Ｐゴシック" charset="0"/>
                          <a:cs typeface="Times" charset="0"/>
                        </a:rPr>
                        <a:t>1st Cup</a:t>
                      </a:r>
                      <a:r>
                        <a:rPr kumimoji="0" lang="en-US" altLang="zh-CN" sz="1900" b="1" i="0" u="none" strike="noStrike" cap="none" normalizeH="0" baseline="0" dirty="0">
                          <a:ln>
                            <a:noFill/>
                          </a:ln>
                          <a:solidFill>
                            <a:srgbClr val="FFFFFF"/>
                          </a:solidFill>
                          <a:effectLst>
                            <a:outerShdw blurRad="38100" dist="38100" dir="2700000" algn="tl">
                              <a:srgbClr val="000000"/>
                            </a:outerShdw>
                          </a:effectLst>
                          <a:latin typeface="Times" charset="0"/>
                          <a:ea typeface="宋体" charset="0"/>
                          <a:cs typeface="宋体" charset="0"/>
                        </a:rPr>
                        <a:t>: Blessing/Sanctification, saying, "I will bring you out from under the burdens of the Egyptians" (1st of 4 "I wills" of Exod. 6:6-7)</a:t>
                      </a:r>
                      <a:endParaRPr kumimoji="0" lang="en-US" altLang="zh-CN" sz="3200" b="1" i="0" u="none" strike="noStrike" cap="none" normalizeH="0" baseline="0" dirty="0">
                        <a:ln>
                          <a:noFill/>
                        </a:ln>
                        <a:solidFill>
                          <a:srgbClr val="FFFFFF"/>
                        </a:solidFill>
                        <a:effectLst>
                          <a:outerShdw blurRad="38100" dist="38100" dir="2700000" algn="tl">
                            <a:srgbClr val="000000"/>
                          </a:outerShdw>
                        </a:effectLst>
                        <a:latin typeface="Arial" charset="0"/>
                        <a:ea typeface="宋体" charset="0"/>
                        <a:cs typeface="宋体"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800600" algn="l"/>
                          <a:tab pos="5600700" algn="l"/>
                        </a:tabLst>
                      </a:pPr>
                      <a:r>
                        <a:rPr kumimoji="0" lang="en-US" altLang="zh-CN" sz="1900" b="1" i="0" u="none" strike="noStrike" cap="none" normalizeH="0" baseline="0" dirty="0">
                          <a:ln>
                            <a:noFill/>
                          </a:ln>
                          <a:solidFill>
                            <a:srgbClr val="FFFFFF"/>
                          </a:solidFill>
                          <a:effectLst>
                            <a:outerShdw blurRad="38100" dist="38100" dir="2700000" algn="tl">
                              <a:srgbClr val="000000"/>
                            </a:outerShdw>
                          </a:effectLst>
                          <a:latin typeface="Times" charset="0"/>
                          <a:ea typeface="宋体" charset="0"/>
                          <a:cs typeface="宋体" charset="0"/>
                        </a:rPr>
                        <a:t>"Take this and divide it among yourselves… I will not drink again of the fruit of the vine until the kingdom of God comes" (Luke 22:17b-18)</a:t>
                      </a:r>
                      <a:endParaRPr kumimoji="0" lang="en-US" altLang="zh-CN" sz="1800" b="1" i="0" u="none" strike="noStrike" cap="none" normalizeH="0" baseline="0" dirty="0">
                        <a:ln>
                          <a:noFill/>
                        </a:ln>
                        <a:solidFill>
                          <a:srgbClr val="FFFFFF"/>
                        </a:solidFill>
                        <a:effectLst>
                          <a:outerShdw blurRad="38100" dist="38100" dir="2700000" algn="tl">
                            <a:srgbClr val="000000"/>
                          </a:outerShdw>
                        </a:effectLst>
                        <a:latin typeface="Tahoma" charset="0"/>
                        <a:ea typeface="宋体" charset="0"/>
                        <a:cs typeface="宋体"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670597">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800600" algn="l"/>
                          <a:tab pos="5600700" algn="l"/>
                        </a:tabLst>
                      </a:pPr>
                      <a:r>
                        <a:rPr kumimoji="0" lang="en-US" altLang="zh-CN" sz="1900" b="1" i="0" u="none" strike="noStrike" cap="none" normalizeH="0" baseline="0" dirty="0">
                          <a:ln>
                            <a:noFill/>
                          </a:ln>
                          <a:solidFill>
                            <a:srgbClr val="FFFFFF"/>
                          </a:solidFill>
                          <a:effectLst>
                            <a:outerShdw blurRad="38100" dist="38100" dir="2700000" algn="tl">
                              <a:srgbClr val="000000"/>
                            </a:outerShdw>
                          </a:effectLst>
                          <a:latin typeface="Times" charset="0"/>
                          <a:ea typeface="宋体" charset="0"/>
                          <a:cs typeface="宋体" charset="0"/>
                        </a:rPr>
                        <a:t>Washing of one</a:t>
                      </a:r>
                      <a:r>
                        <a:rPr kumimoji="0" lang="fr-FR" altLang="zh-CN" sz="1900" b="1" i="0" u="none" strike="noStrike" cap="none" normalizeH="0" baseline="0" dirty="0">
                          <a:ln>
                            <a:noFill/>
                          </a:ln>
                          <a:solidFill>
                            <a:srgbClr val="FFFFFF"/>
                          </a:solidFill>
                          <a:effectLst>
                            <a:outerShdw blurRad="38100" dist="38100" dir="2700000" algn="tl">
                              <a:srgbClr val="000000"/>
                            </a:outerShdw>
                          </a:effectLst>
                          <a:latin typeface="Times" charset="0"/>
                          <a:ea typeface="宋体" charset="0"/>
                          <a:cs typeface="宋体" charset="0"/>
                        </a:rPr>
                        <a:t>'</a:t>
                      </a:r>
                      <a:r>
                        <a:rPr kumimoji="0" lang="en-US" altLang="zh-CN" sz="1900" b="1" i="0" u="none" strike="noStrike" cap="none" normalizeH="0" baseline="0" dirty="0">
                          <a:ln>
                            <a:noFill/>
                          </a:ln>
                          <a:solidFill>
                            <a:srgbClr val="FFFFFF"/>
                          </a:solidFill>
                          <a:effectLst>
                            <a:outerShdw blurRad="38100" dist="38100" dir="2700000" algn="tl">
                              <a:srgbClr val="000000"/>
                            </a:outerShdw>
                          </a:effectLst>
                          <a:latin typeface="Times" charset="0"/>
                          <a:ea typeface="宋体" charset="0"/>
                          <a:cs typeface="宋体" charset="0"/>
                        </a:rPr>
                        <a:t>s </a:t>
                      </a:r>
                      <a:r>
                        <a:rPr kumimoji="0" lang="en-US" altLang="zh-CN" sz="1900" b="1" i="1" u="none" strike="noStrike" cap="none" normalizeH="0" baseline="0" dirty="0">
                          <a:ln>
                            <a:noFill/>
                          </a:ln>
                          <a:solidFill>
                            <a:srgbClr val="FFFFFF"/>
                          </a:solidFill>
                          <a:effectLst>
                            <a:outerShdw blurRad="38100" dist="38100" dir="2700000" algn="tl">
                              <a:srgbClr val="000000"/>
                            </a:outerShdw>
                          </a:effectLst>
                          <a:latin typeface="Times" charset="0"/>
                          <a:ea typeface="宋体" charset="0"/>
                          <a:cs typeface="宋体" charset="0"/>
                        </a:rPr>
                        <a:t>own hands</a:t>
                      </a:r>
                      <a:endParaRPr kumimoji="0" lang="en-US" altLang="zh-CN" sz="3200" b="1" i="0" u="none" strike="noStrike" cap="none" normalizeH="0" baseline="0" dirty="0">
                        <a:ln>
                          <a:noFill/>
                        </a:ln>
                        <a:solidFill>
                          <a:srgbClr val="FFFFFF"/>
                        </a:solidFill>
                        <a:effectLst>
                          <a:outerShdw blurRad="38100" dist="38100" dir="2700000" algn="tl">
                            <a:srgbClr val="000000"/>
                          </a:outerShdw>
                        </a:effectLst>
                        <a:latin typeface="Arial" charset="0"/>
                        <a:ea typeface="宋体" charset="0"/>
                        <a:cs typeface="宋体"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800600" algn="l"/>
                          <a:tab pos="5600700" algn="l"/>
                        </a:tabLst>
                      </a:pPr>
                      <a:r>
                        <a:rPr kumimoji="0" lang="en-US" altLang="zh-CN" sz="1900" b="1" i="0" u="none" strike="noStrike" cap="none" normalizeH="0" baseline="0">
                          <a:ln>
                            <a:noFill/>
                          </a:ln>
                          <a:solidFill>
                            <a:srgbClr val="FFFFFF"/>
                          </a:solidFill>
                          <a:effectLst>
                            <a:outerShdw blurRad="38100" dist="38100" dir="2700000" algn="tl">
                              <a:srgbClr val="000000"/>
                            </a:outerShdw>
                          </a:effectLst>
                          <a:latin typeface="Times" charset="0"/>
                          <a:ea typeface="宋体" charset="0"/>
                          <a:cs typeface="宋体" charset="0"/>
                        </a:rPr>
                        <a:t>Washed </a:t>
                      </a:r>
                      <a:r>
                        <a:rPr kumimoji="0" lang="en-US" altLang="zh-CN" sz="1900" b="1" i="1" u="none" strike="noStrike" cap="none" normalizeH="0" baseline="0">
                          <a:ln>
                            <a:noFill/>
                          </a:ln>
                          <a:solidFill>
                            <a:srgbClr val="FFFFFF"/>
                          </a:solidFill>
                          <a:effectLst>
                            <a:outerShdw blurRad="38100" dist="38100" dir="2700000" algn="tl">
                              <a:srgbClr val="000000"/>
                            </a:outerShdw>
                          </a:effectLst>
                          <a:latin typeface="Times" charset="0"/>
                          <a:ea typeface="宋体" charset="0"/>
                          <a:cs typeface="宋体" charset="0"/>
                        </a:rPr>
                        <a:t>disciples feet</a:t>
                      </a:r>
                      <a:r>
                        <a:rPr kumimoji="0" lang="en-US" altLang="zh-CN" sz="1900" b="1" i="0" u="none" strike="noStrike" cap="none" normalizeH="0" baseline="0">
                          <a:ln>
                            <a:noFill/>
                          </a:ln>
                          <a:solidFill>
                            <a:srgbClr val="FFFFFF"/>
                          </a:solidFill>
                          <a:effectLst>
                            <a:outerShdw blurRad="38100" dist="38100" dir="2700000" algn="tl">
                              <a:srgbClr val="000000"/>
                            </a:outerShdw>
                          </a:effectLst>
                          <a:latin typeface="Times" charset="0"/>
                          <a:ea typeface="宋体" charset="0"/>
                          <a:cs typeface="宋体" charset="0"/>
                        </a:rPr>
                        <a:t> during meal (John 13:2, 4)</a:t>
                      </a:r>
                      <a:endParaRPr kumimoji="0" lang="en-US" altLang="zh-CN" sz="1800" b="1" i="0" u="none" strike="noStrike" cap="none" normalizeH="0" baseline="0">
                        <a:ln>
                          <a:noFill/>
                        </a:ln>
                        <a:solidFill>
                          <a:srgbClr val="FFFFFF"/>
                        </a:solidFill>
                        <a:effectLst>
                          <a:outerShdw blurRad="38100" dist="38100" dir="2700000" algn="tl">
                            <a:srgbClr val="000000"/>
                          </a:outerShdw>
                        </a:effectLst>
                        <a:latin typeface="Tahoma" charset="0"/>
                        <a:ea typeface="宋体" charset="0"/>
                        <a:cs typeface="宋体"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1828900">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800600" algn="l"/>
                          <a:tab pos="5600700" algn="l"/>
                        </a:tabLst>
                      </a:pPr>
                      <a:r>
                        <a:rPr kumimoji="0" lang="en-US" altLang="zh-CN" sz="1900" b="1" i="0" u="none" strike="noStrike" cap="none" normalizeH="0" baseline="0" dirty="0">
                          <a:ln>
                            <a:noFill/>
                          </a:ln>
                          <a:solidFill>
                            <a:srgbClr val="FFFFFF"/>
                          </a:solidFill>
                          <a:effectLst>
                            <a:outerShdw blurRad="38100" dist="38100" dir="2700000" algn="tl">
                              <a:srgbClr val="000000"/>
                            </a:outerShdw>
                          </a:effectLst>
                          <a:latin typeface="Times" charset="0"/>
                          <a:ea typeface="宋体" charset="0"/>
                          <a:cs typeface="宋体" charset="0"/>
                        </a:rPr>
                        <a:t>Parsley dipped in salt water (bitterness), middle </a:t>
                      </a:r>
                      <a:r>
                        <a:rPr kumimoji="0" lang="en-US" altLang="zh-CN" sz="1900" b="1" i="0" u="none" strike="noStrike" cap="none" normalizeH="0" baseline="0" dirty="0" err="1">
                          <a:ln>
                            <a:noFill/>
                          </a:ln>
                          <a:solidFill>
                            <a:srgbClr val="FFFFFF"/>
                          </a:solidFill>
                          <a:effectLst>
                            <a:outerShdw blurRad="38100" dist="38100" dir="2700000" algn="tl">
                              <a:srgbClr val="000000"/>
                            </a:outerShdw>
                          </a:effectLst>
                          <a:latin typeface="Times" charset="0"/>
                          <a:ea typeface="宋体" charset="0"/>
                          <a:cs typeface="宋体" charset="0"/>
                        </a:rPr>
                        <a:t>matzah</a:t>
                      </a:r>
                      <a:r>
                        <a:rPr kumimoji="0" lang="en-US" altLang="zh-CN" sz="1900" b="1" i="0" u="none" strike="noStrike" cap="none" normalizeH="0" baseline="0" dirty="0">
                          <a:ln>
                            <a:noFill/>
                          </a:ln>
                          <a:solidFill>
                            <a:srgbClr val="FFFFFF"/>
                          </a:solidFill>
                          <a:effectLst>
                            <a:outerShdw blurRad="38100" dist="38100" dir="2700000" algn="tl">
                              <a:srgbClr val="000000"/>
                            </a:outerShdw>
                          </a:effectLst>
                          <a:latin typeface="Times" charset="0"/>
                          <a:ea typeface="宋体" charset="0"/>
                          <a:cs typeface="宋体" charset="0"/>
                        </a:rPr>
                        <a:t> (bread) made visible and broken and 1/2 called "</a:t>
                      </a:r>
                      <a:r>
                        <a:rPr kumimoji="0" lang="en-US" altLang="zh-CN" sz="1900" b="1" i="0" u="none" strike="noStrike" cap="none" normalizeH="0" baseline="0" dirty="0" err="1">
                          <a:ln>
                            <a:noFill/>
                          </a:ln>
                          <a:solidFill>
                            <a:srgbClr val="FFFFFF"/>
                          </a:solidFill>
                          <a:effectLst>
                            <a:outerShdw blurRad="38100" dist="38100" dir="2700000" algn="tl">
                              <a:srgbClr val="000000"/>
                            </a:outerShdw>
                          </a:effectLst>
                          <a:latin typeface="Times" charset="0"/>
                          <a:ea typeface="宋体" charset="0"/>
                          <a:cs typeface="宋体" charset="0"/>
                        </a:rPr>
                        <a:t>afikomen</a:t>
                      </a:r>
                      <a:r>
                        <a:rPr kumimoji="0" lang="en-US" altLang="zh-CN" sz="1900" b="1" i="0" u="none" strike="noStrike" cap="none" normalizeH="0" baseline="0" dirty="0">
                          <a:ln>
                            <a:noFill/>
                          </a:ln>
                          <a:solidFill>
                            <a:srgbClr val="FFFFFF"/>
                          </a:solidFill>
                          <a:effectLst>
                            <a:outerShdw blurRad="38100" dist="38100" dir="2700000" algn="tl">
                              <a:srgbClr val="000000"/>
                            </a:outerShdw>
                          </a:effectLst>
                          <a:latin typeface="Times" charset="0"/>
                          <a:ea typeface="宋体" charset="0"/>
                          <a:cs typeface="宋体" charset="0"/>
                        </a:rPr>
                        <a:t>" (Gr. "he who comes later") wrapped with napkin and hidden</a:t>
                      </a:r>
                      <a:endParaRPr kumimoji="0" lang="en-US" altLang="zh-CN" sz="1800" b="1" i="0" u="none" strike="noStrike" cap="none" normalizeH="0" baseline="0" dirty="0">
                        <a:ln>
                          <a:noFill/>
                        </a:ln>
                        <a:solidFill>
                          <a:srgbClr val="FFFFFF"/>
                        </a:solidFill>
                        <a:effectLst>
                          <a:outerShdw blurRad="38100" dist="38100" dir="2700000" algn="tl">
                            <a:srgbClr val="000000"/>
                          </a:outerShdw>
                        </a:effectLst>
                        <a:latin typeface="Tahoma" charset="0"/>
                        <a:ea typeface="宋体" charset="0"/>
                        <a:cs typeface="宋体"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800600" algn="l"/>
                          <a:tab pos="5600700" algn="l"/>
                        </a:tabLst>
                      </a:pPr>
                      <a:r>
                        <a:rPr kumimoji="0" lang="en-US" altLang="zh-CN" sz="1900" b="1" i="0" u="none" strike="noStrike" cap="none" normalizeH="0" baseline="0">
                          <a:ln>
                            <a:noFill/>
                          </a:ln>
                          <a:solidFill>
                            <a:srgbClr val="FFFFFF"/>
                          </a:solidFill>
                          <a:effectLst>
                            <a:outerShdw blurRad="38100" dist="38100" dir="2700000" algn="tl">
                              <a:srgbClr val="000000"/>
                            </a:outerShdw>
                          </a:effectLst>
                          <a:latin typeface="Times" charset="0"/>
                          <a:ea typeface="宋体" charset="0"/>
                          <a:cs typeface="宋体" charset="0"/>
                        </a:rPr>
                        <a:t>Son of God (second member of the Trinity) made visible, broken, body wrapped, and buried in a tomb (this tradition was added to the Passover by first century </a:t>
                      </a:r>
                      <a:r>
                        <a:rPr kumimoji="0" lang="en-US" altLang="zh-CN" sz="1600" b="1" i="0" u="none" strike="noStrike" cap="none" normalizeH="0" baseline="0">
                          <a:ln>
                            <a:noFill/>
                          </a:ln>
                          <a:solidFill>
                            <a:srgbClr val="FFFFFF"/>
                          </a:solidFill>
                          <a:effectLst>
                            <a:outerShdw blurRad="38100" dist="38100" dir="2700000" algn="tl">
                              <a:srgbClr val="000000"/>
                            </a:outerShdw>
                          </a:effectLst>
                          <a:latin typeface="Times" charset="0"/>
                          <a:ea typeface="宋体" charset="0"/>
                          <a:cs typeface="宋体" charset="0"/>
                        </a:rPr>
                        <a:t>AD </a:t>
                      </a:r>
                      <a:r>
                        <a:rPr kumimoji="0" lang="en-US" altLang="zh-CN" sz="1900" b="1" i="0" u="none" strike="noStrike" cap="none" normalizeH="0" baseline="0">
                          <a:ln>
                            <a:noFill/>
                          </a:ln>
                          <a:solidFill>
                            <a:srgbClr val="FFFFFF"/>
                          </a:solidFill>
                          <a:effectLst>
                            <a:outerShdw blurRad="38100" dist="38100" dir="2700000" algn="tl">
                              <a:srgbClr val="000000"/>
                            </a:outerShdw>
                          </a:effectLst>
                          <a:latin typeface="Times" charset="0"/>
                          <a:ea typeface="宋体" charset="0"/>
                          <a:cs typeface="宋体" charset="0"/>
                        </a:rPr>
                        <a:t>Jewish believers)</a:t>
                      </a:r>
                      <a:endParaRPr kumimoji="0" lang="en-US" altLang="zh-CN" sz="1800" b="1" i="0" u="none" strike="noStrike" cap="none" normalizeH="0" baseline="0">
                        <a:ln>
                          <a:noFill/>
                        </a:ln>
                        <a:solidFill>
                          <a:srgbClr val="FFFFFF"/>
                        </a:solidFill>
                        <a:effectLst>
                          <a:outerShdw blurRad="38100" dist="38100" dir="2700000" algn="tl">
                            <a:srgbClr val="000000"/>
                          </a:outerShdw>
                        </a:effectLst>
                        <a:latin typeface="Tahoma" charset="0"/>
                        <a:ea typeface="宋体" charset="0"/>
                        <a:cs typeface="宋体"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960172">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800600" algn="l"/>
                          <a:tab pos="5600700" algn="l"/>
                        </a:tabLst>
                      </a:pPr>
                      <a:r>
                        <a:rPr kumimoji="0" lang="en-US" altLang="zh-CN" sz="1900" b="1" i="0" u="none" strike="noStrike" cap="none" normalizeH="0" baseline="0">
                          <a:ln>
                            <a:noFill/>
                          </a:ln>
                          <a:solidFill>
                            <a:srgbClr val="FFFFFF"/>
                          </a:solidFill>
                          <a:effectLst>
                            <a:outerShdw blurRad="38100" dist="38100" dir="2700000" algn="tl">
                              <a:srgbClr val="000000"/>
                            </a:outerShdw>
                          </a:effectLst>
                          <a:latin typeface="Times" charset="0"/>
                          <a:ea typeface="宋体" charset="0"/>
                          <a:cs typeface="宋体" charset="0"/>
                        </a:rPr>
                        <a:t>Passover story read (Exod. 12:1-13), 4 Questions, 4 sons, 10 Plagues</a:t>
                      </a:r>
                      <a:endParaRPr kumimoji="0" lang="en-US" altLang="zh-CN" sz="1800" b="1" i="0" u="none" strike="noStrike" cap="none" normalizeH="0" baseline="0">
                        <a:ln>
                          <a:noFill/>
                        </a:ln>
                        <a:solidFill>
                          <a:srgbClr val="FFFFFF"/>
                        </a:solidFill>
                        <a:effectLst>
                          <a:outerShdw blurRad="38100" dist="38100" dir="2700000" algn="tl">
                            <a:srgbClr val="000000"/>
                          </a:outerShdw>
                        </a:effectLst>
                        <a:latin typeface="Tahoma" charset="0"/>
                        <a:ea typeface="宋体" charset="0"/>
                        <a:cs typeface="宋体"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800600" algn="l"/>
                          <a:tab pos="5600700" algn="l"/>
                        </a:tabLst>
                      </a:pPr>
                      <a:r>
                        <a:rPr kumimoji="0" lang="en-US" altLang="zh-CN" sz="1900" b="1" i="0" u="none" strike="noStrike" cap="none" normalizeH="0" baseline="0">
                          <a:ln>
                            <a:noFill/>
                          </a:ln>
                          <a:solidFill>
                            <a:srgbClr val="FFFFFF"/>
                          </a:solidFill>
                          <a:effectLst>
                            <a:outerShdw blurRad="38100" dist="38100" dir="2700000" algn="tl">
                              <a:srgbClr val="000000"/>
                            </a:outerShdw>
                          </a:effectLst>
                          <a:latin typeface="Times" charset="0"/>
                          <a:ea typeface="宋体" charset="0"/>
                          <a:cs typeface="宋体" charset="0"/>
                        </a:rPr>
                        <a:t>Assumed (not recorded)</a:t>
                      </a:r>
                      <a:endParaRPr kumimoji="0" lang="en-US" altLang="zh-CN" sz="1800" b="1" i="0" u="none" strike="noStrike" cap="none" normalizeH="0" baseline="0">
                        <a:ln>
                          <a:noFill/>
                        </a:ln>
                        <a:solidFill>
                          <a:srgbClr val="FFFFFF"/>
                        </a:solidFill>
                        <a:effectLst>
                          <a:outerShdw blurRad="38100" dist="38100" dir="2700000" algn="tl">
                            <a:srgbClr val="000000"/>
                          </a:outerShdw>
                        </a:effectLst>
                        <a:latin typeface="Tahoma" charset="0"/>
                        <a:ea typeface="宋体" charset="0"/>
                        <a:cs typeface="宋体"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266266" name="Text Box 596"/>
          <p:cNvSpPr txBox="1">
            <a:spLocks noChangeArrowheads="1"/>
          </p:cNvSpPr>
          <p:nvPr/>
        </p:nvSpPr>
        <p:spPr bwMode="auto">
          <a:xfrm>
            <a:off x="8397875" y="82550"/>
            <a:ext cx="669925" cy="396875"/>
          </a:xfrm>
          <a:prstGeom prst="rect">
            <a:avLst/>
          </a:prstGeom>
          <a:solidFill>
            <a:schemeClr val="tx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2000" b="1"/>
              <a:t>144</a:t>
            </a:r>
          </a:p>
        </p:txBody>
      </p:sp>
      <p:pic>
        <p:nvPicPr>
          <p:cNvPr id="266267" name="Picture 597" descr="j0287419"/>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035800" y="0"/>
            <a:ext cx="1879600" cy="1754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111" name="Rectangle 79"/>
          <p:cNvSpPr>
            <a:spLocks noChangeArrowheads="1"/>
          </p:cNvSpPr>
          <p:nvPr/>
        </p:nvSpPr>
        <p:spPr bwMode="auto">
          <a:xfrm>
            <a:off x="0" y="0"/>
            <a:ext cx="7848600" cy="6858000"/>
          </a:xfrm>
          <a:prstGeom prst="rect">
            <a:avLst/>
          </a:prstGeom>
          <a:gradFill rotWithShape="0">
            <a:gsLst>
              <a:gs pos="0">
                <a:schemeClr val="bg2">
                  <a:alpha val="58000"/>
                </a:schemeClr>
              </a:gs>
              <a:gs pos="100000">
                <a:schemeClr val="bg2">
                  <a:gamma/>
                  <a:shade val="46275"/>
                  <a:invGamma/>
                </a:schemeClr>
              </a:gs>
            </a:gsLst>
            <a:lin ang="5400000" scaled="1"/>
          </a:gradFill>
          <a:ln w="9525">
            <a:solidFill>
              <a:schemeClr val="tx1"/>
            </a:solidFill>
            <a:miter lim="800000"/>
            <a:headEnd/>
            <a:tailEnd/>
          </a:ln>
          <a:effectLst/>
        </p:spPr>
        <p:txBody>
          <a:bodyPr wrap="none" anchor="ctr"/>
          <a:lstStyle/>
          <a:p>
            <a:pPr>
              <a:defRPr/>
            </a:pPr>
            <a:endParaRPr lang="en-US">
              <a:latin typeface="Tahoma" pitchFamily="22" charset="-52"/>
              <a:ea typeface="+mn-ea"/>
              <a:cs typeface="+mn-cs"/>
            </a:endParaRPr>
          </a:p>
        </p:txBody>
      </p:sp>
      <p:sp>
        <p:nvSpPr>
          <p:cNvPr id="172034" name="Rectangle 2"/>
          <p:cNvSpPr>
            <a:spLocks noGrp="1" noChangeArrowheads="1"/>
          </p:cNvSpPr>
          <p:nvPr>
            <p:ph type="title"/>
          </p:nvPr>
        </p:nvSpPr>
        <p:spPr>
          <a:effectLst>
            <a:outerShdw blurRad="63500" dist="38099" dir="2700000" algn="ctr" rotWithShape="0">
              <a:schemeClr val="bg2">
                <a:alpha val="74998"/>
              </a:schemeClr>
            </a:outerShdw>
          </a:effectLst>
        </p:spPr>
        <p:txBody>
          <a:bodyPr/>
          <a:lstStyle/>
          <a:p>
            <a:pPr eaLnBrk="1" hangingPunct="1">
              <a:defRPr/>
            </a:pPr>
            <a:r>
              <a:rPr lang="en-US">
                <a:ea typeface="+mj-ea"/>
                <a:cs typeface="+mj-cs"/>
              </a:rPr>
              <a:t>The Order of the Celebrations</a:t>
            </a:r>
          </a:p>
        </p:txBody>
      </p:sp>
      <p:sp>
        <p:nvSpPr>
          <p:cNvPr id="268291" name="Rectangle 4"/>
          <p:cNvSpPr>
            <a:spLocks noChangeArrowheads="1"/>
          </p:cNvSpPr>
          <p:nvPr/>
        </p:nvSpPr>
        <p:spPr bwMode="auto">
          <a:xfrm>
            <a:off x="0" y="7229475"/>
            <a:ext cx="184150" cy="565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pPr eaLnBrk="1" hangingPunct="1"/>
            <a:br>
              <a:rPr lang="en-US" altLang="zh-CN" sz="1300" b="1">
                <a:latin typeface="Times" charset="0"/>
                <a:ea typeface="宋体" charset="0"/>
                <a:cs typeface="宋体" charset="0"/>
              </a:rPr>
            </a:br>
            <a:endParaRPr lang="en-US" altLang="zh-CN">
              <a:latin typeface="Arial" charset="0"/>
              <a:ea typeface="宋体" charset="0"/>
              <a:cs typeface="宋体" charset="0"/>
            </a:endParaRPr>
          </a:p>
        </p:txBody>
      </p:sp>
      <p:sp>
        <p:nvSpPr>
          <p:cNvPr id="268292" name="Rectangle 6"/>
          <p:cNvSpPr>
            <a:spLocks noChangeArrowheads="1"/>
          </p:cNvSpPr>
          <p:nvPr/>
        </p:nvSpPr>
        <p:spPr bwMode="auto">
          <a:xfrm>
            <a:off x="0" y="7229475"/>
            <a:ext cx="184150" cy="565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pPr eaLnBrk="1" hangingPunct="1"/>
            <a:br>
              <a:rPr lang="en-US" altLang="zh-CN" sz="1300" b="1">
                <a:latin typeface="Times" charset="0"/>
                <a:ea typeface="宋体" charset="0"/>
                <a:cs typeface="宋体" charset="0"/>
              </a:rPr>
            </a:br>
            <a:endParaRPr lang="en-US" altLang="zh-CN">
              <a:latin typeface="Arial" charset="0"/>
              <a:ea typeface="宋体" charset="0"/>
              <a:cs typeface="宋体" charset="0"/>
            </a:endParaRPr>
          </a:p>
        </p:txBody>
      </p:sp>
      <p:sp>
        <p:nvSpPr>
          <p:cNvPr id="268293" name="Rectangle 31"/>
          <p:cNvSpPr>
            <a:spLocks noChangeArrowheads="1"/>
          </p:cNvSpPr>
          <p:nvPr/>
        </p:nvSpPr>
        <p:spPr bwMode="auto">
          <a:xfrm>
            <a:off x="0" y="1103313"/>
            <a:ext cx="184150" cy="717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pPr eaLnBrk="1" hangingPunct="1"/>
            <a:br>
              <a:rPr lang="en-US" altLang="zh-CN" sz="1200">
                <a:latin typeface="Times" charset="0"/>
                <a:ea typeface="宋体" charset="0"/>
                <a:cs typeface="宋体" charset="0"/>
              </a:rPr>
            </a:br>
            <a:endParaRPr lang="en-US" altLang="zh-CN" sz="1100">
              <a:ea typeface="宋体" charset="0"/>
              <a:cs typeface="宋体" charset="0"/>
            </a:endParaRPr>
          </a:p>
          <a:p>
            <a:endParaRPr lang="en-US" altLang="zh-CN">
              <a:latin typeface="Arial" charset="0"/>
              <a:ea typeface="宋体" charset="0"/>
              <a:cs typeface="宋体" charset="0"/>
            </a:endParaRPr>
          </a:p>
        </p:txBody>
      </p:sp>
      <p:graphicFrame>
        <p:nvGraphicFramePr>
          <p:cNvPr id="172116" name="Group 84"/>
          <p:cNvGraphicFramePr>
            <a:graphicFrameLocks noGrp="1"/>
          </p:cNvGraphicFramePr>
          <p:nvPr/>
        </p:nvGraphicFramePr>
        <p:xfrm>
          <a:off x="76200" y="1257300"/>
          <a:ext cx="7620000" cy="5641975"/>
        </p:xfrm>
        <a:graphic>
          <a:graphicData uri="http://schemas.openxmlformats.org/drawingml/2006/table">
            <a:tbl>
              <a:tblPr/>
              <a:tblGrid>
                <a:gridCol w="3771900">
                  <a:extLst>
                    <a:ext uri="{9D8B030D-6E8A-4147-A177-3AD203B41FA5}">
                      <a16:colId xmlns:a16="http://schemas.microsoft.com/office/drawing/2014/main" val="20000"/>
                    </a:ext>
                  </a:extLst>
                </a:gridCol>
                <a:gridCol w="3848100">
                  <a:extLst>
                    <a:ext uri="{9D8B030D-6E8A-4147-A177-3AD203B41FA5}">
                      <a16:colId xmlns:a16="http://schemas.microsoft.com/office/drawing/2014/main" val="20001"/>
                    </a:ext>
                  </a:extLst>
                </a:gridCol>
              </a:tblGrid>
              <a:tr h="460375">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800600" algn="l"/>
                          <a:tab pos="5600700" algn="l"/>
                        </a:tabLst>
                      </a:pPr>
                      <a:r>
                        <a:rPr kumimoji="0" lang="en-US" altLang="zh-CN" sz="2100" b="1" i="0" u="none" strike="noStrike" cap="none" normalizeH="0" baseline="0" dirty="0">
                          <a:ln>
                            <a:noFill/>
                          </a:ln>
                          <a:solidFill>
                            <a:srgbClr val="FFFFFF"/>
                          </a:solidFill>
                          <a:effectLst>
                            <a:outerShdw blurRad="38100" dist="38100" dir="2700000" algn="tl">
                              <a:srgbClr val="000000"/>
                            </a:outerShdw>
                          </a:effectLst>
                          <a:latin typeface="Arial Rounded MT Bold" charset="0"/>
                          <a:ea typeface="ＭＳ Ｐゴシック" charset="0"/>
                          <a:cs typeface="Times" charset="0"/>
                        </a:rPr>
                        <a:t>Passover</a:t>
                      </a:r>
                      <a:endParaRPr kumimoji="0" lang="en-US" altLang="zh-CN" sz="2800" b="0" i="0" u="none" strike="noStrike" cap="none" normalizeH="0" baseline="0" dirty="0">
                        <a:ln>
                          <a:noFill/>
                        </a:ln>
                        <a:solidFill>
                          <a:srgbClr val="FFFFFF"/>
                        </a:solidFill>
                        <a:effectLst>
                          <a:outerShdw blurRad="38100" dist="38100" dir="2700000" algn="tl">
                            <a:srgbClr val="000000"/>
                          </a:outerShdw>
                        </a:effectLst>
                        <a:latin typeface="Arial" charset="0"/>
                        <a:ea typeface="宋体" charset="0"/>
                        <a:cs typeface="宋体"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0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800600" algn="l"/>
                          <a:tab pos="5600700" algn="l"/>
                        </a:tabLst>
                      </a:pPr>
                      <a:r>
                        <a:rPr kumimoji="0" lang="en-US" altLang="zh-CN" sz="2100" b="1" i="0" u="none" strike="noStrike" cap="none" normalizeH="0" baseline="0" dirty="0">
                          <a:ln>
                            <a:noFill/>
                          </a:ln>
                          <a:solidFill>
                            <a:srgbClr val="FFFFFF"/>
                          </a:solidFill>
                          <a:effectLst>
                            <a:outerShdw blurRad="38100" dist="38100" dir="2700000" algn="tl">
                              <a:srgbClr val="000000"/>
                            </a:outerShdw>
                          </a:effectLst>
                          <a:latin typeface="Arial Rounded MT Bold" charset="0"/>
                          <a:ea typeface="ＭＳ Ｐゴシック" charset="0"/>
                          <a:cs typeface="Times" charset="0"/>
                        </a:rPr>
                        <a:t>Lord</a:t>
                      </a:r>
                      <a:r>
                        <a:rPr kumimoji="0" lang="fr-FR" altLang="zh-CN" sz="2100" b="1" i="0" u="none" strike="noStrike" cap="none" normalizeH="0" baseline="0" dirty="0">
                          <a:ln>
                            <a:noFill/>
                          </a:ln>
                          <a:solidFill>
                            <a:srgbClr val="FFFFFF"/>
                          </a:solidFill>
                          <a:effectLst>
                            <a:outerShdw blurRad="38100" dist="38100" dir="2700000" algn="tl">
                              <a:srgbClr val="000000"/>
                            </a:outerShdw>
                          </a:effectLst>
                          <a:latin typeface="Arial Rounded MT Bold" charset="0"/>
                          <a:ea typeface="ＭＳ Ｐゴシック" charset="0"/>
                          <a:cs typeface="Times" charset="0"/>
                        </a:rPr>
                        <a:t>'</a:t>
                      </a:r>
                      <a:r>
                        <a:rPr kumimoji="0" lang="en-US" altLang="zh-CN" sz="2100" b="1" i="0" u="none" strike="noStrike" cap="none" normalizeH="0" baseline="0" dirty="0">
                          <a:ln>
                            <a:noFill/>
                          </a:ln>
                          <a:solidFill>
                            <a:srgbClr val="FFFFFF"/>
                          </a:solidFill>
                          <a:effectLst>
                            <a:outerShdw blurRad="38100" dist="38100" dir="2700000" algn="tl">
                              <a:srgbClr val="000000"/>
                            </a:outerShdw>
                          </a:effectLst>
                          <a:latin typeface="Arial Rounded MT Bold" charset="0"/>
                          <a:ea typeface="ＭＳ Ｐゴシック" charset="0"/>
                          <a:cs typeface="Times" charset="0"/>
                        </a:rPr>
                        <a:t>s Supper </a:t>
                      </a:r>
                      <a:endParaRPr kumimoji="0" lang="en-US" altLang="zh-CN" sz="2800" b="0" i="0" u="none" strike="noStrike" cap="none" normalizeH="0" baseline="0" dirty="0">
                        <a:ln>
                          <a:noFill/>
                        </a:ln>
                        <a:solidFill>
                          <a:srgbClr val="FFFFFF"/>
                        </a:solidFill>
                        <a:effectLst>
                          <a:outerShdw blurRad="38100" dist="38100" dir="2700000" algn="tl">
                            <a:srgbClr val="000000"/>
                          </a:outerShdw>
                        </a:effectLst>
                        <a:latin typeface="Arial" charset="0"/>
                        <a:ea typeface="宋体" charset="0"/>
                        <a:cs typeface="宋体"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00"/>
                    </a:solidFill>
                  </a:tcPr>
                </a:tc>
                <a:extLst>
                  <a:ext uri="{0D108BD9-81ED-4DB2-BD59-A6C34878D82A}">
                    <a16:rowId xmlns:a16="http://schemas.microsoft.com/office/drawing/2014/main" val="10000"/>
                  </a:ext>
                </a:extLst>
              </a:tr>
              <a:tr h="741363">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800600" algn="l"/>
                          <a:tab pos="5600700" algn="l"/>
                        </a:tabLst>
                      </a:pPr>
                      <a:r>
                        <a:rPr kumimoji="0" lang="en-US" altLang="zh-CN" sz="1900" b="1" i="0" u="sng" strike="noStrike" cap="none" normalizeH="0" baseline="0" dirty="0">
                          <a:ln>
                            <a:noFill/>
                          </a:ln>
                          <a:solidFill>
                            <a:srgbClr val="FFFFFF"/>
                          </a:solidFill>
                          <a:effectLst>
                            <a:outerShdw blurRad="38100" dist="38100" dir="2700000" algn="tl">
                              <a:srgbClr val="000000"/>
                            </a:outerShdw>
                          </a:effectLst>
                          <a:latin typeface="AGaramond Semibold" charset="0"/>
                          <a:ea typeface="ＭＳ Ｐゴシック" charset="0"/>
                          <a:cs typeface="Times" charset="0"/>
                        </a:rPr>
                        <a:t>2nd Cup</a:t>
                      </a:r>
                      <a:r>
                        <a:rPr kumimoji="0" lang="en-US" altLang="zh-CN" sz="1900" b="1" i="0" u="none" strike="noStrike" cap="none" normalizeH="0" baseline="0" dirty="0">
                          <a:ln>
                            <a:noFill/>
                          </a:ln>
                          <a:solidFill>
                            <a:srgbClr val="FFFFFF"/>
                          </a:solidFill>
                          <a:effectLst>
                            <a:outerShdw blurRad="38100" dist="38100" dir="2700000" algn="tl">
                              <a:srgbClr val="000000"/>
                            </a:outerShdw>
                          </a:effectLst>
                          <a:latin typeface="Times" charset="0"/>
                          <a:ea typeface="宋体" charset="0"/>
                          <a:cs typeface="宋体" charset="0"/>
                        </a:rPr>
                        <a:t>: Plagues/Judgment, saying, "I will rid you of their bondage"</a:t>
                      </a:r>
                      <a:endParaRPr kumimoji="0" lang="en-US" altLang="zh-CN" sz="1800" b="1" i="0" u="none" strike="noStrike" cap="none" normalizeH="0" baseline="0" dirty="0">
                        <a:ln>
                          <a:noFill/>
                        </a:ln>
                        <a:solidFill>
                          <a:srgbClr val="FFFFFF"/>
                        </a:solidFill>
                        <a:effectLst>
                          <a:outerShdw blurRad="38100" dist="38100" dir="2700000" algn="tl">
                            <a:srgbClr val="000000"/>
                          </a:outerShdw>
                        </a:effectLst>
                        <a:latin typeface="Tahoma" charset="0"/>
                        <a:ea typeface="宋体" charset="0"/>
                        <a:cs typeface="宋体"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44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ＭＳ Ｐゴシック"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852488">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800600" algn="l"/>
                          <a:tab pos="5600700" algn="l"/>
                        </a:tabLst>
                      </a:pPr>
                      <a:r>
                        <a:rPr kumimoji="0" lang="en-US" altLang="zh-CN" sz="1900" b="1" i="0" u="none" strike="noStrike" cap="none" normalizeH="0" baseline="0">
                          <a:ln>
                            <a:noFill/>
                          </a:ln>
                          <a:solidFill>
                            <a:srgbClr val="FFFFFF"/>
                          </a:solidFill>
                          <a:effectLst>
                            <a:outerShdw blurRad="38100" dist="38100" dir="2700000" algn="tl">
                              <a:srgbClr val="000000"/>
                            </a:outerShdw>
                          </a:effectLst>
                          <a:latin typeface="Times" charset="0"/>
                          <a:ea typeface="宋体" charset="0"/>
                          <a:cs typeface="宋体" charset="0"/>
                        </a:rPr>
                        <a:t>Washing hands, eat upper and 1/2 middle matzah and bitter herbs with bottom matzah (bondage)</a:t>
                      </a:r>
                      <a:endParaRPr kumimoji="0" lang="en-US" altLang="zh-CN" sz="1800" b="1" i="0" u="none" strike="noStrike" cap="none" normalizeH="0" baseline="0">
                        <a:ln>
                          <a:noFill/>
                        </a:ln>
                        <a:solidFill>
                          <a:srgbClr val="FFFFFF"/>
                        </a:solidFill>
                        <a:effectLst>
                          <a:outerShdw blurRad="38100" dist="38100" dir="2700000" algn="tl">
                            <a:srgbClr val="000000"/>
                          </a:outerShdw>
                        </a:effectLst>
                        <a:latin typeface="Tahoma" charset="0"/>
                        <a:ea typeface="宋体" charset="0"/>
                        <a:cs typeface="宋体"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44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ＭＳ Ｐゴシック"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742950">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800600" algn="l"/>
                          <a:tab pos="5600700" algn="l"/>
                        </a:tabLst>
                      </a:pPr>
                      <a:r>
                        <a:rPr kumimoji="0" lang="en-US" altLang="zh-CN" sz="1900" b="1" i="0" u="none" strike="noStrike" cap="none" normalizeH="0" baseline="0">
                          <a:ln>
                            <a:noFill/>
                          </a:ln>
                          <a:solidFill>
                            <a:srgbClr val="FFFFFF"/>
                          </a:solidFill>
                          <a:effectLst>
                            <a:outerShdw blurRad="38100" dist="38100" dir="2700000" algn="tl">
                              <a:srgbClr val="000000"/>
                            </a:outerShdw>
                          </a:effectLst>
                          <a:latin typeface="Times" charset="0"/>
                          <a:ea typeface="宋体" charset="0"/>
                          <a:cs typeface="宋体" charset="0"/>
                        </a:rPr>
                        <a:t>Passover Supper begins</a:t>
                      </a:r>
                      <a:endParaRPr kumimoji="0" lang="en-US" altLang="zh-CN" sz="1800" b="1" i="0" u="none" strike="noStrike" cap="none" normalizeH="0" baseline="0">
                        <a:ln>
                          <a:noFill/>
                        </a:ln>
                        <a:solidFill>
                          <a:srgbClr val="FFFFFF"/>
                        </a:solidFill>
                        <a:effectLst>
                          <a:outerShdw blurRad="38100" dist="38100" dir="2700000" algn="tl">
                            <a:srgbClr val="000000"/>
                          </a:outerShdw>
                        </a:effectLst>
                        <a:latin typeface="Tahoma" charset="0"/>
                        <a:ea typeface="宋体" charset="0"/>
                        <a:cs typeface="宋体"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44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ＭＳ Ｐゴシック"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1093788">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800600" algn="l"/>
                          <a:tab pos="5600700" algn="l"/>
                        </a:tabLst>
                      </a:pPr>
                      <a:r>
                        <a:rPr kumimoji="0" lang="en-US" altLang="zh-CN" sz="1900" b="1" i="0" u="none" strike="noStrike" cap="none" normalizeH="0" baseline="0" dirty="0">
                          <a:ln>
                            <a:noFill/>
                          </a:ln>
                          <a:solidFill>
                            <a:srgbClr val="FFFFFF"/>
                          </a:solidFill>
                          <a:effectLst>
                            <a:outerShdw blurRad="38100" dist="38100" dir="2700000" algn="tl">
                              <a:srgbClr val="000000"/>
                            </a:outerShdw>
                          </a:effectLst>
                          <a:latin typeface="Times" charset="0"/>
                          <a:ea typeface="宋体" charset="0"/>
                          <a:cs typeface="宋体" charset="0"/>
                        </a:rPr>
                        <a:t>Eat bitter herbs with </a:t>
                      </a:r>
                      <a:r>
                        <a:rPr kumimoji="0" lang="en-US" altLang="zh-CN" sz="1900" b="1" i="1" u="none" strike="noStrike" cap="none" normalizeH="0" baseline="0" dirty="0" err="1">
                          <a:ln>
                            <a:noFill/>
                          </a:ln>
                          <a:solidFill>
                            <a:srgbClr val="FFFFFF"/>
                          </a:solidFill>
                          <a:effectLst>
                            <a:outerShdw blurRad="38100" dist="38100" dir="2700000" algn="tl">
                              <a:srgbClr val="000000"/>
                            </a:outerShdw>
                          </a:effectLst>
                          <a:latin typeface="Times" charset="0"/>
                          <a:ea typeface="宋体" charset="0"/>
                          <a:cs typeface="宋体" charset="0"/>
                        </a:rPr>
                        <a:t>charoseth</a:t>
                      </a:r>
                      <a:r>
                        <a:rPr kumimoji="0" lang="en-US" altLang="zh-CN" sz="1900" b="1" i="0" u="none" strike="noStrike" cap="none" normalizeH="0" baseline="0" dirty="0">
                          <a:ln>
                            <a:noFill/>
                          </a:ln>
                          <a:solidFill>
                            <a:srgbClr val="FFFFFF"/>
                          </a:solidFill>
                          <a:effectLst>
                            <a:outerShdw blurRad="38100" dist="38100" dir="2700000" algn="tl">
                              <a:srgbClr val="000000"/>
                            </a:outerShdw>
                          </a:effectLst>
                          <a:latin typeface="Times" charset="0"/>
                          <a:ea typeface="宋体" charset="0"/>
                          <a:cs typeface="宋体" charset="0"/>
                        </a:rPr>
                        <a:t> of dates, honey, &amp; almonds (sweetness of life with God</a:t>
                      </a:r>
                      <a:r>
                        <a:rPr kumimoji="0" lang="fr-FR" altLang="zh-CN" sz="1900" b="1" i="0" u="none" strike="noStrike" cap="none" normalizeH="0" baseline="0" dirty="0">
                          <a:ln>
                            <a:noFill/>
                          </a:ln>
                          <a:solidFill>
                            <a:srgbClr val="FFFFFF"/>
                          </a:solidFill>
                          <a:effectLst>
                            <a:outerShdw blurRad="38100" dist="38100" dir="2700000" algn="tl">
                              <a:srgbClr val="000000"/>
                            </a:outerShdw>
                          </a:effectLst>
                          <a:latin typeface="Times" charset="0"/>
                          <a:ea typeface="宋体" charset="0"/>
                          <a:cs typeface="宋体" charset="0"/>
                        </a:rPr>
                        <a:t>'</a:t>
                      </a:r>
                      <a:r>
                        <a:rPr kumimoji="0" lang="en-US" altLang="zh-CN" sz="1900" b="1" i="0" u="none" strike="noStrike" cap="none" normalizeH="0" baseline="0" dirty="0">
                          <a:ln>
                            <a:noFill/>
                          </a:ln>
                          <a:solidFill>
                            <a:srgbClr val="FFFFFF"/>
                          </a:solidFill>
                          <a:effectLst>
                            <a:outerShdw blurRad="38100" dist="38100" dir="2700000" algn="tl">
                              <a:srgbClr val="000000"/>
                            </a:outerShdw>
                          </a:effectLst>
                          <a:latin typeface="Times" charset="0"/>
                          <a:ea typeface="宋体" charset="0"/>
                          <a:cs typeface="宋体" charset="0"/>
                        </a:rPr>
                        <a:t>s redemption), roasted egg (temple offerings &amp; destruction, grief and new life), </a:t>
                      </a:r>
                      <a:r>
                        <a:rPr kumimoji="0" lang="en-US" altLang="zh-CN" sz="1900" b="1" i="0" u="none" strike="noStrike" cap="none" normalizeH="0" baseline="0" dirty="0" err="1">
                          <a:ln>
                            <a:noFill/>
                          </a:ln>
                          <a:solidFill>
                            <a:srgbClr val="FFFFFF"/>
                          </a:solidFill>
                          <a:effectLst>
                            <a:outerShdw blurRad="38100" dist="38100" dir="2700000" algn="tl">
                              <a:srgbClr val="000000"/>
                            </a:outerShdw>
                          </a:effectLst>
                          <a:latin typeface="Times" charset="0"/>
                          <a:ea typeface="宋体" charset="0"/>
                          <a:cs typeface="宋体" charset="0"/>
                        </a:rPr>
                        <a:t>shankbone</a:t>
                      </a:r>
                      <a:endParaRPr kumimoji="0" lang="en-US" altLang="zh-CN" sz="1800" b="1" i="0" u="none" strike="noStrike" cap="none" normalizeH="0" baseline="0" dirty="0">
                        <a:ln>
                          <a:noFill/>
                        </a:ln>
                        <a:solidFill>
                          <a:srgbClr val="FFFFFF"/>
                        </a:solidFill>
                        <a:effectLst>
                          <a:outerShdw blurRad="38100" dist="38100" dir="2700000" algn="tl">
                            <a:srgbClr val="000000"/>
                          </a:outerShdw>
                        </a:effectLst>
                        <a:latin typeface="Tahoma" charset="0"/>
                        <a:ea typeface="宋体" charset="0"/>
                        <a:cs typeface="宋体"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800600" algn="l"/>
                          <a:tab pos="5600700" algn="l"/>
                        </a:tabLst>
                      </a:pPr>
                      <a:r>
                        <a:rPr kumimoji="0" lang="en-US" altLang="zh-CN" sz="1900" b="1" i="0" u="none" strike="noStrike" cap="none" normalizeH="0" baseline="0">
                          <a:ln>
                            <a:noFill/>
                          </a:ln>
                          <a:solidFill>
                            <a:srgbClr val="FFFFFF"/>
                          </a:solidFill>
                          <a:effectLst>
                            <a:outerShdw blurRad="38100" dist="38100" dir="2700000" algn="tl">
                              <a:srgbClr val="000000"/>
                            </a:outerShdw>
                          </a:effectLst>
                          <a:latin typeface="Times" charset="0"/>
                          <a:ea typeface="宋体" charset="0"/>
                          <a:cs typeface="宋体" charset="0"/>
                        </a:rPr>
                        <a:t>Jesus dips the sop with Judas and Judas leaves (?)</a:t>
                      </a:r>
                      <a:endParaRPr kumimoji="0" lang="en-US" altLang="zh-CN" sz="3200" b="1" i="0" u="none" strike="noStrike" cap="none" normalizeH="0" baseline="0">
                        <a:ln>
                          <a:noFill/>
                        </a:ln>
                        <a:solidFill>
                          <a:srgbClr val="FFFFFF"/>
                        </a:solidFill>
                        <a:effectLst>
                          <a:outerShdw blurRad="38100" dist="38100" dir="2700000" algn="tl">
                            <a:srgbClr val="000000"/>
                          </a:outerShdw>
                        </a:effectLst>
                        <a:latin typeface="Arial" charset="0"/>
                        <a:ea typeface="宋体" charset="0"/>
                        <a:cs typeface="宋体"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612775">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800600" algn="l"/>
                          <a:tab pos="5600700" algn="l"/>
                        </a:tabLst>
                      </a:pPr>
                      <a:r>
                        <a:rPr kumimoji="0" lang="en-US" altLang="zh-CN" sz="1900" b="1" i="0" u="none" strike="noStrike" cap="none" normalizeH="0" baseline="0" dirty="0">
                          <a:ln>
                            <a:noFill/>
                          </a:ln>
                          <a:solidFill>
                            <a:srgbClr val="FFFFFF"/>
                          </a:solidFill>
                          <a:effectLst>
                            <a:outerShdw blurRad="38100" dist="38100" dir="2700000" algn="tl">
                              <a:srgbClr val="000000"/>
                            </a:outerShdw>
                          </a:effectLst>
                          <a:latin typeface="Times" charset="0"/>
                          <a:ea typeface="宋体" charset="0"/>
                          <a:cs typeface="宋体" charset="0"/>
                        </a:rPr>
                        <a:t>Eat </a:t>
                      </a:r>
                      <a:r>
                        <a:rPr kumimoji="0" lang="en-US" altLang="zh-CN" sz="1900" b="1" i="0" u="none" strike="noStrike" cap="none" normalizeH="0" baseline="0" dirty="0" err="1">
                          <a:ln>
                            <a:noFill/>
                          </a:ln>
                          <a:solidFill>
                            <a:srgbClr val="FFFFFF"/>
                          </a:solidFill>
                          <a:effectLst>
                            <a:outerShdw blurRad="38100" dist="38100" dir="2700000" algn="tl">
                              <a:srgbClr val="000000"/>
                            </a:outerShdw>
                          </a:effectLst>
                          <a:latin typeface="Times" charset="0"/>
                          <a:ea typeface="宋体" charset="0"/>
                          <a:cs typeface="宋体" charset="0"/>
                        </a:rPr>
                        <a:t>afikomen</a:t>
                      </a:r>
                      <a:r>
                        <a:rPr kumimoji="0" lang="en-US" altLang="zh-CN" sz="1900" b="1" i="0" u="none" strike="noStrike" cap="none" normalizeH="0" baseline="0" dirty="0">
                          <a:ln>
                            <a:noFill/>
                          </a:ln>
                          <a:solidFill>
                            <a:srgbClr val="FFFFFF"/>
                          </a:solidFill>
                          <a:effectLst>
                            <a:outerShdw blurRad="38100" dist="38100" dir="2700000" algn="tl">
                              <a:srgbClr val="000000"/>
                            </a:outerShdw>
                          </a:effectLst>
                          <a:latin typeface="Times" charset="0"/>
                          <a:ea typeface="宋体" charset="0"/>
                          <a:cs typeface="宋体" charset="0"/>
                        </a:rPr>
                        <a:t>—"This is the bread of affliction…"</a:t>
                      </a:r>
                      <a:endParaRPr kumimoji="0" lang="en-US" altLang="zh-CN" sz="1800" b="1" i="0" u="none" strike="noStrike" cap="none" normalizeH="0" baseline="0" dirty="0">
                        <a:ln>
                          <a:noFill/>
                        </a:ln>
                        <a:solidFill>
                          <a:srgbClr val="FFFFFF"/>
                        </a:solidFill>
                        <a:effectLst>
                          <a:outerShdw blurRad="38100" dist="38100" dir="2700000" algn="tl">
                            <a:srgbClr val="000000"/>
                          </a:outerShdw>
                        </a:effectLst>
                        <a:latin typeface="Tahoma" charset="0"/>
                        <a:ea typeface="宋体" charset="0"/>
                        <a:cs typeface="宋体"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800600" algn="l"/>
                          <a:tab pos="5600700" algn="l"/>
                        </a:tabLst>
                      </a:pPr>
                      <a:r>
                        <a:rPr kumimoji="0" lang="en-US" altLang="zh-CN" sz="1900" b="1" i="0" u="none" strike="noStrike" cap="none" normalizeH="0" baseline="0" dirty="0">
                          <a:ln>
                            <a:noFill/>
                          </a:ln>
                          <a:solidFill>
                            <a:srgbClr val="FFFFFF"/>
                          </a:solidFill>
                          <a:effectLst>
                            <a:outerShdw blurRad="38100" dist="38100" dir="2700000" algn="tl">
                              <a:srgbClr val="000000"/>
                            </a:outerShdw>
                          </a:effectLst>
                          <a:latin typeface="Times" charset="0"/>
                          <a:ea typeface="宋体" charset="0"/>
                          <a:cs typeface="宋体" charset="0"/>
                        </a:rPr>
                        <a:t>"This is my body…" (Luke 22:19)</a:t>
                      </a:r>
                      <a:endParaRPr kumimoji="0" lang="en-US" altLang="zh-CN" sz="3200" b="1" i="0" u="none" strike="noStrike" cap="none" normalizeH="0" baseline="0" dirty="0">
                        <a:ln>
                          <a:noFill/>
                        </a:ln>
                        <a:solidFill>
                          <a:srgbClr val="FFFFFF"/>
                        </a:solidFill>
                        <a:effectLst>
                          <a:outerShdw blurRad="38100" dist="38100" dir="2700000" algn="tl">
                            <a:srgbClr val="000000"/>
                          </a:outerShdw>
                        </a:effectLst>
                        <a:latin typeface="Arial" charset="0"/>
                        <a:ea typeface="宋体" charset="0"/>
                        <a:cs typeface="宋体"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268317" name="Rectangle 55"/>
          <p:cNvSpPr>
            <a:spLocks noChangeArrowheads="1"/>
          </p:cNvSpPr>
          <p:nvPr/>
        </p:nvSpPr>
        <p:spPr bwMode="auto">
          <a:xfrm>
            <a:off x="0" y="4962525"/>
            <a:ext cx="184150" cy="717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pPr eaLnBrk="1" hangingPunct="1"/>
            <a:br>
              <a:rPr lang="en-US" altLang="zh-CN" sz="1200">
                <a:latin typeface="Times" charset="0"/>
                <a:ea typeface="宋体" charset="0"/>
                <a:cs typeface="宋体" charset="0"/>
              </a:rPr>
            </a:br>
            <a:endParaRPr lang="en-US" altLang="zh-CN" sz="1100">
              <a:ea typeface="宋体" charset="0"/>
              <a:cs typeface="宋体" charset="0"/>
            </a:endParaRPr>
          </a:p>
          <a:p>
            <a:endParaRPr lang="en-US" altLang="zh-CN">
              <a:latin typeface="Arial" charset="0"/>
              <a:ea typeface="宋体" charset="0"/>
              <a:cs typeface="宋体" charset="0"/>
            </a:endParaRPr>
          </a:p>
        </p:txBody>
      </p:sp>
      <p:sp>
        <p:nvSpPr>
          <p:cNvPr id="268318" name="Rectangle 76"/>
          <p:cNvSpPr>
            <a:spLocks noChangeArrowheads="1"/>
          </p:cNvSpPr>
          <p:nvPr/>
        </p:nvSpPr>
        <p:spPr bwMode="auto">
          <a:xfrm>
            <a:off x="0" y="8367713"/>
            <a:ext cx="184150"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pPr eaLnBrk="1" hangingPunct="1"/>
            <a:endParaRPr lang="en-US">
              <a:latin typeface="Arial" charset="0"/>
            </a:endParaRPr>
          </a:p>
        </p:txBody>
      </p:sp>
      <p:sp>
        <p:nvSpPr>
          <p:cNvPr id="268319" name="Text Box 77"/>
          <p:cNvSpPr txBox="1">
            <a:spLocks noChangeArrowheads="1"/>
          </p:cNvSpPr>
          <p:nvPr/>
        </p:nvSpPr>
        <p:spPr bwMode="auto">
          <a:xfrm>
            <a:off x="8397875" y="82550"/>
            <a:ext cx="669925" cy="396875"/>
          </a:xfrm>
          <a:prstGeom prst="rect">
            <a:avLst/>
          </a:prstGeom>
          <a:solidFill>
            <a:schemeClr val="tx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2000" b="1"/>
              <a:t>144</a:t>
            </a:r>
          </a:p>
        </p:txBody>
      </p:sp>
      <p:pic>
        <p:nvPicPr>
          <p:cNvPr id="268320" name="Picture 78" descr="j0287419"/>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035800" y="0"/>
            <a:ext cx="1879600" cy="1754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136" name="Rectangle 80"/>
          <p:cNvSpPr>
            <a:spLocks noChangeArrowheads="1"/>
          </p:cNvSpPr>
          <p:nvPr/>
        </p:nvSpPr>
        <p:spPr bwMode="auto">
          <a:xfrm>
            <a:off x="0" y="0"/>
            <a:ext cx="7848600" cy="6858000"/>
          </a:xfrm>
          <a:prstGeom prst="rect">
            <a:avLst/>
          </a:prstGeom>
          <a:gradFill rotWithShape="0">
            <a:gsLst>
              <a:gs pos="0">
                <a:schemeClr val="bg2">
                  <a:alpha val="58000"/>
                </a:schemeClr>
              </a:gs>
              <a:gs pos="100000">
                <a:schemeClr val="bg2">
                  <a:gamma/>
                  <a:shade val="46275"/>
                  <a:invGamma/>
                </a:schemeClr>
              </a:gs>
            </a:gsLst>
            <a:lin ang="5400000" scaled="1"/>
          </a:gradFill>
          <a:ln w="9525">
            <a:solidFill>
              <a:schemeClr val="tx1"/>
            </a:solidFill>
            <a:miter lim="800000"/>
            <a:headEnd/>
            <a:tailEnd/>
          </a:ln>
          <a:effectLst/>
        </p:spPr>
        <p:txBody>
          <a:bodyPr wrap="none" anchor="ctr"/>
          <a:lstStyle/>
          <a:p>
            <a:pPr>
              <a:defRPr/>
            </a:pPr>
            <a:endParaRPr lang="en-US">
              <a:latin typeface="Tahoma" pitchFamily="22" charset="-52"/>
              <a:ea typeface="+mn-ea"/>
              <a:cs typeface="+mn-cs"/>
            </a:endParaRPr>
          </a:p>
        </p:txBody>
      </p:sp>
      <p:sp>
        <p:nvSpPr>
          <p:cNvPr id="173058" name="Rectangle 2"/>
          <p:cNvSpPr>
            <a:spLocks noGrp="1" noChangeArrowheads="1"/>
          </p:cNvSpPr>
          <p:nvPr>
            <p:ph type="title"/>
          </p:nvPr>
        </p:nvSpPr>
        <p:spPr>
          <a:effectLst>
            <a:outerShdw blurRad="63500" dist="38099" dir="2700000" algn="ctr" rotWithShape="0">
              <a:schemeClr val="bg2">
                <a:alpha val="74998"/>
              </a:schemeClr>
            </a:outerShdw>
          </a:effectLst>
        </p:spPr>
        <p:txBody>
          <a:bodyPr/>
          <a:lstStyle/>
          <a:p>
            <a:pPr eaLnBrk="1" hangingPunct="1">
              <a:defRPr/>
            </a:pPr>
            <a:r>
              <a:rPr lang="en-US">
                <a:ea typeface="+mj-ea"/>
                <a:cs typeface="+mj-cs"/>
              </a:rPr>
              <a:t>The Order of the Celebrations</a:t>
            </a:r>
          </a:p>
        </p:txBody>
      </p:sp>
      <p:graphicFrame>
        <p:nvGraphicFramePr>
          <p:cNvPr id="173139" name="Group 83"/>
          <p:cNvGraphicFramePr>
            <a:graphicFrameLocks noGrp="1"/>
          </p:cNvGraphicFramePr>
          <p:nvPr/>
        </p:nvGraphicFramePr>
        <p:xfrm>
          <a:off x="0" y="1219200"/>
          <a:ext cx="7620000" cy="5168964"/>
        </p:xfrm>
        <a:graphic>
          <a:graphicData uri="http://schemas.openxmlformats.org/drawingml/2006/table">
            <a:tbl>
              <a:tblPr/>
              <a:tblGrid>
                <a:gridCol w="3771900">
                  <a:extLst>
                    <a:ext uri="{9D8B030D-6E8A-4147-A177-3AD203B41FA5}">
                      <a16:colId xmlns:a16="http://schemas.microsoft.com/office/drawing/2014/main" val="20000"/>
                    </a:ext>
                  </a:extLst>
                </a:gridCol>
                <a:gridCol w="3848100">
                  <a:extLst>
                    <a:ext uri="{9D8B030D-6E8A-4147-A177-3AD203B41FA5}">
                      <a16:colId xmlns:a16="http://schemas.microsoft.com/office/drawing/2014/main" val="20001"/>
                    </a:ext>
                  </a:extLst>
                </a:gridCol>
              </a:tblGrid>
              <a:tr h="460060">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800600" algn="l"/>
                          <a:tab pos="5600700" algn="l"/>
                        </a:tabLst>
                      </a:pPr>
                      <a:r>
                        <a:rPr kumimoji="0" lang="en-US" altLang="zh-CN" sz="2100" b="1" i="0" u="none" strike="noStrike" cap="none" normalizeH="0" baseline="0" dirty="0">
                          <a:ln>
                            <a:noFill/>
                          </a:ln>
                          <a:solidFill>
                            <a:srgbClr val="FFFFFF"/>
                          </a:solidFill>
                          <a:effectLst>
                            <a:outerShdw blurRad="38100" dist="38100" dir="2700000" algn="tl">
                              <a:srgbClr val="000000"/>
                            </a:outerShdw>
                          </a:effectLst>
                          <a:latin typeface="Arial Rounded MT Bold" charset="0"/>
                          <a:ea typeface="ＭＳ Ｐゴシック" charset="0"/>
                          <a:cs typeface="Times" charset="0"/>
                        </a:rPr>
                        <a:t>Passover</a:t>
                      </a:r>
                      <a:endParaRPr kumimoji="0" lang="en-US" altLang="zh-CN" sz="2800" b="0" i="0" u="none" strike="noStrike" cap="none" normalizeH="0" baseline="0" dirty="0">
                        <a:ln>
                          <a:noFill/>
                        </a:ln>
                        <a:solidFill>
                          <a:srgbClr val="FFFFFF"/>
                        </a:solidFill>
                        <a:effectLst>
                          <a:outerShdw blurRad="38100" dist="38100" dir="2700000" algn="tl">
                            <a:srgbClr val="000000"/>
                          </a:outerShdw>
                        </a:effectLst>
                        <a:latin typeface="Arial" charset="0"/>
                        <a:ea typeface="宋体" charset="0"/>
                        <a:cs typeface="宋体" charset="0"/>
                      </a:endParaRPr>
                    </a:p>
                  </a:txBody>
                  <a:tcPr marT="45688" marB="4568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0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800600" algn="l"/>
                          <a:tab pos="5600700" algn="l"/>
                        </a:tabLst>
                      </a:pPr>
                      <a:r>
                        <a:rPr kumimoji="0" lang="en-US" altLang="zh-CN" sz="2100" b="1" i="0" u="none" strike="noStrike" cap="none" normalizeH="0" baseline="0" dirty="0">
                          <a:ln>
                            <a:noFill/>
                          </a:ln>
                          <a:solidFill>
                            <a:srgbClr val="FFFFFF"/>
                          </a:solidFill>
                          <a:effectLst>
                            <a:outerShdw blurRad="38100" dist="38100" dir="2700000" algn="tl">
                              <a:srgbClr val="000000"/>
                            </a:outerShdw>
                          </a:effectLst>
                          <a:latin typeface="Arial Rounded MT Bold" charset="0"/>
                          <a:ea typeface="ＭＳ Ｐゴシック" charset="0"/>
                          <a:cs typeface="Times" charset="0"/>
                        </a:rPr>
                        <a:t>Lord</a:t>
                      </a:r>
                      <a:r>
                        <a:rPr kumimoji="0" lang="fr-FR" altLang="zh-CN" sz="2100" b="1" i="0" u="none" strike="noStrike" cap="none" normalizeH="0" baseline="0" dirty="0">
                          <a:ln>
                            <a:noFill/>
                          </a:ln>
                          <a:solidFill>
                            <a:srgbClr val="FFFFFF"/>
                          </a:solidFill>
                          <a:effectLst>
                            <a:outerShdw blurRad="38100" dist="38100" dir="2700000" algn="tl">
                              <a:srgbClr val="000000"/>
                            </a:outerShdw>
                          </a:effectLst>
                          <a:latin typeface="Arial Rounded MT Bold" charset="0"/>
                          <a:ea typeface="ＭＳ Ｐゴシック" charset="0"/>
                          <a:cs typeface="Times" charset="0"/>
                        </a:rPr>
                        <a:t>'</a:t>
                      </a:r>
                      <a:r>
                        <a:rPr kumimoji="0" lang="en-US" altLang="zh-CN" sz="2100" b="1" i="0" u="none" strike="noStrike" cap="none" normalizeH="0" baseline="0" dirty="0">
                          <a:ln>
                            <a:noFill/>
                          </a:ln>
                          <a:solidFill>
                            <a:srgbClr val="FFFFFF"/>
                          </a:solidFill>
                          <a:effectLst>
                            <a:outerShdw blurRad="38100" dist="38100" dir="2700000" algn="tl">
                              <a:srgbClr val="000000"/>
                            </a:outerShdw>
                          </a:effectLst>
                          <a:latin typeface="Arial Rounded MT Bold" charset="0"/>
                          <a:ea typeface="ＭＳ Ｐゴシック" charset="0"/>
                          <a:cs typeface="Times" charset="0"/>
                        </a:rPr>
                        <a:t>s Supper </a:t>
                      </a:r>
                      <a:endParaRPr kumimoji="0" lang="en-US" altLang="zh-CN" sz="2800" b="0" i="0" u="none" strike="noStrike" cap="none" normalizeH="0" baseline="0" dirty="0">
                        <a:ln>
                          <a:noFill/>
                        </a:ln>
                        <a:solidFill>
                          <a:srgbClr val="FFFFFF"/>
                        </a:solidFill>
                        <a:effectLst>
                          <a:outerShdw blurRad="38100" dist="38100" dir="2700000" algn="tl">
                            <a:srgbClr val="000000"/>
                          </a:outerShdw>
                        </a:effectLst>
                        <a:latin typeface="Arial" charset="0"/>
                        <a:ea typeface="宋体" charset="0"/>
                        <a:cs typeface="宋体" charset="0"/>
                      </a:endParaRPr>
                    </a:p>
                  </a:txBody>
                  <a:tcPr marT="45688" marB="4568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00"/>
                    </a:solidFill>
                  </a:tcPr>
                </a:tc>
                <a:extLst>
                  <a:ext uri="{0D108BD9-81ED-4DB2-BD59-A6C34878D82A}">
                    <a16:rowId xmlns:a16="http://schemas.microsoft.com/office/drawing/2014/main" val="10000"/>
                  </a:ext>
                </a:extLst>
              </a:tr>
              <a:tr h="960043">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800600" algn="l"/>
                          <a:tab pos="5600700" algn="l"/>
                        </a:tabLst>
                      </a:pPr>
                      <a:r>
                        <a:rPr kumimoji="0" lang="en-US" altLang="zh-CN" sz="1900" b="1" i="0" u="sng" strike="noStrike" cap="none" normalizeH="0" baseline="0" dirty="0">
                          <a:ln>
                            <a:noFill/>
                          </a:ln>
                          <a:solidFill>
                            <a:srgbClr val="FFFFFF"/>
                          </a:solidFill>
                          <a:effectLst>
                            <a:outerShdw blurRad="38100" dist="38100" dir="2700000" algn="tl">
                              <a:srgbClr val="000000"/>
                            </a:outerShdw>
                          </a:effectLst>
                          <a:latin typeface="AGaramond Semibold" charset="0"/>
                          <a:ea typeface="ＭＳ Ｐゴシック" charset="0"/>
                          <a:cs typeface="Times" charset="0"/>
                        </a:rPr>
                        <a:t>3rd Cup</a:t>
                      </a:r>
                      <a:r>
                        <a:rPr kumimoji="0" lang="en-US" altLang="zh-CN" sz="1900" b="1" i="0" u="none" strike="noStrike" cap="none" normalizeH="0" baseline="0" dirty="0">
                          <a:ln>
                            <a:noFill/>
                          </a:ln>
                          <a:solidFill>
                            <a:srgbClr val="FFFFFF"/>
                          </a:solidFill>
                          <a:effectLst>
                            <a:outerShdw blurRad="38100" dist="38100" dir="2700000" algn="tl">
                              <a:srgbClr val="000000"/>
                            </a:outerShdw>
                          </a:effectLst>
                          <a:latin typeface="Times" charset="0"/>
                          <a:ea typeface="宋体" charset="0"/>
                          <a:cs typeface="宋体" charset="0"/>
                        </a:rPr>
                        <a:t>: Redemption, saying, "I will redeem you with an outstretched arm"</a:t>
                      </a:r>
                      <a:endParaRPr kumimoji="0" lang="en-US" altLang="zh-CN" sz="1800" b="1" i="0" u="none" strike="noStrike" cap="none" normalizeH="0" baseline="0" dirty="0">
                        <a:ln>
                          <a:noFill/>
                        </a:ln>
                        <a:solidFill>
                          <a:srgbClr val="FFFFFF"/>
                        </a:solidFill>
                        <a:effectLst>
                          <a:outerShdw blurRad="38100" dist="38100" dir="2700000" algn="tl">
                            <a:srgbClr val="000000"/>
                          </a:outerShdw>
                        </a:effectLst>
                        <a:latin typeface="Tahoma" charset="0"/>
                        <a:ea typeface="宋体" charset="0"/>
                        <a:cs typeface="宋体" charset="0"/>
                      </a:endParaRPr>
                    </a:p>
                  </a:txBody>
                  <a:tcPr marT="45688" marB="4568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800600" algn="l"/>
                          <a:tab pos="5600700" algn="l"/>
                        </a:tabLst>
                      </a:pPr>
                      <a:r>
                        <a:rPr kumimoji="0" lang="en-US" altLang="zh-CN" sz="1900" b="1" i="0" u="none" strike="noStrike" cap="none" normalizeH="0" baseline="0" dirty="0">
                          <a:ln>
                            <a:noFill/>
                          </a:ln>
                          <a:solidFill>
                            <a:srgbClr val="FFFFFF"/>
                          </a:solidFill>
                          <a:effectLst>
                            <a:outerShdw blurRad="38100" dist="38100" dir="2700000" algn="tl">
                              <a:srgbClr val="000000"/>
                            </a:outerShdw>
                          </a:effectLst>
                          <a:latin typeface="Times" charset="0"/>
                          <a:ea typeface="宋体" charset="0"/>
                          <a:cs typeface="宋体" charset="0"/>
                        </a:rPr>
                        <a:t>"This is my blood…" (Luke 22:20) </a:t>
                      </a:r>
                      <a:endParaRPr kumimoji="0" lang="en-US" altLang="zh-CN" sz="1800" b="1" i="0" u="none" strike="noStrike" cap="none" normalizeH="0" baseline="0" dirty="0">
                        <a:ln>
                          <a:noFill/>
                        </a:ln>
                        <a:solidFill>
                          <a:srgbClr val="FFFFFF"/>
                        </a:solidFill>
                        <a:effectLst>
                          <a:outerShdw blurRad="38100" dist="38100" dir="2700000" algn="tl">
                            <a:srgbClr val="000000"/>
                          </a:outerShdw>
                        </a:effectLst>
                        <a:latin typeface="Tahoma" charset="0"/>
                        <a:ea typeface="宋体" charset="0"/>
                        <a:cs typeface="宋体" charset="0"/>
                      </a:endParaRPr>
                    </a:p>
                    <a:p>
                      <a:pPr marL="0" marR="0" lvl="0" indent="0" algn="l" defTabSz="914400" rtl="0" eaLnBrk="0" fontAlgn="base" latinLnBrk="0" hangingPunct="0">
                        <a:lnSpc>
                          <a:spcPct val="100000"/>
                        </a:lnSpc>
                        <a:spcBef>
                          <a:spcPct val="0"/>
                        </a:spcBef>
                        <a:spcAft>
                          <a:spcPct val="0"/>
                        </a:spcAft>
                        <a:buClrTx/>
                        <a:buSzTx/>
                        <a:buFontTx/>
                        <a:buNone/>
                        <a:tabLst>
                          <a:tab pos="3886200" algn="l"/>
                          <a:tab pos="4800600" algn="l"/>
                          <a:tab pos="5600700" algn="l"/>
                        </a:tabLst>
                      </a:pPr>
                      <a:r>
                        <a:rPr kumimoji="0" lang="en-US" altLang="zh-CN" sz="1900" b="1" i="0" u="none" strike="noStrike" cap="none" normalizeH="0" baseline="0" dirty="0">
                          <a:ln>
                            <a:noFill/>
                          </a:ln>
                          <a:solidFill>
                            <a:srgbClr val="FFFFFF"/>
                          </a:solidFill>
                          <a:effectLst>
                            <a:outerShdw blurRad="38100" dist="38100" dir="2700000" algn="tl">
                              <a:srgbClr val="000000"/>
                            </a:outerShdw>
                          </a:effectLst>
                          <a:latin typeface="Times" charset="0"/>
                          <a:ea typeface="宋体" charset="0"/>
                          <a:cs typeface="宋体" charset="0"/>
                        </a:rPr>
                        <a:t>Jesus dips the sop with Judas and Judas leaves (?)</a:t>
                      </a:r>
                      <a:endParaRPr kumimoji="0" lang="en-US" altLang="zh-CN" sz="3200" b="1" i="0" u="none" strike="noStrike" cap="none" normalizeH="0" baseline="0" dirty="0">
                        <a:ln>
                          <a:noFill/>
                        </a:ln>
                        <a:solidFill>
                          <a:srgbClr val="FFFFFF"/>
                        </a:solidFill>
                        <a:effectLst>
                          <a:outerShdw blurRad="38100" dist="38100" dir="2700000" algn="tl">
                            <a:srgbClr val="000000"/>
                          </a:outerShdw>
                        </a:effectLst>
                        <a:latin typeface="Arial" charset="0"/>
                        <a:ea typeface="宋体" charset="0"/>
                        <a:cs typeface="宋体" charset="0"/>
                      </a:endParaRPr>
                    </a:p>
                  </a:txBody>
                  <a:tcPr marT="45688" marB="4568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960043">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800600" algn="l"/>
                          <a:tab pos="5600700" algn="l"/>
                        </a:tabLst>
                      </a:pPr>
                      <a:r>
                        <a:rPr kumimoji="0" lang="en-US" altLang="zh-CN" sz="1900" b="1" i="0" u="sng" strike="noStrike" cap="none" normalizeH="0" baseline="0" dirty="0">
                          <a:ln>
                            <a:noFill/>
                          </a:ln>
                          <a:solidFill>
                            <a:srgbClr val="FFFFFF"/>
                          </a:solidFill>
                          <a:effectLst>
                            <a:outerShdw blurRad="38100" dist="38100" dir="2700000" algn="tl">
                              <a:srgbClr val="000000"/>
                            </a:outerShdw>
                          </a:effectLst>
                          <a:latin typeface="AGaramond Semibold" charset="0"/>
                          <a:ea typeface="ＭＳ Ｐゴシック" charset="0"/>
                          <a:cs typeface="Times" charset="0"/>
                        </a:rPr>
                        <a:t>4th Cup</a:t>
                      </a:r>
                      <a:r>
                        <a:rPr kumimoji="0" lang="en-US" altLang="zh-CN" sz="1900" b="1" i="0" u="none" strike="noStrike" cap="none" normalizeH="0" baseline="0" dirty="0">
                          <a:ln>
                            <a:noFill/>
                          </a:ln>
                          <a:solidFill>
                            <a:srgbClr val="FFFFFF"/>
                          </a:solidFill>
                          <a:effectLst>
                            <a:outerShdw blurRad="38100" dist="38100" dir="2700000" algn="tl">
                              <a:srgbClr val="000000"/>
                            </a:outerShdw>
                          </a:effectLst>
                          <a:latin typeface="Times" charset="0"/>
                          <a:ea typeface="宋体" charset="0"/>
                          <a:cs typeface="宋体" charset="0"/>
                        </a:rPr>
                        <a:t>: Praise/Regathering, saying, "I will take you to me for a people" &amp; read Pss. 113–118</a:t>
                      </a:r>
                      <a:endParaRPr kumimoji="0" lang="en-US" altLang="zh-CN" sz="3200" b="1" i="0" u="none" strike="noStrike" cap="none" normalizeH="0" baseline="0" dirty="0">
                        <a:ln>
                          <a:noFill/>
                        </a:ln>
                        <a:solidFill>
                          <a:srgbClr val="FFFFFF"/>
                        </a:solidFill>
                        <a:effectLst>
                          <a:outerShdw blurRad="38100" dist="38100" dir="2700000" algn="tl">
                            <a:srgbClr val="000000"/>
                          </a:outerShdw>
                        </a:effectLst>
                        <a:latin typeface="Arial" charset="0"/>
                        <a:ea typeface="宋体" charset="0"/>
                        <a:cs typeface="宋体" charset="0"/>
                      </a:endParaRPr>
                    </a:p>
                  </a:txBody>
                  <a:tcPr marT="45688" marB="4568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800600" algn="l"/>
                          <a:tab pos="5600700" algn="l"/>
                        </a:tabLst>
                      </a:pPr>
                      <a:r>
                        <a:rPr kumimoji="0" lang="en-US" altLang="zh-CN" sz="1900" b="1" i="0" u="none" strike="noStrike" cap="none" normalizeH="0" baseline="0" dirty="0">
                          <a:ln>
                            <a:noFill/>
                          </a:ln>
                          <a:solidFill>
                            <a:srgbClr val="FFFFFF"/>
                          </a:solidFill>
                          <a:effectLst>
                            <a:outerShdw blurRad="38100" dist="38100" dir="2700000" algn="tl">
                              <a:srgbClr val="000000"/>
                            </a:outerShdw>
                          </a:effectLst>
                          <a:latin typeface="Times" charset="0"/>
                          <a:ea typeface="宋体" charset="0"/>
                          <a:cs typeface="宋体" charset="0"/>
                        </a:rPr>
                        <a:t>"For as often as you eat this bread and drink this cup, you proclaim the Lord</a:t>
                      </a:r>
                      <a:r>
                        <a:rPr kumimoji="0" lang="fr-FR" altLang="zh-CN" sz="1900" b="1" i="0" u="none" strike="noStrike" cap="none" normalizeH="0" baseline="0" dirty="0">
                          <a:ln>
                            <a:noFill/>
                          </a:ln>
                          <a:solidFill>
                            <a:srgbClr val="FFFFFF"/>
                          </a:solidFill>
                          <a:effectLst>
                            <a:outerShdw blurRad="38100" dist="38100" dir="2700000" algn="tl">
                              <a:srgbClr val="000000"/>
                            </a:outerShdw>
                          </a:effectLst>
                          <a:latin typeface="Times" charset="0"/>
                          <a:ea typeface="宋体" charset="0"/>
                          <a:cs typeface="宋体" charset="0"/>
                        </a:rPr>
                        <a:t>'</a:t>
                      </a:r>
                      <a:r>
                        <a:rPr kumimoji="0" lang="en-US" altLang="zh-CN" sz="1900" b="1" i="0" u="none" strike="noStrike" cap="none" normalizeH="0" baseline="0" dirty="0">
                          <a:ln>
                            <a:noFill/>
                          </a:ln>
                          <a:solidFill>
                            <a:srgbClr val="FFFFFF"/>
                          </a:solidFill>
                          <a:effectLst>
                            <a:outerShdw blurRad="38100" dist="38100" dir="2700000" algn="tl">
                              <a:srgbClr val="000000"/>
                            </a:outerShdw>
                          </a:effectLst>
                          <a:latin typeface="Times" charset="0"/>
                          <a:ea typeface="宋体" charset="0"/>
                          <a:cs typeface="宋体" charset="0"/>
                        </a:rPr>
                        <a:t>s death until he comes"</a:t>
                      </a:r>
                      <a:endParaRPr kumimoji="0" lang="en-US" altLang="zh-CN" sz="1800" b="1" i="0" u="none" strike="noStrike" cap="none" normalizeH="0" baseline="0" dirty="0">
                        <a:ln>
                          <a:noFill/>
                        </a:ln>
                        <a:solidFill>
                          <a:srgbClr val="FFFFFF"/>
                        </a:solidFill>
                        <a:effectLst>
                          <a:outerShdw blurRad="38100" dist="38100" dir="2700000" algn="tl">
                            <a:srgbClr val="000000"/>
                          </a:outerShdw>
                        </a:effectLst>
                        <a:latin typeface="Tahoma" charset="0"/>
                        <a:ea typeface="宋体" charset="0"/>
                        <a:cs typeface="宋体" charset="0"/>
                      </a:endParaRPr>
                    </a:p>
                  </a:txBody>
                  <a:tcPr marT="45688" marB="4568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960043">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800600" algn="l"/>
                          <a:tab pos="5600700" algn="l"/>
                        </a:tabLst>
                      </a:pPr>
                      <a:r>
                        <a:rPr kumimoji="0" lang="en-US" altLang="zh-CN" sz="1900" b="1" i="0" u="none" strike="noStrike" cap="none" normalizeH="0" baseline="0" dirty="0">
                          <a:ln>
                            <a:noFill/>
                          </a:ln>
                          <a:solidFill>
                            <a:srgbClr val="FFFFFF"/>
                          </a:solidFill>
                          <a:effectLst>
                            <a:outerShdw blurRad="38100" dist="38100" dir="2700000" algn="tl">
                              <a:srgbClr val="000000"/>
                            </a:outerShdw>
                          </a:effectLst>
                          <a:latin typeface="Times" charset="0"/>
                          <a:ea typeface="宋体" charset="0"/>
                          <a:cs typeface="宋体" charset="0"/>
                        </a:rPr>
                        <a:t>Declaration ("Next year in Jerusalem!"), hymn (Ps. 118), poem, or national anthem</a:t>
                      </a:r>
                      <a:endParaRPr kumimoji="0" lang="en-US" altLang="zh-CN" sz="1800" b="1" i="0" u="none" strike="noStrike" cap="none" normalizeH="0" baseline="0" dirty="0">
                        <a:ln>
                          <a:noFill/>
                        </a:ln>
                        <a:solidFill>
                          <a:srgbClr val="FFFFFF"/>
                        </a:solidFill>
                        <a:effectLst>
                          <a:outerShdw blurRad="38100" dist="38100" dir="2700000" algn="tl">
                            <a:srgbClr val="000000"/>
                          </a:outerShdw>
                        </a:effectLst>
                        <a:latin typeface="Tahoma" charset="0"/>
                        <a:ea typeface="宋体" charset="0"/>
                        <a:cs typeface="宋体" charset="0"/>
                      </a:endParaRPr>
                    </a:p>
                  </a:txBody>
                  <a:tcPr marT="45688" marB="4568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800600" algn="l"/>
                          <a:tab pos="5600700" algn="l"/>
                        </a:tabLst>
                      </a:pPr>
                      <a:r>
                        <a:rPr kumimoji="0" lang="en-US" altLang="zh-CN" sz="1900" b="1" i="0" u="none" strike="noStrike" cap="none" normalizeH="0" baseline="0">
                          <a:ln>
                            <a:noFill/>
                          </a:ln>
                          <a:solidFill>
                            <a:srgbClr val="FFFFFF"/>
                          </a:solidFill>
                          <a:effectLst>
                            <a:outerShdw blurRad="38100" dist="38100" dir="2700000" algn="tl">
                              <a:srgbClr val="000000"/>
                            </a:outerShdw>
                          </a:effectLst>
                          <a:latin typeface="Times" charset="0"/>
                          <a:ea typeface="宋体" charset="0"/>
                          <a:cs typeface="宋体" charset="0"/>
                        </a:rPr>
                        <a:t>Sang hymn &amp; went to Mt. of Olives (Matt. 26:30)</a:t>
                      </a:r>
                      <a:endParaRPr kumimoji="0" lang="en-US" altLang="zh-CN" sz="3200" b="1" i="0" u="none" strike="noStrike" cap="none" normalizeH="0" baseline="0">
                        <a:ln>
                          <a:noFill/>
                        </a:ln>
                        <a:solidFill>
                          <a:srgbClr val="FFFFFF"/>
                        </a:solidFill>
                        <a:effectLst>
                          <a:outerShdw blurRad="38100" dist="38100" dir="2700000" algn="tl">
                            <a:srgbClr val="000000"/>
                          </a:outerShdw>
                        </a:effectLst>
                        <a:latin typeface="Arial" charset="0"/>
                        <a:ea typeface="宋体" charset="0"/>
                        <a:cs typeface="宋体" charset="0"/>
                      </a:endParaRPr>
                    </a:p>
                  </a:txBody>
                  <a:tcPr marT="45688" marB="4568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1828710">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800600" algn="l"/>
                          <a:tab pos="5600700" algn="l"/>
                        </a:tabLst>
                      </a:pPr>
                      <a:r>
                        <a:rPr kumimoji="0" lang="en-US" altLang="zh-CN" sz="1900" b="1" i="0" u="sng" strike="noStrike" cap="none" normalizeH="0" baseline="0" dirty="0">
                          <a:ln>
                            <a:noFill/>
                          </a:ln>
                          <a:solidFill>
                            <a:srgbClr val="FFFFFF"/>
                          </a:solidFill>
                          <a:effectLst>
                            <a:outerShdw blurRad="38100" dist="38100" dir="2700000" algn="tl">
                              <a:srgbClr val="000000"/>
                            </a:outerShdw>
                          </a:effectLst>
                          <a:latin typeface="AGaramond Semibold" charset="0"/>
                          <a:ea typeface="ＭＳ Ｐゴシック" charset="0"/>
                          <a:cs typeface="Times" charset="0"/>
                        </a:rPr>
                        <a:t>Cup of Elijah</a:t>
                      </a:r>
                      <a:r>
                        <a:rPr kumimoji="0" lang="en-US" altLang="zh-CN" sz="1900" b="1" i="0" u="none" strike="noStrike" cap="none" normalizeH="0" baseline="0" dirty="0">
                          <a:ln>
                            <a:noFill/>
                          </a:ln>
                          <a:solidFill>
                            <a:srgbClr val="FFFFFF"/>
                          </a:solidFill>
                          <a:effectLst>
                            <a:outerShdw blurRad="38100" dist="38100" dir="2700000" algn="tl">
                              <a:srgbClr val="000000"/>
                            </a:outerShdw>
                          </a:effectLst>
                          <a:latin typeface="Times" charset="0"/>
                          <a:ea typeface="宋体" charset="0"/>
                          <a:cs typeface="宋体" charset="0"/>
                        </a:rPr>
                        <a:t>: Filled but untouched; symbolizes his return before Messiah (Mal. 4:5-6; Matt. 11:13-14; 17:11-12; Rev. 11:3-12; 19:11-21), youngest child opens front door "for Elijah"</a:t>
                      </a:r>
                      <a:endParaRPr kumimoji="0" lang="en-US" altLang="zh-CN" sz="3200" b="1" i="0" u="none" strike="noStrike" cap="none" normalizeH="0" baseline="0" dirty="0">
                        <a:ln>
                          <a:noFill/>
                        </a:ln>
                        <a:solidFill>
                          <a:srgbClr val="FFFFFF"/>
                        </a:solidFill>
                        <a:effectLst>
                          <a:outerShdw blurRad="38100" dist="38100" dir="2700000" algn="tl">
                            <a:srgbClr val="000000"/>
                          </a:outerShdw>
                        </a:effectLst>
                        <a:latin typeface="Arial" charset="0"/>
                        <a:ea typeface="宋体" charset="0"/>
                        <a:cs typeface="宋体" charset="0"/>
                      </a:endParaRPr>
                    </a:p>
                  </a:txBody>
                  <a:tcPr marT="45688" marB="4568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800600" algn="l"/>
                          <a:tab pos="5600700" algn="l"/>
                        </a:tabLst>
                      </a:pPr>
                      <a:r>
                        <a:rPr kumimoji="0" lang="en-US" altLang="zh-CN" sz="1900" b="1" i="0" u="none" strike="noStrike" cap="none" normalizeH="0" baseline="0">
                          <a:ln>
                            <a:noFill/>
                          </a:ln>
                          <a:solidFill>
                            <a:srgbClr val="FFFFFF"/>
                          </a:solidFill>
                          <a:effectLst>
                            <a:outerShdw blurRad="38100" dist="38100" dir="2700000" algn="tl">
                              <a:srgbClr val="000000"/>
                            </a:outerShdw>
                          </a:effectLst>
                          <a:latin typeface="Times" charset="0"/>
                          <a:ea typeface="宋体" charset="0"/>
                          <a:cs typeface="宋体" charset="0"/>
                        </a:rPr>
                        <a:t>Assumed (not recorded)</a:t>
                      </a:r>
                      <a:endParaRPr kumimoji="0" lang="en-US" altLang="zh-CN" sz="1800" b="1" i="0" u="none" strike="noStrike" cap="none" normalizeH="0" baseline="0">
                        <a:ln>
                          <a:noFill/>
                        </a:ln>
                        <a:solidFill>
                          <a:srgbClr val="FFFFFF"/>
                        </a:solidFill>
                        <a:effectLst>
                          <a:outerShdw blurRad="38100" dist="38100" dir="2700000" algn="tl">
                            <a:srgbClr val="000000"/>
                          </a:outerShdw>
                        </a:effectLst>
                        <a:latin typeface="Tahoma" charset="0"/>
                        <a:ea typeface="宋体" charset="0"/>
                        <a:cs typeface="宋体" charset="0"/>
                      </a:endParaRPr>
                    </a:p>
                  </a:txBody>
                  <a:tcPr marT="45688" marB="4568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
        <p:nvSpPr>
          <p:cNvPr id="270359" name="Text Box 77"/>
          <p:cNvSpPr txBox="1">
            <a:spLocks noChangeArrowheads="1"/>
          </p:cNvSpPr>
          <p:nvPr/>
        </p:nvSpPr>
        <p:spPr bwMode="auto">
          <a:xfrm>
            <a:off x="8397875" y="82550"/>
            <a:ext cx="669925" cy="398463"/>
          </a:xfrm>
          <a:prstGeom prst="rect">
            <a:avLst/>
          </a:prstGeom>
          <a:solidFill>
            <a:schemeClr val="tx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2000" b="1"/>
              <a:t>144</a:t>
            </a:r>
          </a:p>
        </p:txBody>
      </p:sp>
      <p:pic>
        <p:nvPicPr>
          <p:cNvPr id="270360" name="Picture 79" descr="j0287419"/>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035800" y="0"/>
            <a:ext cx="1879600" cy="1754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72386" name="Title 1"/>
          <p:cNvSpPr>
            <a:spLocks noGrp="1"/>
          </p:cNvSpPr>
          <p:nvPr>
            <p:ph type="ctrTitle"/>
          </p:nvPr>
        </p:nvSpPr>
        <p:spPr>
          <a:xfrm>
            <a:off x="685800" y="-685800"/>
            <a:ext cx="7772400" cy="688975"/>
          </a:xfrm>
        </p:spPr>
        <p:txBody>
          <a:bodyPr/>
          <a:lstStyle/>
          <a:p>
            <a:r>
              <a:rPr lang="en-US" sz="3600">
                <a:latin typeface="Arial" charset="0"/>
                <a:ea typeface="ヒラギノ角ゴ Pro W3" charset="0"/>
                <a:cs typeface="ヒラギノ角ゴ Pro W3" charset="0"/>
              </a:rPr>
              <a:t>Passover Title Slide (no Scripture)</a:t>
            </a:r>
            <a:endParaRPr lang="en-US">
              <a:latin typeface="Arial" charset="0"/>
              <a:ea typeface="ヒラギノ角ゴ Pro W3" charset="0"/>
              <a:cs typeface="ヒラギノ角ゴ Pro W3" charset="0"/>
            </a:endParaRPr>
          </a:p>
        </p:txBody>
      </p:sp>
      <p:pic>
        <p:nvPicPr>
          <p:cNvPr id="8" name="Picture 2" descr="Pesache bakground.png">
            <a:extLst>
              <a:ext uri="{FF2B5EF4-FFF2-40B4-BE49-F238E27FC236}">
                <a16:creationId xmlns:a16="http://schemas.microsoft.com/office/drawing/2014/main" id="{CA992783-DB33-B74A-9F16-7D83108F70D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0422" y="7029400"/>
            <a:ext cx="9144000" cy="6851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Text Box 4">
            <a:extLst>
              <a:ext uri="{FF2B5EF4-FFF2-40B4-BE49-F238E27FC236}">
                <a16:creationId xmlns:a16="http://schemas.microsoft.com/office/drawing/2014/main" id="{20DBFCD2-1718-6E4A-85E8-08C506F705DC}"/>
              </a:ext>
            </a:extLst>
          </p:cNvPr>
          <p:cNvSpPr txBox="1">
            <a:spLocks noChangeArrowheads="1"/>
          </p:cNvSpPr>
          <p:nvPr/>
        </p:nvSpPr>
        <p:spPr bwMode="auto">
          <a:xfrm>
            <a:off x="994035" y="8651825"/>
            <a:ext cx="4206875"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endParaRPr lang="en-US">
              <a:solidFill>
                <a:srgbClr val="000000"/>
              </a:solidFill>
              <a:latin typeface="Arial" charset="0"/>
              <a:ea typeface="ヒラギノ角ゴ Pro W3" charset="0"/>
              <a:cs typeface="ヒラギノ角ゴ Pro W3" charset="0"/>
            </a:endParaRPr>
          </a:p>
        </p:txBody>
      </p:sp>
      <p:sp>
        <p:nvSpPr>
          <p:cNvPr id="10" name="Text Box 8">
            <a:extLst>
              <a:ext uri="{FF2B5EF4-FFF2-40B4-BE49-F238E27FC236}">
                <a16:creationId xmlns:a16="http://schemas.microsoft.com/office/drawing/2014/main" id="{B843366C-AF48-2140-A6DD-2386477CCE33}"/>
              </a:ext>
            </a:extLst>
          </p:cNvPr>
          <p:cNvSpPr txBox="1">
            <a:spLocks noChangeArrowheads="1"/>
          </p:cNvSpPr>
          <p:nvPr/>
        </p:nvSpPr>
        <p:spPr bwMode="auto">
          <a:xfrm>
            <a:off x="203460" y="10941000"/>
            <a:ext cx="5580062" cy="769938"/>
          </a:xfrm>
          <a:prstGeom prst="rect">
            <a:avLst/>
          </a:prstGeom>
          <a:noFill/>
          <a:ln w="9525">
            <a:noFill/>
            <a:miter lim="800000"/>
            <a:headEnd/>
            <a:tailEnd/>
          </a:ln>
          <a:effectLst>
            <a:outerShdw blurRad="63500" dist="152400" dir="2700000" algn="ctr" rotWithShape="0">
              <a:srgbClr val="000000">
                <a:alpha val="74998"/>
              </a:srgbClr>
            </a:outerShdw>
          </a:effectLst>
        </p:spPr>
        <p:txBody>
          <a:bodyPr>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ctr" defTabSz="914400" eaLnBrk="1" fontAlgn="auto" latinLnBrk="0" hangingPunct="1">
              <a:lnSpc>
                <a:spcPct val="100000"/>
              </a:lnSpc>
              <a:spcBef>
                <a:spcPct val="50000"/>
              </a:spcBef>
              <a:spcAft>
                <a:spcPts val="0"/>
              </a:spcAft>
              <a:buClrTx/>
              <a:buSzTx/>
              <a:buFontTx/>
              <a:buNone/>
              <a:tabLst/>
              <a:defRPr/>
            </a:pPr>
            <a:r>
              <a:rPr kumimoji="0" lang="en-US" sz="4400" b="0" i="1" u="none" strike="noStrike" kern="0" cap="none" spc="0" normalizeH="0" baseline="0" noProof="0" dirty="0">
                <a:ln>
                  <a:noFill/>
                </a:ln>
                <a:solidFill>
                  <a:srgbClr val="FFE595"/>
                </a:solidFill>
                <a:effectLst>
                  <a:outerShdw blurRad="50800" dist="63500" dir="2700000" algn="tl" rotWithShape="0">
                    <a:srgbClr val="000000">
                      <a:alpha val="87000"/>
                    </a:srgbClr>
                  </a:outerShdw>
                </a:effectLst>
                <a:uLnTx/>
                <a:uFillTx/>
                <a:latin typeface="Arial" charset="0"/>
                <a:ea typeface="ヒラギノ角ゴ Pro W3" charset="0"/>
                <a:cs typeface="ヒラギノ角ゴ Pro W3" charset="0"/>
              </a:rPr>
              <a:t>The Passover Meal</a:t>
            </a:r>
            <a:endParaRPr kumimoji="0" lang="en-US" sz="4400" b="0" i="1" u="none" strike="noStrike" kern="0" cap="none" spc="0" normalizeH="0" baseline="0" noProof="0" dirty="0">
              <a:ln>
                <a:noFill/>
              </a:ln>
              <a:solidFill>
                <a:srgbClr val="CFF989"/>
              </a:solidFill>
              <a:effectLst>
                <a:outerShdw blurRad="50800" dist="63500" dir="2700000" algn="tl" rotWithShape="0">
                  <a:srgbClr val="000000">
                    <a:alpha val="87000"/>
                  </a:srgbClr>
                </a:outerShdw>
              </a:effectLst>
              <a:uLnTx/>
              <a:uFillTx/>
              <a:latin typeface="Arial" charset="0"/>
              <a:ea typeface="ヒラギノ角ゴ Pro W3" charset="0"/>
              <a:cs typeface="ヒラギノ角ゴ Pro W3" charset="0"/>
            </a:endParaRPr>
          </a:p>
        </p:txBody>
      </p:sp>
      <p:sp>
        <p:nvSpPr>
          <p:cNvPr id="11" name="Rectangle 10">
            <a:extLst>
              <a:ext uri="{FF2B5EF4-FFF2-40B4-BE49-F238E27FC236}">
                <a16:creationId xmlns:a16="http://schemas.microsoft.com/office/drawing/2014/main" id="{501FD9D4-2735-9547-B5F5-9C3C3F5AC00D}"/>
              </a:ext>
            </a:extLst>
          </p:cNvPr>
          <p:cNvSpPr>
            <a:spLocks noChangeArrowheads="1"/>
          </p:cNvSpPr>
          <p:nvPr/>
        </p:nvSpPr>
        <p:spPr bwMode="auto">
          <a:xfrm>
            <a:off x="4210310" y="10814000"/>
            <a:ext cx="184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endParaRPr lang="en-US" sz="2400">
              <a:solidFill>
                <a:srgbClr val="000000"/>
              </a:solidFill>
              <a:latin typeface="Arial" charset="0"/>
              <a:ea typeface="ヒラギノ角ゴ Pro W3" charset="0"/>
              <a:cs typeface="ヒラギノ角ゴ Pro W3" charset="0"/>
            </a:endParaRPr>
          </a:p>
        </p:txBody>
      </p:sp>
      <p:sp>
        <p:nvSpPr>
          <p:cNvPr id="12" name="Title 1">
            <a:extLst>
              <a:ext uri="{FF2B5EF4-FFF2-40B4-BE49-F238E27FC236}">
                <a16:creationId xmlns:a16="http://schemas.microsoft.com/office/drawing/2014/main" id="{E89896CB-2A19-314B-90D5-9C7E9C4406C4}"/>
              </a:ext>
            </a:extLst>
          </p:cNvPr>
          <p:cNvSpPr txBox="1">
            <a:spLocks/>
          </p:cNvSpPr>
          <p:nvPr/>
        </p:nvSpPr>
        <p:spPr bwMode="auto">
          <a:xfrm>
            <a:off x="131129" y="8939882"/>
            <a:ext cx="9144000" cy="172819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000">
                <a:solidFill>
                  <a:schemeClr val="tx2"/>
                </a:solidFill>
                <a:latin typeface="+mj-lt"/>
                <a:ea typeface="+mj-ea"/>
                <a:cs typeface="ＭＳ Ｐゴシック" charset="0"/>
              </a:defRPr>
            </a:lvl1pPr>
            <a:lvl2pPr algn="l" rtl="0" eaLnBrk="0" fontAlgn="base" hangingPunct="0">
              <a:spcBef>
                <a:spcPct val="0"/>
              </a:spcBef>
              <a:spcAft>
                <a:spcPct val="0"/>
              </a:spcAft>
              <a:defRPr sz="4000">
                <a:solidFill>
                  <a:schemeClr val="tx2"/>
                </a:solidFill>
                <a:latin typeface="Arial"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Arial"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Arial"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Arial"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Arial" charset="0"/>
                <a:ea typeface="ＭＳ Ｐゴシック" charset="0"/>
              </a:defRPr>
            </a:lvl6pPr>
            <a:lvl7pPr marL="914400" algn="l" rtl="0" fontAlgn="base">
              <a:spcBef>
                <a:spcPct val="0"/>
              </a:spcBef>
              <a:spcAft>
                <a:spcPct val="0"/>
              </a:spcAft>
              <a:defRPr sz="4000">
                <a:solidFill>
                  <a:schemeClr val="tx2"/>
                </a:solidFill>
                <a:latin typeface="Arial" charset="0"/>
                <a:ea typeface="ＭＳ Ｐゴシック" charset="0"/>
              </a:defRPr>
            </a:lvl7pPr>
            <a:lvl8pPr marL="1371600" algn="l" rtl="0" fontAlgn="base">
              <a:spcBef>
                <a:spcPct val="0"/>
              </a:spcBef>
              <a:spcAft>
                <a:spcPct val="0"/>
              </a:spcAft>
              <a:defRPr sz="4000">
                <a:solidFill>
                  <a:schemeClr val="tx2"/>
                </a:solidFill>
                <a:latin typeface="Arial" charset="0"/>
                <a:ea typeface="ＭＳ Ｐゴシック" charset="0"/>
              </a:defRPr>
            </a:lvl8pPr>
            <a:lvl9pPr marL="1828800" algn="l" rtl="0" fontAlgn="base">
              <a:spcBef>
                <a:spcPct val="0"/>
              </a:spcBef>
              <a:spcAft>
                <a:spcPct val="0"/>
              </a:spcAft>
              <a:defRPr sz="4000">
                <a:solidFill>
                  <a:schemeClr val="tx2"/>
                </a:solidFill>
                <a:latin typeface="Arial"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9600" b="0" i="0" u="none" strike="noStrike" kern="0" cap="none" spc="0" normalizeH="0" baseline="0" noProof="0">
                <a:ln>
                  <a:noFill/>
                </a:ln>
                <a:solidFill>
                  <a:srgbClr val="EFE409"/>
                </a:solidFill>
                <a:effectLst>
                  <a:glow rad="139700">
                    <a:srgbClr val="2F1311">
                      <a:alpha val="99000"/>
                    </a:srgbClr>
                  </a:glow>
                </a:effectLst>
                <a:uLnTx/>
                <a:uFillTx/>
                <a:latin typeface="Times New Roman"/>
                <a:ea typeface="ヒラギノ角ゴ Pro W3" charset="0"/>
                <a:cs typeface="Times New Roman"/>
              </a:rPr>
              <a:t>PES</a:t>
            </a:r>
            <a:r>
              <a:rPr kumimoji="0" lang="en-US" sz="16600" b="0" i="0" u="none" strike="noStrike" kern="0" cap="none" spc="0" normalizeH="0" baseline="0" noProof="0">
                <a:ln>
                  <a:noFill/>
                </a:ln>
                <a:solidFill>
                  <a:srgbClr val="EFE409"/>
                </a:solidFill>
                <a:effectLst>
                  <a:glow rad="139700">
                    <a:srgbClr val="2F1311">
                      <a:alpha val="99000"/>
                    </a:srgbClr>
                  </a:glow>
                </a:effectLst>
                <a:uLnTx/>
                <a:uFillTx/>
                <a:latin typeface="Times New Roman"/>
                <a:ea typeface="ヒラギノ角ゴ Pro W3" charset="0"/>
                <a:cs typeface="Times New Roman"/>
              </a:rPr>
              <a:t>A</a:t>
            </a:r>
            <a:r>
              <a:rPr kumimoji="0" lang="en-US" sz="9600" b="0" i="0" u="none" strike="noStrike" kern="0" cap="none" spc="0" normalizeH="0" baseline="0" noProof="0">
                <a:ln>
                  <a:noFill/>
                </a:ln>
                <a:solidFill>
                  <a:srgbClr val="EFE409"/>
                </a:solidFill>
                <a:effectLst>
                  <a:glow rad="139700">
                    <a:srgbClr val="2F1311">
                      <a:alpha val="99000"/>
                    </a:srgbClr>
                  </a:glow>
                </a:effectLst>
                <a:uLnTx/>
                <a:uFillTx/>
                <a:latin typeface="Times New Roman"/>
                <a:ea typeface="ヒラギノ角ゴ Pro W3" charset="0"/>
                <a:cs typeface="Times New Roman"/>
              </a:rPr>
              <a:t>CH</a:t>
            </a:r>
            <a:endParaRPr kumimoji="0" lang="en-US" sz="6600" b="0" i="0" u="none" strike="noStrike" kern="0" cap="none" spc="0" normalizeH="0" baseline="0" noProof="0" dirty="0">
              <a:ln>
                <a:noFill/>
              </a:ln>
              <a:solidFill>
                <a:srgbClr val="EFE409"/>
              </a:solidFill>
              <a:effectLst>
                <a:glow rad="139700">
                  <a:srgbClr val="2F1311">
                    <a:alpha val="99000"/>
                  </a:srgbClr>
                </a:glow>
              </a:effectLst>
              <a:uLnTx/>
              <a:uFillTx/>
              <a:latin typeface="Times New Roman"/>
              <a:ea typeface="ヒラギノ角ゴ Pro W3" charset="0"/>
              <a:cs typeface="Times New Roman"/>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76200"/>
            <a:ext cx="7772400" cy="917575"/>
          </a:xfrm>
        </p:spPr>
        <p:txBody>
          <a:bodyPr/>
          <a:lstStyle/>
          <a:p>
            <a:pPr>
              <a:defRPr/>
            </a:pPr>
            <a:r>
              <a:rPr lang="en-US" sz="4800" b="1" dirty="0">
                <a:solidFill>
                  <a:schemeClr val="bg1"/>
                </a:solidFill>
                <a:effectLst>
                  <a:glow rad="127000">
                    <a:schemeClr val="tx1">
                      <a:alpha val="98000"/>
                    </a:schemeClr>
                  </a:glow>
                </a:effectLst>
                <a:latin typeface="Arial" charset="0"/>
                <a:ea typeface="ヒラギノ角ゴ Pro W3" charset="0"/>
                <a:cs typeface="ヒラギノ角ゴ Pro W3" charset="0"/>
              </a:rPr>
              <a:t>Lighting the Candles</a:t>
            </a:r>
          </a:p>
        </p:txBody>
      </p:sp>
      <p:sp>
        <p:nvSpPr>
          <p:cNvPr id="3" name="Title 1"/>
          <p:cNvSpPr txBox="1">
            <a:spLocks/>
          </p:cNvSpPr>
          <p:nvPr/>
        </p:nvSpPr>
        <p:spPr bwMode="auto">
          <a:xfrm>
            <a:off x="685800" y="1371600"/>
            <a:ext cx="7772400" cy="917575"/>
          </a:xfrm>
          <a:prstGeom prst="rect">
            <a:avLst/>
          </a:prstGeom>
          <a:noFill/>
          <a:ln>
            <a:noFill/>
          </a:ln>
        </p:spPr>
        <p:txBody>
          <a:bodyPr anchor="ctr"/>
          <a:lstStyle>
            <a:lvl1pPr algn="ctr">
              <a:defRPr sz="4400" b="1">
                <a:solidFill>
                  <a:schemeClr val="bg1"/>
                </a:solidFill>
                <a:effectLst>
                  <a:glow rad="127000">
                    <a:schemeClr val="tx1">
                      <a:alpha val="98000"/>
                    </a:schemeClr>
                  </a:glow>
                </a:effectLst>
                <a:latin typeface="Arial" charset="0"/>
                <a:ea typeface="ヒラギノ角ゴ Pro W3" charset="0"/>
                <a:cs typeface="ヒラギノ角ゴ Pro W3" charset="0"/>
              </a:defRPr>
            </a:lvl1pPr>
            <a:lvl2pPr algn="ctr">
              <a:defRPr sz="4400">
                <a:solidFill>
                  <a:schemeClr val="tx2"/>
                </a:solidFill>
                <a:latin typeface="Arial" charset="0"/>
                <a:ea typeface="ヒラギノ角ゴ Pro W3" pitchFamily="80" charset="-128"/>
                <a:cs typeface="ヒラギノ角ゴ Pro W3" charset="-128"/>
              </a:defRPr>
            </a:lvl2pPr>
            <a:lvl3pPr algn="ctr">
              <a:defRPr sz="4400">
                <a:solidFill>
                  <a:schemeClr val="tx2"/>
                </a:solidFill>
                <a:latin typeface="Arial" charset="0"/>
                <a:ea typeface="ヒラギノ角ゴ Pro W3" pitchFamily="80" charset="-128"/>
                <a:cs typeface="ヒラギノ角ゴ Pro W3" charset="-128"/>
              </a:defRPr>
            </a:lvl3pPr>
            <a:lvl4pPr algn="ctr">
              <a:defRPr sz="4400">
                <a:solidFill>
                  <a:schemeClr val="tx2"/>
                </a:solidFill>
                <a:latin typeface="Arial" charset="0"/>
                <a:ea typeface="ヒラギノ角ゴ Pro W3" pitchFamily="80" charset="-128"/>
                <a:cs typeface="ヒラギノ角ゴ Pro W3" charset="-128"/>
              </a:defRPr>
            </a:lvl4pPr>
            <a:lvl5pPr algn="ctr">
              <a:defRPr sz="4400">
                <a:solidFill>
                  <a:schemeClr val="tx2"/>
                </a:solidFill>
                <a:latin typeface="Arial" charset="0"/>
                <a:ea typeface="ヒラギノ角ゴ Pro W3" pitchFamily="80" charset="-128"/>
                <a:cs typeface="ヒラギノ角ゴ Pro W3" charset="-128"/>
              </a:defRPr>
            </a:lvl5pPr>
            <a:lvl6pPr marL="457200" algn="ctr" fontAlgn="base">
              <a:spcBef>
                <a:spcPct val="0"/>
              </a:spcBef>
              <a:spcAft>
                <a:spcPct val="0"/>
              </a:spcAft>
              <a:defRPr sz="4400">
                <a:solidFill>
                  <a:schemeClr val="tx2"/>
                </a:solidFill>
                <a:latin typeface="Arial" charset="0"/>
                <a:ea typeface="ヒラギノ角ゴ Pro W3" pitchFamily="80" charset="-128"/>
              </a:defRPr>
            </a:lvl6pPr>
            <a:lvl7pPr marL="914400" algn="ctr" fontAlgn="base">
              <a:spcBef>
                <a:spcPct val="0"/>
              </a:spcBef>
              <a:spcAft>
                <a:spcPct val="0"/>
              </a:spcAft>
              <a:defRPr sz="4400">
                <a:solidFill>
                  <a:schemeClr val="tx2"/>
                </a:solidFill>
                <a:latin typeface="Arial" charset="0"/>
                <a:ea typeface="ヒラギノ角ゴ Pro W3" pitchFamily="80" charset="-128"/>
              </a:defRPr>
            </a:lvl7pPr>
            <a:lvl8pPr marL="1371600" algn="ctr" fontAlgn="base">
              <a:spcBef>
                <a:spcPct val="0"/>
              </a:spcBef>
              <a:spcAft>
                <a:spcPct val="0"/>
              </a:spcAft>
              <a:defRPr sz="4400">
                <a:solidFill>
                  <a:schemeClr val="tx2"/>
                </a:solidFill>
                <a:latin typeface="Arial" charset="0"/>
                <a:ea typeface="ヒラギノ角ゴ Pro W3" pitchFamily="80" charset="-128"/>
              </a:defRPr>
            </a:lvl8pPr>
            <a:lvl9pPr marL="1828800" algn="ctr" fontAlgn="base">
              <a:spcBef>
                <a:spcPct val="0"/>
              </a:spcBef>
              <a:spcAft>
                <a:spcPct val="0"/>
              </a:spcAft>
              <a:defRPr sz="4400">
                <a:solidFill>
                  <a:schemeClr val="tx2"/>
                </a:solidFill>
                <a:latin typeface="Arial" charset="0"/>
                <a:ea typeface="ヒラギノ角ゴ Pro W3" pitchFamily="80" charset="-128"/>
              </a:defRPr>
            </a:lvl9pPr>
          </a:lstStyle>
          <a:p>
            <a:pPr>
              <a:defRPr/>
            </a:pPr>
            <a:r>
              <a:rPr lang="en-US" sz="3600" i="1" dirty="0"/>
              <a:t>Mothers recite together</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01" name="Picture 2" descr="eating the passover meal"/>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33400" y="0"/>
            <a:ext cx="11201400" cy="69580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8786" name="Rectangle 3"/>
          <p:cNvSpPr>
            <a:spLocks noGrp="1" noChangeArrowheads="1"/>
          </p:cNvSpPr>
          <p:nvPr>
            <p:ph type="title"/>
          </p:nvPr>
        </p:nvSpPr>
        <p:spPr>
          <a:extLst>
            <a:ext uri="{909E8E84-426E-40dd-AFC4-6F175D3DCCD1}">
              <a14:hiddenFill xmlns="" xmlns:a14="http://schemas.microsoft.com/office/drawing/2010/main">
                <a:solidFill>
                  <a:srgbClr val="FFFFFF"/>
                </a:solidFill>
              </a14:hiddenFill>
            </a:ext>
          </a:extLst>
        </p:spPr>
        <p:txBody>
          <a:bodyPr/>
          <a:lstStyle/>
          <a:p>
            <a:pPr>
              <a:defRPr/>
            </a:pPr>
            <a:r>
              <a:rPr lang="en-US" b="1" dirty="0">
                <a:effectLst>
                  <a:glow rad="127000">
                    <a:schemeClr val="accent6">
                      <a:lumMod val="50000"/>
                      <a:alpha val="91000"/>
                    </a:schemeClr>
                  </a:glow>
                </a:effectLst>
                <a:latin typeface="Arial"/>
                <a:ea typeface="ＭＳ Ｐゴシック" charset="0"/>
                <a:cs typeface="Arial"/>
              </a:rPr>
              <a:t>Seating at Jesus</a:t>
            </a:r>
            <a:r>
              <a:rPr lang="fr-FR" altLang="ja-JP" b="1" dirty="0">
                <a:effectLst>
                  <a:glow rad="127000">
                    <a:schemeClr val="accent6">
                      <a:lumMod val="50000"/>
                      <a:alpha val="91000"/>
                    </a:schemeClr>
                  </a:glow>
                </a:effectLst>
                <a:latin typeface="Arial"/>
                <a:ea typeface="ＭＳ Ｐゴシック" charset="0"/>
                <a:cs typeface="Arial"/>
              </a:rPr>
              <a:t>'</a:t>
            </a:r>
            <a:r>
              <a:rPr lang="en-US" b="1" dirty="0">
                <a:effectLst>
                  <a:glow rad="127000">
                    <a:schemeClr val="accent6">
                      <a:lumMod val="50000"/>
                      <a:alpha val="91000"/>
                    </a:schemeClr>
                  </a:glow>
                </a:effectLst>
                <a:latin typeface="Arial"/>
                <a:ea typeface="ＭＳ Ｐゴシック" charset="0"/>
                <a:cs typeface="Arial"/>
              </a:rPr>
              <a:t> Passover</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0" name="Rectangle 10"/>
          <p:cNvSpPr>
            <a:spLocks noChangeArrowheads="1"/>
          </p:cNvSpPr>
          <p:nvPr/>
        </p:nvSpPr>
        <p:spPr bwMode="auto">
          <a:xfrm>
            <a:off x="0" y="0"/>
            <a:ext cx="7848600" cy="6858000"/>
          </a:xfrm>
          <a:prstGeom prst="rect">
            <a:avLst/>
          </a:prstGeom>
          <a:gradFill rotWithShape="0">
            <a:gsLst>
              <a:gs pos="0">
                <a:schemeClr val="bg2">
                  <a:alpha val="58000"/>
                </a:schemeClr>
              </a:gs>
              <a:gs pos="100000">
                <a:schemeClr val="bg2">
                  <a:gamma/>
                  <a:shade val="46275"/>
                  <a:invGamma/>
                </a:schemeClr>
              </a:gs>
            </a:gsLst>
            <a:lin ang="5400000" scaled="1"/>
          </a:gradFill>
          <a:ln w="9525">
            <a:solidFill>
              <a:schemeClr val="tx1"/>
            </a:solidFill>
            <a:miter lim="800000"/>
            <a:headEnd/>
            <a:tailEnd/>
          </a:ln>
          <a:effectLst/>
        </p:spPr>
        <p:txBody>
          <a:bodyPr wrap="none" anchor="ctr"/>
          <a:lstStyle/>
          <a:p>
            <a:pPr>
              <a:defRPr/>
            </a:pPr>
            <a:endParaRPr lang="en-US" dirty="0">
              <a:solidFill>
                <a:srgbClr val="2F1311"/>
              </a:solidFill>
              <a:latin typeface="Tahoma" pitchFamily="22" charset="-52"/>
              <a:ea typeface="+mn-ea"/>
              <a:cs typeface="+mn-cs"/>
            </a:endParaRPr>
          </a:p>
        </p:txBody>
      </p:sp>
      <p:sp>
        <p:nvSpPr>
          <p:cNvPr id="274434" name="Text Box 5"/>
          <p:cNvSpPr txBox="1">
            <a:spLocks noChangeArrowheads="1"/>
          </p:cNvSpPr>
          <p:nvPr/>
        </p:nvSpPr>
        <p:spPr bwMode="auto">
          <a:xfrm>
            <a:off x="8397875" y="82550"/>
            <a:ext cx="669925" cy="396875"/>
          </a:xfrm>
          <a:prstGeom prst="rect">
            <a:avLst/>
          </a:prstGeom>
          <a:solidFill>
            <a:schemeClr val="tx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2000" b="1">
                <a:solidFill>
                  <a:srgbClr val="2F1311"/>
                </a:solidFill>
              </a:rPr>
              <a:t>145</a:t>
            </a:r>
          </a:p>
        </p:txBody>
      </p:sp>
      <p:pic>
        <p:nvPicPr>
          <p:cNvPr id="274435" name="Picture 6" descr="j028038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6200" y="990600"/>
            <a:ext cx="3035300" cy="304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4091" name="Text Box 11"/>
          <p:cNvSpPr txBox="1">
            <a:spLocks noChangeArrowheads="1"/>
          </p:cNvSpPr>
          <p:nvPr/>
        </p:nvSpPr>
        <p:spPr bwMode="auto">
          <a:xfrm>
            <a:off x="-76200" y="1981200"/>
            <a:ext cx="3016250" cy="58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3200" b="1">
                <a:solidFill>
                  <a:srgbClr val="2F1311"/>
                </a:solidFill>
              </a:rPr>
              <a:t>Sanctification</a:t>
            </a:r>
            <a:endParaRPr lang="en-US" sz="1800">
              <a:solidFill>
                <a:srgbClr val="2F1311"/>
              </a:solidFill>
            </a:endParaRPr>
          </a:p>
        </p:txBody>
      </p:sp>
      <p:sp>
        <p:nvSpPr>
          <p:cNvPr id="174082" name="Rectangle 2"/>
          <p:cNvSpPr>
            <a:spLocks noGrp="1" noChangeArrowheads="1"/>
          </p:cNvSpPr>
          <p:nvPr>
            <p:ph type="title"/>
          </p:nvPr>
        </p:nvSpPr>
        <p:spPr>
          <a:xfrm>
            <a:off x="228600" y="0"/>
            <a:ext cx="7477125" cy="1143000"/>
          </a:xfrm>
          <a:solidFill>
            <a:schemeClr val="bg2"/>
          </a:solidFill>
          <a:effectLst>
            <a:outerShdw blurRad="63500" dist="38099" dir="2700000" algn="ctr" rotWithShape="0">
              <a:schemeClr val="bg2">
                <a:alpha val="74998"/>
              </a:schemeClr>
            </a:outerShdw>
          </a:effectLst>
        </p:spPr>
        <p:txBody>
          <a:bodyPr/>
          <a:lstStyle/>
          <a:p>
            <a:pPr eaLnBrk="1" hangingPunct="1">
              <a:defRPr/>
            </a:pPr>
            <a:r>
              <a:rPr lang="en-US">
                <a:ea typeface="+mj-ea"/>
                <a:cs typeface="+mj-cs"/>
              </a:rPr>
              <a:t>The Four Cups (Exod. 6:6-7)</a:t>
            </a:r>
          </a:p>
        </p:txBody>
      </p:sp>
      <p:sp>
        <p:nvSpPr>
          <p:cNvPr id="14" name="TextBox 13"/>
          <p:cNvSpPr txBox="1">
            <a:spLocks noChangeArrowheads="1"/>
          </p:cNvSpPr>
          <p:nvPr/>
        </p:nvSpPr>
        <p:spPr bwMode="auto">
          <a:xfrm>
            <a:off x="4724400" y="1295400"/>
            <a:ext cx="4419600" cy="1631950"/>
          </a:xfrm>
          <a:prstGeom prst="rect">
            <a:avLst/>
          </a:prstGeom>
          <a:solidFill>
            <a:srgbClr val="660066"/>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altLang="ja-JP" sz="2000">
                <a:solidFill>
                  <a:srgbClr val="FFFFFF"/>
                </a:solidFill>
              </a:rPr>
              <a:t>"</a:t>
            </a:r>
            <a:r>
              <a:rPr lang="en-US" sz="2000">
                <a:solidFill>
                  <a:srgbClr val="FFFFFF"/>
                </a:solidFill>
              </a:rPr>
              <a:t>Therefore, say to the Israelites: </a:t>
            </a:r>
          </a:p>
          <a:p>
            <a:r>
              <a:rPr lang="fr-FR" altLang="ja-JP" sz="2000">
                <a:solidFill>
                  <a:srgbClr val="FFFFFF"/>
                </a:solidFill>
              </a:rPr>
              <a:t>'</a:t>
            </a:r>
            <a:r>
              <a:rPr lang="en-US" sz="2000">
                <a:solidFill>
                  <a:srgbClr val="FFFFFF"/>
                </a:solidFill>
              </a:rPr>
              <a:t>I am the Lord, and </a:t>
            </a:r>
            <a:r>
              <a:rPr lang="en-US" sz="2000" u="sng">
                <a:solidFill>
                  <a:srgbClr val="FFFF00"/>
                </a:solidFill>
              </a:rPr>
              <a:t>I will </a:t>
            </a:r>
            <a:r>
              <a:rPr lang="en-US" sz="2000">
                <a:solidFill>
                  <a:srgbClr val="FFFF00"/>
                </a:solidFill>
              </a:rPr>
              <a:t>bring you out </a:t>
            </a:r>
            <a:r>
              <a:rPr lang="en-US" sz="2000">
                <a:solidFill>
                  <a:srgbClr val="FFFFFF"/>
                </a:solidFill>
              </a:rPr>
              <a:t>from under the yoke of the Egyptians. </a:t>
            </a:r>
          </a:p>
          <a:p>
            <a:endParaRPr lang="en-US" sz="2000">
              <a:solidFill>
                <a:srgbClr val="FFFFFF"/>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409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091" grpId="0"/>
      <p:bldP spid="14"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8855"/>
            <a:ext cx="9144000" cy="917575"/>
          </a:xfrm>
        </p:spPr>
        <p:txBody>
          <a:bodyPr/>
          <a:lstStyle/>
          <a:p>
            <a:pPr>
              <a:defRPr/>
            </a:pPr>
            <a:r>
              <a:rPr lang="en-US" sz="4000" b="1" dirty="0">
                <a:solidFill>
                  <a:schemeClr val="bg1"/>
                </a:solidFill>
                <a:effectLst>
                  <a:glow rad="127000">
                    <a:schemeClr val="tx1">
                      <a:alpha val="98000"/>
                    </a:schemeClr>
                  </a:glow>
                </a:effectLst>
                <a:latin typeface="Arial" charset="0"/>
                <a:ea typeface="ヒラギノ角ゴ Pro W3" charset="0"/>
                <a:cs typeface="ヒラギノ角ゴ Pro W3" charset="0"/>
              </a:rPr>
              <a:t>We Teach Kids to Wash Their Hands</a:t>
            </a:r>
          </a:p>
        </p:txBody>
      </p:sp>
      <p:pic>
        <p:nvPicPr>
          <p:cNvPr id="276483" name="Picture 2"/>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900113"/>
            <a:ext cx="9144000" cy="5943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277506"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175" y="742950"/>
            <a:ext cx="9144000" cy="6115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0" y="-8855"/>
            <a:ext cx="9144000" cy="917575"/>
          </a:xfrm>
        </p:spPr>
        <p:txBody>
          <a:bodyPr/>
          <a:lstStyle/>
          <a:p>
            <a:pPr>
              <a:defRPr/>
            </a:pPr>
            <a:r>
              <a:rPr lang="en-US" sz="3600" b="1" dirty="0">
                <a:solidFill>
                  <a:schemeClr val="bg1"/>
                </a:solidFill>
                <a:effectLst>
                  <a:glow rad="127000">
                    <a:schemeClr val="tx1">
                      <a:alpha val="98000"/>
                    </a:schemeClr>
                  </a:glow>
                </a:effectLst>
                <a:latin typeface="Arial" charset="0"/>
                <a:ea typeface="ヒラギノ角ゴ Pro W3" charset="0"/>
                <a:cs typeface="ヒラギノ角ゴ Pro W3" charset="0"/>
              </a:rPr>
              <a:t>The Seder Leader Washes His  Hands</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ChangeArrowheads="1"/>
          </p:cNvSpPr>
          <p:nvPr>
            <p:ph type="ctrTitle"/>
          </p:nvPr>
        </p:nvSpPr>
        <p:spPr>
          <a:xfrm>
            <a:off x="304800" y="381000"/>
            <a:ext cx="3276600" cy="2209800"/>
          </a:xfrm>
          <a:effectLst>
            <a:outerShdw blurRad="38100" dist="35921" dir="2700000" algn="ctr" rotWithShape="0">
              <a:srgbClr val="000000">
                <a:alpha val="99962"/>
              </a:srgbClr>
            </a:outerShdw>
          </a:effectLst>
        </p:spPr>
        <p:txBody>
          <a:bodyPr/>
          <a:lstStyle/>
          <a:p>
            <a:pPr eaLnBrk="1" hangingPunct="1">
              <a:defRPr/>
            </a:pPr>
            <a:r>
              <a:rPr lang="en-US">
                <a:solidFill>
                  <a:srgbClr val="FFFFFF"/>
                </a:solidFill>
                <a:latin typeface="Trebuchet MS" charset="0"/>
                <a:ea typeface="Osaka" charset="0"/>
                <a:cs typeface="Osaka" charset="0"/>
              </a:rPr>
              <a:t>Feet instead of hands</a:t>
            </a:r>
            <a:endParaRPr lang="en-US">
              <a:latin typeface="Trebuchet MS" charset="0"/>
              <a:ea typeface="Osaka" charset="0"/>
              <a:cs typeface="Osaka" charset="0"/>
            </a:endParaRPr>
          </a:p>
        </p:txBody>
      </p:sp>
      <p:pic>
        <p:nvPicPr>
          <p:cNvPr id="278530" name="Picture 4" descr="Washing fee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840163" y="0"/>
            <a:ext cx="5303837" cy="69675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9857" name="Picture 7" descr="Romans 200 Blue Background.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813" y="-26988"/>
            <a:ext cx="9120187" cy="69850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7346" name="Rectangle 2"/>
          <p:cNvSpPr>
            <a:spLocks noGrp="1" noChangeArrowheads="1"/>
          </p:cNvSpPr>
          <p:nvPr>
            <p:ph type="title"/>
          </p:nvPr>
        </p:nvSpPr>
        <p:spPr>
          <a:xfrm>
            <a:off x="0" y="277813"/>
            <a:ext cx="9144000" cy="1143000"/>
          </a:xfrm>
        </p:spPr>
        <p:txBody>
          <a:bodyPr/>
          <a:lstStyle/>
          <a:p>
            <a:pPr eaLnBrk="1" hangingPunct="1"/>
            <a:r>
              <a:rPr lang="en-US" altLang="en-US" b="1">
                <a:solidFill>
                  <a:srgbClr val="FFFFFF"/>
                </a:solidFill>
              </a:rPr>
              <a:t>Feast of Unleavened Bread</a:t>
            </a:r>
          </a:p>
        </p:txBody>
      </p:sp>
      <p:pic>
        <p:nvPicPr>
          <p:cNvPr id="249860" name="Picture 14" descr="bdyeast">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1295400"/>
            <a:ext cx="3048000" cy="2419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49861" name="Picture 16" descr="yeast-breadmachine">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67400" y="1295400"/>
            <a:ext cx="3048000" cy="2359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7364" name="Text Box 20"/>
          <p:cNvSpPr txBox="1">
            <a:spLocks noChangeArrowheads="1"/>
          </p:cNvSpPr>
          <p:nvPr/>
        </p:nvSpPr>
        <p:spPr bwMode="auto">
          <a:xfrm>
            <a:off x="8305800" y="73025"/>
            <a:ext cx="698178" cy="461665"/>
          </a:xfrm>
          <a:prstGeom prst="rect">
            <a:avLst/>
          </a:prstGeom>
          <a:noFill/>
          <a:ln>
            <a:noFill/>
          </a:ln>
          <a:effectLst>
            <a:outerShdw dist="35921" dir="2700000" algn="ctr" rotWithShape="0">
              <a:srgbClr val="0604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en-US" altLang="en-US" b="1">
                <a:solidFill>
                  <a:srgbClr val="FFFFFF"/>
                </a:solidFill>
                <a:latin typeface="Arial"/>
                <a:cs typeface="Arial"/>
              </a:rPr>
              <a:t>184</a:t>
            </a:r>
            <a:endParaRPr lang="en-US" altLang="en-US" sz="1800">
              <a:solidFill>
                <a:srgbClr val="FFFFFF"/>
              </a:solidFill>
              <a:latin typeface="Arial"/>
              <a:cs typeface="Arial"/>
            </a:endParaRPr>
          </a:p>
        </p:txBody>
      </p:sp>
      <p:pic>
        <p:nvPicPr>
          <p:cNvPr id="2" name="Picture 1"/>
          <p:cNvPicPr>
            <a:picLocks noChangeAspect="1"/>
          </p:cNvPicPr>
          <p:nvPr/>
        </p:nvPicPr>
        <p:blipFill>
          <a:blip r:embed="rId8"/>
          <a:stretch>
            <a:fillRect/>
          </a:stretch>
        </p:blipFill>
        <p:spPr>
          <a:xfrm>
            <a:off x="251520" y="3810000"/>
            <a:ext cx="4572000" cy="3048000"/>
          </a:xfrm>
          <a:prstGeom prst="rect">
            <a:avLst/>
          </a:prstGeom>
        </p:spPr>
      </p:pic>
      <p:pic>
        <p:nvPicPr>
          <p:cNvPr id="3" name="Picture 2"/>
          <p:cNvPicPr>
            <a:picLocks noChangeAspect="1"/>
          </p:cNvPicPr>
          <p:nvPr/>
        </p:nvPicPr>
        <p:blipFill rotWithShape="1">
          <a:blip r:embed="rId9"/>
          <a:srcRect l="32700"/>
          <a:stretch/>
        </p:blipFill>
        <p:spPr>
          <a:xfrm rot="16200000">
            <a:off x="3377567" y="1409713"/>
            <a:ext cx="2374625" cy="2146000"/>
          </a:xfrm>
          <a:prstGeom prst="rect">
            <a:avLst/>
          </a:prstGeom>
        </p:spPr>
      </p:pic>
    </p:spTree>
    <p:extLst>
      <p:ext uri="{BB962C8B-B14F-4D97-AF65-F5344CB8AC3E}">
        <p14:creationId xmlns:p14="http://schemas.microsoft.com/office/powerpoint/2010/main" val="394592551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2625" name="Picture 2" descr="Purim"/>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82626" name="Rectangle 3"/>
          <p:cNvSpPr>
            <a:spLocks noGrp="1" noChangeArrowheads="1"/>
          </p:cNvSpPr>
          <p:nvPr>
            <p:ph type="title"/>
          </p:nvPr>
        </p:nvSpPr>
        <p:spPr>
          <a:xfrm>
            <a:off x="457200" y="76200"/>
            <a:ext cx="8229600" cy="712788"/>
          </a:xfrm>
          <a:gradFill rotWithShape="1">
            <a:gsLst>
              <a:gs pos="0">
                <a:srgbClr val="760000"/>
              </a:gs>
              <a:gs pos="50000">
                <a:srgbClr val="FF0000"/>
              </a:gs>
              <a:gs pos="100000">
                <a:srgbClr val="760000"/>
              </a:gs>
            </a:gsLst>
            <a:lin ang="5400000" scaled="1"/>
          </a:gradFill>
        </p:spPr>
        <p:txBody>
          <a:bodyPr/>
          <a:lstStyle/>
          <a:p>
            <a:r>
              <a:rPr lang="en-US" altLang="ja-JP" sz="3600" b="1">
                <a:solidFill>
                  <a:schemeClr val="tx1"/>
                </a:solidFill>
                <a:effectLst/>
                <a:latin typeface="Arial"/>
                <a:ea typeface="ＭＳ Ｐゴシック" charset="0"/>
                <a:cs typeface="Arial"/>
              </a:rPr>
              <a:t>"</a:t>
            </a:r>
            <a:r>
              <a:rPr lang="en-US" sz="3600" b="1">
                <a:solidFill>
                  <a:schemeClr val="tx1"/>
                </a:solidFill>
                <a:effectLst/>
                <a:latin typeface="Arial"/>
                <a:ea typeface="ＭＳ Ｐゴシック" charset="0"/>
                <a:cs typeface="Arial"/>
              </a:rPr>
              <a:t>Burn All the Yeast!</a:t>
            </a:r>
            <a:r>
              <a:rPr lang="en-US" altLang="ja-JP" sz="3600" b="1">
                <a:solidFill>
                  <a:schemeClr val="tx1"/>
                </a:solidFill>
                <a:effectLst/>
                <a:latin typeface="Arial"/>
                <a:ea typeface="ＭＳ Ｐゴシック" charset="0"/>
                <a:cs typeface="Arial"/>
              </a:rPr>
              <a:t>"</a:t>
            </a:r>
            <a:endParaRPr lang="en-US" sz="3600" b="1">
              <a:solidFill>
                <a:schemeClr val="tx1"/>
              </a:solidFill>
              <a:effectLst/>
              <a:latin typeface="Arial"/>
              <a:ea typeface="ＭＳ Ｐゴシック" charset="0"/>
              <a:cs typeface="Arial"/>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4673" name="Picture 2" descr="OMSSO020"/>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619125"/>
            <a:ext cx="9144000" cy="5705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2035" name="Rectangle 3"/>
          <p:cNvSpPr>
            <a:spLocks noGrp="1" noChangeArrowheads="1"/>
          </p:cNvSpPr>
          <p:nvPr>
            <p:ph type="title" idx="4294967295"/>
          </p:nvPr>
        </p:nvSpPr>
        <p:spPr>
          <a:xfrm>
            <a:off x="0" y="-76200"/>
            <a:ext cx="9144000" cy="685800"/>
          </a:xfrm>
          <a:solidFill>
            <a:schemeClr val="tx1"/>
          </a:solidFill>
          <a:effectLst>
            <a:outerShdw blurRad="63500" dist="107763" dir="2700000" algn="ctr" rotWithShape="0">
              <a:srgbClr val="000000">
                <a:alpha val="74998"/>
              </a:srgbClr>
            </a:outerShdw>
          </a:effectLst>
        </p:spPr>
        <p:txBody>
          <a:bodyPr/>
          <a:lstStyle/>
          <a:p>
            <a:pPr>
              <a:defRPr/>
            </a:pPr>
            <a:r>
              <a:rPr lang="en-US" sz="3200">
                <a:latin typeface="Arial" charset="0"/>
                <a:ea typeface="ＭＳ Ｐゴシック" charset="0"/>
                <a:cs typeface="ＭＳ Ｐゴシック" charset="0"/>
              </a:rPr>
              <a:t>Egyptians Ruthlessly Oppressed Israel</a:t>
            </a:r>
            <a:endParaRPr lang="en-US" sz="3600">
              <a:latin typeface="Arial" charset="0"/>
              <a:ea typeface="ＭＳ Ｐゴシック" charset="0"/>
              <a:cs typeface="ＭＳ Ｐゴシック" charset="0"/>
            </a:endParaRPr>
          </a:p>
        </p:txBody>
      </p:sp>
    </p:spTree>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21" name="Picture 3" descr="matzah striped.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372600" cy="7043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1970" name="Title 1"/>
          <p:cNvSpPr>
            <a:spLocks noGrp="1"/>
          </p:cNvSpPr>
          <p:nvPr>
            <p:ph type="ctrTitle"/>
          </p:nvPr>
        </p:nvSpPr>
        <p:spPr>
          <a:xfrm>
            <a:off x="0" y="-76200"/>
            <a:ext cx="9252520" cy="914400"/>
          </a:xfrm>
        </p:spPr>
        <p:txBody>
          <a:bodyPr/>
          <a:lstStyle/>
          <a:p>
            <a:pPr>
              <a:defRPr/>
            </a:pPr>
            <a:r>
              <a:rPr lang="en-US" sz="5400" b="1" dirty="0">
                <a:solidFill>
                  <a:schemeClr val="bg1"/>
                </a:solidFill>
                <a:effectLst>
                  <a:glow rad="127000">
                    <a:schemeClr val="tx1">
                      <a:alpha val="98000"/>
                    </a:schemeClr>
                  </a:glow>
                </a:effectLst>
                <a:latin typeface="Arial" charset="0"/>
                <a:ea typeface="ヒラギノ角ゴ Pro W3" charset="0"/>
                <a:cs typeface="ヒラギノ角ゴ Pro W3" charset="0"/>
              </a:rPr>
              <a:t>The Three </a:t>
            </a:r>
            <a:r>
              <a:rPr lang="en-US" sz="5400" b="1" dirty="0" err="1">
                <a:solidFill>
                  <a:schemeClr val="bg1"/>
                </a:solidFill>
                <a:effectLst>
                  <a:glow rad="127000">
                    <a:schemeClr val="tx1">
                      <a:alpha val="98000"/>
                    </a:schemeClr>
                  </a:glow>
                </a:effectLst>
                <a:latin typeface="Arial" charset="0"/>
                <a:ea typeface="ヒラギノ角ゴ Pro W3" charset="0"/>
                <a:cs typeface="ヒラギノ角ゴ Pro W3" charset="0"/>
              </a:rPr>
              <a:t>Matzah</a:t>
            </a:r>
            <a:endParaRPr lang="en-US" sz="5400" b="1" dirty="0">
              <a:solidFill>
                <a:schemeClr val="bg1"/>
              </a:solidFill>
              <a:effectLst>
                <a:glow rad="127000">
                  <a:schemeClr val="tx1">
                    <a:alpha val="98000"/>
                  </a:schemeClr>
                </a:glow>
              </a:effectLst>
              <a:latin typeface="Arial" charset="0"/>
              <a:ea typeface="ヒラギノ角ゴ Pro W3" charset="0"/>
              <a:cs typeface="ヒラギノ角ゴ Pro W3" charset="0"/>
            </a:endParaRPr>
          </a:p>
        </p:txBody>
      </p:sp>
      <p:sp>
        <p:nvSpPr>
          <p:cNvPr id="211971" name="Subtitle 2"/>
          <p:cNvSpPr>
            <a:spLocks noGrp="1"/>
          </p:cNvSpPr>
          <p:nvPr>
            <p:ph type="subTitle" idx="1"/>
          </p:nvPr>
        </p:nvSpPr>
        <p:spPr>
          <a:xfrm>
            <a:off x="0" y="838200"/>
            <a:ext cx="9324528" cy="674688"/>
          </a:xfrm>
        </p:spPr>
        <p:txBody>
          <a:bodyPr anchor="ctr"/>
          <a:lstStyle/>
          <a:p>
            <a:pPr>
              <a:spcBef>
                <a:spcPct val="0"/>
              </a:spcBef>
              <a:defRPr/>
            </a:pPr>
            <a:r>
              <a:rPr lang="en-US" sz="4000" b="1" i="1" dirty="0">
                <a:solidFill>
                  <a:schemeClr val="bg1"/>
                </a:solidFill>
                <a:effectLst>
                  <a:glow rad="127000">
                    <a:schemeClr val="tx1">
                      <a:alpha val="98000"/>
                    </a:schemeClr>
                  </a:glow>
                </a:effectLst>
                <a:latin typeface="Arial" charset="0"/>
                <a:ea typeface="ヒラギノ角ゴ Pro W3" charset="0"/>
                <a:cs typeface="ヒラギノ角ゴ Pro W3" charset="0"/>
              </a:rPr>
              <a:t>Striped and pierced…</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76200"/>
            <a:ext cx="7772400" cy="917575"/>
          </a:xfrm>
        </p:spPr>
        <p:txBody>
          <a:bodyPr/>
          <a:lstStyle/>
          <a:p>
            <a:pPr>
              <a:defRPr/>
            </a:pPr>
            <a:r>
              <a:rPr lang="en-US" sz="4800" b="1" dirty="0" err="1">
                <a:solidFill>
                  <a:schemeClr val="bg1"/>
                </a:solidFill>
                <a:effectLst>
                  <a:glow rad="127000">
                    <a:schemeClr val="tx1">
                      <a:alpha val="98000"/>
                    </a:schemeClr>
                  </a:glow>
                </a:effectLst>
                <a:latin typeface="Arial" charset="0"/>
                <a:ea typeface="ヒラギノ角ゴ Pro W3" charset="0"/>
                <a:cs typeface="ヒラギノ角ゴ Pro W3" charset="0"/>
              </a:rPr>
              <a:t>Hagadah</a:t>
            </a:r>
            <a:endParaRPr lang="en-US" sz="4800" b="1" dirty="0">
              <a:solidFill>
                <a:schemeClr val="bg1"/>
              </a:solidFill>
              <a:effectLst>
                <a:glow rad="127000">
                  <a:schemeClr val="tx1">
                    <a:alpha val="98000"/>
                  </a:schemeClr>
                </a:glow>
              </a:effectLst>
              <a:latin typeface="Arial" charset="0"/>
              <a:ea typeface="ヒラギノ角ゴ Pro W3" charset="0"/>
              <a:cs typeface="ヒラギノ角ゴ Pro W3" charset="0"/>
            </a:endParaRPr>
          </a:p>
        </p:txBody>
      </p:sp>
      <p:sp>
        <p:nvSpPr>
          <p:cNvPr id="3" name="Title 1"/>
          <p:cNvSpPr txBox="1">
            <a:spLocks/>
          </p:cNvSpPr>
          <p:nvPr/>
        </p:nvSpPr>
        <p:spPr bwMode="auto">
          <a:xfrm>
            <a:off x="685800" y="1371600"/>
            <a:ext cx="7772400" cy="917575"/>
          </a:xfrm>
          <a:prstGeom prst="rect">
            <a:avLst/>
          </a:prstGeom>
          <a:noFill/>
          <a:ln>
            <a:noFill/>
          </a:ln>
        </p:spPr>
        <p:txBody>
          <a:bodyPr anchor="ctr"/>
          <a:lstStyle>
            <a:lvl1pPr algn="ctr">
              <a:defRPr sz="4800" b="1">
                <a:solidFill>
                  <a:schemeClr val="bg1"/>
                </a:solidFill>
                <a:effectLst>
                  <a:glow rad="127000">
                    <a:schemeClr val="tx1">
                      <a:alpha val="98000"/>
                    </a:schemeClr>
                  </a:glow>
                </a:effectLst>
                <a:latin typeface="Arial" charset="0"/>
                <a:ea typeface="ヒラギノ角ゴ Pro W3" charset="0"/>
                <a:cs typeface="ヒラギノ角ゴ Pro W3" charset="0"/>
              </a:defRPr>
            </a:lvl1pPr>
            <a:lvl2pPr algn="ctr">
              <a:defRPr sz="4400">
                <a:solidFill>
                  <a:schemeClr val="tx2"/>
                </a:solidFill>
                <a:latin typeface="Arial" charset="0"/>
                <a:ea typeface="ヒラギノ角ゴ Pro W3" pitchFamily="80" charset="-128"/>
                <a:cs typeface="ヒラギノ角ゴ Pro W3" charset="-128"/>
              </a:defRPr>
            </a:lvl2pPr>
            <a:lvl3pPr algn="ctr">
              <a:defRPr sz="4400">
                <a:solidFill>
                  <a:schemeClr val="tx2"/>
                </a:solidFill>
                <a:latin typeface="Arial" charset="0"/>
                <a:ea typeface="ヒラギノ角ゴ Pro W3" pitchFamily="80" charset="-128"/>
                <a:cs typeface="ヒラギノ角ゴ Pro W3" charset="-128"/>
              </a:defRPr>
            </a:lvl3pPr>
            <a:lvl4pPr algn="ctr">
              <a:defRPr sz="4400">
                <a:solidFill>
                  <a:schemeClr val="tx2"/>
                </a:solidFill>
                <a:latin typeface="Arial" charset="0"/>
                <a:ea typeface="ヒラギノ角ゴ Pro W3" pitchFamily="80" charset="-128"/>
                <a:cs typeface="ヒラギノ角ゴ Pro W3" charset="-128"/>
              </a:defRPr>
            </a:lvl4pPr>
            <a:lvl5pPr algn="ctr">
              <a:defRPr sz="4400">
                <a:solidFill>
                  <a:schemeClr val="tx2"/>
                </a:solidFill>
                <a:latin typeface="Arial" charset="0"/>
                <a:ea typeface="ヒラギノ角ゴ Pro W3" pitchFamily="80" charset="-128"/>
                <a:cs typeface="ヒラギノ角ゴ Pro W3" charset="-128"/>
              </a:defRPr>
            </a:lvl5pPr>
            <a:lvl6pPr marL="457200" algn="ctr" fontAlgn="base">
              <a:spcBef>
                <a:spcPct val="0"/>
              </a:spcBef>
              <a:spcAft>
                <a:spcPct val="0"/>
              </a:spcAft>
              <a:defRPr sz="4400">
                <a:solidFill>
                  <a:schemeClr val="tx2"/>
                </a:solidFill>
                <a:latin typeface="Arial" charset="0"/>
                <a:ea typeface="ヒラギノ角ゴ Pro W3" pitchFamily="80" charset="-128"/>
              </a:defRPr>
            </a:lvl6pPr>
            <a:lvl7pPr marL="914400" algn="ctr" fontAlgn="base">
              <a:spcBef>
                <a:spcPct val="0"/>
              </a:spcBef>
              <a:spcAft>
                <a:spcPct val="0"/>
              </a:spcAft>
              <a:defRPr sz="4400">
                <a:solidFill>
                  <a:schemeClr val="tx2"/>
                </a:solidFill>
                <a:latin typeface="Arial" charset="0"/>
                <a:ea typeface="ヒラギノ角ゴ Pro W3" pitchFamily="80" charset="-128"/>
              </a:defRPr>
            </a:lvl7pPr>
            <a:lvl8pPr marL="1371600" algn="ctr" fontAlgn="base">
              <a:spcBef>
                <a:spcPct val="0"/>
              </a:spcBef>
              <a:spcAft>
                <a:spcPct val="0"/>
              </a:spcAft>
              <a:defRPr sz="4400">
                <a:solidFill>
                  <a:schemeClr val="tx2"/>
                </a:solidFill>
                <a:latin typeface="Arial" charset="0"/>
                <a:ea typeface="ヒラギノ角ゴ Pro W3" pitchFamily="80" charset="-128"/>
              </a:defRPr>
            </a:lvl8pPr>
            <a:lvl9pPr marL="1828800" algn="ctr" fontAlgn="base">
              <a:spcBef>
                <a:spcPct val="0"/>
              </a:spcBef>
              <a:spcAft>
                <a:spcPct val="0"/>
              </a:spcAft>
              <a:defRPr sz="4400">
                <a:solidFill>
                  <a:schemeClr val="tx2"/>
                </a:solidFill>
                <a:latin typeface="Arial" charset="0"/>
                <a:ea typeface="ヒラギノ角ゴ Pro W3" pitchFamily="80" charset="-128"/>
              </a:defRPr>
            </a:lvl9pPr>
          </a:lstStyle>
          <a:p>
            <a:pPr>
              <a:defRPr/>
            </a:pPr>
            <a:r>
              <a:rPr lang="en-US" sz="4000" i="1" dirty="0"/>
              <a:t>The Four Questions</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8769" name="Picture 1" descr="Exod 1 Mud Bricks.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7083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88770" name="Title 2"/>
          <p:cNvSpPr>
            <a:spLocks noGrp="1"/>
          </p:cNvSpPr>
          <p:nvPr>
            <p:ph type="title" idx="4294967295"/>
          </p:nvPr>
        </p:nvSpPr>
        <p:spPr>
          <a:xfrm>
            <a:off x="0" y="304800"/>
            <a:ext cx="6227763" cy="114300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sz="5400">
                <a:solidFill>
                  <a:srgbClr val="020020"/>
                </a:solidFill>
                <a:effectLst/>
                <a:latin typeface="Arial" charset="0"/>
                <a:ea typeface="ＭＳ Ｐゴシック" charset="0"/>
              </a:rPr>
              <a:t>Mud Bricks</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849" name="Content Placeholder 3" descr="Passover seating.jpg"/>
          <p:cNvPicPr>
            <a:picLocks noGrp="1" noChangeAspect="1"/>
          </p:cNvPicPr>
          <p:nvPr>
            <p:ph idx="1"/>
          </p:nvPr>
        </p:nvPicPr>
        <p:blipFill>
          <a:blip r:embed="rId3" cstate="screen">
            <a:extLst>
              <a:ext uri="{28A0092B-C50C-407E-A947-70E740481C1C}">
                <a14:useLocalDpi xmlns:a14="http://schemas.microsoft.com/office/drawing/2010/main"/>
              </a:ext>
            </a:extLst>
          </a:blip>
          <a:srcRect t="-2217" b="-2217"/>
          <a:stretch>
            <a:fillRect/>
          </a:stretch>
        </p:blipFill>
        <p:spPr>
          <a:xfrm>
            <a:off x="0" y="-152400"/>
            <a:ext cx="9296400" cy="7353300"/>
          </a:xfrm>
        </p:spPr>
      </p:pic>
      <p:sp>
        <p:nvSpPr>
          <p:cNvPr id="206850" name="Title 1"/>
          <p:cNvSpPr>
            <a:spLocks noGrp="1"/>
          </p:cNvSpPr>
          <p:nvPr>
            <p:ph type="title"/>
          </p:nvPr>
        </p:nvSpPr>
        <p:spPr>
          <a:xfrm>
            <a:off x="76200" y="0"/>
            <a:ext cx="7477125" cy="763588"/>
          </a:xfrm>
        </p:spPr>
        <p:txBody>
          <a:bodyPr/>
          <a:lstStyle/>
          <a:p>
            <a:r>
              <a:rPr lang="en-US" i="1">
                <a:solidFill>
                  <a:schemeClr val="tx1"/>
                </a:solidFill>
                <a:latin typeface="Arial" charset="0"/>
                <a:ea typeface="ＭＳ Ｐゴシック" charset="0"/>
                <a:cs typeface="ＭＳ Ｐゴシック" charset="0"/>
              </a:rPr>
              <a:t>Seating</a:t>
            </a:r>
          </a:p>
        </p:txBody>
      </p:sp>
      <p:sp>
        <p:nvSpPr>
          <p:cNvPr id="4" name="Oval 3"/>
          <p:cNvSpPr/>
          <p:nvPr/>
        </p:nvSpPr>
        <p:spPr bwMode="auto">
          <a:xfrm>
            <a:off x="2819400" y="533400"/>
            <a:ext cx="914400" cy="1143000"/>
          </a:xfrm>
          <a:prstGeom prst="ellipse">
            <a:avLst/>
          </a:prstGeom>
          <a:noFill/>
          <a:ln w="76200" cap="flat" cmpd="sng" algn="ctr">
            <a:solidFill>
              <a:srgbClr val="FFFFFF"/>
            </a:solidFill>
            <a:prstDash val="solid"/>
            <a:round/>
            <a:headEnd type="none" w="med" len="med"/>
            <a:tailEnd type="none" w="med" len="med"/>
          </a:ln>
          <a:effectLst/>
        </p:spPr>
        <p:txBody>
          <a:bodyPr/>
          <a:lstStyle/>
          <a:p>
            <a:pPr>
              <a:defRPr/>
            </a:pPr>
            <a:endParaRPr lang="en-US" dirty="0">
              <a:ln>
                <a:solidFill>
                  <a:srgbClr val="FF0000"/>
                </a:solidFill>
              </a:ln>
              <a:solidFill>
                <a:srgbClr val="FF0000"/>
              </a:solidFill>
              <a:latin typeface="Tahoma" pitchFamily="22" charset="-52"/>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grpId="0" nodeType="clickEffect">
                                  <p:stCondLst>
                                    <p:cond delay="0"/>
                                  </p:stCondLst>
                                  <p:iterate type="lt">
                                    <p:tmPct val="5000"/>
                                  </p:iterate>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9793" name="Picture 1" descr="angel-of-death-colored-bible-passover.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276600" y="0"/>
            <a:ext cx="5867400" cy="6861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89794" name="Title 2"/>
          <p:cNvSpPr>
            <a:spLocks noGrp="1"/>
          </p:cNvSpPr>
          <p:nvPr>
            <p:ph type="title" idx="4294967295"/>
          </p:nvPr>
        </p:nvSpPr>
        <p:spPr>
          <a:xfrm>
            <a:off x="152400" y="152400"/>
            <a:ext cx="2971800" cy="6705600"/>
          </a:xfrm>
        </p:spPr>
        <p:txBody>
          <a:bodyPr/>
          <a:lstStyle/>
          <a:p>
            <a:r>
              <a:rPr lang="en-US" sz="4000" b="1">
                <a:solidFill>
                  <a:srgbClr val="FFFFFF"/>
                </a:solidFill>
                <a:latin typeface="Arial" charset="0"/>
                <a:ea typeface="ＭＳ Ｐゴシック" charset="0"/>
                <a:cs typeface="Arial" charset="0"/>
              </a:rPr>
              <a:t>Exodus 12:1-16</a:t>
            </a:r>
            <a:br>
              <a:rPr lang="en-US" sz="4000" b="1">
                <a:solidFill>
                  <a:srgbClr val="FFFFFF"/>
                </a:solidFill>
                <a:latin typeface="Arial" charset="0"/>
                <a:ea typeface="ＭＳ Ｐゴシック" charset="0"/>
                <a:cs typeface="Arial" charset="0"/>
              </a:rPr>
            </a:br>
            <a:br>
              <a:rPr lang="en-US" sz="3600">
                <a:solidFill>
                  <a:srgbClr val="FFFFFF"/>
                </a:solidFill>
                <a:latin typeface="Arial" charset="0"/>
                <a:ea typeface="ＭＳ Ｐゴシック" charset="0"/>
                <a:cs typeface="Arial" charset="0"/>
              </a:rPr>
            </a:br>
            <a:r>
              <a:rPr lang="en-US" sz="3600">
                <a:solidFill>
                  <a:srgbClr val="FFFFFF"/>
                </a:solidFill>
                <a:latin typeface="Arial" charset="0"/>
                <a:ea typeface="ＭＳ Ｐゴシック" charset="0"/>
                <a:cs typeface="Arial" charset="0"/>
              </a:rPr>
              <a:t>The Angel of Death Passed Over Houses with Blood on the Doors</a:t>
            </a:r>
          </a:p>
        </p:txBody>
      </p:sp>
      <p:sp>
        <p:nvSpPr>
          <p:cNvPr id="289795" name="Title 2"/>
          <p:cNvSpPr txBox="1">
            <a:spLocks/>
          </p:cNvSpPr>
          <p:nvPr/>
        </p:nvSpPr>
        <p:spPr bwMode="auto">
          <a:xfrm>
            <a:off x="3347864" y="6021388"/>
            <a:ext cx="5688186" cy="765175"/>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ctr"/>
            <a:r>
              <a:rPr lang="en-US" sz="1800" b="1" i="1">
                <a:solidFill>
                  <a:srgbClr val="800000"/>
                </a:solidFill>
                <a:latin typeface="Arial" charset="0"/>
                <a:cs typeface="Arial" charset="0"/>
              </a:rPr>
              <a:t>Thus says the L</a:t>
            </a:r>
            <a:r>
              <a:rPr lang="en-US" sz="1600" b="1" i="1">
                <a:solidFill>
                  <a:srgbClr val="800000"/>
                </a:solidFill>
                <a:latin typeface="Arial" charset="0"/>
                <a:cs typeface="Arial" charset="0"/>
              </a:rPr>
              <a:t>ORD</a:t>
            </a:r>
            <a:r>
              <a:rPr lang="en-US" sz="1800" b="1" i="1">
                <a:solidFill>
                  <a:srgbClr val="800000"/>
                </a:solidFill>
                <a:latin typeface="Arial" charset="0"/>
                <a:cs typeface="Arial" charset="0"/>
              </a:rPr>
              <a:t>, "About midnight I will go out in the midst of Egypt" (Exod. 11:4)</a:t>
            </a:r>
            <a:endParaRPr lang="en-US" sz="1600" b="1" i="1">
              <a:solidFill>
                <a:srgbClr val="800000"/>
              </a:solidFill>
              <a:latin typeface="Arial" charset="0"/>
              <a:cs typeface="Arial" charset="0"/>
            </a:endParaRPr>
          </a:p>
        </p:txBody>
      </p:sp>
    </p:spTree>
  </p:cSld>
  <p:clrMapOvr>
    <a:masterClrMapping/>
  </p:clrMapOvr>
  <p:transition spd="med">
    <p:randomBar dir="vert"/>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0817" name="Picture 3" descr="matzah striped.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372600" cy="7043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1970" name="Title 1"/>
          <p:cNvSpPr>
            <a:spLocks noGrp="1"/>
          </p:cNvSpPr>
          <p:nvPr>
            <p:ph type="ctrTitle"/>
          </p:nvPr>
        </p:nvSpPr>
        <p:spPr>
          <a:xfrm>
            <a:off x="0" y="-76200"/>
            <a:ext cx="9252520" cy="914400"/>
          </a:xfrm>
        </p:spPr>
        <p:txBody>
          <a:bodyPr/>
          <a:lstStyle/>
          <a:p>
            <a:pPr>
              <a:defRPr/>
            </a:pPr>
            <a:r>
              <a:rPr lang="en-US" sz="5400" b="1" dirty="0">
                <a:solidFill>
                  <a:schemeClr val="bg1"/>
                </a:solidFill>
                <a:effectLst>
                  <a:glow rad="127000">
                    <a:schemeClr val="tx1">
                      <a:alpha val="98000"/>
                    </a:schemeClr>
                  </a:glow>
                </a:effectLst>
                <a:latin typeface="Arial" charset="0"/>
                <a:ea typeface="ヒラギノ角ゴ Pro W3" charset="0"/>
                <a:cs typeface="ヒラギノ角ゴ Pro W3" charset="0"/>
              </a:rPr>
              <a:t>The Three </a:t>
            </a:r>
            <a:r>
              <a:rPr lang="en-US" sz="5400" b="1" dirty="0" err="1">
                <a:solidFill>
                  <a:schemeClr val="bg1"/>
                </a:solidFill>
                <a:effectLst>
                  <a:glow rad="127000">
                    <a:schemeClr val="tx1">
                      <a:alpha val="98000"/>
                    </a:schemeClr>
                  </a:glow>
                </a:effectLst>
                <a:latin typeface="Arial" charset="0"/>
                <a:ea typeface="ヒラギノ角ゴ Pro W3" charset="0"/>
                <a:cs typeface="ヒラギノ角ゴ Pro W3" charset="0"/>
              </a:rPr>
              <a:t>Matzah</a:t>
            </a:r>
            <a:endParaRPr lang="en-US" sz="5400" b="1" dirty="0">
              <a:solidFill>
                <a:schemeClr val="bg1"/>
              </a:solidFill>
              <a:effectLst>
                <a:glow rad="127000">
                  <a:schemeClr val="tx1">
                    <a:alpha val="98000"/>
                  </a:schemeClr>
                </a:glow>
              </a:effectLst>
              <a:latin typeface="Arial" charset="0"/>
              <a:ea typeface="ヒラギノ角ゴ Pro W3" charset="0"/>
              <a:cs typeface="ヒラギノ角ゴ Pro W3" charset="0"/>
            </a:endParaRPr>
          </a:p>
        </p:txBody>
      </p:sp>
      <p:sp>
        <p:nvSpPr>
          <p:cNvPr id="211971" name="Subtitle 2"/>
          <p:cNvSpPr>
            <a:spLocks noGrp="1"/>
          </p:cNvSpPr>
          <p:nvPr>
            <p:ph type="subTitle" idx="1"/>
          </p:nvPr>
        </p:nvSpPr>
        <p:spPr>
          <a:xfrm>
            <a:off x="0" y="838200"/>
            <a:ext cx="9324528" cy="674688"/>
          </a:xfrm>
        </p:spPr>
        <p:txBody>
          <a:bodyPr anchor="ctr"/>
          <a:lstStyle/>
          <a:p>
            <a:pPr>
              <a:spcBef>
                <a:spcPct val="0"/>
              </a:spcBef>
              <a:defRPr/>
            </a:pPr>
            <a:r>
              <a:rPr lang="en-US" sz="4000" b="1" i="1" dirty="0">
                <a:solidFill>
                  <a:schemeClr val="bg1"/>
                </a:solidFill>
                <a:effectLst>
                  <a:glow rad="127000">
                    <a:schemeClr val="tx1">
                      <a:alpha val="98000"/>
                    </a:schemeClr>
                  </a:glow>
                </a:effectLst>
                <a:latin typeface="Arial" charset="0"/>
                <a:ea typeface="ヒラギノ角ゴ Pro W3" charset="0"/>
                <a:cs typeface="ヒラギノ角ゴ Pro W3" charset="0"/>
              </a:rPr>
              <a:t>Striped and pierced…</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1841" name="Picture 3" descr="seder_plate.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838200" y="0"/>
            <a:ext cx="7543800" cy="6908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91842" name="Title 1"/>
          <p:cNvSpPr>
            <a:spLocks noGrp="1"/>
          </p:cNvSpPr>
          <p:nvPr>
            <p:ph type="title"/>
          </p:nvPr>
        </p:nvSpPr>
        <p:spPr>
          <a:xfrm>
            <a:off x="0" y="6100763"/>
            <a:ext cx="9144000" cy="808037"/>
          </a:xfrm>
          <a:solidFill>
            <a:srgbClr val="060400"/>
          </a:solidFill>
        </p:spPr>
        <p:txBody>
          <a:bodyPr/>
          <a:lstStyle/>
          <a:p>
            <a:r>
              <a:rPr lang="en-US" b="1">
                <a:effectLst/>
                <a:latin typeface="Arial" charset="0"/>
                <a:ea typeface="ＭＳ Ｐゴシック" charset="0"/>
                <a:cs typeface="Arial" charset="0"/>
              </a:rPr>
              <a:t>Seder Plate Elements</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Death on Cross"/>
          <p:cNvPicPr>
            <a:picLocks noChangeAspect="1" noChangeArrowheads="1"/>
          </p:cNvPicPr>
          <p:nvPr/>
        </p:nvPicPr>
        <p:blipFill rotWithShape="1">
          <a:blip r:embed="rId3">
            <a:extLst>
              <a:ext uri="{28A0092B-C50C-407E-A947-70E740481C1C}">
                <a14:useLocalDpi xmlns:a14="http://schemas.microsoft.com/office/drawing/2010/main"/>
              </a:ext>
            </a:extLst>
          </a:blip>
          <a:srcRect l="3301" r="3675"/>
          <a:stretch/>
        </p:blipFill>
        <p:spPr bwMode="auto">
          <a:xfrm>
            <a:off x="0" y="0"/>
            <a:ext cx="9144000" cy="687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387" name="Rectangle 3"/>
          <p:cNvSpPr>
            <a:spLocks noGrp="1" noChangeArrowheads="1"/>
          </p:cNvSpPr>
          <p:nvPr>
            <p:ph type="title"/>
          </p:nvPr>
        </p:nvSpPr>
        <p:spPr>
          <a:xfrm>
            <a:off x="76200" y="0"/>
            <a:ext cx="9144000" cy="1600200"/>
          </a:xfrm>
          <a:effectLst>
            <a:outerShdw blurRad="63500" dist="107763" dir="13500000" algn="ctr" rotWithShape="0">
              <a:srgbClr val="000000">
                <a:alpha val="74998"/>
              </a:srgbClr>
            </a:outerShdw>
          </a:effectLst>
        </p:spPr>
        <p:txBody>
          <a:bodyPr/>
          <a:lstStyle/>
          <a:p>
            <a:pPr eaLnBrk="1" hangingPunct="1">
              <a:defRPr/>
            </a:pPr>
            <a:r>
              <a:rPr lang="en-US" sz="4800" b="1" dirty="0">
                <a:latin typeface="Tahoma" charset="0"/>
                <a:ea typeface="ＭＳ Ｐゴシック" charset="0"/>
                <a:cs typeface="ＭＳ Ｐゴシック" charset="0"/>
              </a:rPr>
              <a:t>Jesus</a:t>
            </a:r>
            <a:r>
              <a:rPr lang="fr-FR" altLang="ja-JP" sz="4800" b="1" dirty="0">
                <a:latin typeface="Tahoma" charset="0"/>
                <a:ea typeface="ＭＳ Ｐゴシック" charset="0"/>
                <a:cs typeface="ＭＳ Ｐゴシック" charset="0"/>
              </a:rPr>
              <a:t>'</a:t>
            </a:r>
            <a:r>
              <a:rPr lang="en-US" sz="4800" b="1" dirty="0">
                <a:latin typeface="Tahoma" charset="0"/>
                <a:ea typeface="ＭＳ Ｐゴシック" charset="0"/>
                <a:cs typeface="ＭＳ Ｐゴシック" charset="0"/>
              </a:rPr>
              <a:t> death paid for our sin </a:t>
            </a:r>
            <a:endParaRPr lang="en-US" sz="4800" dirty="0">
              <a:latin typeface="Tahoma" charset="0"/>
              <a:ea typeface="ＭＳ Ｐゴシック" charset="0"/>
              <a:cs typeface="ＭＳ Ｐゴシック" charset="0"/>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0" name="Rectangle 10"/>
          <p:cNvSpPr>
            <a:spLocks noChangeArrowheads="1"/>
          </p:cNvSpPr>
          <p:nvPr/>
        </p:nvSpPr>
        <p:spPr bwMode="auto">
          <a:xfrm>
            <a:off x="0" y="0"/>
            <a:ext cx="7848600" cy="6858000"/>
          </a:xfrm>
          <a:prstGeom prst="rect">
            <a:avLst/>
          </a:prstGeom>
          <a:gradFill rotWithShape="0">
            <a:gsLst>
              <a:gs pos="0">
                <a:schemeClr val="bg2">
                  <a:alpha val="58000"/>
                </a:schemeClr>
              </a:gs>
              <a:gs pos="100000">
                <a:schemeClr val="bg2">
                  <a:gamma/>
                  <a:shade val="46275"/>
                  <a:invGamma/>
                </a:schemeClr>
              </a:gs>
            </a:gsLst>
            <a:lin ang="5400000" scaled="1"/>
          </a:gradFill>
          <a:ln w="9525">
            <a:solidFill>
              <a:schemeClr val="tx1"/>
            </a:solidFill>
            <a:miter lim="800000"/>
            <a:headEnd/>
            <a:tailEnd/>
          </a:ln>
          <a:effectLst/>
        </p:spPr>
        <p:txBody>
          <a:bodyPr wrap="none" anchor="ctr"/>
          <a:lstStyle/>
          <a:p>
            <a:pPr>
              <a:defRPr/>
            </a:pPr>
            <a:endParaRPr lang="en-US" dirty="0">
              <a:solidFill>
                <a:srgbClr val="2F1311"/>
              </a:solidFill>
              <a:latin typeface="Tahoma" pitchFamily="22" charset="-52"/>
              <a:ea typeface="+mn-ea"/>
              <a:cs typeface="+mn-cs"/>
            </a:endParaRPr>
          </a:p>
        </p:txBody>
      </p:sp>
      <p:sp>
        <p:nvSpPr>
          <p:cNvPr id="294914" name="Text Box 5"/>
          <p:cNvSpPr txBox="1">
            <a:spLocks noChangeArrowheads="1"/>
          </p:cNvSpPr>
          <p:nvPr/>
        </p:nvSpPr>
        <p:spPr bwMode="auto">
          <a:xfrm>
            <a:off x="8397875" y="82550"/>
            <a:ext cx="669925" cy="396875"/>
          </a:xfrm>
          <a:prstGeom prst="rect">
            <a:avLst/>
          </a:prstGeom>
          <a:solidFill>
            <a:schemeClr val="tx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2000" b="1">
                <a:solidFill>
                  <a:srgbClr val="2F1311"/>
                </a:solidFill>
              </a:rPr>
              <a:t>145</a:t>
            </a:r>
          </a:p>
        </p:txBody>
      </p:sp>
      <p:pic>
        <p:nvPicPr>
          <p:cNvPr id="294915" name="Picture 6" descr="j028038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6200" y="990600"/>
            <a:ext cx="3035300" cy="304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94916" name="Picture 7" descr="j028038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527300" y="990600"/>
            <a:ext cx="3035300" cy="304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94917" name="Text Box 11"/>
          <p:cNvSpPr txBox="1">
            <a:spLocks noChangeArrowheads="1"/>
          </p:cNvSpPr>
          <p:nvPr/>
        </p:nvSpPr>
        <p:spPr bwMode="auto">
          <a:xfrm>
            <a:off x="-76200" y="1981200"/>
            <a:ext cx="3016250" cy="58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3200" b="1">
                <a:solidFill>
                  <a:srgbClr val="2F1311"/>
                </a:solidFill>
                <a:effectLst>
                  <a:glow rad="228600">
                    <a:srgbClr val="FFFFFF">
                      <a:alpha val="75000"/>
                    </a:srgbClr>
                  </a:glow>
                </a:effectLst>
              </a:rPr>
              <a:t>Sanctification</a:t>
            </a:r>
            <a:endParaRPr lang="en-US" sz="1800">
              <a:solidFill>
                <a:srgbClr val="2F1311"/>
              </a:solidFill>
              <a:effectLst>
                <a:glow rad="228600">
                  <a:srgbClr val="FFFFFF">
                    <a:alpha val="75000"/>
                  </a:srgbClr>
                </a:glow>
              </a:effectLst>
            </a:endParaRPr>
          </a:p>
        </p:txBody>
      </p:sp>
      <p:sp>
        <p:nvSpPr>
          <p:cNvPr id="174092" name="Text Box 12"/>
          <p:cNvSpPr txBox="1">
            <a:spLocks noChangeArrowheads="1"/>
          </p:cNvSpPr>
          <p:nvPr/>
        </p:nvSpPr>
        <p:spPr bwMode="auto">
          <a:xfrm>
            <a:off x="2940050" y="1981200"/>
            <a:ext cx="1784350" cy="579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3200" b="1">
                <a:solidFill>
                  <a:srgbClr val="2F1311"/>
                </a:solidFill>
                <a:effectLst>
                  <a:glow rad="228600">
                    <a:srgbClr val="FFFFFF">
                      <a:alpha val="75000"/>
                    </a:srgbClr>
                  </a:glow>
                </a:effectLst>
              </a:rPr>
              <a:t>Plagues</a:t>
            </a:r>
            <a:endParaRPr lang="en-US" sz="1800">
              <a:solidFill>
                <a:srgbClr val="2F1311"/>
              </a:solidFill>
              <a:effectLst>
                <a:glow rad="228600">
                  <a:srgbClr val="FFFFFF">
                    <a:alpha val="75000"/>
                  </a:srgbClr>
                </a:glow>
              </a:effectLst>
            </a:endParaRPr>
          </a:p>
        </p:txBody>
      </p:sp>
      <p:sp>
        <p:nvSpPr>
          <p:cNvPr id="174082" name="Rectangle 2"/>
          <p:cNvSpPr>
            <a:spLocks noGrp="1" noChangeArrowheads="1"/>
          </p:cNvSpPr>
          <p:nvPr>
            <p:ph type="title"/>
          </p:nvPr>
        </p:nvSpPr>
        <p:spPr>
          <a:xfrm>
            <a:off x="228600" y="0"/>
            <a:ext cx="7477125" cy="1143000"/>
          </a:xfrm>
          <a:solidFill>
            <a:schemeClr val="bg2"/>
          </a:solidFill>
          <a:effectLst>
            <a:outerShdw blurRad="63500" dist="38099" dir="2700000" algn="ctr" rotWithShape="0">
              <a:schemeClr val="bg2">
                <a:alpha val="74998"/>
              </a:schemeClr>
            </a:outerShdw>
          </a:effectLst>
        </p:spPr>
        <p:txBody>
          <a:bodyPr/>
          <a:lstStyle/>
          <a:p>
            <a:pPr eaLnBrk="1" hangingPunct="1">
              <a:defRPr/>
            </a:pPr>
            <a:r>
              <a:rPr lang="en-US">
                <a:ea typeface="+mj-ea"/>
                <a:cs typeface="+mj-cs"/>
              </a:rPr>
              <a:t>The Four Cups (Exod. 6:6-7)</a:t>
            </a:r>
          </a:p>
        </p:txBody>
      </p:sp>
      <p:sp>
        <p:nvSpPr>
          <p:cNvPr id="294920" name="TextBox 13"/>
          <p:cNvSpPr txBox="1">
            <a:spLocks noChangeArrowheads="1"/>
          </p:cNvSpPr>
          <p:nvPr/>
        </p:nvSpPr>
        <p:spPr bwMode="auto">
          <a:xfrm>
            <a:off x="4724400" y="1295400"/>
            <a:ext cx="4419600" cy="1631950"/>
          </a:xfrm>
          <a:prstGeom prst="rect">
            <a:avLst/>
          </a:prstGeom>
          <a:solidFill>
            <a:srgbClr val="660066"/>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altLang="ja-JP" sz="2000">
                <a:solidFill>
                  <a:srgbClr val="FFFFFF"/>
                </a:solidFill>
              </a:rPr>
              <a:t>"</a:t>
            </a:r>
            <a:r>
              <a:rPr lang="en-US" sz="2000">
                <a:solidFill>
                  <a:srgbClr val="FFFFFF"/>
                </a:solidFill>
              </a:rPr>
              <a:t>Therefore, say to the Israelites: </a:t>
            </a:r>
          </a:p>
          <a:p>
            <a:r>
              <a:rPr lang="fr-FR" altLang="ja-JP" sz="2000">
                <a:solidFill>
                  <a:srgbClr val="FFFFFF"/>
                </a:solidFill>
              </a:rPr>
              <a:t>'</a:t>
            </a:r>
            <a:r>
              <a:rPr lang="en-US" sz="2000">
                <a:solidFill>
                  <a:srgbClr val="FFFFFF"/>
                </a:solidFill>
              </a:rPr>
              <a:t>I am the Lord, and </a:t>
            </a:r>
            <a:r>
              <a:rPr lang="en-US" sz="2000" u="sng">
                <a:solidFill>
                  <a:srgbClr val="FFFF00"/>
                </a:solidFill>
              </a:rPr>
              <a:t>I will </a:t>
            </a:r>
            <a:r>
              <a:rPr lang="en-US" sz="2000">
                <a:solidFill>
                  <a:srgbClr val="FFFF00"/>
                </a:solidFill>
              </a:rPr>
              <a:t>bring you out </a:t>
            </a:r>
            <a:r>
              <a:rPr lang="en-US" sz="2000">
                <a:solidFill>
                  <a:srgbClr val="FFFFFF"/>
                </a:solidFill>
              </a:rPr>
              <a:t>from under the yoke of the Egyptians. </a:t>
            </a:r>
          </a:p>
          <a:p>
            <a:endParaRPr lang="en-US" sz="2000">
              <a:solidFill>
                <a:srgbClr val="FFFFFF"/>
              </a:solidFill>
            </a:endParaRPr>
          </a:p>
        </p:txBody>
      </p:sp>
      <p:sp>
        <p:nvSpPr>
          <p:cNvPr id="15" name="TextBox 14"/>
          <p:cNvSpPr txBox="1">
            <a:spLocks noChangeArrowheads="1"/>
          </p:cNvSpPr>
          <p:nvPr/>
        </p:nvSpPr>
        <p:spPr bwMode="auto">
          <a:xfrm>
            <a:off x="4724400" y="2743200"/>
            <a:ext cx="4419600" cy="1016000"/>
          </a:xfrm>
          <a:prstGeom prst="rect">
            <a:avLst/>
          </a:prstGeom>
          <a:solidFill>
            <a:srgbClr val="660066"/>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2000" u="sng">
                <a:solidFill>
                  <a:srgbClr val="FFFF00"/>
                </a:solidFill>
              </a:rPr>
              <a:t>I will </a:t>
            </a:r>
            <a:r>
              <a:rPr lang="en-US" sz="2000">
                <a:solidFill>
                  <a:srgbClr val="FFFF00"/>
                </a:solidFill>
              </a:rPr>
              <a:t>free you </a:t>
            </a:r>
            <a:r>
              <a:rPr lang="en-US" sz="2000">
                <a:solidFill>
                  <a:srgbClr val="FFFFFF"/>
                </a:solidFill>
              </a:rPr>
              <a:t>from being slaves to them, </a:t>
            </a:r>
          </a:p>
          <a:p>
            <a:endParaRPr lang="en-US" sz="2000">
              <a:solidFill>
                <a:srgbClr val="FFFFFF"/>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409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092" grpId="0"/>
      <p:bldP spid="15"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61" name="Picture 5" descr="Exod Nile darkness.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1909" name="Text Box 5"/>
          <p:cNvSpPr txBox="1">
            <a:spLocks noChangeArrowheads="1"/>
          </p:cNvSpPr>
          <p:nvPr/>
        </p:nvSpPr>
        <p:spPr bwMode="auto">
          <a:xfrm>
            <a:off x="4495800" y="5943600"/>
            <a:ext cx="46482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eaLnBrk="1" hangingPunct="1">
              <a:spcBef>
                <a:spcPct val="50000"/>
              </a:spcBef>
              <a:defRPr/>
            </a:pPr>
            <a:r>
              <a:rPr lang="en-US" sz="2800" b="1">
                <a:solidFill>
                  <a:schemeClr val="bg1"/>
                </a:solidFill>
                <a:effectLst>
                  <a:glow rad="254000">
                    <a:schemeClr val="tx1"/>
                  </a:glow>
                </a:effectLst>
                <a:latin typeface="Arial"/>
                <a:ea typeface="+mn-ea"/>
                <a:cs typeface="Arial"/>
              </a:rPr>
              <a:t>Exodus 7-12</a:t>
            </a:r>
          </a:p>
        </p:txBody>
      </p:sp>
      <p:sp>
        <p:nvSpPr>
          <p:cNvPr id="251910" name="Rectangle 6"/>
          <p:cNvSpPr>
            <a:spLocks noGrp="1" noChangeArrowheads="1"/>
          </p:cNvSpPr>
          <p:nvPr>
            <p:ph type="title" idx="4294967295"/>
          </p:nvPr>
        </p:nvSpPr>
        <p:spPr>
          <a:xfrm>
            <a:off x="5105400" y="5105400"/>
            <a:ext cx="4038600" cy="708025"/>
          </a:xfrm>
          <a:effectLst>
            <a:outerShdw blurRad="63500" dist="38099" dir="2700000" algn="ctr" rotWithShape="0">
              <a:schemeClr val="tx1">
                <a:alpha val="74998"/>
              </a:schemeClr>
            </a:outerShdw>
          </a:effectLst>
        </p:spPr>
        <p:txBody>
          <a:bodyPr anchor="t">
            <a:spAutoFit/>
          </a:bodyPr>
          <a:lstStyle/>
          <a:p>
            <a:pPr algn="r" eaLnBrk="1" hangingPunct="1">
              <a:spcBef>
                <a:spcPct val="50000"/>
              </a:spcBef>
              <a:defRPr/>
            </a:pPr>
            <a:r>
              <a:rPr lang="en-US" sz="4000" b="1" dirty="0">
                <a:solidFill>
                  <a:schemeClr val="bg1"/>
                </a:solidFill>
                <a:effectLst>
                  <a:glow rad="254000">
                    <a:schemeClr val="tx1"/>
                  </a:glow>
                </a:effectLst>
                <a:latin typeface="Arial"/>
                <a:ea typeface="ＭＳ Ｐゴシック" pitchFamily="-112" charset="-128"/>
                <a:cs typeface="Arial"/>
              </a:rPr>
              <a:t>10 PLAGUES</a:t>
            </a:r>
          </a:p>
        </p:txBody>
      </p:sp>
      <p:sp>
        <p:nvSpPr>
          <p:cNvPr id="2" name="TextBox 1"/>
          <p:cNvSpPr txBox="1"/>
          <p:nvPr/>
        </p:nvSpPr>
        <p:spPr>
          <a:xfrm>
            <a:off x="360040" y="404664"/>
            <a:ext cx="4301363" cy="2862322"/>
          </a:xfrm>
          <a:prstGeom prst="rect">
            <a:avLst/>
          </a:prstGeom>
          <a:noFill/>
        </p:spPr>
        <p:txBody>
          <a:bodyPr wrap="square" rtlCol="0">
            <a:spAutoFit/>
          </a:bodyPr>
          <a:lstStyle/>
          <a:p>
            <a:pPr marL="720725" indent="-720725">
              <a:buFont typeface="+mj-lt"/>
              <a:buAutoNum type="arabicPeriod"/>
            </a:pPr>
            <a:r>
              <a:rPr lang="en-US" sz="3600" b="1" i="1">
                <a:solidFill>
                  <a:srgbClr val="FFFFFF"/>
                </a:solidFill>
                <a:effectLst>
                  <a:glow rad="355600">
                    <a:schemeClr val="tx1"/>
                  </a:glow>
                </a:effectLst>
                <a:latin typeface="Arial"/>
                <a:cs typeface="Arial"/>
              </a:rPr>
              <a:t>Blood</a:t>
            </a:r>
          </a:p>
          <a:p>
            <a:pPr marL="720725" indent="-720725">
              <a:buFont typeface="+mj-lt"/>
              <a:buAutoNum type="arabicPeriod"/>
            </a:pPr>
            <a:r>
              <a:rPr lang="en-US" sz="3600" b="1" i="1">
                <a:solidFill>
                  <a:srgbClr val="FFFFFF"/>
                </a:solidFill>
                <a:effectLst>
                  <a:glow rad="355600">
                    <a:schemeClr val="tx1"/>
                  </a:glow>
                </a:effectLst>
                <a:latin typeface="Arial"/>
                <a:cs typeface="Arial"/>
              </a:rPr>
              <a:t>Frogs</a:t>
            </a:r>
          </a:p>
          <a:p>
            <a:pPr marL="720725" indent="-720725">
              <a:buFont typeface="+mj-lt"/>
              <a:buAutoNum type="arabicPeriod"/>
            </a:pPr>
            <a:r>
              <a:rPr lang="en-US" sz="3600" b="1" i="1">
                <a:solidFill>
                  <a:srgbClr val="FFFFFF"/>
                </a:solidFill>
                <a:effectLst>
                  <a:glow rad="355600">
                    <a:schemeClr val="tx1"/>
                  </a:glow>
                </a:effectLst>
                <a:latin typeface="Arial"/>
                <a:cs typeface="Arial"/>
              </a:rPr>
              <a:t>Gnats</a:t>
            </a:r>
          </a:p>
          <a:p>
            <a:pPr marL="720725" indent="-720725">
              <a:buFont typeface="+mj-lt"/>
              <a:buAutoNum type="arabicPeriod"/>
            </a:pPr>
            <a:r>
              <a:rPr lang="en-US" sz="3600" b="1" i="1">
                <a:solidFill>
                  <a:srgbClr val="FFFFFF"/>
                </a:solidFill>
                <a:effectLst>
                  <a:glow rad="355600">
                    <a:schemeClr val="tx1"/>
                  </a:glow>
                </a:effectLst>
                <a:latin typeface="Arial"/>
                <a:cs typeface="Arial"/>
              </a:rPr>
              <a:t>Flies</a:t>
            </a:r>
          </a:p>
          <a:p>
            <a:pPr marL="720725" indent="-720725">
              <a:buFont typeface="+mj-lt"/>
              <a:buAutoNum type="arabicPeriod"/>
            </a:pPr>
            <a:r>
              <a:rPr lang="en-US" sz="3600" b="1" i="1">
                <a:solidFill>
                  <a:srgbClr val="FFFFFF"/>
                </a:solidFill>
                <a:effectLst>
                  <a:glow rad="355600">
                    <a:schemeClr val="tx1"/>
                  </a:glow>
                </a:effectLst>
                <a:latin typeface="Arial"/>
                <a:cs typeface="Arial"/>
              </a:rPr>
              <a:t>Livestock</a:t>
            </a:r>
          </a:p>
        </p:txBody>
      </p:sp>
      <p:sp>
        <p:nvSpPr>
          <p:cNvPr id="8" name="TextBox 7"/>
          <p:cNvSpPr txBox="1"/>
          <p:nvPr/>
        </p:nvSpPr>
        <p:spPr>
          <a:xfrm>
            <a:off x="4680520" y="404664"/>
            <a:ext cx="4283968" cy="2862322"/>
          </a:xfrm>
          <a:prstGeom prst="rect">
            <a:avLst/>
          </a:prstGeom>
          <a:noFill/>
        </p:spPr>
        <p:txBody>
          <a:bodyPr wrap="square" rtlCol="0">
            <a:spAutoFit/>
          </a:bodyPr>
          <a:lstStyle/>
          <a:p>
            <a:pPr marL="742950" indent="-742950">
              <a:buFont typeface="+mj-lt"/>
              <a:buAutoNum type="arabicPeriod" startAt="6"/>
            </a:pPr>
            <a:r>
              <a:rPr lang="en-US" sz="3600" b="1" i="1">
                <a:solidFill>
                  <a:srgbClr val="FFFFFF"/>
                </a:solidFill>
                <a:effectLst>
                  <a:glow rad="355600">
                    <a:schemeClr val="tx1"/>
                  </a:glow>
                </a:effectLst>
                <a:latin typeface="Arial"/>
                <a:cs typeface="Arial"/>
              </a:rPr>
              <a:t>Boils</a:t>
            </a:r>
          </a:p>
          <a:p>
            <a:pPr marL="742950" indent="-742950">
              <a:buFont typeface="+mj-lt"/>
              <a:buAutoNum type="arabicPeriod" startAt="6"/>
            </a:pPr>
            <a:r>
              <a:rPr lang="en-US" sz="3600" b="1" i="1">
                <a:solidFill>
                  <a:srgbClr val="FFFFFF"/>
                </a:solidFill>
                <a:effectLst>
                  <a:glow rad="355600">
                    <a:schemeClr val="tx1"/>
                  </a:glow>
                </a:effectLst>
                <a:latin typeface="Arial"/>
                <a:cs typeface="Arial"/>
              </a:rPr>
              <a:t>Hail</a:t>
            </a:r>
          </a:p>
          <a:p>
            <a:pPr marL="742950" indent="-742950">
              <a:buFont typeface="+mj-lt"/>
              <a:buAutoNum type="arabicPeriod" startAt="6"/>
            </a:pPr>
            <a:r>
              <a:rPr lang="en-US" sz="3600" b="1" i="1">
                <a:solidFill>
                  <a:srgbClr val="FFFFFF"/>
                </a:solidFill>
                <a:effectLst>
                  <a:glow rad="355600">
                    <a:schemeClr val="tx1"/>
                  </a:glow>
                </a:effectLst>
                <a:latin typeface="Arial"/>
                <a:cs typeface="Arial"/>
              </a:rPr>
              <a:t>Locusts</a:t>
            </a:r>
          </a:p>
          <a:p>
            <a:pPr marL="742950" indent="-742950">
              <a:buFont typeface="+mj-lt"/>
              <a:buAutoNum type="arabicPeriod" startAt="6"/>
            </a:pPr>
            <a:r>
              <a:rPr lang="en-US" sz="3600" b="1" i="1">
                <a:solidFill>
                  <a:srgbClr val="FFFFFF"/>
                </a:solidFill>
                <a:effectLst>
                  <a:glow rad="355600">
                    <a:schemeClr val="tx1"/>
                  </a:glow>
                </a:effectLst>
                <a:latin typeface="Arial"/>
                <a:cs typeface="Arial"/>
              </a:rPr>
              <a:t>Darkness</a:t>
            </a:r>
          </a:p>
          <a:p>
            <a:pPr marL="742950" indent="-742950">
              <a:buFont typeface="+mj-lt"/>
              <a:buAutoNum type="arabicPeriod" startAt="6"/>
            </a:pPr>
            <a:r>
              <a:rPr lang="en-US" sz="3600" b="1" i="1">
                <a:solidFill>
                  <a:srgbClr val="FFFFFF"/>
                </a:solidFill>
                <a:effectLst>
                  <a:glow rad="355600">
                    <a:schemeClr val="tx1"/>
                  </a:glow>
                </a:effectLst>
                <a:latin typeface="Arial"/>
                <a:cs typeface="Arial"/>
              </a:rPr>
              <a:t>Firstborn</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9009" name="Picture 1" descr="Lamb380X260.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57150" y="230188"/>
            <a:ext cx="9201150" cy="62944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spd="med">
    <p:randomBar dir="vert"/>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3" name="Rectangle 2"/>
          <p:cNvSpPr>
            <a:spLocks noChangeArrowheads="1"/>
          </p:cNvSpPr>
          <p:nvPr/>
        </p:nvSpPr>
        <p:spPr bwMode="auto">
          <a:xfrm>
            <a:off x="0" y="0"/>
            <a:ext cx="9144000" cy="6858000"/>
          </a:xfrm>
          <a:prstGeom prst="rect">
            <a:avLst/>
          </a:prstGeom>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ln w="9525">
            <a:solidFill>
              <a:schemeClr val="tx1"/>
            </a:solidFill>
            <a:miter lim="800000"/>
            <a:headEnd/>
            <a:tailEnd/>
          </a:ln>
        </p:spPr>
        <p:txBody>
          <a:bodyPr wrap="none" anchor="ctr"/>
          <a:lstStyle/>
          <a:p>
            <a:endParaRPr lang="zh-CN" altLang="en-US" sz="2000">
              <a:solidFill>
                <a:srgbClr val="000000"/>
              </a:solidFill>
              <a:latin typeface="Arial" charset="0"/>
              <a:cs typeface="Arial" charset="0"/>
            </a:endParaRPr>
          </a:p>
        </p:txBody>
      </p:sp>
      <p:sp>
        <p:nvSpPr>
          <p:cNvPr id="300034" name="Freeform 3"/>
          <p:cNvSpPr>
            <a:spLocks/>
          </p:cNvSpPr>
          <p:nvPr/>
        </p:nvSpPr>
        <p:spPr bwMode="auto">
          <a:xfrm>
            <a:off x="7800975" y="203200"/>
            <a:ext cx="469900" cy="342900"/>
          </a:xfrm>
          <a:custGeom>
            <a:avLst/>
            <a:gdLst>
              <a:gd name="T0" fmla="*/ 2147483647 w 296"/>
              <a:gd name="T1" fmla="*/ 2147483647 h 216"/>
              <a:gd name="T2" fmla="*/ 2147483647 w 296"/>
              <a:gd name="T3" fmla="*/ 2147483647 h 216"/>
              <a:gd name="T4" fmla="*/ 2147483647 w 296"/>
              <a:gd name="T5" fmla="*/ 2147483647 h 216"/>
              <a:gd name="T6" fmla="*/ 2147483647 w 296"/>
              <a:gd name="T7" fmla="*/ 2147483647 h 216"/>
              <a:gd name="T8" fmla="*/ 2147483647 w 296"/>
              <a:gd name="T9" fmla="*/ 2147483647 h 216"/>
              <a:gd name="T10" fmla="*/ 2147483647 w 296"/>
              <a:gd name="T11" fmla="*/ 2147483647 h 216"/>
              <a:gd name="T12" fmla="*/ 2147483647 w 296"/>
              <a:gd name="T13" fmla="*/ 0 h 216"/>
              <a:gd name="T14" fmla="*/ 2147483647 w 296"/>
              <a:gd name="T15" fmla="*/ 2147483647 h 216"/>
              <a:gd name="T16" fmla="*/ 2147483647 w 296"/>
              <a:gd name="T17" fmla="*/ 2147483647 h 216"/>
              <a:gd name="T18" fmla="*/ 2147483647 w 296"/>
              <a:gd name="T19" fmla="*/ 2147483647 h 216"/>
              <a:gd name="T20" fmla="*/ 2147483647 w 296"/>
              <a:gd name="T21" fmla="*/ 2147483647 h 216"/>
              <a:gd name="T22" fmla="*/ 2147483647 w 296"/>
              <a:gd name="T23" fmla="*/ 2147483647 h 216"/>
              <a:gd name="T24" fmla="*/ 2147483647 w 296"/>
              <a:gd name="T25" fmla="*/ 2147483647 h 216"/>
              <a:gd name="T26" fmla="*/ 2147483647 w 296"/>
              <a:gd name="T27" fmla="*/ 2147483647 h 216"/>
              <a:gd name="T28" fmla="*/ 2147483647 w 296"/>
              <a:gd name="T29" fmla="*/ 2147483647 h 216"/>
              <a:gd name="T30" fmla="*/ 2147483647 w 296"/>
              <a:gd name="T31" fmla="*/ 2147483647 h 216"/>
              <a:gd name="T32" fmla="*/ 2147483647 w 296"/>
              <a:gd name="T33" fmla="*/ 2147483647 h 216"/>
              <a:gd name="T34" fmla="*/ 2147483647 w 296"/>
              <a:gd name="T35" fmla="*/ 2147483647 h 216"/>
              <a:gd name="T36" fmla="*/ 2147483647 w 296"/>
              <a:gd name="T37" fmla="*/ 2147483647 h 2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6"/>
              <a:gd name="T58" fmla="*/ 0 h 216"/>
              <a:gd name="T59" fmla="*/ 296 w 296"/>
              <a:gd name="T60" fmla="*/ 216 h 21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6" h="216">
                <a:moveTo>
                  <a:pt x="39" y="80"/>
                </a:moveTo>
                <a:cubicBezTo>
                  <a:pt x="50" y="77"/>
                  <a:pt x="64" y="81"/>
                  <a:pt x="71" y="72"/>
                </a:cubicBezTo>
                <a:cubicBezTo>
                  <a:pt x="76" y="65"/>
                  <a:pt x="62" y="56"/>
                  <a:pt x="63" y="48"/>
                </a:cubicBezTo>
                <a:cubicBezTo>
                  <a:pt x="67" y="22"/>
                  <a:pt x="84" y="22"/>
                  <a:pt x="103" y="16"/>
                </a:cubicBezTo>
                <a:cubicBezTo>
                  <a:pt x="119" y="21"/>
                  <a:pt x="135" y="27"/>
                  <a:pt x="151" y="32"/>
                </a:cubicBezTo>
                <a:cubicBezTo>
                  <a:pt x="159" y="35"/>
                  <a:pt x="175" y="40"/>
                  <a:pt x="175" y="40"/>
                </a:cubicBezTo>
                <a:cubicBezTo>
                  <a:pt x="224" y="33"/>
                  <a:pt x="245" y="39"/>
                  <a:pt x="271" y="0"/>
                </a:cubicBezTo>
                <a:cubicBezTo>
                  <a:pt x="296" y="38"/>
                  <a:pt x="273" y="39"/>
                  <a:pt x="287" y="80"/>
                </a:cubicBezTo>
                <a:cubicBezTo>
                  <a:pt x="284" y="88"/>
                  <a:pt x="287" y="103"/>
                  <a:pt x="279" y="104"/>
                </a:cubicBezTo>
                <a:cubicBezTo>
                  <a:pt x="262" y="106"/>
                  <a:pt x="231" y="88"/>
                  <a:pt x="231" y="88"/>
                </a:cubicBezTo>
                <a:cubicBezTo>
                  <a:pt x="228" y="96"/>
                  <a:pt x="230" y="107"/>
                  <a:pt x="223" y="112"/>
                </a:cubicBezTo>
                <a:cubicBezTo>
                  <a:pt x="202" y="127"/>
                  <a:pt x="173" y="129"/>
                  <a:pt x="151" y="144"/>
                </a:cubicBezTo>
                <a:cubicBezTo>
                  <a:pt x="154" y="148"/>
                  <a:pt x="180" y="183"/>
                  <a:pt x="175" y="192"/>
                </a:cubicBezTo>
                <a:cubicBezTo>
                  <a:pt x="174" y="195"/>
                  <a:pt x="105" y="213"/>
                  <a:pt x="95" y="216"/>
                </a:cubicBezTo>
                <a:cubicBezTo>
                  <a:pt x="42" y="198"/>
                  <a:pt x="79" y="188"/>
                  <a:pt x="55" y="152"/>
                </a:cubicBezTo>
                <a:cubicBezTo>
                  <a:pt x="50" y="144"/>
                  <a:pt x="39" y="141"/>
                  <a:pt x="31" y="136"/>
                </a:cubicBezTo>
                <a:cubicBezTo>
                  <a:pt x="30" y="135"/>
                  <a:pt x="0" y="95"/>
                  <a:pt x="7" y="88"/>
                </a:cubicBezTo>
                <a:cubicBezTo>
                  <a:pt x="13" y="82"/>
                  <a:pt x="23" y="98"/>
                  <a:pt x="31" y="96"/>
                </a:cubicBezTo>
                <a:cubicBezTo>
                  <a:pt x="37" y="95"/>
                  <a:pt x="36" y="85"/>
                  <a:pt x="39" y="80"/>
                </a:cubicBezTo>
                <a:close/>
              </a:path>
            </a:pathLst>
          </a:custGeom>
          <a:gradFill rotWithShape="0">
            <a:gsLst>
              <a:gs pos="0">
                <a:srgbClr val="FF0000"/>
              </a:gs>
              <a:gs pos="50000">
                <a:srgbClr val="760000"/>
              </a:gs>
              <a:gs pos="100000">
                <a:srgbClr val="FF0000"/>
              </a:gs>
            </a:gsLst>
            <a:lin ang="5400000" scaled="1"/>
          </a:gradFill>
          <a:ln w="9525">
            <a:solidFill>
              <a:schemeClr val="tx1"/>
            </a:solidFill>
            <a:round/>
            <a:headEnd/>
            <a:tailEnd/>
          </a:ln>
        </p:spPr>
        <p:txBody>
          <a:bodyPr/>
          <a:lstStyle/>
          <a:p>
            <a:endParaRPr lang="en-US"/>
          </a:p>
        </p:txBody>
      </p:sp>
      <p:sp>
        <p:nvSpPr>
          <p:cNvPr id="300035" name="Line 4"/>
          <p:cNvSpPr>
            <a:spLocks noChangeShapeType="1"/>
          </p:cNvSpPr>
          <p:nvPr/>
        </p:nvSpPr>
        <p:spPr bwMode="auto">
          <a:xfrm>
            <a:off x="8077200" y="381000"/>
            <a:ext cx="0"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pic>
        <p:nvPicPr>
          <p:cNvPr id="300036" name="Picture 5" descr="OMSSO036"/>
          <p:cNvPicPr>
            <a:picLocks noChangeAspect="1" noChangeArrowheads="1"/>
          </p:cNvPicPr>
          <p:nvPr/>
        </p:nvPicPr>
        <p:blipFill>
          <a:blip r:embed="rId3">
            <a:lum bright="6000"/>
            <a:extLst>
              <a:ext uri="{28A0092B-C50C-407E-A947-70E740481C1C}">
                <a14:useLocalDpi xmlns:a14="http://schemas.microsoft.com/office/drawing/2010/main"/>
              </a:ext>
            </a:extLst>
          </a:blip>
          <a:srcRect/>
          <a:stretch>
            <a:fillRect/>
          </a:stretch>
        </p:blipFill>
        <p:spPr bwMode="auto">
          <a:xfrm>
            <a:off x="4572000" y="0"/>
            <a:ext cx="462915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7030" name="Freeform 6"/>
          <p:cNvSpPr>
            <a:spLocks/>
          </p:cNvSpPr>
          <p:nvPr/>
        </p:nvSpPr>
        <p:spPr bwMode="auto">
          <a:xfrm>
            <a:off x="7877175" y="228600"/>
            <a:ext cx="469900" cy="342900"/>
          </a:xfrm>
          <a:custGeom>
            <a:avLst/>
            <a:gdLst>
              <a:gd name="T0" fmla="*/ 2147483647 w 296"/>
              <a:gd name="T1" fmla="*/ 2147483647 h 216"/>
              <a:gd name="T2" fmla="*/ 2147483647 w 296"/>
              <a:gd name="T3" fmla="*/ 2147483647 h 216"/>
              <a:gd name="T4" fmla="*/ 2147483647 w 296"/>
              <a:gd name="T5" fmla="*/ 2147483647 h 216"/>
              <a:gd name="T6" fmla="*/ 2147483647 w 296"/>
              <a:gd name="T7" fmla="*/ 2147483647 h 216"/>
              <a:gd name="T8" fmla="*/ 2147483647 w 296"/>
              <a:gd name="T9" fmla="*/ 2147483647 h 216"/>
              <a:gd name="T10" fmla="*/ 2147483647 w 296"/>
              <a:gd name="T11" fmla="*/ 2147483647 h 216"/>
              <a:gd name="T12" fmla="*/ 2147483647 w 296"/>
              <a:gd name="T13" fmla="*/ 0 h 216"/>
              <a:gd name="T14" fmla="*/ 2147483647 w 296"/>
              <a:gd name="T15" fmla="*/ 2147483647 h 216"/>
              <a:gd name="T16" fmla="*/ 2147483647 w 296"/>
              <a:gd name="T17" fmla="*/ 2147483647 h 216"/>
              <a:gd name="T18" fmla="*/ 2147483647 w 296"/>
              <a:gd name="T19" fmla="*/ 2147483647 h 216"/>
              <a:gd name="T20" fmla="*/ 2147483647 w 296"/>
              <a:gd name="T21" fmla="*/ 2147483647 h 216"/>
              <a:gd name="T22" fmla="*/ 2147483647 w 296"/>
              <a:gd name="T23" fmla="*/ 2147483647 h 216"/>
              <a:gd name="T24" fmla="*/ 2147483647 w 296"/>
              <a:gd name="T25" fmla="*/ 2147483647 h 216"/>
              <a:gd name="T26" fmla="*/ 2147483647 w 296"/>
              <a:gd name="T27" fmla="*/ 2147483647 h 216"/>
              <a:gd name="T28" fmla="*/ 2147483647 w 296"/>
              <a:gd name="T29" fmla="*/ 2147483647 h 216"/>
              <a:gd name="T30" fmla="*/ 2147483647 w 296"/>
              <a:gd name="T31" fmla="*/ 2147483647 h 216"/>
              <a:gd name="T32" fmla="*/ 2147483647 w 296"/>
              <a:gd name="T33" fmla="*/ 2147483647 h 216"/>
              <a:gd name="T34" fmla="*/ 2147483647 w 296"/>
              <a:gd name="T35" fmla="*/ 2147483647 h 216"/>
              <a:gd name="T36" fmla="*/ 2147483647 w 296"/>
              <a:gd name="T37" fmla="*/ 2147483647 h 2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6"/>
              <a:gd name="T58" fmla="*/ 0 h 216"/>
              <a:gd name="T59" fmla="*/ 296 w 296"/>
              <a:gd name="T60" fmla="*/ 216 h 21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6" h="216">
                <a:moveTo>
                  <a:pt x="39" y="80"/>
                </a:moveTo>
                <a:cubicBezTo>
                  <a:pt x="50" y="77"/>
                  <a:pt x="64" y="81"/>
                  <a:pt x="71" y="72"/>
                </a:cubicBezTo>
                <a:cubicBezTo>
                  <a:pt x="76" y="65"/>
                  <a:pt x="62" y="56"/>
                  <a:pt x="63" y="48"/>
                </a:cubicBezTo>
                <a:cubicBezTo>
                  <a:pt x="67" y="22"/>
                  <a:pt x="84" y="22"/>
                  <a:pt x="103" y="16"/>
                </a:cubicBezTo>
                <a:cubicBezTo>
                  <a:pt x="119" y="21"/>
                  <a:pt x="135" y="27"/>
                  <a:pt x="151" y="32"/>
                </a:cubicBezTo>
                <a:cubicBezTo>
                  <a:pt x="159" y="35"/>
                  <a:pt x="175" y="40"/>
                  <a:pt x="175" y="40"/>
                </a:cubicBezTo>
                <a:cubicBezTo>
                  <a:pt x="224" y="33"/>
                  <a:pt x="245" y="39"/>
                  <a:pt x="271" y="0"/>
                </a:cubicBezTo>
                <a:cubicBezTo>
                  <a:pt x="296" y="38"/>
                  <a:pt x="273" y="39"/>
                  <a:pt x="287" y="80"/>
                </a:cubicBezTo>
                <a:cubicBezTo>
                  <a:pt x="284" y="88"/>
                  <a:pt x="287" y="103"/>
                  <a:pt x="279" y="104"/>
                </a:cubicBezTo>
                <a:cubicBezTo>
                  <a:pt x="262" y="106"/>
                  <a:pt x="231" y="88"/>
                  <a:pt x="231" y="88"/>
                </a:cubicBezTo>
                <a:cubicBezTo>
                  <a:pt x="228" y="96"/>
                  <a:pt x="230" y="107"/>
                  <a:pt x="223" y="112"/>
                </a:cubicBezTo>
                <a:cubicBezTo>
                  <a:pt x="202" y="127"/>
                  <a:pt x="173" y="129"/>
                  <a:pt x="151" y="144"/>
                </a:cubicBezTo>
                <a:cubicBezTo>
                  <a:pt x="154" y="148"/>
                  <a:pt x="180" y="183"/>
                  <a:pt x="175" y="192"/>
                </a:cubicBezTo>
                <a:cubicBezTo>
                  <a:pt x="174" y="195"/>
                  <a:pt x="105" y="213"/>
                  <a:pt x="95" y="216"/>
                </a:cubicBezTo>
                <a:cubicBezTo>
                  <a:pt x="42" y="198"/>
                  <a:pt x="79" y="188"/>
                  <a:pt x="55" y="152"/>
                </a:cubicBezTo>
                <a:cubicBezTo>
                  <a:pt x="50" y="144"/>
                  <a:pt x="39" y="141"/>
                  <a:pt x="31" y="136"/>
                </a:cubicBezTo>
                <a:cubicBezTo>
                  <a:pt x="30" y="135"/>
                  <a:pt x="0" y="95"/>
                  <a:pt x="7" y="88"/>
                </a:cubicBezTo>
                <a:cubicBezTo>
                  <a:pt x="13" y="82"/>
                  <a:pt x="23" y="98"/>
                  <a:pt x="31" y="96"/>
                </a:cubicBezTo>
                <a:cubicBezTo>
                  <a:pt x="37" y="95"/>
                  <a:pt x="36" y="85"/>
                  <a:pt x="39" y="80"/>
                </a:cubicBezTo>
                <a:close/>
              </a:path>
            </a:pathLst>
          </a:custGeom>
          <a:gradFill rotWithShape="0">
            <a:gsLst>
              <a:gs pos="0">
                <a:srgbClr val="FF0000"/>
              </a:gs>
              <a:gs pos="50000">
                <a:srgbClr val="760000"/>
              </a:gs>
              <a:gs pos="100000">
                <a:srgbClr val="FF0000"/>
              </a:gs>
            </a:gsLst>
            <a:lin ang="5400000" scaled="1"/>
          </a:gradFill>
          <a:ln w="9525">
            <a:solidFill>
              <a:schemeClr val="tx1"/>
            </a:solidFill>
            <a:round/>
            <a:headEnd/>
            <a:tailEnd/>
          </a:ln>
        </p:spPr>
        <p:txBody>
          <a:bodyPr/>
          <a:lstStyle/>
          <a:p>
            <a:endParaRPr lang="en-US"/>
          </a:p>
        </p:txBody>
      </p:sp>
      <p:sp>
        <p:nvSpPr>
          <p:cNvPr id="257031" name="Freeform 7"/>
          <p:cNvSpPr>
            <a:spLocks/>
          </p:cNvSpPr>
          <p:nvPr/>
        </p:nvSpPr>
        <p:spPr bwMode="auto">
          <a:xfrm>
            <a:off x="8686800" y="1016000"/>
            <a:ext cx="393700" cy="533400"/>
          </a:xfrm>
          <a:custGeom>
            <a:avLst/>
            <a:gdLst>
              <a:gd name="T0" fmla="*/ 2147483647 w 296"/>
              <a:gd name="T1" fmla="*/ 2147483647 h 216"/>
              <a:gd name="T2" fmla="*/ 2147483647 w 296"/>
              <a:gd name="T3" fmla="*/ 2147483647 h 216"/>
              <a:gd name="T4" fmla="*/ 2147483647 w 296"/>
              <a:gd name="T5" fmla="*/ 2147483647 h 216"/>
              <a:gd name="T6" fmla="*/ 2147483647 w 296"/>
              <a:gd name="T7" fmla="*/ 2147483647 h 216"/>
              <a:gd name="T8" fmla="*/ 2147483647 w 296"/>
              <a:gd name="T9" fmla="*/ 2147483647 h 216"/>
              <a:gd name="T10" fmla="*/ 2147483647 w 296"/>
              <a:gd name="T11" fmla="*/ 2147483647 h 216"/>
              <a:gd name="T12" fmla="*/ 2147483647 w 296"/>
              <a:gd name="T13" fmla="*/ 0 h 216"/>
              <a:gd name="T14" fmla="*/ 2147483647 w 296"/>
              <a:gd name="T15" fmla="*/ 2147483647 h 216"/>
              <a:gd name="T16" fmla="*/ 2147483647 w 296"/>
              <a:gd name="T17" fmla="*/ 2147483647 h 216"/>
              <a:gd name="T18" fmla="*/ 2147483647 w 296"/>
              <a:gd name="T19" fmla="*/ 2147483647 h 216"/>
              <a:gd name="T20" fmla="*/ 2147483647 w 296"/>
              <a:gd name="T21" fmla="*/ 2147483647 h 216"/>
              <a:gd name="T22" fmla="*/ 2147483647 w 296"/>
              <a:gd name="T23" fmla="*/ 2147483647 h 216"/>
              <a:gd name="T24" fmla="*/ 2147483647 w 296"/>
              <a:gd name="T25" fmla="*/ 2147483647 h 216"/>
              <a:gd name="T26" fmla="*/ 2147483647 w 296"/>
              <a:gd name="T27" fmla="*/ 2147483647 h 216"/>
              <a:gd name="T28" fmla="*/ 2147483647 w 296"/>
              <a:gd name="T29" fmla="*/ 2147483647 h 216"/>
              <a:gd name="T30" fmla="*/ 2147483647 w 296"/>
              <a:gd name="T31" fmla="*/ 2147483647 h 216"/>
              <a:gd name="T32" fmla="*/ 2147483647 w 296"/>
              <a:gd name="T33" fmla="*/ 2147483647 h 216"/>
              <a:gd name="T34" fmla="*/ 2147483647 w 296"/>
              <a:gd name="T35" fmla="*/ 2147483647 h 216"/>
              <a:gd name="T36" fmla="*/ 2147483647 w 296"/>
              <a:gd name="T37" fmla="*/ 2147483647 h 2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6"/>
              <a:gd name="T58" fmla="*/ 0 h 216"/>
              <a:gd name="T59" fmla="*/ 296 w 296"/>
              <a:gd name="T60" fmla="*/ 216 h 21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6" h="216">
                <a:moveTo>
                  <a:pt x="39" y="80"/>
                </a:moveTo>
                <a:cubicBezTo>
                  <a:pt x="50" y="77"/>
                  <a:pt x="64" y="81"/>
                  <a:pt x="71" y="72"/>
                </a:cubicBezTo>
                <a:cubicBezTo>
                  <a:pt x="76" y="65"/>
                  <a:pt x="62" y="56"/>
                  <a:pt x="63" y="48"/>
                </a:cubicBezTo>
                <a:cubicBezTo>
                  <a:pt x="67" y="22"/>
                  <a:pt x="84" y="22"/>
                  <a:pt x="103" y="16"/>
                </a:cubicBezTo>
                <a:cubicBezTo>
                  <a:pt x="119" y="21"/>
                  <a:pt x="135" y="27"/>
                  <a:pt x="151" y="32"/>
                </a:cubicBezTo>
                <a:cubicBezTo>
                  <a:pt x="159" y="35"/>
                  <a:pt x="175" y="40"/>
                  <a:pt x="175" y="40"/>
                </a:cubicBezTo>
                <a:cubicBezTo>
                  <a:pt x="224" y="33"/>
                  <a:pt x="245" y="39"/>
                  <a:pt x="271" y="0"/>
                </a:cubicBezTo>
                <a:cubicBezTo>
                  <a:pt x="296" y="38"/>
                  <a:pt x="273" y="39"/>
                  <a:pt x="287" y="80"/>
                </a:cubicBezTo>
                <a:cubicBezTo>
                  <a:pt x="284" y="88"/>
                  <a:pt x="287" y="103"/>
                  <a:pt x="279" y="104"/>
                </a:cubicBezTo>
                <a:cubicBezTo>
                  <a:pt x="262" y="106"/>
                  <a:pt x="231" y="88"/>
                  <a:pt x="231" y="88"/>
                </a:cubicBezTo>
                <a:cubicBezTo>
                  <a:pt x="228" y="96"/>
                  <a:pt x="230" y="107"/>
                  <a:pt x="223" y="112"/>
                </a:cubicBezTo>
                <a:cubicBezTo>
                  <a:pt x="202" y="127"/>
                  <a:pt x="173" y="129"/>
                  <a:pt x="151" y="144"/>
                </a:cubicBezTo>
                <a:cubicBezTo>
                  <a:pt x="154" y="148"/>
                  <a:pt x="180" y="183"/>
                  <a:pt x="175" y="192"/>
                </a:cubicBezTo>
                <a:cubicBezTo>
                  <a:pt x="174" y="195"/>
                  <a:pt x="105" y="213"/>
                  <a:pt x="95" y="216"/>
                </a:cubicBezTo>
                <a:cubicBezTo>
                  <a:pt x="42" y="198"/>
                  <a:pt x="79" y="188"/>
                  <a:pt x="55" y="152"/>
                </a:cubicBezTo>
                <a:cubicBezTo>
                  <a:pt x="50" y="144"/>
                  <a:pt x="39" y="141"/>
                  <a:pt x="31" y="136"/>
                </a:cubicBezTo>
                <a:cubicBezTo>
                  <a:pt x="30" y="135"/>
                  <a:pt x="0" y="95"/>
                  <a:pt x="7" y="88"/>
                </a:cubicBezTo>
                <a:cubicBezTo>
                  <a:pt x="13" y="82"/>
                  <a:pt x="23" y="98"/>
                  <a:pt x="31" y="96"/>
                </a:cubicBezTo>
                <a:cubicBezTo>
                  <a:pt x="37" y="95"/>
                  <a:pt x="36" y="85"/>
                  <a:pt x="39" y="80"/>
                </a:cubicBezTo>
                <a:close/>
              </a:path>
            </a:pathLst>
          </a:custGeom>
          <a:gradFill rotWithShape="0">
            <a:gsLst>
              <a:gs pos="0">
                <a:srgbClr val="FF0000"/>
              </a:gs>
              <a:gs pos="50000">
                <a:srgbClr val="760000"/>
              </a:gs>
              <a:gs pos="100000">
                <a:srgbClr val="FF0000"/>
              </a:gs>
            </a:gsLst>
            <a:lin ang="5400000" scaled="1"/>
          </a:gradFill>
          <a:ln w="9525">
            <a:solidFill>
              <a:schemeClr val="tx1"/>
            </a:solidFill>
            <a:round/>
            <a:headEnd/>
            <a:tailEnd/>
          </a:ln>
        </p:spPr>
        <p:txBody>
          <a:bodyPr/>
          <a:lstStyle/>
          <a:p>
            <a:endParaRPr lang="en-US"/>
          </a:p>
        </p:txBody>
      </p:sp>
      <p:sp>
        <p:nvSpPr>
          <p:cNvPr id="257032" name="Freeform 8"/>
          <p:cNvSpPr>
            <a:spLocks/>
          </p:cNvSpPr>
          <p:nvPr/>
        </p:nvSpPr>
        <p:spPr bwMode="auto">
          <a:xfrm>
            <a:off x="7315200" y="1168400"/>
            <a:ext cx="304800" cy="381000"/>
          </a:xfrm>
          <a:custGeom>
            <a:avLst/>
            <a:gdLst>
              <a:gd name="T0" fmla="*/ 2147483647 w 296"/>
              <a:gd name="T1" fmla="*/ 2147483647 h 216"/>
              <a:gd name="T2" fmla="*/ 2147483647 w 296"/>
              <a:gd name="T3" fmla="*/ 2147483647 h 216"/>
              <a:gd name="T4" fmla="*/ 2147483647 w 296"/>
              <a:gd name="T5" fmla="*/ 2147483647 h 216"/>
              <a:gd name="T6" fmla="*/ 2147483647 w 296"/>
              <a:gd name="T7" fmla="*/ 2147483647 h 216"/>
              <a:gd name="T8" fmla="*/ 2147483647 w 296"/>
              <a:gd name="T9" fmla="*/ 2147483647 h 216"/>
              <a:gd name="T10" fmla="*/ 2147483647 w 296"/>
              <a:gd name="T11" fmla="*/ 2147483647 h 216"/>
              <a:gd name="T12" fmla="*/ 2147483647 w 296"/>
              <a:gd name="T13" fmla="*/ 0 h 216"/>
              <a:gd name="T14" fmla="*/ 2147483647 w 296"/>
              <a:gd name="T15" fmla="*/ 2147483647 h 216"/>
              <a:gd name="T16" fmla="*/ 2147483647 w 296"/>
              <a:gd name="T17" fmla="*/ 2147483647 h 216"/>
              <a:gd name="T18" fmla="*/ 2147483647 w 296"/>
              <a:gd name="T19" fmla="*/ 2147483647 h 216"/>
              <a:gd name="T20" fmla="*/ 2147483647 w 296"/>
              <a:gd name="T21" fmla="*/ 2147483647 h 216"/>
              <a:gd name="T22" fmla="*/ 2147483647 w 296"/>
              <a:gd name="T23" fmla="*/ 2147483647 h 216"/>
              <a:gd name="T24" fmla="*/ 2147483647 w 296"/>
              <a:gd name="T25" fmla="*/ 2147483647 h 216"/>
              <a:gd name="T26" fmla="*/ 2147483647 w 296"/>
              <a:gd name="T27" fmla="*/ 2147483647 h 216"/>
              <a:gd name="T28" fmla="*/ 2147483647 w 296"/>
              <a:gd name="T29" fmla="*/ 2147483647 h 216"/>
              <a:gd name="T30" fmla="*/ 2147483647 w 296"/>
              <a:gd name="T31" fmla="*/ 2147483647 h 216"/>
              <a:gd name="T32" fmla="*/ 2147483647 w 296"/>
              <a:gd name="T33" fmla="*/ 2147483647 h 216"/>
              <a:gd name="T34" fmla="*/ 2147483647 w 296"/>
              <a:gd name="T35" fmla="*/ 2147483647 h 216"/>
              <a:gd name="T36" fmla="*/ 2147483647 w 296"/>
              <a:gd name="T37" fmla="*/ 2147483647 h 2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6"/>
              <a:gd name="T58" fmla="*/ 0 h 216"/>
              <a:gd name="T59" fmla="*/ 296 w 296"/>
              <a:gd name="T60" fmla="*/ 216 h 21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6" h="216">
                <a:moveTo>
                  <a:pt x="39" y="80"/>
                </a:moveTo>
                <a:cubicBezTo>
                  <a:pt x="50" y="77"/>
                  <a:pt x="64" y="81"/>
                  <a:pt x="71" y="72"/>
                </a:cubicBezTo>
                <a:cubicBezTo>
                  <a:pt x="76" y="65"/>
                  <a:pt x="62" y="56"/>
                  <a:pt x="63" y="48"/>
                </a:cubicBezTo>
                <a:cubicBezTo>
                  <a:pt x="67" y="22"/>
                  <a:pt x="84" y="22"/>
                  <a:pt x="103" y="16"/>
                </a:cubicBezTo>
                <a:cubicBezTo>
                  <a:pt x="119" y="21"/>
                  <a:pt x="135" y="27"/>
                  <a:pt x="151" y="32"/>
                </a:cubicBezTo>
                <a:cubicBezTo>
                  <a:pt x="159" y="35"/>
                  <a:pt x="175" y="40"/>
                  <a:pt x="175" y="40"/>
                </a:cubicBezTo>
                <a:cubicBezTo>
                  <a:pt x="224" y="33"/>
                  <a:pt x="245" y="39"/>
                  <a:pt x="271" y="0"/>
                </a:cubicBezTo>
                <a:cubicBezTo>
                  <a:pt x="296" y="38"/>
                  <a:pt x="273" y="39"/>
                  <a:pt x="287" y="80"/>
                </a:cubicBezTo>
                <a:cubicBezTo>
                  <a:pt x="284" y="88"/>
                  <a:pt x="287" y="103"/>
                  <a:pt x="279" y="104"/>
                </a:cubicBezTo>
                <a:cubicBezTo>
                  <a:pt x="262" y="106"/>
                  <a:pt x="231" y="88"/>
                  <a:pt x="231" y="88"/>
                </a:cubicBezTo>
                <a:cubicBezTo>
                  <a:pt x="228" y="96"/>
                  <a:pt x="230" y="107"/>
                  <a:pt x="223" y="112"/>
                </a:cubicBezTo>
                <a:cubicBezTo>
                  <a:pt x="202" y="127"/>
                  <a:pt x="173" y="129"/>
                  <a:pt x="151" y="144"/>
                </a:cubicBezTo>
                <a:cubicBezTo>
                  <a:pt x="154" y="148"/>
                  <a:pt x="180" y="183"/>
                  <a:pt x="175" y="192"/>
                </a:cubicBezTo>
                <a:cubicBezTo>
                  <a:pt x="174" y="195"/>
                  <a:pt x="105" y="213"/>
                  <a:pt x="95" y="216"/>
                </a:cubicBezTo>
                <a:cubicBezTo>
                  <a:pt x="42" y="198"/>
                  <a:pt x="79" y="188"/>
                  <a:pt x="55" y="152"/>
                </a:cubicBezTo>
                <a:cubicBezTo>
                  <a:pt x="50" y="144"/>
                  <a:pt x="39" y="141"/>
                  <a:pt x="31" y="136"/>
                </a:cubicBezTo>
                <a:cubicBezTo>
                  <a:pt x="30" y="135"/>
                  <a:pt x="0" y="95"/>
                  <a:pt x="7" y="88"/>
                </a:cubicBezTo>
                <a:cubicBezTo>
                  <a:pt x="13" y="82"/>
                  <a:pt x="23" y="98"/>
                  <a:pt x="31" y="96"/>
                </a:cubicBezTo>
                <a:cubicBezTo>
                  <a:pt x="37" y="95"/>
                  <a:pt x="36" y="85"/>
                  <a:pt x="39" y="80"/>
                </a:cubicBezTo>
                <a:close/>
              </a:path>
            </a:pathLst>
          </a:custGeom>
          <a:gradFill rotWithShape="0">
            <a:gsLst>
              <a:gs pos="0">
                <a:srgbClr val="FF0000"/>
              </a:gs>
              <a:gs pos="50000">
                <a:srgbClr val="760000"/>
              </a:gs>
              <a:gs pos="100000">
                <a:srgbClr val="FF0000"/>
              </a:gs>
            </a:gsLst>
            <a:lin ang="5400000" scaled="1"/>
          </a:gradFill>
          <a:ln w="9525">
            <a:solidFill>
              <a:schemeClr val="tx1"/>
            </a:solidFill>
            <a:round/>
            <a:headEnd/>
            <a:tailEnd/>
          </a:ln>
        </p:spPr>
        <p:txBody>
          <a:bodyPr/>
          <a:lstStyle/>
          <a:p>
            <a:endParaRPr lang="en-US"/>
          </a:p>
        </p:txBody>
      </p:sp>
      <p:sp>
        <p:nvSpPr>
          <p:cNvPr id="257033" name="Text Box 9"/>
          <p:cNvSpPr txBox="1">
            <a:spLocks noChangeArrowheads="1"/>
          </p:cNvSpPr>
          <p:nvPr/>
        </p:nvSpPr>
        <p:spPr bwMode="auto">
          <a:xfrm>
            <a:off x="381000" y="331788"/>
            <a:ext cx="4046538" cy="45243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en-US" sz="3200" b="1" i="1" dirty="0">
                <a:solidFill>
                  <a:srgbClr val="FFFFFF"/>
                </a:solidFill>
                <a:latin typeface="Arial"/>
                <a:cs typeface="Arial"/>
              </a:rPr>
              <a:t>"The blood will be a sign for you on the houses where you are; and when I see the blood, I will   pass over you. No destructive plague will touch you when  I strike Egypt."</a:t>
            </a:r>
          </a:p>
        </p:txBody>
      </p:sp>
      <p:sp>
        <p:nvSpPr>
          <p:cNvPr id="257034" name="Text Box 10"/>
          <p:cNvSpPr txBox="1">
            <a:spLocks noChangeArrowheads="1"/>
          </p:cNvSpPr>
          <p:nvPr/>
        </p:nvSpPr>
        <p:spPr bwMode="auto">
          <a:xfrm>
            <a:off x="0" y="5943600"/>
            <a:ext cx="4572000" cy="523875"/>
          </a:xfrm>
          <a:prstGeom prst="rect">
            <a:avLst/>
          </a:prstGeom>
          <a:solidFill>
            <a:schemeClr val="tx1"/>
          </a:solid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en-US" sz="2800" b="1" dirty="0">
                <a:solidFill>
                  <a:srgbClr val="FFFFFF"/>
                </a:solidFill>
                <a:latin typeface="Arial"/>
                <a:cs typeface="Arial"/>
              </a:rPr>
              <a:t>Exodus 12:13 (NIV)</a:t>
            </a:r>
          </a:p>
        </p:txBody>
      </p:sp>
      <p:sp>
        <p:nvSpPr>
          <p:cNvPr id="300042" name="Rectangle 13"/>
          <p:cNvSpPr>
            <a:spLocks noGrp="1" noChangeArrowheads="1"/>
          </p:cNvSpPr>
          <p:nvPr>
            <p:ph type="title" idx="4294967295"/>
          </p:nvPr>
        </p:nvSpPr>
        <p:spPr>
          <a:xfrm>
            <a:off x="4572000" y="5791200"/>
            <a:ext cx="4572000" cy="838200"/>
          </a:xfrm>
          <a:solidFill>
            <a:srgbClr val="000000"/>
          </a:solidFill>
        </p:spPr>
        <p:txBody>
          <a:bodyPr/>
          <a:lstStyle/>
          <a:p>
            <a:pPr eaLnBrk="1" hangingPunct="1"/>
            <a:r>
              <a:rPr lang="en-US" altLang="zh-CN" sz="3200" b="1">
                <a:solidFill>
                  <a:schemeClr val="bg1"/>
                </a:solidFill>
                <a:latin typeface="Arial" charset="0"/>
                <a:cs typeface="Arial" charset="0"/>
              </a:rPr>
              <a:t>Passover Protection</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3000"/>
                                  </p:stCondLst>
                                  <p:childTnLst>
                                    <p:set>
                                      <p:cBhvr>
                                        <p:cTn id="6" dur="1" fill="hold">
                                          <p:stCondLst>
                                            <p:cond delay="0"/>
                                          </p:stCondLst>
                                        </p:cTn>
                                        <p:tgtEl>
                                          <p:spTgt spid="257030"/>
                                        </p:tgtEl>
                                        <p:attrNameLst>
                                          <p:attrName>style.visibility</p:attrName>
                                        </p:attrNameLst>
                                      </p:cBhvr>
                                      <p:to>
                                        <p:strVal val="visible"/>
                                      </p:to>
                                    </p:set>
                                    <p:animEffect transition="in" filter="wipe(up)">
                                      <p:cBhvr>
                                        <p:cTn id="7" dur="500"/>
                                        <p:tgtEl>
                                          <p:spTgt spid="257030"/>
                                        </p:tgtEl>
                                      </p:cBhvr>
                                    </p:animEffect>
                                  </p:childTnLst>
                                </p:cTn>
                              </p:par>
                            </p:childTnLst>
                          </p:cTn>
                        </p:par>
                        <p:par>
                          <p:cTn id="8" fill="hold" nodeType="afterGroup">
                            <p:stCondLst>
                              <p:cond delay="3500"/>
                            </p:stCondLst>
                            <p:childTnLst>
                              <p:par>
                                <p:cTn id="9" presetID="22" presetClass="entr" presetSubtype="1" fill="hold" grpId="0" nodeType="afterEffect">
                                  <p:stCondLst>
                                    <p:cond delay="2000"/>
                                  </p:stCondLst>
                                  <p:childTnLst>
                                    <p:set>
                                      <p:cBhvr>
                                        <p:cTn id="10" dur="1" fill="hold">
                                          <p:stCondLst>
                                            <p:cond delay="0"/>
                                          </p:stCondLst>
                                        </p:cTn>
                                        <p:tgtEl>
                                          <p:spTgt spid="257031"/>
                                        </p:tgtEl>
                                        <p:attrNameLst>
                                          <p:attrName>style.visibility</p:attrName>
                                        </p:attrNameLst>
                                      </p:cBhvr>
                                      <p:to>
                                        <p:strVal val="visible"/>
                                      </p:to>
                                    </p:set>
                                    <p:animEffect transition="in" filter="wipe(up)">
                                      <p:cBhvr>
                                        <p:cTn id="11" dur="500"/>
                                        <p:tgtEl>
                                          <p:spTgt spid="257031"/>
                                        </p:tgtEl>
                                      </p:cBhvr>
                                    </p:animEffect>
                                  </p:childTnLst>
                                </p:cTn>
                              </p:par>
                            </p:childTnLst>
                          </p:cTn>
                        </p:par>
                        <p:par>
                          <p:cTn id="12" fill="hold" nodeType="afterGroup">
                            <p:stCondLst>
                              <p:cond delay="6000"/>
                            </p:stCondLst>
                            <p:childTnLst>
                              <p:par>
                                <p:cTn id="13" presetID="22" presetClass="entr" presetSubtype="1" fill="hold" grpId="0" nodeType="afterEffect">
                                  <p:stCondLst>
                                    <p:cond delay="2000"/>
                                  </p:stCondLst>
                                  <p:childTnLst>
                                    <p:set>
                                      <p:cBhvr>
                                        <p:cTn id="14" dur="1" fill="hold">
                                          <p:stCondLst>
                                            <p:cond delay="0"/>
                                          </p:stCondLst>
                                        </p:cTn>
                                        <p:tgtEl>
                                          <p:spTgt spid="257032"/>
                                        </p:tgtEl>
                                        <p:attrNameLst>
                                          <p:attrName>style.visibility</p:attrName>
                                        </p:attrNameLst>
                                      </p:cBhvr>
                                      <p:to>
                                        <p:strVal val="visible"/>
                                      </p:to>
                                    </p:set>
                                    <p:animEffect transition="in" filter="wipe(up)">
                                      <p:cBhvr>
                                        <p:cTn id="15" dur="500"/>
                                        <p:tgtEl>
                                          <p:spTgt spid="257032"/>
                                        </p:tgtEl>
                                      </p:cBhvr>
                                    </p:animEffect>
                                  </p:childTnLst>
                                </p:cTn>
                              </p:par>
                            </p:childTnLst>
                          </p:cTn>
                        </p:par>
                        <p:par>
                          <p:cTn id="16" fill="hold" nodeType="afterGroup">
                            <p:stCondLst>
                              <p:cond delay="8500"/>
                            </p:stCondLst>
                            <p:childTnLst>
                              <p:par>
                                <p:cTn id="17" presetID="9" presetClass="entr" presetSubtype="0" fill="hold" grpId="0" nodeType="afterEffect">
                                  <p:stCondLst>
                                    <p:cond delay="3000"/>
                                  </p:stCondLst>
                                  <p:childTnLst>
                                    <p:set>
                                      <p:cBhvr>
                                        <p:cTn id="18" dur="1" fill="hold">
                                          <p:stCondLst>
                                            <p:cond delay="0"/>
                                          </p:stCondLst>
                                        </p:cTn>
                                        <p:tgtEl>
                                          <p:spTgt spid="257034"/>
                                        </p:tgtEl>
                                        <p:attrNameLst>
                                          <p:attrName>style.visibility</p:attrName>
                                        </p:attrNameLst>
                                      </p:cBhvr>
                                      <p:to>
                                        <p:strVal val="visible"/>
                                      </p:to>
                                    </p:set>
                                    <p:animEffect transition="in" filter="dissolve">
                                      <p:cBhvr>
                                        <p:cTn id="19" dur="500"/>
                                        <p:tgtEl>
                                          <p:spTgt spid="257034"/>
                                        </p:tgtEl>
                                      </p:cBhvr>
                                    </p:animEffect>
                                  </p:childTnLst>
                                </p:cTn>
                              </p:par>
                            </p:childTnLst>
                          </p:cTn>
                        </p:par>
                        <p:par>
                          <p:cTn id="20" fill="hold" nodeType="afterGroup">
                            <p:stCondLst>
                              <p:cond delay="12000"/>
                            </p:stCondLst>
                            <p:childTnLst>
                              <p:par>
                                <p:cTn id="21" presetID="9" presetClass="entr" presetSubtype="0" fill="hold" grpId="0" nodeType="afterEffect">
                                  <p:stCondLst>
                                    <p:cond delay="2000"/>
                                  </p:stCondLst>
                                  <p:childTnLst>
                                    <p:set>
                                      <p:cBhvr>
                                        <p:cTn id="22" dur="1" fill="hold">
                                          <p:stCondLst>
                                            <p:cond delay="0"/>
                                          </p:stCondLst>
                                        </p:cTn>
                                        <p:tgtEl>
                                          <p:spTgt spid="257033"/>
                                        </p:tgtEl>
                                        <p:attrNameLst>
                                          <p:attrName>style.visibility</p:attrName>
                                        </p:attrNameLst>
                                      </p:cBhvr>
                                      <p:to>
                                        <p:strVal val="visible"/>
                                      </p:to>
                                    </p:set>
                                    <p:animEffect transition="in" filter="dissolve">
                                      <p:cBhvr>
                                        <p:cTn id="23" dur="500"/>
                                        <p:tgtEl>
                                          <p:spTgt spid="2570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7030" grpId="0" animBg="1"/>
      <p:bldP spid="257031" grpId="0" animBg="1"/>
      <p:bldP spid="257032" grpId="0" animBg="1"/>
      <p:bldP spid="257033" grpId="0" autoUpdateAnimBg="0"/>
      <p:bldP spid="257034" grpId="0" animBg="1" autoUpdateAnimBg="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1" name="Rectangle 2"/>
          <p:cNvSpPr>
            <a:spLocks noChangeArrowheads="1"/>
          </p:cNvSpPr>
          <p:nvPr/>
        </p:nvSpPr>
        <p:spPr bwMode="auto">
          <a:xfrm>
            <a:off x="0" y="0"/>
            <a:ext cx="9144000" cy="6858000"/>
          </a:xfrm>
          <a:prstGeom prst="rect">
            <a:avLst/>
          </a:prstGeom>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ln w="9525">
            <a:solidFill>
              <a:schemeClr val="tx1"/>
            </a:solidFill>
            <a:miter lim="800000"/>
            <a:headEnd/>
            <a:tailEnd/>
          </a:ln>
        </p:spPr>
        <p:txBody>
          <a:bodyPr wrap="none" anchor="ctr"/>
          <a:lstStyle/>
          <a:p>
            <a:endParaRPr lang="zh-CN" altLang="en-US" sz="2400">
              <a:solidFill>
                <a:srgbClr val="000000"/>
              </a:solidFill>
              <a:latin typeface="Arial" charset="0"/>
              <a:cs typeface="Arial" charset="0"/>
            </a:endParaRPr>
          </a:p>
        </p:txBody>
      </p:sp>
      <p:sp>
        <p:nvSpPr>
          <p:cNvPr id="302082" name="Freeform 3"/>
          <p:cNvSpPr>
            <a:spLocks/>
          </p:cNvSpPr>
          <p:nvPr/>
        </p:nvSpPr>
        <p:spPr bwMode="auto">
          <a:xfrm>
            <a:off x="7800975" y="203200"/>
            <a:ext cx="469900" cy="342900"/>
          </a:xfrm>
          <a:custGeom>
            <a:avLst/>
            <a:gdLst>
              <a:gd name="T0" fmla="*/ 2147483647 w 296"/>
              <a:gd name="T1" fmla="*/ 2147483647 h 216"/>
              <a:gd name="T2" fmla="*/ 2147483647 w 296"/>
              <a:gd name="T3" fmla="*/ 2147483647 h 216"/>
              <a:gd name="T4" fmla="*/ 2147483647 w 296"/>
              <a:gd name="T5" fmla="*/ 2147483647 h 216"/>
              <a:gd name="T6" fmla="*/ 2147483647 w 296"/>
              <a:gd name="T7" fmla="*/ 2147483647 h 216"/>
              <a:gd name="T8" fmla="*/ 2147483647 w 296"/>
              <a:gd name="T9" fmla="*/ 2147483647 h 216"/>
              <a:gd name="T10" fmla="*/ 2147483647 w 296"/>
              <a:gd name="T11" fmla="*/ 2147483647 h 216"/>
              <a:gd name="T12" fmla="*/ 2147483647 w 296"/>
              <a:gd name="T13" fmla="*/ 0 h 216"/>
              <a:gd name="T14" fmla="*/ 2147483647 w 296"/>
              <a:gd name="T15" fmla="*/ 2147483647 h 216"/>
              <a:gd name="T16" fmla="*/ 2147483647 w 296"/>
              <a:gd name="T17" fmla="*/ 2147483647 h 216"/>
              <a:gd name="T18" fmla="*/ 2147483647 w 296"/>
              <a:gd name="T19" fmla="*/ 2147483647 h 216"/>
              <a:gd name="T20" fmla="*/ 2147483647 w 296"/>
              <a:gd name="T21" fmla="*/ 2147483647 h 216"/>
              <a:gd name="T22" fmla="*/ 2147483647 w 296"/>
              <a:gd name="T23" fmla="*/ 2147483647 h 216"/>
              <a:gd name="T24" fmla="*/ 2147483647 w 296"/>
              <a:gd name="T25" fmla="*/ 2147483647 h 216"/>
              <a:gd name="T26" fmla="*/ 2147483647 w 296"/>
              <a:gd name="T27" fmla="*/ 2147483647 h 216"/>
              <a:gd name="T28" fmla="*/ 2147483647 w 296"/>
              <a:gd name="T29" fmla="*/ 2147483647 h 216"/>
              <a:gd name="T30" fmla="*/ 2147483647 w 296"/>
              <a:gd name="T31" fmla="*/ 2147483647 h 216"/>
              <a:gd name="T32" fmla="*/ 2147483647 w 296"/>
              <a:gd name="T33" fmla="*/ 2147483647 h 216"/>
              <a:gd name="T34" fmla="*/ 2147483647 w 296"/>
              <a:gd name="T35" fmla="*/ 2147483647 h 216"/>
              <a:gd name="T36" fmla="*/ 2147483647 w 296"/>
              <a:gd name="T37" fmla="*/ 2147483647 h 2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6"/>
              <a:gd name="T58" fmla="*/ 0 h 216"/>
              <a:gd name="T59" fmla="*/ 296 w 296"/>
              <a:gd name="T60" fmla="*/ 216 h 21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6" h="216">
                <a:moveTo>
                  <a:pt x="39" y="80"/>
                </a:moveTo>
                <a:cubicBezTo>
                  <a:pt x="50" y="77"/>
                  <a:pt x="64" y="81"/>
                  <a:pt x="71" y="72"/>
                </a:cubicBezTo>
                <a:cubicBezTo>
                  <a:pt x="76" y="65"/>
                  <a:pt x="62" y="56"/>
                  <a:pt x="63" y="48"/>
                </a:cubicBezTo>
                <a:cubicBezTo>
                  <a:pt x="67" y="22"/>
                  <a:pt x="84" y="22"/>
                  <a:pt x="103" y="16"/>
                </a:cubicBezTo>
                <a:cubicBezTo>
                  <a:pt x="119" y="21"/>
                  <a:pt x="135" y="27"/>
                  <a:pt x="151" y="32"/>
                </a:cubicBezTo>
                <a:cubicBezTo>
                  <a:pt x="159" y="35"/>
                  <a:pt x="175" y="40"/>
                  <a:pt x="175" y="40"/>
                </a:cubicBezTo>
                <a:cubicBezTo>
                  <a:pt x="224" y="33"/>
                  <a:pt x="245" y="39"/>
                  <a:pt x="271" y="0"/>
                </a:cubicBezTo>
                <a:cubicBezTo>
                  <a:pt x="296" y="38"/>
                  <a:pt x="273" y="39"/>
                  <a:pt x="287" y="80"/>
                </a:cubicBezTo>
                <a:cubicBezTo>
                  <a:pt x="284" y="88"/>
                  <a:pt x="287" y="103"/>
                  <a:pt x="279" y="104"/>
                </a:cubicBezTo>
                <a:cubicBezTo>
                  <a:pt x="262" y="106"/>
                  <a:pt x="231" y="88"/>
                  <a:pt x="231" y="88"/>
                </a:cubicBezTo>
                <a:cubicBezTo>
                  <a:pt x="228" y="96"/>
                  <a:pt x="230" y="107"/>
                  <a:pt x="223" y="112"/>
                </a:cubicBezTo>
                <a:cubicBezTo>
                  <a:pt x="202" y="127"/>
                  <a:pt x="173" y="129"/>
                  <a:pt x="151" y="144"/>
                </a:cubicBezTo>
                <a:cubicBezTo>
                  <a:pt x="154" y="148"/>
                  <a:pt x="180" y="183"/>
                  <a:pt x="175" y="192"/>
                </a:cubicBezTo>
                <a:cubicBezTo>
                  <a:pt x="174" y="195"/>
                  <a:pt x="105" y="213"/>
                  <a:pt x="95" y="216"/>
                </a:cubicBezTo>
                <a:cubicBezTo>
                  <a:pt x="42" y="198"/>
                  <a:pt x="79" y="188"/>
                  <a:pt x="55" y="152"/>
                </a:cubicBezTo>
                <a:cubicBezTo>
                  <a:pt x="50" y="144"/>
                  <a:pt x="39" y="141"/>
                  <a:pt x="31" y="136"/>
                </a:cubicBezTo>
                <a:cubicBezTo>
                  <a:pt x="30" y="135"/>
                  <a:pt x="0" y="95"/>
                  <a:pt x="7" y="88"/>
                </a:cubicBezTo>
                <a:cubicBezTo>
                  <a:pt x="13" y="82"/>
                  <a:pt x="23" y="98"/>
                  <a:pt x="31" y="96"/>
                </a:cubicBezTo>
                <a:cubicBezTo>
                  <a:pt x="37" y="95"/>
                  <a:pt x="36" y="85"/>
                  <a:pt x="39" y="80"/>
                </a:cubicBezTo>
                <a:close/>
              </a:path>
            </a:pathLst>
          </a:custGeom>
          <a:gradFill rotWithShape="0">
            <a:gsLst>
              <a:gs pos="0">
                <a:srgbClr val="FF0000"/>
              </a:gs>
              <a:gs pos="50000">
                <a:srgbClr val="760000"/>
              </a:gs>
              <a:gs pos="100000">
                <a:srgbClr val="FF0000"/>
              </a:gs>
            </a:gsLst>
            <a:lin ang="5400000" scaled="1"/>
          </a:gradFill>
          <a:ln w="9525">
            <a:solidFill>
              <a:schemeClr val="tx1"/>
            </a:solidFill>
            <a:round/>
            <a:headEnd/>
            <a:tailEnd/>
          </a:ln>
        </p:spPr>
        <p:txBody>
          <a:bodyPr/>
          <a:lstStyle/>
          <a:p>
            <a:endParaRPr lang="en-US"/>
          </a:p>
        </p:txBody>
      </p:sp>
      <p:sp>
        <p:nvSpPr>
          <p:cNvPr id="302083" name="Line 4"/>
          <p:cNvSpPr>
            <a:spLocks noChangeShapeType="1"/>
          </p:cNvSpPr>
          <p:nvPr/>
        </p:nvSpPr>
        <p:spPr bwMode="auto">
          <a:xfrm>
            <a:off x="8077200" y="381000"/>
            <a:ext cx="0"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pic>
        <p:nvPicPr>
          <p:cNvPr id="302084" name="Picture 5" descr="OMSSO036"/>
          <p:cNvPicPr>
            <a:picLocks noChangeAspect="1" noChangeArrowheads="1"/>
          </p:cNvPicPr>
          <p:nvPr/>
        </p:nvPicPr>
        <p:blipFill>
          <a:blip r:embed="rId3">
            <a:lum bright="6000"/>
            <a:extLst>
              <a:ext uri="{28A0092B-C50C-407E-A947-70E740481C1C}">
                <a14:useLocalDpi xmlns:a14="http://schemas.microsoft.com/office/drawing/2010/main"/>
              </a:ext>
            </a:extLst>
          </a:blip>
          <a:srcRect/>
          <a:stretch>
            <a:fillRect/>
          </a:stretch>
        </p:blipFill>
        <p:spPr bwMode="auto">
          <a:xfrm>
            <a:off x="4572000" y="0"/>
            <a:ext cx="462915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2085" name="Freeform 6"/>
          <p:cNvSpPr>
            <a:spLocks/>
          </p:cNvSpPr>
          <p:nvPr/>
        </p:nvSpPr>
        <p:spPr bwMode="auto">
          <a:xfrm>
            <a:off x="7877175" y="228600"/>
            <a:ext cx="469900" cy="342900"/>
          </a:xfrm>
          <a:custGeom>
            <a:avLst/>
            <a:gdLst>
              <a:gd name="T0" fmla="*/ 2147483647 w 296"/>
              <a:gd name="T1" fmla="*/ 2147483647 h 216"/>
              <a:gd name="T2" fmla="*/ 2147483647 w 296"/>
              <a:gd name="T3" fmla="*/ 2147483647 h 216"/>
              <a:gd name="T4" fmla="*/ 2147483647 w 296"/>
              <a:gd name="T5" fmla="*/ 2147483647 h 216"/>
              <a:gd name="T6" fmla="*/ 2147483647 w 296"/>
              <a:gd name="T7" fmla="*/ 2147483647 h 216"/>
              <a:gd name="T8" fmla="*/ 2147483647 w 296"/>
              <a:gd name="T9" fmla="*/ 2147483647 h 216"/>
              <a:gd name="T10" fmla="*/ 2147483647 w 296"/>
              <a:gd name="T11" fmla="*/ 2147483647 h 216"/>
              <a:gd name="T12" fmla="*/ 2147483647 w 296"/>
              <a:gd name="T13" fmla="*/ 0 h 216"/>
              <a:gd name="T14" fmla="*/ 2147483647 w 296"/>
              <a:gd name="T15" fmla="*/ 2147483647 h 216"/>
              <a:gd name="T16" fmla="*/ 2147483647 w 296"/>
              <a:gd name="T17" fmla="*/ 2147483647 h 216"/>
              <a:gd name="T18" fmla="*/ 2147483647 w 296"/>
              <a:gd name="T19" fmla="*/ 2147483647 h 216"/>
              <a:gd name="T20" fmla="*/ 2147483647 w 296"/>
              <a:gd name="T21" fmla="*/ 2147483647 h 216"/>
              <a:gd name="T22" fmla="*/ 2147483647 w 296"/>
              <a:gd name="T23" fmla="*/ 2147483647 h 216"/>
              <a:gd name="T24" fmla="*/ 2147483647 w 296"/>
              <a:gd name="T25" fmla="*/ 2147483647 h 216"/>
              <a:gd name="T26" fmla="*/ 2147483647 w 296"/>
              <a:gd name="T27" fmla="*/ 2147483647 h 216"/>
              <a:gd name="T28" fmla="*/ 2147483647 w 296"/>
              <a:gd name="T29" fmla="*/ 2147483647 h 216"/>
              <a:gd name="T30" fmla="*/ 2147483647 w 296"/>
              <a:gd name="T31" fmla="*/ 2147483647 h 216"/>
              <a:gd name="T32" fmla="*/ 2147483647 w 296"/>
              <a:gd name="T33" fmla="*/ 2147483647 h 216"/>
              <a:gd name="T34" fmla="*/ 2147483647 w 296"/>
              <a:gd name="T35" fmla="*/ 2147483647 h 216"/>
              <a:gd name="T36" fmla="*/ 2147483647 w 296"/>
              <a:gd name="T37" fmla="*/ 2147483647 h 2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6"/>
              <a:gd name="T58" fmla="*/ 0 h 216"/>
              <a:gd name="T59" fmla="*/ 296 w 296"/>
              <a:gd name="T60" fmla="*/ 216 h 21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6" h="216">
                <a:moveTo>
                  <a:pt x="39" y="80"/>
                </a:moveTo>
                <a:cubicBezTo>
                  <a:pt x="50" y="77"/>
                  <a:pt x="64" y="81"/>
                  <a:pt x="71" y="72"/>
                </a:cubicBezTo>
                <a:cubicBezTo>
                  <a:pt x="76" y="65"/>
                  <a:pt x="62" y="56"/>
                  <a:pt x="63" y="48"/>
                </a:cubicBezTo>
                <a:cubicBezTo>
                  <a:pt x="67" y="22"/>
                  <a:pt x="84" y="22"/>
                  <a:pt x="103" y="16"/>
                </a:cubicBezTo>
                <a:cubicBezTo>
                  <a:pt x="119" y="21"/>
                  <a:pt x="135" y="27"/>
                  <a:pt x="151" y="32"/>
                </a:cubicBezTo>
                <a:cubicBezTo>
                  <a:pt x="159" y="35"/>
                  <a:pt x="175" y="40"/>
                  <a:pt x="175" y="40"/>
                </a:cubicBezTo>
                <a:cubicBezTo>
                  <a:pt x="224" y="33"/>
                  <a:pt x="245" y="39"/>
                  <a:pt x="271" y="0"/>
                </a:cubicBezTo>
                <a:cubicBezTo>
                  <a:pt x="296" y="38"/>
                  <a:pt x="273" y="39"/>
                  <a:pt x="287" y="80"/>
                </a:cubicBezTo>
                <a:cubicBezTo>
                  <a:pt x="284" y="88"/>
                  <a:pt x="287" y="103"/>
                  <a:pt x="279" y="104"/>
                </a:cubicBezTo>
                <a:cubicBezTo>
                  <a:pt x="262" y="106"/>
                  <a:pt x="231" y="88"/>
                  <a:pt x="231" y="88"/>
                </a:cubicBezTo>
                <a:cubicBezTo>
                  <a:pt x="228" y="96"/>
                  <a:pt x="230" y="107"/>
                  <a:pt x="223" y="112"/>
                </a:cubicBezTo>
                <a:cubicBezTo>
                  <a:pt x="202" y="127"/>
                  <a:pt x="173" y="129"/>
                  <a:pt x="151" y="144"/>
                </a:cubicBezTo>
                <a:cubicBezTo>
                  <a:pt x="154" y="148"/>
                  <a:pt x="180" y="183"/>
                  <a:pt x="175" y="192"/>
                </a:cubicBezTo>
                <a:cubicBezTo>
                  <a:pt x="174" y="195"/>
                  <a:pt x="105" y="213"/>
                  <a:pt x="95" y="216"/>
                </a:cubicBezTo>
                <a:cubicBezTo>
                  <a:pt x="42" y="198"/>
                  <a:pt x="79" y="188"/>
                  <a:pt x="55" y="152"/>
                </a:cubicBezTo>
                <a:cubicBezTo>
                  <a:pt x="50" y="144"/>
                  <a:pt x="39" y="141"/>
                  <a:pt x="31" y="136"/>
                </a:cubicBezTo>
                <a:cubicBezTo>
                  <a:pt x="30" y="135"/>
                  <a:pt x="0" y="95"/>
                  <a:pt x="7" y="88"/>
                </a:cubicBezTo>
                <a:cubicBezTo>
                  <a:pt x="13" y="82"/>
                  <a:pt x="23" y="98"/>
                  <a:pt x="31" y="96"/>
                </a:cubicBezTo>
                <a:cubicBezTo>
                  <a:pt x="37" y="95"/>
                  <a:pt x="36" y="85"/>
                  <a:pt x="39" y="80"/>
                </a:cubicBezTo>
                <a:close/>
              </a:path>
            </a:pathLst>
          </a:custGeom>
          <a:gradFill rotWithShape="0">
            <a:gsLst>
              <a:gs pos="0">
                <a:srgbClr val="FF0000"/>
              </a:gs>
              <a:gs pos="50000">
                <a:srgbClr val="760000"/>
              </a:gs>
              <a:gs pos="100000">
                <a:srgbClr val="FF0000"/>
              </a:gs>
            </a:gsLst>
            <a:lin ang="5400000" scaled="1"/>
          </a:gradFill>
          <a:ln w="9525">
            <a:solidFill>
              <a:schemeClr val="tx1"/>
            </a:solidFill>
            <a:round/>
            <a:headEnd/>
            <a:tailEnd/>
          </a:ln>
        </p:spPr>
        <p:txBody>
          <a:bodyPr/>
          <a:lstStyle/>
          <a:p>
            <a:endParaRPr lang="en-US"/>
          </a:p>
        </p:txBody>
      </p:sp>
      <p:sp>
        <p:nvSpPr>
          <p:cNvPr id="302086" name="Freeform 7"/>
          <p:cNvSpPr>
            <a:spLocks/>
          </p:cNvSpPr>
          <p:nvPr/>
        </p:nvSpPr>
        <p:spPr bwMode="auto">
          <a:xfrm>
            <a:off x="8686800" y="1016000"/>
            <a:ext cx="393700" cy="533400"/>
          </a:xfrm>
          <a:custGeom>
            <a:avLst/>
            <a:gdLst>
              <a:gd name="T0" fmla="*/ 2147483647 w 296"/>
              <a:gd name="T1" fmla="*/ 2147483647 h 216"/>
              <a:gd name="T2" fmla="*/ 2147483647 w 296"/>
              <a:gd name="T3" fmla="*/ 2147483647 h 216"/>
              <a:gd name="T4" fmla="*/ 2147483647 w 296"/>
              <a:gd name="T5" fmla="*/ 2147483647 h 216"/>
              <a:gd name="T6" fmla="*/ 2147483647 w 296"/>
              <a:gd name="T7" fmla="*/ 2147483647 h 216"/>
              <a:gd name="T8" fmla="*/ 2147483647 w 296"/>
              <a:gd name="T9" fmla="*/ 2147483647 h 216"/>
              <a:gd name="T10" fmla="*/ 2147483647 w 296"/>
              <a:gd name="T11" fmla="*/ 2147483647 h 216"/>
              <a:gd name="T12" fmla="*/ 2147483647 w 296"/>
              <a:gd name="T13" fmla="*/ 0 h 216"/>
              <a:gd name="T14" fmla="*/ 2147483647 w 296"/>
              <a:gd name="T15" fmla="*/ 2147483647 h 216"/>
              <a:gd name="T16" fmla="*/ 2147483647 w 296"/>
              <a:gd name="T17" fmla="*/ 2147483647 h 216"/>
              <a:gd name="T18" fmla="*/ 2147483647 w 296"/>
              <a:gd name="T19" fmla="*/ 2147483647 h 216"/>
              <a:gd name="T20" fmla="*/ 2147483647 w 296"/>
              <a:gd name="T21" fmla="*/ 2147483647 h 216"/>
              <a:gd name="T22" fmla="*/ 2147483647 w 296"/>
              <a:gd name="T23" fmla="*/ 2147483647 h 216"/>
              <a:gd name="T24" fmla="*/ 2147483647 w 296"/>
              <a:gd name="T25" fmla="*/ 2147483647 h 216"/>
              <a:gd name="T26" fmla="*/ 2147483647 w 296"/>
              <a:gd name="T27" fmla="*/ 2147483647 h 216"/>
              <a:gd name="T28" fmla="*/ 2147483647 w 296"/>
              <a:gd name="T29" fmla="*/ 2147483647 h 216"/>
              <a:gd name="T30" fmla="*/ 2147483647 w 296"/>
              <a:gd name="T31" fmla="*/ 2147483647 h 216"/>
              <a:gd name="T32" fmla="*/ 2147483647 w 296"/>
              <a:gd name="T33" fmla="*/ 2147483647 h 216"/>
              <a:gd name="T34" fmla="*/ 2147483647 w 296"/>
              <a:gd name="T35" fmla="*/ 2147483647 h 216"/>
              <a:gd name="T36" fmla="*/ 2147483647 w 296"/>
              <a:gd name="T37" fmla="*/ 2147483647 h 2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6"/>
              <a:gd name="T58" fmla="*/ 0 h 216"/>
              <a:gd name="T59" fmla="*/ 296 w 296"/>
              <a:gd name="T60" fmla="*/ 216 h 21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6" h="216">
                <a:moveTo>
                  <a:pt x="39" y="80"/>
                </a:moveTo>
                <a:cubicBezTo>
                  <a:pt x="50" y="77"/>
                  <a:pt x="64" y="81"/>
                  <a:pt x="71" y="72"/>
                </a:cubicBezTo>
                <a:cubicBezTo>
                  <a:pt x="76" y="65"/>
                  <a:pt x="62" y="56"/>
                  <a:pt x="63" y="48"/>
                </a:cubicBezTo>
                <a:cubicBezTo>
                  <a:pt x="67" y="22"/>
                  <a:pt x="84" y="22"/>
                  <a:pt x="103" y="16"/>
                </a:cubicBezTo>
                <a:cubicBezTo>
                  <a:pt x="119" y="21"/>
                  <a:pt x="135" y="27"/>
                  <a:pt x="151" y="32"/>
                </a:cubicBezTo>
                <a:cubicBezTo>
                  <a:pt x="159" y="35"/>
                  <a:pt x="175" y="40"/>
                  <a:pt x="175" y="40"/>
                </a:cubicBezTo>
                <a:cubicBezTo>
                  <a:pt x="224" y="33"/>
                  <a:pt x="245" y="39"/>
                  <a:pt x="271" y="0"/>
                </a:cubicBezTo>
                <a:cubicBezTo>
                  <a:pt x="296" y="38"/>
                  <a:pt x="273" y="39"/>
                  <a:pt x="287" y="80"/>
                </a:cubicBezTo>
                <a:cubicBezTo>
                  <a:pt x="284" y="88"/>
                  <a:pt x="287" y="103"/>
                  <a:pt x="279" y="104"/>
                </a:cubicBezTo>
                <a:cubicBezTo>
                  <a:pt x="262" y="106"/>
                  <a:pt x="231" y="88"/>
                  <a:pt x="231" y="88"/>
                </a:cubicBezTo>
                <a:cubicBezTo>
                  <a:pt x="228" y="96"/>
                  <a:pt x="230" y="107"/>
                  <a:pt x="223" y="112"/>
                </a:cubicBezTo>
                <a:cubicBezTo>
                  <a:pt x="202" y="127"/>
                  <a:pt x="173" y="129"/>
                  <a:pt x="151" y="144"/>
                </a:cubicBezTo>
                <a:cubicBezTo>
                  <a:pt x="154" y="148"/>
                  <a:pt x="180" y="183"/>
                  <a:pt x="175" y="192"/>
                </a:cubicBezTo>
                <a:cubicBezTo>
                  <a:pt x="174" y="195"/>
                  <a:pt x="105" y="213"/>
                  <a:pt x="95" y="216"/>
                </a:cubicBezTo>
                <a:cubicBezTo>
                  <a:pt x="42" y="198"/>
                  <a:pt x="79" y="188"/>
                  <a:pt x="55" y="152"/>
                </a:cubicBezTo>
                <a:cubicBezTo>
                  <a:pt x="50" y="144"/>
                  <a:pt x="39" y="141"/>
                  <a:pt x="31" y="136"/>
                </a:cubicBezTo>
                <a:cubicBezTo>
                  <a:pt x="30" y="135"/>
                  <a:pt x="0" y="95"/>
                  <a:pt x="7" y="88"/>
                </a:cubicBezTo>
                <a:cubicBezTo>
                  <a:pt x="13" y="82"/>
                  <a:pt x="23" y="98"/>
                  <a:pt x="31" y="96"/>
                </a:cubicBezTo>
                <a:cubicBezTo>
                  <a:pt x="37" y="95"/>
                  <a:pt x="36" y="85"/>
                  <a:pt x="39" y="80"/>
                </a:cubicBezTo>
                <a:close/>
              </a:path>
            </a:pathLst>
          </a:custGeom>
          <a:gradFill rotWithShape="0">
            <a:gsLst>
              <a:gs pos="0">
                <a:srgbClr val="FF0000"/>
              </a:gs>
              <a:gs pos="50000">
                <a:srgbClr val="760000"/>
              </a:gs>
              <a:gs pos="100000">
                <a:srgbClr val="FF0000"/>
              </a:gs>
            </a:gsLst>
            <a:lin ang="5400000" scaled="1"/>
          </a:gradFill>
          <a:ln w="9525">
            <a:solidFill>
              <a:schemeClr val="tx1"/>
            </a:solidFill>
            <a:round/>
            <a:headEnd/>
            <a:tailEnd/>
          </a:ln>
        </p:spPr>
        <p:txBody>
          <a:bodyPr/>
          <a:lstStyle/>
          <a:p>
            <a:endParaRPr lang="en-US"/>
          </a:p>
        </p:txBody>
      </p:sp>
      <p:sp>
        <p:nvSpPr>
          <p:cNvPr id="302087" name="Freeform 8"/>
          <p:cNvSpPr>
            <a:spLocks/>
          </p:cNvSpPr>
          <p:nvPr/>
        </p:nvSpPr>
        <p:spPr bwMode="auto">
          <a:xfrm>
            <a:off x="7315200" y="1168400"/>
            <a:ext cx="304800" cy="381000"/>
          </a:xfrm>
          <a:custGeom>
            <a:avLst/>
            <a:gdLst>
              <a:gd name="T0" fmla="*/ 2147483647 w 296"/>
              <a:gd name="T1" fmla="*/ 2147483647 h 216"/>
              <a:gd name="T2" fmla="*/ 2147483647 w 296"/>
              <a:gd name="T3" fmla="*/ 2147483647 h 216"/>
              <a:gd name="T4" fmla="*/ 2147483647 w 296"/>
              <a:gd name="T5" fmla="*/ 2147483647 h 216"/>
              <a:gd name="T6" fmla="*/ 2147483647 w 296"/>
              <a:gd name="T7" fmla="*/ 2147483647 h 216"/>
              <a:gd name="T8" fmla="*/ 2147483647 w 296"/>
              <a:gd name="T9" fmla="*/ 2147483647 h 216"/>
              <a:gd name="T10" fmla="*/ 2147483647 w 296"/>
              <a:gd name="T11" fmla="*/ 2147483647 h 216"/>
              <a:gd name="T12" fmla="*/ 2147483647 w 296"/>
              <a:gd name="T13" fmla="*/ 0 h 216"/>
              <a:gd name="T14" fmla="*/ 2147483647 w 296"/>
              <a:gd name="T15" fmla="*/ 2147483647 h 216"/>
              <a:gd name="T16" fmla="*/ 2147483647 w 296"/>
              <a:gd name="T17" fmla="*/ 2147483647 h 216"/>
              <a:gd name="T18" fmla="*/ 2147483647 w 296"/>
              <a:gd name="T19" fmla="*/ 2147483647 h 216"/>
              <a:gd name="T20" fmla="*/ 2147483647 w 296"/>
              <a:gd name="T21" fmla="*/ 2147483647 h 216"/>
              <a:gd name="T22" fmla="*/ 2147483647 w 296"/>
              <a:gd name="T23" fmla="*/ 2147483647 h 216"/>
              <a:gd name="T24" fmla="*/ 2147483647 w 296"/>
              <a:gd name="T25" fmla="*/ 2147483647 h 216"/>
              <a:gd name="T26" fmla="*/ 2147483647 w 296"/>
              <a:gd name="T27" fmla="*/ 2147483647 h 216"/>
              <a:gd name="T28" fmla="*/ 2147483647 w 296"/>
              <a:gd name="T29" fmla="*/ 2147483647 h 216"/>
              <a:gd name="T30" fmla="*/ 2147483647 w 296"/>
              <a:gd name="T31" fmla="*/ 2147483647 h 216"/>
              <a:gd name="T32" fmla="*/ 2147483647 w 296"/>
              <a:gd name="T33" fmla="*/ 2147483647 h 216"/>
              <a:gd name="T34" fmla="*/ 2147483647 w 296"/>
              <a:gd name="T35" fmla="*/ 2147483647 h 216"/>
              <a:gd name="T36" fmla="*/ 2147483647 w 296"/>
              <a:gd name="T37" fmla="*/ 2147483647 h 2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6"/>
              <a:gd name="T58" fmla="*/ 0 h 216"/>
              <a:gd name="T59" fmla="*/ 296 w 296"/>
              <a:gd name="T60" fmla="*/ 216 h 21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6" h="216">
                <a:moveTo>
                  <a:pt x="39" y="80"/>
                </a:moveTo>
                <a:cubicBezTo>
                  <a:pt x="50" y="77"/>
                  <a:pt x="64" y="81"/>
                  <a:pt x="71" y="72"/>
                </a:cubicBezTo>
                <a:cubicBezTo>
                  <a:pt x="76" y="65"/>
                  <a:pt x="62" y="56"/>
                  <a:pt x="63" y="48"/>
                </a:cubicBezTo>
                <a:cubicBezTo>
                  <a:pt x="67" y="22"/>
                  <a:pt x="84" y="22"/>
                  <a:pt x="103" y="16"/>
                </a:cubicBezTo>
                <a:cubicBezTo>
                  <a:pt x="119" y="21"/>
                  <a:pt x="135" y="27"/>
                  <a:pt x="151" y="32"/>
                </a:cubicBezTo>
                <a:cubicBezTo>
                  <a:pt x="159" y="35"/>
                  <a:pt x="175" y="40"/>
                  <a:pt x="175" y="40"/>
                </a:cubicBezTo>
                <a:cubicBezTo>
                  <a:pt x="224" y="33"/>
                  <a:pt x="245" y="39"/>
                  <a:pt x="271" y="0"/>
                </a:cubicBezTo>
                <a:cubicBezTo>
                  <a:pt x="296" y="38"/>
                  <a:pt x="273" y="39"/>
                  <a:pt x="287" y="80"/>
                </a:cubicBezTo>
                <a:cubicBezTo>
                  <a:pt x="284" y="88"/>
                  <a:pt x="287" y="103"/>
                  <a:pt x="279" y="104"/>
                </a:cubicBezTo>
                <a:cubicBezTo>
                  <a:pt x="262" y="106"/>
                  <a:pt x="231" y="88"/>
                  <a:pt x="231" y="88"/>
                </a:cubicBezTo>
                <a:cubicBezTo>
                  <a:pt x="228" y="96"/>
                  <a:pt x="230" y="107"/>
                  <a:pt x="223" y="112"/>
                </a:cubicBezTo>
                <a:cubicBezTo>
                  <a:pt x="202" y="127"/>
                  <a:pt x="173" y="129"/>
                  <a:pt x="151" y="144"/>
                </a:cubicBezTo>
                <a:cubicBezTo>
                  <a:pt x="154" y="148"/>
                  <a:pt x="180" y="183"/>
                  <a:pt x="175" y="192"/>
                </a:cubicBezTo>
                <a:cubicBezTo>
                  <a:pt x="174" y="195"/>
                  <a:pt x="105" y="213"/>
                  <a:pt x="95" y="216"/>
                </a:cubicBezTo>
                <a:cubicBezTo>
                  <a:pt x="42" y="198"/>
                  <a:pt x="79" y="188"/>
                  <a:pt x="55" y="152"/>
                </a:cubicBezTo>
                <a:cubicBezTo>
                  <a:pt x="50" y="144"/>
                  <a:pt x="39" y="141"/>
                  <a:pt x="31" y="136"/>
                </a:cubicBezTo>
                <a:cubicBezTo>
                  <a:pt x="30" y="135"/>
                  <a:pt x="0" y="95"/>
                  <a:pt x="7" y="88"/>
                </a:cubicBezTo>
                <a:cubicBezTo>
                  <a:pt x="13" y="82"/>
                  <a:pt x="23" y="98"/>
                  <a:pt x="31" y="96"/>
                </a:cubicBezTo>
                <a:cubicBezTo>
                  <a:pt x="37" y="95"/>
                  <a:pt x="36" y="85"/>
                  <a:pt x="39" y="80"/>
                </a:cubicBezTo>
                <a:close/>
              </a:path>
            </a:pathLst>
          </a:custGeom>
          <a:gradFill rotWithShape="0">
            <a:gsLst>
              <a:gs pos="0">
                <a:srgbClr val="FF0000"/>
              </a:gs>
              <a:gs pos="50000">
                <a:srgbClr val="760000"/>
              </a:gs>
              <a:gs pos="100000">
                <a:srgbClr val="FF0000"/>
              </a:gs>
            </a:gsLst>
            <a:lin ang="5400000" scaled="1"/>
          </a:gradFill>
          <a:ln w="9525">
            <a:solidFill>
              <a:schemeClr val="tx1"/>
            </a:solidFill>
            <a:round/>
            <a:headEnd/>
            <a:tailEnd/>
          </a:ln>
        </p:spPr>
        <p:txBody>
          <a:bodyPr/>
          <a:lstStyle/>
          <a:p>
            <a:endParaRPr lang="en-US"/>
          </a:p>
        </p:txBody>
      </p:sp>
      <p:sp>
        <p:nvSpPr>
          <p:cNvPr id="258057" name="Text Box 9"/>
          <p:cNvSpPr txBox="1">
            <a:spLocks noChangeArrowheads="1"/>
          </p:cNvSpPr>
          <p:nvPr/>
        </p:nvSpPr>
        <p:spPr bwMode="auto">
          <a:xfrm>
            <a:off x="250825" y="331788"/>
            <a:ext cx="3889375" cy="40322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en-US" sz="3200" b="1" i="1" dirty="0">
                <a:solidFill>
                  <a:srgbClr val="FFFFFF"/>
                </a:solidFill>
                <a:latin typeface="Arial"/>
                <a:cs typeface="Arial"/>
              </a:rPr>
              <a:t>"By faith he kept the Passover and the sprinkling of blood, so that the destroyer of the firstborn would not touch the firstborn of Israel." </a:t>
            </a:r>
          </a:p>
        </p:txBody>
      </p:sp>
      <p:sp>
        <p:nvSpPr>
          <p:cNvPr id="258058" name="Text Box 10"/>
          <p:cNvSpPr txBox="1">
            <a:spLocks noChangeArrowheads="1"/>
          </p:cNvSpPr>
          <p:nvPr/>
        </p:nvSpPr>
        <p:spPr bwMode="auto">
          <a:xfrm>
            <a:off x="-36513" y="5949950"/>
            <a:ext cx="4648201" cy="522288"/>
          </a:xfrm>
          <a:prstGeom prst="rect">
            <a:avLst/>
          </a:prstGeom>
          <a:solidFill>
            <a:schemeClr val="tx1"/>
          </a:solidFill>
          <a:ln w="9525">
            <a:noFill/>
            <a:miter lim="800000"/>
            <a:headEnd/>
            <a:tailEnd/>
          </a:ln>
          <a:effectLst>
            <a:outerShdw blurRad="63500" dist="38099" dir="2700000" algn="ctr" rotWithShape="0">
              <a:schemeClr val="tx1">
                <a:alpha val="74998"/>
              </a:schemeClr>
            </a:outerShdw>
          </a:effectLst>
        </p:spPr>
        <p:txBody>
          <a:bodyPr>
            <a:spAutoFit/>
          </a:bodyPr>
          <a:lstStyle>
            <a:defPPr>
              <a:defRPr lang="en-US"/>
            </a:defPPr>
            <a:lvl1pPr algn="ctr" eaLnBrk="1" hangingPunct="1">
              <a:spcBef>
                <a:spcPct val="50000"/>
              </a:spcBef>
              <a:defRPr sz="2800" b="1">
                <a:solidFill>
                  <a:srgbClr val="FFFFFF"/>
                </a:solidFill>
                <a:latin typeface="Arial"/>
                <a:cs typeface="Arial"/>
              </a:defRPr>
            </a:lvl1pPr>
          </a:lstStyle>
          <a:p>
            <a:pPr>
              <a:defRPr/>
            </a:pPr>
            <a:r>
              <a:rPr lang="en-US" dirty="0"/>
              <a:t>Hebrews 11:28 (NIV)</a:t>
            </a:r>
          </a:p>
        </p:txBody>
      </p:sp>
      <p:sp>
        <p:nvSpPr>
          <p:cNvPr id="302090" name="Rectangle 12"/>
          <p:cNvSpPr>
            <a:spLocks noGrp="1" noChangeArrowheads="1"/>
          </p:cNvSpPr>
          <p:nvPr>
            <p:ph type="title" idx="4294967295"/>
          </p:nvPr>
        </p:nvSpPr>
        <p:spPr>
          <a:xfrm>
            <a:off x="4572000" y="5791200"/>
            <a:ext cx="4572000" cy="762000"/>
          </a:xfrm>
          <a:solidFill>
            <a:srgbClr val="000000"/>
          </a:solidFill>
        </p:spPr>
        <p:txBody>
          <a:bodyPr/>
          <a:lstStyle/>
          <a:p>
            <a:pPr eaLnBrk="1" hangingPunct="1"/>
            <a:r>
              <a:rPr lang="en-US" altLang="zh-CN" sz="3200" b="1">
                <a:solidFill>
                  <a:schemeClr val="bg1"/>
                </a:solidFill>
                <a:latin typeface="Arial" charset="0"/>
                <a:cs typeface="Arial" charset="0"/>
              </a:rPr>
              <a:t>Faith Pictured</a:t>
            </a:r>
          </a:p>
        </p:txBody>
      </p:sp>
    </p:spTree>
  </p:cSld>
  <p:clrMapOvr>
    <a:masterClrMapping/>
  </p:clrMapOvr>
  <p:transition spd="med">
    <p:randomBar dir="vert"/>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29" name="Rectangle 2"/>
          <p:cNvSpPr>
            <a:spLocks noChangeArrowheads="1"/>
          </p:cNvSpPr>
          <p:nvPr/>
        </p:nvSpPr>
        <p:spPr bwMode="auto">
          <a:xfrm>
            <a:off x="0" y="0"/>
            <a:ext cx="9144000" cy="6858000"/>
          </a:xfrm>
          <a:prstGeom prst="rect">
            <a:avLst/>
          </a:prstGeom>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ln w="9525">
            <a:solidFill>
              <a:schemeClr val="tx1"/>
            </a:solidFill>
            <a:miter lim="800000"/>
            <a:headEnd/>
            <a:tailEnd/>
          </a:ln>
        </p:spPr>
        <p:txBody>
          <a:bodyPr wrap="none" anchor="ctr"/>
          <a:lstStyle/>
          <a:p>
            <a:endParaRPr lang="zh-CN" altLang="en-US" sz="2000">
              <a:solidFill>
                <a:srgbClr val="000000"/>
              </a:solidFill>
              <a:latin typeface="Arial" charset="0"/>
              <a:cs typeface="Arial" charset="0"/>
            </a:endParaRPr>
          </a:p>
        </p:txBody>
      </p:sp>
      <p:sp>
        <p:nvSpPr>
          <p:cNvPr id="304130" name="Freeform 3"/>
          <p:cNvSpPr>
            <a:spLocks/>
          </p:cNvSpPr>
          <p:nvPr/>
        </p:nvSpPr>
        <p:spPr bwMode="auto">
          <a:xfrm>
            <a:off x="7800975" y="203200"/>
            <a:ext cx="469900" cy="342900"/>
          </a:xfrm>
          <a:custGeom>
            <a:avLst/>
            <a:gdLst>
              <a:gd name="T0" fmla="*/ 2147483647 w 296"/>
              <a:gd name="T1" fmla="*/ 2147483647 h 216"/>
              <a:gd name="T2" fmla="*/ 2147483647 w 296"/>
              <a:gd name="T3" fmla="*/ 2147483647 h 216"/>
              <a:gd name="T4" fmla="*/ 2147483647 w 296"/>
              <a:gd name="T5" fmla="*/ 2147483647 h 216"/>
              <a:gd name="T6" fmla="*/ 2147483647 w 296"/>
              <a:gd name="T7" fmla="*/ 2147483647 h 216"/>
              <a:gd name="T8" fmla="*/ 2147483647 w 296"/>
              <a:gd name="T9" fmla="*/ 2147483647 h 216"/>
              <a:gd name="T10" fmla="*/ 2147483647 w 296"/>
              <a:gd name="T11" fmla="*/ 2147483647 h 216"/>
              <a:gd name="T12" fmla="*/ 2147483647 w 296"/>
              <a:gd name="T13" fmla="*/ 0 h 216"/>
              <a:gd name="T14" fmla="*/ 2147483647 w 296"/>
              <a:gd name="T15" fmla="*/ 2147483647 h 216"/>
              <a:gd name="T16" fmla="*/ 2147483647 w 296"/>
              <a:gd name="T17" fmla="*/ 2147483647 h 216"/>
              <a:gd name="T18" fmla="*/ 2147483647 w 296"/>
              <a:gd name="T19" fmla="*/ 2147483647 h 216"/>
              <a:gd name="T20" fmla="*/ 2147483647 w 296"/>
              <a:gd name="T21" fmla="*/ 2147483647 h 216"/>
              <a:gd name="T22" fmla="*/ 2147483647 w 296"/>
              <a:gd name="T23" fmla="*/ 2147483647 h 216"/>
              <a:gd name="T24" fmla="*/ 2147483647 w 296"/>
              <a:gd name="T25" fmla="*/ 2147483647 h 216"/>
              <a:gd name="T26" fmla="*/ 2147483647 w 296"/>
              <a:gd name="T27" fmla="*/ 2147483647 h 216"/>
              <a:gd name="T28" fmla="*/ 2147483647 w 296"/>
              <a:gd name="T29" fmla="*/ 2147483647 h 216"/>
              <a:gd name="T30" fmla="*/ 2147483647 w 296"/>
              <a:gd name="T31" fmla="*/ 2147483647 h 216"/>
              <a:gd name="T32" fmla="*/ 2147483647 w 296"/>
              <a:gd name="T33" fmla="*/ 2147483647 h 216"/>
              <a:gd name="T34" fmla="*/ 2147483647 w 296"/>
              <a:gd name="T35" fmla="*/ 2147483647 h 216"/>
              <a:gd name="T36" fmla="*/ 2147483647 w 296"/>
              <a:gd name="T37" fmla="*/ 2147483647 h 2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6"/>
              <a:gd name="T58" fmla="*/ 0 h 216"/>
              <a:gd name="T59" fmla="*/ 296 w 296"/>
              <a:gd name="T60" fmla="*/ 216 h 21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6" h="216">
                <a:moveTo>
                  <a:pt x="39" y="80"/>
                </a:moveTo>
                <a:cubicBezTo>
                  <a:pt x="50" y="77"/>
                  <a:pt x="64" y="81"/>
                  <a:pt x="71" y="72"/>
                </a:cubicBezTo>
                <a:cubicBezTo>
                  <a:pt x="76" y="65"/>
                  <a:pt x="62" y="56"/>
                  <a:pt x="63" y="48"/>
                </a:cubicBezTo>
                <a:cubicBezTo>
                  <a:pt x="67" y="22"/>
                  <a:pt x="84" y="22"/>
                  <a:pt x="103" y="16"/>
                </a:cubicBezTo>
                <a:cubicBezTo>
                  <a:pt x="119" y="21"/>
                  <a:pt x="135" y="27"/>
                  <a:pt x="151" y="32"/>
                </a:cubicBezTo>
                <a:cubicBezTo>
                  <a:pt x="159" y="35"/>
                  <a:pt x="175" y="40"/>
                  <a:pt x="175" y="40"/>
                </a:cubicBezTo>
                <a:cubicBezTo>
                  <a:pt x="224" y="33"/>
                  <a:pt x="245" y="39"/>
                  <a:pt x="271" y="0"/>
                </a:cubicBezTo>
                <a:cubicBezTo>
                  <a:pt x="296" y="38"/>
                  <a:pt x="273" y="39"/>
                  <a:pt x="287" y="80"/>
                </a:cubicBezTo>
                <a:cubicBezTo>
                  <a:pt x="284" y="88"/>
                  <a:pt x="287" y="103"/>
                  <a:pt x="279" y="104"/>
                </a:cubicBezTo>
                <a:cubicBezTo>
                  <a:pt x="262" y="106"/>
                  <a:pt x="231" y="88"/>
                  <a:pt x="231" y="88"/>
                </a:cubicBezTo>
                <a:cubicBezTo>
                  <a:pt x="228" y="96"/>
                  <a:pt x="230" y="107"/>
                  <a:pt x="223" y="112"/>
                </a:cubicBezTo>
                <a:cubicBezTo>
                  <a:pt x="202" y="127"/>
                  <a:pt x="173" y="129"/>
                  <a:pt x="151" y="144"/>
                </a:cubicBezTo>
                <a:cubicBezTo>
                  <a:pt x="154" y="148"/>
                  <a:pt x="180" y="183"/>
                  <a:pt x="175" y="192"/>
                </a:cubicBezTo>
                <a:cubicBezTo>
                  <a:pt x="174" y="195"/>
                  <a:pt x="105" y="213"/>
                  <a:pt x="95" y="216"/>
                </a:cubicBezTo>
                <a:cubicBezTo>
                  <a:pt x="42" y="198"/>
                  <a:pt x="79" y="188"/>
                  <a:pt x="55" y="152"/>
                </a:cubicBezTo>
                <a:cubicBezTo>
                  <a:pt x="50" y="144"/>
                  <a:pt x="39" y="141"/>
                  <a:pt x="31" y="136"/>
                </a:cubicBezTo>
                <a:cubicBezTo>
                  <a:pt x="30" y="135"/>
                  <a:pt x="0" y="95"/>
                  <a:pt x="7" y="88"/>
                </a:cubicBezTo>
                <a:cubicBezTo>
                  <a:pt x="13" y="82"/>
                  <a:pt x="23" y="98"/>
                  <a:pt x="31" y="96"/>
                </a:cubicBezTo>
                <a:cubicBezTo>
                  <a:pt x="37" y="95"/>
                  <a:pt x="36" y="85"/>
                  <a:pt x="39" y="80"/>
                </a:cubicBezTo>
                <a:close/>
              </a:path>
            </a:pathLst>
          </a:custGeom>
          <a:gradFill rotWithShape="0">
            <a:gsLst>
              <a:gs pos="0">
                <a:srgbClr val="FF0000"/>
              </a:gs>
              <a:gs pos="50000">
                <a:srgbClr val="760000"/>
              </a:gs>
              <a:gs pos="100000">
                <a:srgbClr val="FF0000"/>
              </a:gs>
            </a:gsLst>
            <a:lin ang="5400000" scaled="1"/>
          </a:gradFill>
          <a:ln w="9525">
            <a:solidFill>
              <a:schemeClr val="tx1"/>
            </a:solidFill>
            <a:round/>
            <a:headEnd/>
            <a:tailEnd/>
          </a:ln>
        </p:spPr>
        <p:txBody>
          <a:bodyPr/>
          <a:lstStyle/>
          <a:p>
            <a:endParaRPr lang="en-US"/>
          </a:p>
        </p:txBody>
      </p:sp>
      <p:sp>
        <p:nvSpPr>
          <p:cNvPr id="304131" name="Line 4"/>
          <p:cNvSpPr>
            <a:spLocks noChangeShapeType="1"/>
          </p:cNvSpPr>
          <p:nvPr/>
        </p:nvSpPr>
        <p:spPr bwMode="auto">
          <a:xfrm>
            <a:off x="8077200" y="381000"/>
            <a:ext cx="0"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pic>
        <p:nvPicPr>
          <p:cNvPr id="304132" name="Picture 5" descr="OMSSO036"/>
          <p:cNvPicPr>
            <a:picLocks noChangeAspect="1" noChangeArrowheads="1"/>
          </p:cNvPicPr>
          <p:nvPr/>
        </p:nvPicPr>
        <p:blipFill>
          <a:blip r:embed="rId3">
            <a:lum bright="6000"/>
            <a:extLst>
              <a:ext uri="{28A0092B-C50C-407E-A947-70E740481C1C}">
                <a14:useLocalDpi xmlns:a14="http://schemas.microsoft.com/office/drawing/2010/main"/>
              </a:ext>
            </a:extLst>
          </a:blip>
          <a:srcRect/>
          <a:stretch>
            <a:fillRect/>
          </a:stretch>
        </p:blipFill>
        <p:spPr bwMode="auto">
          <a:xfrm>
            <a:off x="4572000" y="0"/>
            <a:ext cx="462915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4133" name="Freeform 6"/>
          <p:cNvSpPr>
            <a:spLocks/>
          </p:cNvSpPr>
          <p:nvPr/>
        </p:nvSpPr>
        <p:spPr bwMode="auto">
          <a:xfrm>
            <a:off x="7877175" y="228600"/>
            <a:ext cx="469900" cy="342900"/>
          </a:xfrm>
          <a:custGeom>
            <a:avLst/>
            <a:gdLst>
              <a:gd name="T0" fmla="*/ 2147483647 w 296"/>
              <a:gd name="T1" fmla="*/ 2147483647 h 216"/>
              <a:gd name="T2" fmla="*/ 2147483647 w 296"/>
              <a:gd name="T3" fmla="*/ 2147483647 h 216"/>
              <a:gd name="T4" fmla="*/ 2147483647 w 296"/>
              <a:gd name="T5" fmla="*/ 2147483647 h 216"/>
              <a:gd name="T6" fmla="*/ 2147483647 w 296"/>
              <a:gd name="T7" fmla="*/ 2147483647 h 216"/>
              <a:gd name="T8" fmla="*/ 2147483647 w 296"/>
              <a:gd name="T9" fmla="*/ 2147483647 h 216"/>
              <a:gd name="T10" fmla="*/ 2147483647 w 296"/>
              <a:gd name="T11" fmla="*/ 2147483647 h 216"/>
              <a:gd name="T12" fmla="*/ 2147483647 w 296"/>
              <a:gd name="T13" fmla="*/ 0 h 216"/>
              <a:gd name="T14" fmla="*/ 2147483647 w 296"/>
              <a:gd name="T15" fmla="*/ 2147483647 h 216"/>
              <a:gd name="T16" fmla="*/ 2147483647 w 296"/>
              <a:gd name="T17" fmla="*/ 2147483647 h 216"/>
              <a:gd name="T18" fmla="*/ 2147483647 w 296"/>
              <a:gd name="T19" fmla="*/ 2147483647 h 216"/>
              <a:gd name="T20" fmla="*/ 2147483647 w 296"/>
              <a:gd name="T21" fmla="*/ 2147483647 h 216"/>
              <a:gd name="T22" fmla="*/ 2147483647 w 296"/>
              <a:gd name="T23" fmla="*/ 2147483647 h 216"/>
              <a:gd name="T24" fmla="*/ 2147483647 w 296"/>
              <a:gd name="T25" fmla="*/ 2147483647 h 216"/>
              <a:gd name="T26" fmla="*/ 2147483647 w 296"/>
              <a:gd name="T27" fmla="*/ 2147483647 h 216"/>
              <a:gd name="T28" fmla="*/ 2147483647 w 296"/>
              <a:gd name="T29" fmla="*/ 2147483647 h 216"/>
              <a:gd name="T30" fmla="*/ 2147483647 w 296"/>
              <a:gd name="T31" fmla="*/ 2147483647 h 216"/>
              <a:gd name="T32" fmla="*/ 2147483647 w 296"/>
              <a:gd name="T33" fmla="*/ 2147483647 h 216"/>
              <a:gd name="T34" fmla="*/ 2147483647 w 296"/>
              <a:gd name="T35" fmla="*/ 2147483647 h 216"/>
              <a:gd name="T36" fmla="*/ 2147483647 w 296"/>
              <a:gd name="T37" fmla="*/ 2147483647 h 2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6"/>
              <a:gd name="T58" fmla="*/ 0 h 216"/>
              <a:gd name="T59" fmla="*/ 296 w 296"/>
              <a:gd name="T60" fmla="*/ 216 h 21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6" h="216">
                <a:moveTo>
                  <a:pt x="39" y="80"/>
                </a:moveTo>
                <a:cubicBezTo>
                  <a:pt x="50" y="77"/>
                  <a:pt x="64" y="81"/>
                  <a:pt x="71" y="72"/>
                </a:cubicBezTo>
                <a:cubicBezTo>
                  <a:pt x="76" y="65"/>
                  <a:pt x="62" y="56"/>
                  <a:pt x="63" y="48"/>
                </a:cubicBezTo>
                <a:cubicBezTo>
                  <a:pt x="67" y="22"/>
                  <a:pt x="84" y="22"/>
                  <a:pt x="103" y="16"/>
                </a:cubicBezTo>
                <a:cubicBezTo>
                  <a:pt x="119" y="21"/>
                  <a:pt x="135" y="27"/>
                  <a:pt x="151" y="32"/>
                </a:cubicBezTo>
                <a:cubicBezTo>
                  <a:pt x="159" y="35"/>
                  <a:pt x="175" y="40"/>
                  <a:pt x="175" y="40"/>
                </a:cubicBezTo>
                <a:cubicBezTo>
                  <a:pt x="224" y="33"/>
                  <a:pt x="245" y="39"/>
                  <a:pt x="271" y="0"/>
                </a:cubicBezTo>
                <a:cubicBezTo>
                  <a:pt x="296" y="38"/>
                  <a:pt x="273" y="39"/>
                  <a:pt x="287" y="80"/>
                </a:cubicBezTo>
                <a:cubicBezTo>
                  <a:pt x="284" y="88"/>
                  <a:pt x="287" y="103"/>
                  <a:pt x="279" y="104"/>
                </a:cubicBezTo>
                <a:cubicBezTo>
                  <a:pt x="262" y="106"/>
                  <a:pt x="231" y="88"/>
                  <a:pt x="231" y="88"/>
                </a:cubicBezTo>
                <a:cubicBezTo>
                  <a:pt x="228" y="96"/>
                  <a:pt x="230" y="107"/>
                  <a:pt x="223" y="112"/>
                </a:cubicBezTo>
                <a:cubicBezTo>
                  <a:pt x="202" y="127"/>
                  <a:pt x="173" y="129"/>
                  <a:pt x="151" y="144"/>
                </a:cubicBezTo>
                <a:cubicBezTo>
                  <a:pt x="154" y="148"/>
                  <a:pt x="180" y="183"/>
                  <a:pt x="175" y="192"/>
                </a:cubicBezTo>
                <a:cubicBezTo>
                  <a:pt x="174" y="195"/>
                  <a:pt x="105" y="213"/>
                  <a:pt x="95" y="216"/>
                </a:cubicBezTo>
                <a:cubicBezTo>
                  <a:pt x="42" y="198"/>
                  <a:pt x="79" y="188"/>
                  <a:pt x="55" y="152"/>
                </a:cubicBezTo>
                <a:cubicBezTo>
                  <a:pt x="50" y="144"/>
                  <a:pt x="39" y="141"/>
                  <a:pt x="31" y="136"/>
                </a:cubicBezTo>
                <a:cubicBezTo>
                  <a:pt x="30" y="135"/>
                  <a:pt x="0" y="95"/>
                  <a:pt x="7" y="88"/>
                </a:cubicBezTo>
                <a:cubicBezTo>
                  <a:pt x="13" y="82"/>
                  <a:pt x="23" y="98"/>
                  <a:pt x="31" y="96"/>
                </a:cubicBezTo>
                <a:cubicBezTo>
                  <a:pt x="37" y="95"/>
                  <a:pt x="36" y="85"/>
                  <a:pt x="39" y="80"/>
                </a:cubicBezTo>
                <a:close/>
              </a:path>
            </a:pathLst>
          </a:custGeom>
          <a:gradFill rotWithShape="0">
            <a:gsLst>
              <a:gs pos="0">
                <a:srgbClr val="FF0000"/>
              </a:gs>
              <a:gs pos="50000">
                <a:srgbClr val="760000"/>
              </a:gs>
              <a:gs pos="100000">
                <a:srgbClr val="FF0000"/>
              </a:gs>
            </a:gsLst>
            <a:lin ang="5400000" scaled="1"/>
          </a:gradFill>
          <a:ln w="9525">
            <a:solidFill>
              <a:schemeClr val="tx1"/>
            </a:solidFill>
            <a:round/>
            <a:headEnd/>
            <a:tailEnd/>
          </a:ln>
        </p:spPr>
        <p:txBody>
          <a:bodyPr/>
          <a:lstStyle/>
          <a:p>
            <a:endParaRPr lang="en-US"/>
          </a:p>
        </p:txBody>
      </p:sp>
      <p:sp>
        <p:nvSpPr>
          <p:cNvPr id="304134" name="Freeform 7"/>
          <p:cNvSpPr>
            <a:spLocks/>
          </p:cNvSpPr>
          <p:nvPr/>
        </p:nvSpPr>
        <p:spPr bwMode="auto">
          <a:xfrm>
            <a:off x="8686800" y="1016000"/>
            <a:ext cx="393700" cy="533400"/>
          </a:xfrm>
          <a:custGeom>
            <a:avLst/>
            <a:gdLst>
              <a:gd name="T0" fmla="*/ 2147483647 w 296"/>
              <a:gd name="T1" fmla="*/ 2147483647 h 216"/>
              <a:gd name="T2" fmla="*/ 2147483647 w 296"/>
              <a:gd name="T3" fmla="*/ 2147483647 h 216"/>
              <a:gd name="T4" fmla="*/ 2147483647 w 296"/>
              <a:gd name="T5" fmla="*/ 2147483647 h 216"/>
              <a:gd name="T6" fmla="*/ 2147483647 w 296"/>
              <a:gd name="T7" fmla="*/ 2147483647 h 216"/>
              <a:gd name="T8" fmla="*/ 2147483647 w 296"/>
              <a:gd name="T9" fmla="*/ 2147483647 h 216"/>
              <a:gd name="T10" fmla="*/ 2147483647 w 296"/>
              <a:gd name="T11" fmla="*/ 2147483647 h 216"/>
              <a:gd name="T12" fmla="*/ 2147483647 w 296"/>
              <a:gd name="T13" fmla="*/ 0 h 216"/>
              <a:gd name="T14" fmla="*/ 2147483647 w 296"/>
              <a:gd name="T15" fmla="*/ 2147483647 h 216"/>
              <a:gd name="T16" fmla="*/ 2147483647 w 296"/>
              <a:gd name="T17" fmla="*/ 2147483647 h 216"/>
              <a:gd name="T18" fmla="*/ 2147483647 w 296"/>
              <a:gd name="T19" fmla="*/ 2147483647 h 216"/>
              <a:gd name="T20" fmla="*/ 2147483647 w 296"/>
              <a:gd name="T21" fmla="*/ 2147483647 h 216"/>
              <a:gd name="T22" fmla="*/ 2147483647 w 296"/>
              <a:gd name="T23" fmla="*/ 2147483647 h 216"/>
              <a:gd name="T24" fmla="*/ 2147483647 w 296"/>
              <a:gd name="T25" fmla="*/ 2147483647 h 216"/>
              <a:gd name="T26" fmla="*/ 2147483647 w 296"/>
              <a:gd name="T27" fmla="*/ 2147483647 h 216"/>
              <a:gd name="T28" fmla="*/ 2147483647 w 296"/>
              <a:gd name="T29" fmla="*/ 2147483647 h 216"/>
              <a:gd name="T30" fmla="*/ 2147483647 w 296"/>
              <a:gd name="T31" fmla="*/ 2147483647 h 216"/>
              <a:gd name="T32" fmla="*/ 2147483647 w 296"/>
              <a:gd name="T33" fmla="*/ 2147483647 h 216"/>
              <a:gd name="T34" fmla="*/ 2147483647 w 296"/>
              <a:gd name="T35" fmla="*/ 2147483647 h 216"/>
              <a:gd name="T36" fmla="*/ 2147483647 w 296"/>
              <a:gd name="T37" fmla="*/ 2147483647 h 2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6"/>
              <a:gd name="T58" fmla="*/ 0 h 216"/>
              <a:gd name="T59" fmla="*/ 296 w 296"/>
              <a:gd name="T60" fmla="*/ 216 h 21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6" h="216">
                <a:moveTo>
                  <a:pt x="39" y="80"/>
                </a:moveTo>
                <a:cubicBezTo>
                  <a:pt x="50" y="77"/>
                  <a:pt x="64" y="81"/>
                  <a:pt x="71" y="72"/>
                </a:cubicBezTo>
                <a:cubicBezTo>
                  <a:pt x="76" y="65"/>
                  <a:pt x="62" y="56"/>
                  <a:pt x="63" y="48"/>
                </a:cubicBezTo>
                <a:cubicBezTo>
                  <a:pt x="67" y="22"/>
                  <a:pt x="84" y="22"/>
                  <a:pt x="103" y="16"/>
                </a:cubicBezTo>
                <a:cubicBezTo>
                  <a:pt x="119" y="21"/>
                  <a:pt x="135" y="27"/>
                  <a:pt x="151" y="32"/>
                </a:cubicBezTo>
                <a:cubicBezTo>
                  <a:pt x="159" y="35"/>
                  <a:pt x="175" y="40"/>
                  <a:pt x="175" y="40"/>
                </a:cubicBezTo>
                <a:cubicBezTo>
                  <a:pt x="224" y="33"/>
                  <a:pt x="245" y="39"/>
                  <a:pt x="271" y="0"/>
                </a:cubicBezTo>
                <a:cubicBezTo>
                  <a:pt x="296" y="38"/>
                  <a:pt x="273" y="39"/>
                  <a:pt x="287" y="80"/>
                </a:cubicBezTo>
                <a:cubicBezTo>
                  <a:pt x="284" y="88"/>
                  <a:pt x="287" y="103"/>
                  <a:pt x="279" y="104"/>
                </a:cubicBezTo>
                <a:cubicBezTo>
                  <a:pt x="262" y="106"/>
                  <a:pt x="231" y="88"/>
                  <a:pt x="231" y="88"/>
                </a:cubicBezTo>
                <a:cubicBezTo>
                  <a:pt x="228" y="96"/>
                  <a:pt x="230" y="107"/>
                  <a:pt x="223" y="112"/>
                </a:cubicBezTo>
                <a:cubicBezTo>
                  <a:pt x="202" y="127"/>
                  <a:pt x="173" y="129"/>
                  <a:pt x="151" y="144"/>
                </a:cubicBezTo>
                <a:cubicBezTo>
                  <a:pt x="154" y="148"/>
                  <a:pt x="180" y="183"/>
                  <a:pt x="175" y="192"/>
                </a:cubicBezTo>
                <a:cubicBezTo>
                  <a:pt x="174" y="195"/>
                  <a:pt x="105" y="213"/>
                  <a:pt x="95" y="216"/>
                </a:cubicBezTo>
                <a:cubicBezTo>
                  <a:pt x="42" y="198"/>
                  <a:pt x="79" y="188"/>
                  <a:pt x="55" y="152"/>
                </a:cubicBezTo>
                <a:cubicBezTo>
                  <a:pt x="50" y="144"/>
                  <a:pt x="39" y="141"/>
                  <a:pt x="31" y="136"/>
                </a:cubicBezTo>
                <a:cubicBezTo>
                  <a:pt x="30" y="135"/>
                  <a:pt x="0" y="95"/>
                  <a:pt x="7" y="88"/>
                </a:cubicBezTo>
                <a:cubicBezTo>
                  <a:pt x="13" y="82"/>
                  <a:pt x="23" y="98"/>
                  <a:pt x="31" y="96"/>
                </a:cubicBezTo>
                <a:cubicBezTo>
                  <a:pt x="37" y="95"/>
                  <a:pt x="36" y="85"/>
                  <a:pt x="39" y="80"/>
                </a:cubicBezTo>
                <a:close/>
              </a:path>
            </a:pathLst>
          </a:custGeom>
          <a:gradFill rotWithShape="0">
            <a:gsLst>
              <a:gs pos="0">
                <a:srgbClr val="FF0000"/>
              </a:gs>
              <a:gs pos="50000">
                <a:srgbClr val="760000"/>
              </a:gs>
              <a:gs pos="100000">
                <a:srgbClr val="FF0000"/>
              </a:gs>
            </a:gsLst>
            <a:lin ang="5400000" scaled="1"/>
          </a:gradFill>
          <a:ln w="9525">
            <a:solidFill>
              <a:schemeClr val="tx1"/>
            </a:solidFill>
            <a:round/>
            <a:headEnd/>
            <a:tailEnd/>
          </a:ln>
        </p:spPr>
        <p:txBody>
          <a:bodyPr/>
          <a:lstStyle/>
          <a:p>
            <a:endParaRPr lang="en-US"/>
          </a:p>
        </p:txBody>
      </p:sp>
      <p:sp>
        <p:nvSpPr>
          <p:cNvPr id="304135" name="Freeform 8"/>
          <p:cNvSpPr>
            <a:spLocks/>
          </p:cNvSpPr>
          <p:nvPr/>
        </p:nvSpPr>
        <p:spPr bwMode="auto">
          <a:xfrm>
            <a:off x="7315200" y="1168400"/>
            <a:ext cx="304800" cy="381000"/>
          </a:xfrm>
          <a:custGeom>
            <a:avLst/>
            <a:gdLst>
              <a:gd name="T0" fmla="*/ 2147483647 w 296"/>
              <a:gd name="T1" fmla="*/ 2147483647 h 216"/>
              <a:gd name="T2" fmla="*/ 2147483647 w 296"/>
              <a:gd name="T3" fmla="*/ 2147483647 h 216"/>
              <a:gd name="T4" fmla="*/ 2147483647 w 296"/>
              <a:gd name="T5" fmla="*/ 2147483647 h 216"/>
              <a:gd name="T6" fmla="*/ 2147483647 w 296"/>
              <a:gd name="T7" fmla="*/ 2147483647 h 216"/>
              <a:gd name="T8" fmla="*/ 2147483647 w 296"/>
              <a:gd name="T9" fmla="*/ 2147483647 h 216"/>
              <a:gd name="T10" fmla="*/ 2147483647 w 296"/>
              <a:gd name="T11" fmla="*/ 2147483647 h 216"/>
              <a:gd name="T12" fmla="*/ 2147483647 w 296"/>
              <a:gd name="T13" fmla="*/ 0 h 216"/>
              <a:gd name="T14" fmla="*/ 2147483647 w 296"/>
              <a:gd name="T15" fmla="*/ 2147483647 h 216"/>
              <a:gd name="T16" fmla="*/ 2147483647 w 296"/>
              <a:gd name="T17" fmla="*/ 2147483647 h 216"/>
              <a:gd name="T18" fmla="*/ 2147483647 w 296"/>
              <a:gd name="T19" fmla="*/ 2147483647 h 216"/>
              <a:gd name="T20" fmla="*/ 2147483647 w 296"/>
              <a:gd name="T21" fmla="*/ 2147483647 h 216"/>
              <a:gd name="T22" fmla="*/ 2147483647 w 296"/>
              <a:gd name="T23" fmla="*/ 2147483647 h 216"/>
              <a:gd name="T24" fmla="*/ 2147483647 w 296"/>
              <a:gd name="T25" fmla="*/ 2147483647 h 216"/>
              <a:gd name="T26" fmla="*/ 2147483647 w 296"/>
              <a:gd name="T27" fmla="*/ 2147483647 h 216"/>
              <a:gd name="T28" fmla="*/ 2147483647 w 296"/>
              <a:gd name="T29" fmla="*/ 2147483647 h 216"/>
              <a:gd name="T30" fmla="*/ 2147483647 w 296"/>
              <a:gd name="T31" fmla="*/ 2147483647 h 216"/>
              <a:gd name="T32" fmla="*/ 2147483647 w 296"/>
              <a:gd name="T33" fmla="*/ 2147483647 h 216"/>
              <a:gd name="T34" fmla="*/ 2147483647 w 296"/>
              <a:gd name="T35" fmla="*/ 2147483647 h 216"/>
              <a:gd name="T36" fmla="*/ 2147483647 w 296"/>
              <a:gd name="T37" fmla="*/ 2147483647 h 2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6"/>
              <a:gd name="T58" fmla="*/ 0 h 216"/>
              <a:gd name="T59" fmla="*/ 296 w 296"/>
              <a:gd name="T60" fmla="*/ 216 h 21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6" h="216">
                <a:moveTo>
                  <a:pt x="39" y="80"/>
                </a:moveTo>
                <a:cubicBezTo>
                  <a:pt x="50" y="77"/>
                  <a:pt x="64" y="81"/>
                  <a:pt x="71" y="72"/>
                </a:cubicBezTo>
                <a:cubicBezTo>
                  <a:pt x="76" y="65"/>
                  <a:pt x="62" y="56"/>
                  <a:pt x="63" y="48"/>
                </a:cubicBezTo>
                <a:cubicBezTo>
                  <a:pt x="67" y="22"/>
                  <a:pt x="84" y="22"/>
                  <a:pt x="103" y="16"/>
                </a:cubicBezTo>
                <a:cubicBezTo>
                  <a:pt x="119" y="21"/>
                  <a:pt x="135" y="27"/>
                  <a:pt x="151" y="32"/>
                </a:cubicBezTo>
                <a:cubicBezTo>
                  <a:pt x="159" y="35"/>
                  <a:pt x="175" y="40"/>
                  <a:pt x="175" y="40"/>
                </a:cubicBezTo>
                <a:cubicBezTo>
                  <a:pt x="224" y="33"/>
                  <a:pt x="245" y="39"/>
                  <a:pt x="271" y="0"/>
                </a:cubicBezTo>
                <a:cubicBezTo>
                  <a:pt x="296" y="38"/>
                  <a:pt x="273" y="39"/>
                  <a:pt x="287" y="80"/>
                </a:cubicBezTo>
                <a:cubicBezTo>
                  <a:pt x="284" y="88"/>
                  <a:pt x="287" y="103"/>
                  <a:pt x="279" y="104"/>
                </a:cubicBezTo>
                <a:cubicBezTo>
                  <a:pt x="262" y="106"/>
                  <a:pt x="231" y="88"/>
                  <a:pt x="231" y="88"/>
                </a:cubicBezTo>
                <a:cubicBezTo>
                  <a:pt x="228" y="96"/>
                  <a:pt x="230" y="107"/>
                  <a:pt x="223" y="112"/>
                </a:cubicBezTo>
                <a:cubicBezTo>
                  <a:pt x="202" y="127"/>
                  <a:pt x="173" y="129"/>
                  <a:pt x="151" y="144"/>
                </a:cubicBezTo>
                <a:cubicBezTo>
                  <a:pt x="154" y="148"/>
                  <a:pt x="180" y="183"/>
                  <a:pt x="175" y="192"/>
                </a:cubicBezTo>
                <a:cubicBezTo>
                  <a:pt x="174" y="195"/>
                  <a:pt x="105" y="213"/>
                  <a:pt x="95" y="216"/>
                </a:cubicBezTo>
                <a:cubicBezTo>
                  <a:pt x="42" y="198"/>
                  <a:pt x="79" y="188"/>
                  <a:pt x="55" y="152"/>
                </a:cubicBezTo>
                <a:cubicBezTo>
                  <a:pt x="50" y="144"/>
                  <a:pt x="39" y="141"/>
                  <a:pt x="31" y="136"/>
                </a:cubicBezTo>
                <a:cubicBezTo>
                  <a:pt x="30" y="135"/>
                  <a:pt x="0" y="95"/>
                  <a:pt x="7" y="88"/>
                </a:cubicBezTo>
                <a:cubicBezTo>
                  <a:pt x="13" y="82"/>
                  <a:pt x="23" y="98"/>
                  <a:pt x="31" y="96"/>
                </a:cubicBezTo>
                <a:cubicBezTo>
                  <a:pt x="37" y="95"/>
                  <a:pt x="36" y="85"/>
                  <a:pt x="39" y="80"/>
                </a:cubicBezTo>
                <a:close/>
              </a:path>
            </a:pathLst>
          </a:custGeom>
          <a:gradFill rotWithShape="0">
            <a:gsLst>
              <a:gs pos="0">
                <a:srgbClr val="FF0000"/>
              </a:gs>
              <a:gs pos="50000">
                <a:srgbClr val="760000"/>
              </a:gs>
              <a:gs pos="100000">
                <a:srgbClr val="FF0000"/>
              </a:gs>
            </a:gsLst>
            <a:lin ang="5400000" scaled="1"/>
          </a:gradFill>
          <a:ln w="9525">
            <a:solidFill>
              <a:schemeClr val="tx1"/>
            </a:solidFill>
            <a:round/>
            <a:headEnd/>
            <a:tailEnd/>
          </a:ln>
        </p:spPr>
        <p:txBody>
          <a:bodyPr/>
          <a:lstStyle/>
          <a:p>
            <a:endParaRPr lang="en-US"/>
          </a:p>
        </p:txBody>
      </p:sp>
      <p:sp>
        <p:nvSpPr>
          <p:cNvPr id="259081" name="Text Box 9"/>
          <p:cNvSpPr txBox="1">
            <a:spLocks noChangeArrowheads="1"/>
          </p:cNvSpPr>
          <p:nvPr/>
        </p:nvSpPr>
        <p:spPr bwMode="auto">
          <a:xfrm>
            <a:off x="381000" y="331788"/>
            <a:ext cx="4114800" cy="35401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en-US" sz="3200" b="1" i="1" dirty="0">
                <a:solidFill>
                  <a:srgbClr val="FFFFFF"/>
                </a:solidFill>
                <a:latin typeface="Arial"/>
                <a:cs typeface="Arial"/>
              </a:rPr>
              <a:t>"The next day John saw Jesus coming toward him and said, </a:t>
            </a:r>
            <a:r>
              <a:rPr lang="fr-FR" sz="3200" b="1" i="1" dirty="0">
                <a:solidFill>
                  <a:srgbClr val="FFFFFF"/>
                </a:solidFill>
                <a:latin typeface="Arial"/>
                <a:cs typeface="Arial"/>
              </a:rPr>
              <a:t>'</a:t>
            </a:r>
            <a:r>
              <a:rPr lang="en-US" sz="3200" b="1" i="1" dirty="0">
                <a:solidFill>
                  <a:srgbClr val="FFFFFF"/>
                </a:solidFill>
                <a:latin typeface="Arial"/>
                <a:cs typeface="Arial"/>
              </a:rPr>
              <a:t>Look, the Lamb of God, who takes away the sin of the world!</a:t>
            </a:r>
            <a:r>
              <a:rPr lang="fr-FR" sz="3200" b="1" i="1" dirty="0">
                <a:solidFill>
                  <a:srgbClr val="FFFFFF"/>
                </a:solidFill>
                <a:latin typeface="Arial"/>
                <a:cs typeface="Arial"/>
              </a:rPr>
              <a:t>'</a:t>
            </a:r>
            <a:r>
              <a:rPr lang="en-US" altLang="ja-JP" sz="3200" b="1" i="1" dirty="0">
                <a:solidFill>
                  <a:srgbClr val="FFFFFF"/>
                </a:solidFill>
                <a:latin typeface="Arial"/>
                <a:cs typeface="Arial"/>
              </a:rPr>
              <a:t>"</a:t>
            </a:r>
            <a:endParaRPr lang="en-US" sz="3200" b="1" i="1" dirty="0">
              <a:solidFill>
                <a:srgbClr val="FFFFFF"/>
              </a:solidFill>
              <a:latin typeface="Arial"/>
              <a:cs typeface="Arial"/>
            </a:endParaRPr>
          </a:p>
        </p:txBody>
      </p:sp>
      <p:sp>
        <p:nvSpPr>
          <p:cNvPr id="259082" name="Text Box 10"/>
          <p:cNvSpPr txBox="1">
            <a:spLocks noChangeArrowheads="1"/>
          </p:cNvSpPr>
          <p:nvPr/>
        </p:nvSpPr>
        <p:spPr bwMode="auto">
          <a:xfrm>
            <a:off x="0" y="6073775"/>
            <a:ext cx="4572000" cy="523875"/>
          </a:xfrm>
          <a:prstGeom prst="rect">
            <a:avLst/>
          </a:prstGeom>
          <a:solidFill>
            <a:schemeClr val="tx1"/>
          </a:solidFill>
          <a:ln w="9525">
            <a:noFill/>
            <a:miter lim="800000"/>
            <a:headEnd/>
            <a:tailEnd/>
          </a:ln>
          <a:effectLst>
            <a:outerShdw blurRad="63500" dist="38099" dir="2700000" algn="ctr" rotWithShape="0">
              <a:schemeClr val="tx1">
                <a:alpha val="74998"/>
              </a:schemeClr>
            </a:outerShdw>
          </a:effectLst>
        </p:spPr>
        <p:txBody>
          <a:bodyPr>
            <a:spAutoFit/>
          </a:bodyPr>
          <a:lstStyle>
            <a:defPPr>
              <a:defRPr lang="en-US"/>
            </a:defPPr>
            <a:lvl1pPr algn="ctr" eaLnBrk="1" hangingPunct="1">
              <a:spcBef>
                <a:spcPct val="50000"/>
              </a:spcBef>
              <a:defRPr sz="2800" b="1">
                <a:solidFill>
                  <a:srgbClr val="FFFFFF"/>
                </a:solidFill>
                <a:latin typeface="Arial"/>
                <a:cs typeface="Arial"/>
              </a:defRPr>
            </a:lvl1pPr>
          </a:lstStyle>
          <a:p>
            <a:pPr>
              <a:defRPr/>
            </a:pPr>
            <a:r>
              <a:rPr lang="en-US" dirty="0"/>
              <a:t>John 1:29 (NIV)</a:t>
            </a:r>
          </a:p>
        </p:txBody>
      </p:sp>
      <p:grpSp>
        <p:nvGrpSpPr>
          <p:cNvPr id="304138" name="Group 11"/>
          <p:cNvGrpSpPr>
            <a:grpSpLocks/>
          </p:cNvGrpSpPr>
          <p:nvPr/>
        </p:nvGrpSpPr>
        <p:grpSpPr bwMode="auto">
          <a:xfrm>
            <a:off x="6899275" y="381000"/>
            <a:ext cx="2244725" cy="3867150"/>
            <a:chOff x="3037" y="674"/>
            <a:chExt cx="1414" cy="2436"/>
          </a:xfrm>
        </p:grpSpPr>
        <p:sp>
          <p:nvSpPr>
            <p:cNvPr id="304140" name="Freeform 12"/>
            <p:cNvSpPr>
              <a:spLocks/>
            </p:cNvSpPr>
            <p:nvPr/>
          </p:nvSpPr>
          <p:spPr bwMode="auto">
            <a:xfrm>
              <a:off x="3607" y="674"/>
              <a:ext cx="274" cy="2436"/>
            </a:xfrm>
            <a:custGeom>
              <a:avLst/>
              <a:gdLst>
                <a:gd name="T0" fmla="*/ 0 w 274"/>
                <a:gd name="T1" fmla="*/ 0 h 2436"/>
                <a:gd name="T2" fmla="*/ 1 w 274"/>
                <a:gd name="T3" fmla="*/ 2436 h 2436"/>
                <a:gd name="T4" fmla="*/ 274 w 274"/>
                <a:gd name="T5" fmla="*/ 2436 h 2436"/>
                <a:gd name="T6" fmla="*/ 274 w 274"/>
                <a:gd name="T7" fmla="*/ 1 h 2436"/>
                <a:gd name="T8" fmla="*/ 1 w 274"/>
                <a:gd name="T9" fmla="*/ 1 h 2436"/>
                <a:gd name="T10" fmla="*/ 1 w 274"/>
                <a:gd name="T11" fmla="*/ 1 h 2436"/>
                <a:gd name="T12" fmla="*/ 0 w 274"/>
                <a:gd name="T13" fmla="*/ 0 h 2436"/>
                <a:gd name="T14" fmla="*/ 0 60000 65536"/>
                <a:gd name="T15" fmla="*/ 0 60000 65536"/>
                <a:gd name="T16" fmla="*/ 0 60000 65536"/>
                <a:gd name="T17" fmla="*/ 0 60000 65536"/>
                <a:gd name="T18" fmla="*/ 0 60000 65536"/>
                <a:gd name="T19" fmla="*/ 0 60000 65536"/>
                <a:gd name="T20" fmla="*/ 0 60000 65536"/>
                <a:gd name="T21" fmla="*/ 0 w 274"/>
                <a:gd name="T22" fmla="*/ 0 h 2436"/>
                <a:gd name="T23" fmla="*/ 274 w 274"/>
                <a:gd name="T24" fmla="*/ 2436 h 243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74" h="2436">
                  <a:moveTo>
                    <a:pt x="0" y="0"/>
                  </a:moveTo>
                  <a:lnTo>
                    <a:pt x="1" y="2436"/>
                  </a:lnTo>
                  <a:lnTo>
                    <a:pt x="274" y="2436"/>
                  </a:lnTo>
                  <a:lnTo>
                    <a:pt x="274" y="1"/>
                  </a:lnTo>
                  <a:lnTo>
                    <a:pt x="1" y="1"/>
                  </a:lnTo>
                  <a:lnTo>
                    <a:pt x="0" y="0"/>
                  </a:lnTo>
                  <a:close/>
                </a:path>
              </a:pathLst>
            </a:custGeom>
            <a:solidFill>
              <a:srgbClr val="FF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04141" name="Freeform 13"/>
            <p:cNvSpPr>
              <a:spLocks/>
            </p:cNvSpPr>
            <p:nvPr/>
          </p:nvSpPr>
          <p:spPr bwMode="auto">
            <a:xfrm rot="-434653">
              <a:off x="3037" y="1101"/>
              <a:ext cx="1414" cy="251"/>
            </a:xfrm>
            <a:custGeom>
              <a:avLst/>
              <a:gdLst>
                <a:gd name="T0" fmla="*/ 0 w 1414"/>
                <a:gd name="T1" fmla="*/ 0 h 251"/>
                <a:gd name="T2" fmla="*/ 1 w 1414"/>
                <a:gd name="T3" fmla="*/ 251 h 251"/>
                <a:gd name="T4" fmla="*/ 1414 w 1414"/>
                <a:gd name="T5" fmla="*/ 251 h 251"/>
                <a:gd name="T6" fmla="*/ 1414 w 1414"/>
                <a:gd name="T7" fmla="*/ 2 h 251"/>
                <a:gd name="T8" fmla="*/ 1 w 1414"/>
                <a:gd name="T9" fmla="*/ 2 h 251"/>
                <a:gd name="T10" fmla="*/ 1 w 1414"/>
                <a:gd name="T11" fmla="*/ 2 h 251"/>
                <a:gd name="T12" fmla="*/ 0 w 1414"/>
                <a:gd name="T13" fmla="*/ 0 h 251"/>
                <a:gd name="T14" fmla="*/ 0 60000 65536"/>
                <a:gd name="T15" fmla="*/ 0 60000 65536"/>
                <a:gd name="T16" fmla="*/ 0 60000 65536"/>
                <a:gd name="T17" fmla="*/ 0 60000 65536"/>
                <a:gd name="T18" fmla="*/ 0 60000 65536"/>
                <a:gd name="T19" fmla="*/ 0 60000 65536"/>
                <a:gd name="T20" fmla="*/ 0 60000 65536"/>
                <a:gd name="T21" fmla="*/ 0 w 1414"/>
                <a:gd name="T22" fmla="*/ 0 h 251"/>
                <a:gd name="T23" fmla="*/ 1414 w 1414"/>
                <a:gd name="T24" fmla="*/ 251 h 25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14" h="251">
                  <a:moveTo>
                    <a:pt x="0" y="0"/>
                  </a:moveTo>
                  <a:lnTo>
                    <a:pt x="1" y="251"/>
                  </a:lnTo>
                  <a:lnTo>
                    <a:pt x="1414" y="251"/>
                  </a:lnTo>
                  <a:lnTo>
                    <a:pt x="1414" y="2"/>
                  </a:lnTo>
                  <a:lnTo>
                    <a:pt x="1" y="2"/>
                  </a:lnTo>
                  <a:lnTo>
                    <a:pt x="0" y="0"/>
                  </a:lnTo>
                  <a:close/>
                </a:path>
              </a:pathLst>
            </a:custGeom>
            <a:solidFill>
              <a:srgbClr val="FF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04142" name="Freeform 14"/>
            <p:cNvSpPr>
              <a:spLocks/>
            </p:cNvSpPr>
            <p:nvPr/>
          </p:nvSpPr>
          <p:spPr bwMode="auto">
            <a:xfrm rot="-440840">
              <a:off x="3082" y="1211"/>
              <a:ext cx="508" cy="106"/>
            </a:xfrm>
            <a:custGeom>
              <a:avLst/>
              <a:gdLst>
                <a:gd name="T0" fmla="*/ 0 w 508"/>
                <a:gd name="T1" fmla="*/ 104 h 106"/>
                <a:gd name="T2" fmla="*/ 508 w 508"/>
                <a:gd name="T3" fmla="*/ 106 h 106"/>
                <a:gd name="T4" fmla="*/ 439 w 508"/>
                <a:gd name="T5" fmla="*/ 5 h 106"/>
                <a:gd name="T6" fmla="*/ 397 w 508"/>
                <a:gd name="T7" fmla="*/ 79 h 106"/>
                <a:gd name="T8" fmla="*/ 349 w 508"/>
                <a:gd name="T9" fmla="*/ 0 h 106"/>
                <a:gd name="T10" fmla="*/ 296 w 508"/>
                <a:gd name="T11" fmla="*/ 79 h 106"/>
                <a:gd name="T12" fmla="*/ 265 w 508"/>
                <a:gd name="T13" fmla="*/ 5 h 106"/>
                <a:gd name="T14" fmla="*/ 228 w 508"/>
                <a:gd name="T15" fmla="*/ 74 h 106"/>
                <a:gd name="T16" fmla="*/ 196 w 508"/>
                <a:gd name="T17" fmla="*/ 10 h 106"/>
                <a:gd name="T18" fmla="*/ 165 w 508"/>
                <a:gd name="T19" fmla="*/ 84 h 106"/>
                <a:gd name="T20" fmla="*/ 122 w 508"/>
                <a:gd name="T21" fmla="*/ 5 h 106"/>
                <a:gd name="T22" fmla="*/ 80 w 508"/>
                <a:gd name="T23" fmla="*/ 90 h 106"/>
                <a:gd name="T24" fmla="*/ 43 w 508"/>
                <a:gd name="T25" fmla="*/ 10 h 106"/>
                <a:gd name="T26" fmla="*/ 1 w 508"/>
                <a:gd name="T27" fmla="*/ 106 h 106"/>
                <a:gd name="T28" fmla="*/ 1 w 508"/>
                <a:gd name="T29" fmla="*/ 106 h 106"/>
                <a:gd name="T30" fmla="*/ 0 w 508"/>
                <a:gd name="T31" fmla="*/ 104 h 10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08"/>
                <a:gd name="T49" fmla="*/ 0 h 106"/>
                <a:gd name="T50" fmla="*/ 508 w 508"/>
                <a:gd name="T51" fmla="*/ 106 h 10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08" h="106">
                  <a:moveTo>
                    <a:pt x="0" y="104"/>
                  </a:moveTo>
                  <a:lnTo>
                    <a:pt x="508" y="106"/>
                  </a:lnTo>
                  <a:lnTo>
                    <a:pt x="439" y="5"/>
                  </a:lnTo>
                  <a:lnTo>
                    <a:pt x="397" y="79"/>
                  </a:lnTo>
                  <a:lnTo>
                    <a:pt x="349" y="0"/>
                  </a:lnTo>
                  <a:lnTo>
                    <a:pt x="296" y="79"/>
                  </a:lnTo>
                  <a:lnTo>
                    <a:pt x="265" y="5"/>
                  </a:lnTo>
                  <a:lnTo>
                    <a:pt x="228" y="74"/>
                  </a:lnTo>
                  <a:lnTo>
                    <a:pt x="196" y="10"/>
                  </a:lnTo>
                  <a:lnTo>
                    <a:pt x="165" y="84"/>
                  </a:lnTo>
                  <a:lnTo>
                    <a:pt x="122" y="5"/>
                  </a:lnTo>
                  <a:lnTo>
                    <a:pt x="80" y="90"/>
                  </a:lnTo>
                  <a:lnTo>
                    <a:pt x="43" y="10"/>
                  </a:lnTo>
                  <a:lnTo>
                    <a:pt x="1" y="106"/>
                  </a:lnTo>
                  <a:lnTo>
                    <a:pt x="0" y="104"/>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04143" name="Freeform 15"/>
            <p:cNvSpPr>
              <a:spLocks/>
            </p:cNvSpPr>
            <p:nvPr/>
          </p:nvSpPr>
          <p:spPr bwMode="auto">
            <a:xfrm rot="-442485">
              <a:off x="3917" y="1211"/>
              <a:ext cx="507" cy="106"/>
            </a:xfrm>
            <a:custGeom>
              <a:avLst/>
              <a:gdLst>
                <a:gd name="T0" fmla="*/ 507 w 507"/>
                <a:gd name="T1" fmla="*/ 104 h 106"/>
                <a:gd name="T2" fmla="*/ 0 w 507"/>
                <a:gd name="T3" fmla="*/ 106 h 106"/>
                <a:gd name="T4" fmla="*/ 69 w 507"/>
                <a:gd name="T5" fmla="*/ 5 h 106"/>
                <a:gd name="T6" fmla="*/ 111 w 507"/>
                <a:gd name="T7" fmla="*/ 79 h 106"/>
                <a:gd name="T8" fmla="*/ 158 w 507"/>
                <a:gd name="T9" fmla="*/ 0 h 106"/>
                <a:gd name="T10" fmla="*/ 195 w 507"/>
                <a:gd name="T11" fmla="*/ 84 h 106"/>
                <a:gd name="T12" fmla="*/ 216 w 507"/>
                <a:gd name="T13" fmla="*/ 10 h 106"/>
                <a:gd name="T14" fmla="*/ 259 w 507"/>
                <a:gd name="T15" fmla="*/ 84 h 106"/>
                <a:gd name="T16" fmla="*/ 301 w 507"/>
                <a:gd name="T17" fmla="*/ 0 h 106"/>
                <a:gd name="T18" fmla="*/ 348 w 507"/>
                <a:gd name="T19" fmla="*/ 84 h 106"/>
                <a:gd name="T20" fmla="*/ 385 w 507"/>
                <a:gd name="T21" fmla="*/ 5 h 106"/>
                <a:gd name="T22" fmla="*/ 427 w 507"/>
                <a:gd name="T23" fmla="*/ 84 h 106"/>
                <a:gd name="T24" fmla="*/ 464 w 507"/>
                <a:gd name="T25" fmla="*/ 10 h 106"/>
                <a:gd name="T26" fmla="*/ 507 w 507"/>
                <a:gd name="T27" fmla="*/ 106 h 106"/>
                <a:gd name="T28" fmla="*/ 507 w 507"/>
                <a:gd name="T29" fmla="*/ 106 h 106"/>
                <a:gd name="T30" fmla="*/ 507 w 507"/>
                <a:gd name="T31" fmla="*/ 104 h 10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07"/>
                <a:gd name="T49" fmla="*/ 0 h 106"/>
                <a:gd name="T50" fmla="*/ 507 w 507"/>
                <a:gd name="T51" fmla="*/ 106 h 10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07" h="106">
                  <a:moveTo>
                    <a:pt x="507" y="104"/>
                  </a:moveTo>
                  <a:lnTo>
                    <a:pt x="0" y="106"/>
                  </a:lnTo>
                  <a:lnTo>
                    <a:pt x="69" y="5"/>
                  </a:lnTo>
                  <a:lnTo>
                    <a:pt x="111" y="79"/>
                  </a:lnTo>
                  <a:lnTo>
                    <a:pt x="158" y="0"/>
                  </a:lnTo>
                  <a:lnTo>
                    <a:pt x="195" y="84"/>
                  </a:lnTo>
                  <a:lnTo>
                    <a:pt x="216" y="10"/>
                  </a:lnTo>
                  <a:lnTo>
                    <a:pt x="259" y="84"/>
                  </a:lnTo>
                  <a:lnTo>
                    <a:pt x="301" y="0"/>
                  </a:lnTo>
                  <a:lnTo>
                    <a:pt x="348" y="84"/>
                  </a:lnTo>
                  <a:lnTo>
                    <a:pt x="385" y="5"/>
                  </a:lnTo>
                  <a:lnTo>
                    <a:pt x="427" y="84"/>
                  </a:lnTo>
                  <a:lnTo>
                    <a:pt x="464" y="10"/>
                  </a:lnTo>
                  <a:lnTo>
                    <a:pt x="507" y="106"/>
                  </a:lnTo>
                  <a:lnTo>
                    <a:pt x="507" y="104"/>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04144" name="Freeform 16"/>
            <p:cNvSpPr>
              <a:spLocks/>
            </p:cNvSpPr>
            <p:nvPr/>
          </p:nvSpPr>
          <p:spPr bwMode="auto">
            <a:xfrm>
              <a:off x="3646" y="740"/>
              <a:ext cx="192" cy="2314"/>
            </a:xfrm>
            <a:custGeom>
              <a:avLst/>
              <a:gdLst>
                <a:gd name="T0" fmla="*/ 0 w 192"/>
                <a:gd name="T1" fmla="*/ 0 h 2314"/>
                <a:gd name="T2" fmla="*/ 2 w 192"/>
                <a:gd name="T3" fmla="*/ 2314 h 2314"/>
                <a:gd name="T4" fmla="*/ 192 w 192"/>
                <a:gd name="T5" fmla="*/ 2314 h 2314"/>
                <a:gd name="T6" fmla="*/ 33 w 192"/>
                <a:gd name="T7" fmla="*/ 2240 h 2314"/>
                <a:gd name="T8" fmla="*/ 155 w 192"/>
                <a:gd name="T9" fmla="*/ 2161 h 2314"/>
                <a:gd name="T10" fmla="*/ 23 w 192"/>
                <a:gd name="T11" fmla="*/ 2118 h 2314"/>
                <a:gd name="T12" fmla="*/ 155 w 192"/>
                <a:gd name="T13" fmla="*/ 2029 h 2314"/>
                <a:gd name="T14" fmla="*/ 28 w 192"/>
                <a:gd name="T15" fmla="*/ 1955 h 2314"/>
                <a:gd name="T16" fmla="*/ 155 w 192"/>
                <a:gd name="T17" fmla="*/ 1886 h 2314"/>
                <a:gd name="T18" fmla="*/ 39 w 192"/>
                <a:gd name="T19" fmla="*/ 1823 h 2314"/>
                <a:gd name="T20" fmla="*/ 155 w 192"/>
                <a:gd name="T21" fmla="*/ 1749 h 2314"/>
                <a:gd name="T22" fmla="*/ 39 w 192"/>
                <a:gd name="T23" fmla="*/ 1691 h 2314"/>
                <a:gd name="T24" fmla="*/ 155 w 192"/>
                <a:gd name="T25" fmla="*/ 1611 h 2314"/>
                <a:gd name="T26" fmla="*/ 28 w 192"/>
                <a:gd name="T27" fmla="*/ 1553 h 2314"/>
                <a:gd name="T28" fmla="*/ 150 w 192"/>
                <a:gd name="T29" fmla="*/ 1485 h 2314"/>
                <a:gd name="T30" fmla="*/ 33 w 192"/>
                <a:gd name="T31" fmla="*/ 1416 h 2314"/>
                <a:gd name="T32" fmla="*/ 144 w 192"/>
                <a:gd name="T33" fmla="*/ 1337 h 2314"/>
                <a:gd name="T34" fmla="*/ 33 w 192"/>
                <a:gd name="T35" fmla="*/ 1268 h 2314"/>
                <a:gd name="T36" fmla="*/ 171 w 192"/>
                <a:gd name="T37" fmla="*/ 1184 h 2314"/>
                <a:gd name="T38" fmla="*/ 33 w 192"/>
                <a:gd name="T39" fmla="*/ 1136 h 2314"/>
                <a:gd name="T40" fmla="*/ 171 w 192"/>
                <a:gd name="T41" fmla="*/ 1036 h 2314"/>
                <a:gd name="T42" fmla="*/ 39 w 192"/>
                <a:gd name="T43" fmla="*/ 973 h 2314"/>
                <a:gd name="T44" fmla="*/ 171 w 192"/>
                <a:gd name="T45" fmla="*/ 883 h 2314"/>
                <a:gd name="T46" fmla="*/ 33 w 192"/>
                <a:gd name="T47" fmla="*/ 846 h 2314"/>
                <a:gd name="T48" fmla="*/ 171 w 192"/>
                <a:gd name="T49" fmla="*/ 761 h 2314"/>
                <a:gd name="T50" fmla="*/ 39 w 192"/>
                <a:gd name="T51" fmla="*/ 703 h 2314"/>
                <a:gd name="T52" fmla="*/ 160 w 192"/>
                <a:gd name="T53" fmla="*/ 608 h 2314"/>
                <a:gd name="T54" fmla="*/ 28 w 192"/>
                <a:gd name="T55" fmla="*/ 550 h 2314"/>
                <a:gd name="T56" fmla="*/ 171 w 192"/>
                <a:gd name="T57" fmla="*/ 481 h 2314"/>
                <a:gd name="T58" fmla="*/ 39 w 192"/>
                <a:gd name="T59" fmla="*/ 413 h 2314"/>
                <a:gd name="T60" fmla="*/ 171 w 192"/>
                <a:gd name="T61" fmla="*/ 339 h 2314"/>
                <a:gd name="T62" fmla="*/ 44 w 192"/>
                <a:gd name="T63" fmla="*/ 254 h 2314"/>
                <a:gd name="T64" fmla="*/ 176 w 192"/>
                <a:gd name="T65" fmla="*/ 191 h 2314"/>
                <a:gd name="T66" fmla="*/ 49 w 192"/>
                <a:gd name="T67" fmla="*/ 107 h 2314"/>
                <a:gd name="T68" fmla="*/ 192 w 192"/>
                <a:gd name="T69" fmla="*/ 1 h 2314"/>
                <a:gd name="T70" fmla="*/ 2 w 192"/>
                <a:gd name="T71" fmla="*/ 1 h 2314"/>
                <a:gd name="T72" fmla="*/ 2 w 192"/>
                <a:gd name="T73" fmla="*/ 1 h 2314"/>
                <a:gd name="T74" fmla="*/ 0 w 192"/>
                <a:gd name="T75" fmla="*/ 0 h 231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92"/>
                <a:gd name="T115" fmla="*/ 0 h 2314"/>
                <a:gd name="T116" fmla="*/ 192 w 192"/>
                <a:gd name="T117" fmla="*/ 2314 h 231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92" h="2314">
                  <a:moveTo>
                    <a:pt x="0" y="0"/>
                  </a:moveTo>
                  <a:lnTo>
                    <a:pt x="2" y="2314"/>
                  </a:lnTo>
                  <a:lnTo>
                    <a:pt x="192" y="2314"/>
                  </a:lnTo>
                  <a:lnTo>
                    <a:pt x="33" y="2240"/>
                  </a:lnTo>
                  <a:lnTo>
                    <a:pt x="155" y="2161"/>
                  </a:lnTo>
                  <a:lnTo>
                    <a:pt x="23" y="2118"/>
                  </a:lnTo>
                  <a:lnTo>
                    <a:pt x="155" y="2029"/>
                  </a:lnTo>
                  <a:lnTo>
                    <a:pt x="28" y="1955"/>
                  </a:lnTo>
                  <a:lnTo>
                    <a:pt x="155" y="1886"/>
                  </a:lnTo>
                  <a:lnTo>
                    <a:pt x="39" y="1823"/>
                  </a:lnTo>
                  <a:lnTo>
                    <a:pt x="155" y="1749"/>
                  </a:lnTo>
                  <a:lnTo>
                    <a:pt x="39" y="1691"/>
                  </a:lnTo>
                  <a:lnTo>
                    <a:pt x="155" y="1611"/>
                  </a:lnTo>
                  <a:lnTo>
                    <a:pt x="28" y="1553"/>
                  </a:lnTo>
                  <a:lnTo>
                    <a:pt x="150" y="1485"/>
                  </a:lnTo>
                  <a:lnTo>
                    <a:pt x="33" y="1416"/>
                  </a:lnTo>
                  <a:lnTo>
                    <a:pt x="144" y="1337"/>
                  </a:lnTo>
                  <a:lnTo>
                    <a:pt x="33" y="1268"/>
                  </a:lnTo>
                  <a:lnTo>
                    <a:pt x="171" y="1184"/>
                  </a:lnTo>
                  <a:lnTo>
                    <a:pt x="33" y="1136"/>
                  </a:lnTo>
                  <a:lnTo>
                    <a:pt x="171" y="1036"/>
                  </a:lnTo>
                  <a:lnTo>
                    <a:pt x="39" y="973"/>
                  </a:lnTo>
                  <a:lnTo>
                    <a:pt x="171" y="883"/>
                  </a:lnTo>
                  <a:lnTo>
                    <a:pt x="33" y="846"/>
                  </a:lnTo>
                  <a:lnTo>
                    <a:pt x="171" y="761"/>
                  </a:lnTo>
                  <a:lnTo>
                    <a:pt x="39" y="703"/>
                  </a:lnTo>
                  <a:lnTo>
                    <a:pt x="160" y="608"/>
                  </a:lnTo>
                  <a:lnTo>
                    <a:pt x="28" y="550"/>
                  </a:lnTo>
                  <a:lnTo>
                    <a:pt x="171" y="481"/>
                  </a:lnTo>
                  <a:lnTo>
                    <a:pt x="39" y="413"/>
                  </a:lnTo>
                  <a:lnTo>
                    <a:pt x="171" y="339"/>
                  </a:lnTo>
                  <a:lnTo>
                    <a:pt x="44" y="254"/>
                  </a:lnTo>
                  <a:lnTo>
                    <a:pt x="176" y="191"/>
                  </a:lnTo>
                  <a:lnTo>
                    <a:pt x="49" y="107"/>
                  </a:lnTo>
                  <a:lnTo>
                    <a:pt x="192" y="1"/>
                  </a:lnTo>
                  <a:lnTo>
                    <a:pt x="2" y="1"/>
                  </a:lnTo>
                  <a:lnTo>
                    <a:pt x="0"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sp>
        <p:nvSpPr>
          <p:cNvPr id="304139" name="Rectangle 18"/>
          <p:cNvSpPr>
            <a:spLocks noGrp="1" noChangeArrowheads="1"/>
          </p:cNvSpPr>
          <p:nvPr>
            <p:ph type="title" idx="4294967295"/>
          </p:nvPr>
        </p:nvSpPr>
        <p:spPr>
          <a:xfrm>
            <a:off x="4572000" y="5943600"/>
            <a:ext cx="4572000" cy="685800"/>
          </a:xfrm>
          <a:solidFill>
            <a:srgbClr val="000000"/>
          </a:solidFill>
        </p:spPr>
        <p:txBody>
          <a:bodyPr/>
          <a:lstStyle/>
          <a:p>
            <a:pPr eaLnBrk="1" hangingPunct="1"/>
            <a:r>
              <a:rPr lang="en-US" altLang="zh-CN" sz="3200" b="1">
                <a:solidFill>
                  <a:schemeClr val="bg1"/>
                </a:solidFill>
                <a:latin typeface="Arial" charset="0"/>
                <a:cs typeface="Arial" charset="0"/>
              </a:rPr>
              <a:t>The Lamb Pictured</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4000"/>
                                  </p:stCondLst>
                                  <p:childTnLst>
                                    <p:set>
                                      <p:cBhvr>
                                        <p:cTn id="6" dur="1" fill="hold">
                                          <p:stCondLst>
                                            <p:cond delay="0"/>
                                          </p:stCondLst>
                                        </p:cTn>
                                        <p:tgtEl>
                                          <p:spTgt spid="259082"/>
                                        </p:tgtEl>
                                        <p:attrNameLst>
                                          <p:attrName>style.visibility</p:attrName>
                                        </p:attrNameLst>
                                      </p:cBhvr>
                                      <p:to>
                                        <p:strVal val="visible"/>
                                      </p:to>
                                    </p:set>
                                    <p:animEffect transition="in" filter="dissolve">
                                      <p:cBhvr>
                                        <p:cTn id="7" dur="500"/>
                                        <p:tgtEl>
                                          <p:spTgt spid="259082"/>
                                        </p:tgtEl>
                                      </p:cBhvr>
                                    </p:animEffect>
                                  </p:childTnLst>
                                </p:cTn>
                              </p:par>
                            </p:childTnLst>
                          </p:cTn>
                        </p:par>
                        <p:par>
                          <p:cTn id="8" fill="hold" nodeType="afterGroup">
                            <p:stCondLst>
                              <p:cond delay="4500"/>
                            </p:stCondLst>
                            <p:childTnLst>
                              <p:par>
                                <p:cTn id="9" presetID="9" presetClass="entr" presetSubtype="0" fill="hold" grpId="0" nodeType="afterEffect">
                                  <p:stCondLst>
                                    <p:cond delay="2000"/>
                                  </p:stCondLst>
                                  <p:childTnLst>
                                    <p:set>
                                      <p:cBhvr>
                                        <p:cTn id="10" dur="1" fill="hold">
                                          <p:stCondLst>
                                            <p:cond delay="0"/>
                                          </p:stCondLst>
                                        </p:cTn>
                                        <p:tgtEl>
                                          <p:spTgt spid="259081"/>
                                        </p:tgtEl>
                                        <p:attrNameLst>
                                          <p:attrName>style.visibility</p:attrName>
                                        </p:attrNameLst>
                                      </p:cBhvr>
                                      <p:to>
                                        <p:strVal val="visible"/>
                                      </p:to>
                                    </p:set>
                                    <p:animEffect transition="in" filter="dissolve">
                                      <p:cBhvr>
                                        <p:cTn id="11" dur="500"/>
                                        <p:tgtEl>
                                          <p:spTgt spid="2590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9081" grpId="0" autoUpdateAnimBg="0"/>
      <p:bldP spid="259082" grpId="0" animBg="1" autoUpdateAnimBg="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pPr>
              <a:defRPr/>
            </a:pPr>
            <a:r>
              <a:rPr lang="en-US">
                <a:latin typeface="Tahoma" charset="0"/>
                <a:ea typeface="ＭＳ Ｐゴシック" charset="0"/>
                <a:cs typeface="ＭＳ Ｐゴシック" charset="0"/>
              </a:rPr>
              <a:t>The Head of the Table</a:t>
            </a:r>
          </a:p>
        </p:txBody>
      </p:sp>
      <p:pic>
        <p:nvPicPr>
          <p:cNvPr id="208898" name="Picture 4" descr="Passover Seats of Judas, Jesus &amp; John.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1285875"/>
            <a:ext cx="9144000" cy="5114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itle 1"/>
          <p:cNvSpPr txBox="1">
            <a:spLocks/>
          </p:cNvSpPr>
          <p:nvPr/>
        </p:nvSpPr>
        <p:spPr bwMode="auto">
          <a:xfrm>
            <a:off x="1676400" y="1143000"/>
            <a:ext cx="2590800" cy="685800"/>
          </a:xfrm>
          <a:prstGeom prst="rect">
            <a:avLst/>
          </a:prstGeom>
          <a:noFill/>
          <a:ln w="9525">
            <a:noFill/>
            <a:miter lim="800000"/>
            <a:headEnd/>
            <a:tailEnd/>
          </a:ln>
          <a:effectLst/>
        </p:spPr>
        <p:txBody>
          <a:bodyPr anchor="ct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algn="ctr">
              <a:defRPr/>
            </a:pPr>
            <a:r>
              <a:rPr lang="en-US" sz="4400">
                <a:solidFill>
                  <a:schemeClr val="tx2"/>
                </a:solidFill>
                <a:effectLst>
                  <a:outerShdw blurRad="38100" dist="38100" dir="2700000" algn="tl">
                    <a:srgbClr val="000000"/>
                  </a:outerShdw>
                </a:effectLst>
              </a:rPr>
              <a:t>Jesus</a:t>
            </a:r>
          </a:p>
        </p:txBody>
      </p:sp>
      <p:sp>
        <p:nvSpPr>
          <p:cNvPr id="5" name="Title 1"/>
          <p:cNvSpPr txBox="1">
            <a:spLocks/>
          </p:cNvSpPr>
          <p:nvPr/>
        </p:nvSpPr>
        <p:spPr bwMode="auto">
          <a:xfrm>
            <a:off x="76200" y="1828800"/>
            <a:ext cx="2286000" cy="685800"/>
          </a:xfrm>
          <a:prstGeom prst="rect">
            <a:avLst/>
          </a:prstGeom>
          <a:noFill/>
          <a:ln w="9525">
            <a:noFill/>
            <a:miter lim="800000"/>
            <a:headEnd/>
            <a:tailEnd/>
          </a:ln>
          <a:effectLst/>
        </p:spPr>
        <p:txBody>
          <a:bodyPr anchor="ct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algn="ctr">
              <a:defRPr/>
            </a:pPr>
            <a:r>
              <a:rPr lang="en-US" sz="4400">
                <a:solidFill>
                  <a:schemeClr val="tx2"/>
                </a:solidFill>
                <a:effectLst>
                  <a:outerShdw blurRad="38100" dist="38100" dir="2700000" algn="tl">
                    <a:srgbClr val="000000"/>
                  </a:outerShdw>
                </a:effectLst>
              </a:rPr>
              <a:t>John</a:t>
            </a:r>
          </a:p>
        </p:txBody>
      </p:sp>
      <p:sp>
        <p:nvSpPr>
          <p:cNvPr id="6" name="Title 1"/>
          <p:cNvSpPr txBox="1">
            <a:spLocks/>
          </p:cNvSpPr>
          <p:nvPr/>
        </p:nvSpPr>
        <p:spPr bwMode="auto">
          <a:xfrm>
            <a:off x="4572000" y="2286000"/>
            <a:ext cx="2286000" cy="685800"/>
          </a:xfrm>
          <a:prstGeom prst="rect">
            <a:avLst/>
          </a:prstGeom>
          <a:noFill/>
          <a:ln w="9525">
            <a:noFill/>
            <a:miter lim="800000"/>
            <a:headEnd/>
            <a:tailEnd/>
          </a:ln>
          <a:effectLst/>
        </p:spPr>
        <p:txBody>
          <a:bodyPr anchor="ct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algn="ctr">
              <a:defRPr/>
            </a:pPr>
            <a:r>
              <a:rPr lang="en-US" sz="4400">
                <a:solidFill>
                  <a:schemeClr val="tx2"/>
                </a:solidFill>
                <a:effectLst>
                  <a:outerShdw blurRad="38100" dist="38100" dir="2700000" algn="tl">
                    <a:srgbClr val="000000"/>
                  </a:outerShdw>
                </a:effectLst>
              </a:rPr>
              <a:t>Judas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7" name="Rectangle 2"/>
          <p:cNvSpPr>
            <a:spLocks noChangeArrowheads="1"/>
          </p:cNvSpPr>
          <p:nvPr/>
        </p:nvSpPr>
        <p:spPr bwMode="auto">
          <a:xfrm>
            <a:off x="0" y="0"/>
            <a:ext cx="9144000" cy="6858000"/>
          </a:xfrm>
          <a:prstGeom prst="rect">
            <a:avLst/>
          </a:prstGeom>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ln w="9525">
            <a:solidFill>
              <a:schemeClr val="tx1"/>
            </a:solidFill>
            <a:miter lim="800000"/>
            <a:headEnd/>
            <a:tailEnd/>
          </a:ln>
        </p:spPr>
        <p:txBody>
          <a:bodyPr wrap="none" anchor="ctr"/>
          <a:lstStyle/>
          <a:p>
            <a:endParaRPr lang="zh-CN" altLang="en-US" sz="2000">
              <a:solidFill>
                <a:srgbClr val="000000"/>
              </a:solidFill>
              <a:latin typeface="Arial" charset="0"/>
              <a:cs typeface="Arial" charset="0"/>
            </a:endParaRPr>
          </a:p>
        </p:txBody>
      </p:sp>
      <p:sp>
        <p:nvSpPr>
          <p:cNvPr id="306178" name="Freeform 3"/>
          <p:cNvSpPr>
            <a:spLocks/>
          </p:cNvSpPr>
          <p:nvPr/>
        </p:nvSpPr>
        <p:spPr bwMode="auto">
          <a:xfrm>
            <a:off x="7800975" y="203200"/>
            <a:ext cx="469900" cy="342900"/>
          </a:xfrm>
          <a:custGeom>
            <a:avLst/>
            <a:gdLst>
              <a:gd name="T0" fmla="*/ 2147483647 w 296"/>
              <a:gd name="T1" fmla="*/ 2147483647 h 216"/>
              <a:gd name="T2" fmla="*/ 2147483647 w 296"/>
              <a:gd name="T3" fmla="*/ 2147483647 h 216"/>
              <a:gd name="T4" fmla="*/ 2147483647 w 296"/>
              <a:gd name="T5" fmla="*/ 2147483647 h 216"/>
              <a:gd name="T6" fmla="*/ 2147483647 w 296"/>
              <a:gd name="T7" fmla="*/ 2147483647 h 216"/>
              <a:gd name="T8" fmla="*/ 2147483647 w 296"/>
              <a:gd name="T9" fmla="*/ 2147483647 h 216"/>
              <a:gd name="T10" fmla="*/ 2147483647 w 296"/>
              <a:gd name="T11" fmla="*/ 2147483647 h 216"/>
              <a:gd name="T12" fmla="*/ 2147483647 w 296"/>
              <a:gd name="T13" fmla="*/ 0 h 216"/>
              <a:gd name="T14" fmla="*/ 2147483647 w 296"/>
              <a:gd name="T15" fmla="*/ 2147483647 h 216"/>
              <a:gd name="T16" fmla="*/ 2147483647 w 296"/>
              <a:gd name="T17" fmla="*/ 2147483647 h 216"/>
              <a:gd name="T18" fmla="*/ 2147483647 w 296"/>
              <a:gd name="T19" fmla="*/ 2147483647 h 216"/>
              <a:gd name="T20" fmla="*/ 2147483647 w 296"/>
              <a:gd name="T21" fmla="*/ 2147483647 h 216"/>
              <a:gd name="T22" fmla="*/ 2147483647 w 296"/>
              <a:gd name="T23" fmla="*/ 2147483647 h 216"/>
              <a:gd name="T24" fmla="*/ 2147483647 w 296"/>
              <a:gd name="T25" fmla="*/ 2147483647 h 216"/>
              <a:gd name="T26" fmla="*/ 2147483647 w 296"/>
              <a:gd name="T27" fmla="*/ 2147483647 h 216"/>
              <a:gd name="T28" fmla="*/ 2147483647 w 296"/>
              <a:gd name="T29" fmla="*/ 2147483647 h 216"/>
              <a:gd name="T30" fmla="*/ 2147483647 w 296"/>
              <a:gd name="T31" fmla="*/ 2147483647 h 216"/>
              <a:gd name="T32" fmla="*/ 2147483647 w 296"/>
              <a:gd name="T33" fmla="*/ 2147483647 h 216"/>
              <a:gd name="T34" fmla="*/ 2147483647 w 296"/>
              <a:gd name="T35" fmla="*/ 2147483647 h 216"/>
              <a:gd name="T36" fmla="*/ 2147483647 w 296"/>
              <a:gd name="T37" fmla="*/ 2147483647 h 2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6"/>
              <a:gd name="T58" fmla="*/ 0 h 216"/>
              <a:gd name="T59" fmla="*/ 296 w 296"/>
              <a:gd name="T60" fmla="*/ 216 h 21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6" h="216">
                <a:moveTo>
                  <a:pt x="39" y="80"/>
                </a:moveTo>
                <a:cubicBezTo>
                  <a:pt x="50" y="77"/>
                  <a:pt x="64" y="81"/>
                  <a:pt x="71" y="72"/>
                </a:cubicBezTo>
                <a:cubicBezTo>
                  <a:pt x="76" y="65"/>
                  <a:pt x="62" y="56"/>
                  <a:pt x="63" y="48"/>
                </a:cubicBezTo>
                <a:cubicBezTo>
                  <a:pt x="67" y="22"/>
                  <a:pt x="84" y="22"/>
                  <a:pt x="103" y="16"/>
                </a:cubicBezTo>
                <a:cubicBezTo>
                  <a:pt x="119" y="21"/>
                  <a:pt x="135" y="27"/>
                  <a:pt x="151" y="32"/>
                </a:cubicBezTo>
                <a:cubicBezTo>
                  <a:pt x="159" y="35"/>
                  <a:pt x="175" y="40"/>
                  <a:pt x="175" y="40"/>
                </a:cubicBezTo>
                <a:cubicBezTo>
                  <a:pt x="224" y="33"/>
                  <a:pt x="245" y="39"/>
                  <a:pt x="271" y="0"/>
                </a:cubicBezTo>
                <a:cubicBezTo>
                  <a:pt x="296" y="38"/>
                  <a:pt x="273" y="39"/>
                  <a:pt x="287" y="80"/>
                </a:cubicBezTo>
                <a:cubicBezTo>
                  <a:pt x="284" y="88"/>
                  <a:pt x="287" y="103"/>
                  <a:pt x="279" y="104"/>
                </a:cubicBezTo>
                <a:cubicBezTo>
                  <a:pt x="262" y="106"/>
                  <a:pt x="231" y="88"/>
                  <a:pt x="231" y="88"/>
                </a:cubicBezTo>
                <a:cubicBezTo>
                  <a:pt x="228" y="96"/>
                  <a:pt x="230" y="107"/>
                  <a:pt x="223" y="112"/>
                </a:cubicBezTo>
                <a:cubicBezTo>
                  <a:pt x="202" y="127"/>
                  <a:pt x="173" y="129"/>
                  <a:pt x="151" y="144"/>
                </a:cubicBezTo>
                <a:cubicBezTo>
                  <a:pt x="154" y="148"/>
                  <a:pt x="180" y="183"/>
                  <a:pt x="175" y="192"/>
                </a:cubicBezTo>
                <a:cubicBezTo>
                  <a:pt x="174" y="195"/>
                  <a:pt x="105" y="213"/>
                  <a:pt x="95" y="216"/>
                </a:cubicBezTo>
                <a:cubicBezTo>
                  <a:pt x="42" y="198"/>
                  <a:pt x="79" y="188"/>
                  <a:pt x="55" y="152"/>
                </a:cubicBezTo>
                <a:cubicBezTo>
                  <a:pt x="50" y="144"/>
                  <a:pt x="39" y="141"/>
                  <a:pt x="31" y="136"/>
                </a:cubicBezTo>
                <a:cubicBezTo>
                  <a:pt x="30" y="135"/>
                  <a:pt x="0" y="95"/>
                  <a:pt x="7" y="88"/>
                </a:cubicBezTo>
                <a:cubicBezTo>
                  <a:pt x="13" y="82"/>
                  <a:pt x="23" y="98"/>
                  <a:pt x="31" y="96"/>
                </a:cubicBezTo>
                <a:cubicBezTo>
                  <a:pt x="37" y="95"/>
                  <a:pt x="36" y="85"/>
                  <a:pt x="39" y="80"/>
                </a:cubicBezTo>
                <a:close/>
              </a:path>
            </a:pathLst>
          </a:custGeom>
          <a:gradFill rotWithShape="0">
            <a:gsLst>
              <a:gs pos="0">
                <a:srgbClr val="FF0000"/>
              </a:gs>
              <a:gs pos="50000">
                <a:srgbClr val="760000"/>
              </a:gs>
              <a:gs pos="100000">
                <a:srgbClr val="FF0000"/>
              </a:gs>
            </a:gsLst>
            <a:lin ang="5400000" scaled="1"/>
          </a:gradFill>
          <a:ln w="9525">
            <a:solidFill>
              <a:schemeClr val="tx1"/>
            </a:solidFill>
            <a:round/>
            <a:headEnd/>
            <a:tailEnd/>
          </a:ln>
        </p:spPr>
        <p:txBody>
          <a:bodyPr/>
          <a:lstStyle/>
          <a:p>
            <a:endParaRPr lang="en-US"/>
          </a:p>
        </p:txBody>
      </p:sp>
      <p:sp>
        <p:nvSpPr>
          <p:cNvPr id="306179" name="Line 4"/>
          <p:cNvSpPr>
            <a:spLocks noChangeShapeType="1"/>
          </p:cNvSpPr>
          <p:nvPr/>
        </p:nvSpPr>
        <p:spPr bwMode="auto">
          <a:xfrm>
            <a:off x="8077200" y="381000"/>
            <a:ext cx="0"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pic>
        <p:nvPicPr>
          <p:cNvPr id="306180" name="Picture 5" descr="OMSSO036"/>
          <p:cNvPicPr>
            <a:picLocks noChangeAspect="1" noChangeArrowheads="1"/>
          </p:cNvPicPr>
          <p:nvPr/>
        </p:nvPicPr>
        <p:blipFill>
          <a:blip r:embed="rId3">
            <a:lum bright="6000"/>
            <a:extLst>
              <a:ext uri="{28A0092B-C50C-407E-A947-70E740481C1C}">
                <a14:useLocalDpi xmlns:a14="http://schemas.microsoft.com/office/drawing/2010/main"/>
              </a:ext>
            </a:extLst>
          </a:blip>
          <a:srcRect/>
          <a:stretch>
            <a:fillRect/>
          </a:stretch>
        </p:blipFill>
        <p:spPr bwMode="auto">
          <a:xfrm>
            <a:off x="4572000" y="0"/>
            <a:ext cx="462915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6181" name="Freeform 6"/>
          <p:cNvSpPr>
            <a:spLocks/>
          </p:cNvSpPr>
          <p:nvPr/>
        </p:nvSpPr>
        <p:spPr bwMode="auto">
          <a:xfrm>
            <a:off x="7877175" y="228600"/>
            <a:ext cx="469900" cy="342900"/>
          </a:xfrm>
          <a:custGeom>
            <a:avLst/>
            <a:gdLst>
              <a:gd name="T0" fmla="*/ 2147483647 w 296"/>
              <a:gd name="T1" fmla="*/ 2147483647 h 216"/>
              <a:gd name="T2" fmla="*/ 2147483647 w 296"/>
              <a:gd name="T3" fmla="*/ 2147483647 h 216"/>
              <a:gd name="T4" fmla="*/ 2147483647 w 296"/>
              <a:gd name="T5" fmla="*/ 2147483647 h 216"/>
              <a:gd name="T6" fmla="*/ 2147483647 w 296"/>
              <a:gd name="T7" fmla="*/ 2147483647 h 216"/>
              <a:gd name="T8" fmla="*/ 2147483647 w 296"/>
              <a:gd name="T9" fmla="*/ 2147483647 h 216"/>
              <a:gd name="T10" fmla="*/ 2147483647 w 296"/>
              <a:gd name="T11" fmla="*/ 2147483647 h 216"/>
              <a:gd name="T12" fmla="*/ 2147483647 w 296"/>
              <a:gd name="T13" fmla="*/ 0 h 216"/>
              <a:gd name="T14" fmla="*/ 2147483647 w 296"/>
              <a:gd name="T15" fmla="*/ 2147483647 h 216"/>
              <a:gd name="T16" fmla="*/ 2147483647 w 296"/>
              <a:gd name="T17" fmla="*/ 2147483647 h 216"/>
              <a:gd name="T18" fmla="*/ 2147483647 w 296"/>
              <a:gd name="T19" fmla="*/ 2147483647 h 216"/>
              <a:gd name="T20" fmla="*/ 2147483647 w 296"/>
              <a:gd name="T21" fmla="*/ 2147483647 h 216"/>
              <a:gd name="T22" fmla="*/ 2147483647 w 296"/>
              <a:gd name="T23" fmla="*/ 2147483647 h 216"/>
              <a:gd name="T24" fmla="*/ 2147483647 w 296"/>
              <a:gd name="T25" fmla="*/ 2147483647 h 216"/>
              <a:gd name="T26" fmla="*/ 2147483647 w 296"/>
              <a:gd name="T27" fmla="*/ 2147483647 h 216"/>
              <a:gd name="T28" fmla="*/ 2147483647 w 296"/>
              <a:gd name="T29" fmla="*/ 2147483647 h 216"/>
              <a:gd name="T30" fmla="*/ 2147483647 w 296"/>
              <a:gd name="T31" fmla="*/ 2147483647 h 216"/>
              <a:gd name="T32" fmla="*/ 2147483647 w 296"/>
              <a:gd name="T33" fmla="*/ 2147483647 h 216"/>
              <a:gd name="T34" fmla="*/ 2147483647 w 296"/>
              <a:gd name="T35" fmla="*/ 2147483647 h 216"/>
              <a:gd name="T36" fmla="*/ 2147483647 w 296"/>
              <a:gd name="T37" fmla="*/ 2147483647 h 2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6"/>
              <a:gd name="T58" fmla="*/ 0 h 216"/>
              <a:gd name="T59" fmla="*/ 296 w 296"/>
              <a:gd name="T60" fmla="*/ 216 h 21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6" h="216">
                <a:moveTo>
                  <a:pt x="39" y="80"/>
                </a:moveTo>
                <a:cubicBezTo>
                  <a:pt x="50" y="77"/>
                  <a:pt x="64" y="81"/>
                  <a:pt x="71" y="72"/>
                </a:cubicBezTo>
                <a:cubicBezTo>
                  <a:pt x="76" y="65"/>
                  <a:pt x="62" y="56"/>
                  <a:pt x="63" y="48"/>
                </a:cubicBezTo>
                <a:cubicBezTo>
                  <a:pt x="67" y="22"/>
                  <a:pt x="84" y="22"/>
                  <a:pt x="103" y="16"/>
                </a:cubicBezTo>
                <a:cubicBezTo>
                  <a:pt x="119" y="21"/>
                  <a:pt x="135" y="27"/>
                  <a:pt x="151" y="32"/>
                </a:cubicBezTo>
                <a:cubicBezTo>
                  <a:pt x="159" y="35"/>
                  <a:pt x="175" y="40"/>
                  <a:pt x="175" y="40"/>
                </a:cubicBezTo>
                <a:cubicBezTo>
                  <a:pt x="224" y="33"/>
                  <a:pt x="245" y="39"/>
                  <a:pt x="271" y="0"/>
                </a:cubicBezTo>
                <a:cubicBezTo>
                  <a:pt x="296" y="38"/>
                  <a:pt x="273" y="39"/>
                  <a:pt x="287" y="80"/>
                </a:cubicBezTo>
                <a:cubicBezTo>
                  <a:pt x="284" y="88"/>
                  <a:pt x="287" y="103"/>
                  <a:pt x="279" y="104"/>
                </a:cubicBezTo>
                <a:cubicBezTo>
                  <a:pt x="262" y="106"/>
                  <a:pt x="231" y="88"/>
                  <a:pt x="231" y="88"/>
                </a:cubicBezTo>
                <a:cubicBezTo>
                  <a:pt x="228" y="96"/>
                  <a:pt x="230" y="107"/>
                  <a:pt x="223" y="112"/>
                </a:cubicBezTo>
                <a:cubicBezTo>
                  <a:pt x="202" y="127"/>
                  <a:pt x="173" y="129"/>
                  <a:pt x="151" y="144"/>
                </a:cubicBezTo>
                <a:cubicBezTo>
                  <a:pt x="154" y="148"/>
                  <a:pt x="180" y="183"/>
                  <a:pt x="175" y="192"/>
                </a:cubicBezTo>
                <a:cubicBezTo>
                  <a:pt x="174" y="195"/>
                  <a:pt x="105" y="213"/>
                  <a:pt x="95" y="216"/>
                </a:cubicBezTo>
                <a:cubicBezTo>
                  <a:pt x="42" y="198"/>
                  <a:pt x="79" y="188"/>
                  <a:pt x="55" y="152"/>
                </a:cubicBezTo>
                <a:cubicBezTo>
                  <a:pt x="50" y="144"/>
                  <a:pt x="39" y="141"/>
                  <a:pt x="31" y="136"/>
                </a:cubicBezTo>
                <a:cubicBezTo>
                  <a:pt x="30" y="135"/>
                  <a:pt x="0" y="95"/>
                  <a:pt x="7" y="88"/>
                </a:cubicBezTo>
                <a:cubicBezTo>
                  <a:pt x="13" y="82"/>
                  <a:pt x="23" y="98"/>
                  <a:pt x="31" y="96"/>
                </a:cubicBezTo>
                <a:cubicBezTo>
                  <a:pt x="37" y="95"/>
                  <a:pt x="36" y="85"/>
                  <a:pt x="39" y="80"/>
                </a:cubicBezTo>
                <a:close/>
              </a:path>
            </a:pathLst>
          </a:custGeom>
          <a:gradFill rotWithShape="0">
            <a:gsLst>
              <a:gs pos="0">
                <a:srgbClr val="FF0000"/>
              </a:gs>
              <a:gs pos="50000">
                <a:srgbClr val="760000"/>
              </a:gs>
              <a:gs pos="100000">
                <a:srgbClr val="FF0000"/>
              </a:gs>
            </a:gsLst>
            <a:lin ang="5400000" scaled="1"/>
          </a:gradFill>
          <a:ln w="9525">
            <a:solidFill>
              <a:schemeClr val="tx1"/>
            </a:solidFill>
            <a:round/>
            <a:headEnd/>
            <a:tailEnd/>
          </a:ln>
        </p:spPr>
        <p:txBody>
          <a:bodyPr/>
          <a:lstStyle/>
          <a:p>
            <a:endParaRPr lang="en-US"/>
          </a:p>
        </p:txBody>
      </p:sp>
      <p:sp>
        <p:nvSpPr>
          <p:cNvPr id="306182" name="Freeform 7"/>
          <p:cNvSpPr>
            <a:spLocks/>
          </p:cNvSpPr>
          <p:nvPr/>
        </p:nvSpPr>
        <p:spPr bwMode="auto">
          <a:xfrm>
            <a:off x="8686800" y="1016000"/>
            <a:ext cx="393700" cy="533400"/>
          </a:xfrm>
          <a:custGeom>
            <a:avLst/>
            <a:gdLst>
              <a:gd name="T0" fmla="*/ 2147483647 w 296"/>
              <a:gd name="T1" fmla="*/ 2147483647 h 216"/>
              <a:gd name="T2" fmla="*/ 2147483647 w 296"/>
              <a:gd name="T3" fmla="*/ 2147483647 h 216"/>
              <a:gd name="T4" fmla="*/ 2147483647 w 296"/>
              <a:gd name="T5" fmla="*/ 2147483647 h 216"/>
              <a:gd name="T6" fmla="*/ 2147483647 w 296"/>
              <a:gd name="T7" fmla="*/ 2147483647 h 216"/>
              <a:gd name="T8" fmla="*/ 2147483647 w 296"/>
              <a:gd name="T9" fmla="*/ 2147483647 h 216"/>
              <a:gd name="T10" fmla="*/ 2147483647 w 296"/>
              <a:gd name="T11" fmla="*/ 2147483647 h 216"/>
              <a:gd name="T12" fmla="*/ 2147483647 w 296"/>
              <a:gd name="T13" fmla="*/ 0 h 216"/>
              <a:gd name="T14" fmla="*/ 2147483647 w 296"/>
              <a:gd name="T15" fmla="*/ 2147483647 h 216"/>
              <a:gd name="T16" fmla="*/ 2147483647 w 296"/>
              <a:gd name="T17" fmla="*/ 2147483647 h 216"/>
              <a:gd name="T18" fmla="*/ 2147483647 w 296"/>
              <a:gd name="T19" fmla="*/ 2147483647 h 216"/>
              <a:gd name="T20" fmla="*/ 2147483647 w 296"/>
              <a:gd name="T21" fmla="*/ 2147483647 h 216"/>
              <a:gd name="T22" fmla="*/ 2147483647 w 296"/>
              <a:gd name="T23" fmla="*/ 2147483647 h 216"/>
              <a:gd name="T24" fmla="*/ 2147483647 w 296"/>
              <a:gd name="T25" fmla="*/ 2147483647 h 216"/>
              <a:gd name="T26" fmla="*/ 2147483647 w 296"/>
              <a:gd name="T27" fmla="*/ 2147483647 h 216"/>
              <a:gd name="T28" fmla="*/ 2147483647 w 296"/>
              <a:gd name="T29" fmla="*/ 2147483647 h 216"/>
              <a:gd name="T30" fmla="*/ 2147483647 w 296"/>
              <a:gd name="T31" fmla="*/ 2147483647 h 216"/>
              <a:gd name="T32" fmla="*/ 2147483647 w 296"/>
              <a:gd name="T33" fmla="*/ 2147483647 h 216"/>
              <a:gd name="T34" fmla="*/ 2147483647 w 296"/>
              <a:gd name="T35" fmla="*/ 2147483647 h 216"/>
              <a:gd name="T36" fmla="*/ 2147483647 w 296"/>
              <a:gd name="T37" fmla="*/ 2147483647 h 2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6"/>
              <a:gd name="T58" fmla="*/ 0 h 216"/>
              <a:gd name="T59" fmla="*/ 296 w 296"/>
              <a:gd name="T60" fmla="*/ 216 h 21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6" h="216">
                <a:moveTo>
                  <a:pt x="39" y="80"/>
                </a:moveTo>
                <a:cubicBezTo>
                  <a:pt x="50" y="77"/>
                  <a:pt x="64" y="81"/>
                  <a:pt x="71" y="72"/>
                </a:cubicBezTo>
                <a:cubicBezTo>
                  <a:pt x="76" y="65"/>
                  <a:pt x="62" y="56"/>
                  <a:pt x="63" y="48"/>
                </a:cubicBezTo>
                <a:cubicBezTo>
                  <a:pt x="67" y="22"/>
                  <a:pt x="84" y="22"/>
                  <a:pt x="103" y="16"/>
                </a:cubicBezTo>
                <a:cubicBezTo>
                  <a:pt x="119" y="21"/>
                  <a:pt x="135" y="27"/>
                  <a:pt x="151" y="32"/>
                </a:cubicBezTo>
                <a:cubicBezTo>
                  <a:pt x="159" y="35"/>
                  <a:pt x="175" y="40"/>
                  <a:pt x="175" y="40"/>
                </a:cubicBezTo>
                <a:cubicBezTo>
                  <a:pt x="224" y="33"/>
                  <a:pt x="245" y="39"/>
                  <a:pt x="271" y="0"/>
                </a:cubicBezTo>
                <a:cubicBezTo>
                  <a:pt x="296" y="38"/>
                  <a:pt x="273" y="39"/>
                  <a:pt x="287" y="80"/>
                </a:cubicBezTo>
                <a:cubicBezTo>
                  <a:pt x="284" y="88"/>
                  <a:pt x="287" y="103"/>
                  <a:pt x="279" y="104"/>
                </a:cubicBezTo>
                <a:cubicBezTo>
                  <a:pt x="262" y="106"/>
                  <a:pt x="231" y="88"/>
                  <a:pt x="231" y="88"/>
                </a:cubicBezTo>
                <a:cubicBezTo>
                  <a:pt x="228" y="96"/>
                  <a:pt x="230" y="107"/>
                  <a:pt x="223" y="112"/>
                </a:cubicBezTo>
                <a:cubicBezTo>
                  <a:pt x="202" y="127"/>
                  <a:pt x="173" y="129"/>
                  <a:pt x="151" y="144"/>
                </a:cubicBezTo>
                <a:cubicBezTo>
                  <a:pt x="154" y="148"/>
                  <a:pt x="180" y="183"/>
                  <a:pt x="175" y="192"/>
                </a:cubicBezTo>
                <a:cubicBezTo>
                  <a:pt x="174" y="195"/>
                  <a:pt x="105" y="213"/>
                  <a:pt x="95" y="216"/>
                </a:cubicBezTo>
                <a:cubicBezTo>
                  <a:pt x="42" y="198"/>
                  <a:pt x="79" y="188"/>
                  <a:pt x="55" y="152"/>
                </a:cubicBezTo>
                <a:cubicBezTo>
                  <a:pt x="50" y="144"/>
                  <a:pt x="39" y="141"/>
                  <a:pt x="31" y="136"/>
                </a:cubicBezTo>
                <a:cubicBezTo>
                  <a:pt x="30" y="135"/>
                  <a:pt x="0" y="95"/>
                  <a:pt x="7" y="88"/>
                </a:cubicBezTo>
                <a:cubicBezTo>
                  <a:pt x="13" y="82"/>
                  <a:pt x="23" y="98"/>
                  <a:pt x="31" y="96"/>
                </a:cubicBezTo>
                <a:cubicBezTo>
                  <a:pt x="37" y="95"/>
                  <a:pt x="36" y="85"/>
                  <a:pt x="39" y="80"/>
                </a:cubicBezTo>
                <a:close/>
              </a:path>
            </a:pathLst>
          </a:custGeom>
          <a:gradFill rotWithShape="0">
            <a:gsLst>
              <a:gs pos="0">
                <a:srgbClr val="FF0000"/>
              </a:gs>
              <a:gs pos="50000">
                <a:srgbClr val="760000"/>
              </a:gs>
              <a:gs pos="100000">
                <a:srgbClr val="FF0000"/>
              </a:gs>
            </a:gsLst>
            <a:lin ang="5400000" scaled="1"/>
          </a:gradFill>
          <a:ln w="9525">
            <a:solidFill>
              <a:schemeClr val="tx1"/>
            </a:solidFill>
            <a:round/>
            <a:headEnd/>
            <a:tailEnd/>
          </a:ln>
        </p:spPr>
        <p:txBody>
          <a:bodyPr/>
          <a:lstStyle/>
          <a:p>
            <a:endParaRPr lang="en-US"/>
          </a:p>
        </p:txBody>
      </p:sp>
      <p:sp>
        <p:nvSpPr>
          <p:cNvPr id="306183" name="Freeform 8"/>
          <p:cNvSpPr>
            <a:spLocks/>
          </p:cNvSpPr>
          <p:nvPr/>
        </p:nvSpPr>
        <p:spPr bwMode="auto">
          <a:xfrm>
            <a:off x="7315200" y="1168400"/>
            <a:ext cx="304800" cy="381000"/>
          </a:xfrm>
          <a:custGeom>
            <a:avLst/>
            <a:gdLst>
              <a:gd name="T0" fmla="*/ 2147483647 w 296"/>
              <a:gd name="T1" fmla="*/ 2147483647 h 216"/>
              <a:gd name="T2" fmla="*/ 2147483647 w 296"/>
              <a:gd name="T3" fmla="*/ 2147483647 h 216"/>
              <a:gd name="T4" fmla="*/ 2147483647 w 296"/>
              <a:gd name="T5" fmla="*/ 2147483647 h 216"/>
              <a:gd name="T6" fmla="*/ 2147483647 w 296"/>
              <a:gd name="T7" fmla="*/ 2147483647 h 216"/>
              <a:gd name="T8" fmla="*/ 2147483647 w 296"/>
              <a:gd name="T9" fmla="*/ 2147483647 h 216"/>
              <a:gd name="T10" fmla="*/ 2147483647 w 296"/>
              <a:gd name="T11" fmla="*/ 2147483647 h 216"/>
              <a:gd name="T12" fmla="*/ 2147483647 w 296"/>
              <a:gd name="T13" fmla="*/ 0 h 216"/>
              <a:gd name="T14" fmla="*/ 2147483647 w 296"/>
              <a:gd name="T15" fmla="*/ 2147483647 h 216"/>
              <a:gd name="T16" fmla="*/ 2147483647 w 296"/>
              <a:gd name="T17" fmla="*/ 2147483647 h 216"/>
              <a:gd name="T18" fmla="*/ 2147483647 w 296"/>
              <a:gd name="T19" fmla="*/ 2147483647 h 216"/>
              <a:gd name="T20" fmla="*/ 2147483647 w 296"/>
              <a:gd name="T21" fmla="*/ 2147483647 h 216"/>
              <a:gd name="T22" fmla="*/ 2147483647 w 296"/>
              <a:gd name="T23" fmla="*/ 2147483647 h 216"/>
              <a:gd name="T24" fmla="*/ 2147483647 w 296"/>
              <a:gd name="T25" fmla="*/ 2147483647 h 216"/>
              <a:gd name="T26" fmla="*/ 2147483647 w 296"/>
              <a:gd name="T27" fmla="*/ 2147483647 h 216"/>
              <a:gd name="T28" fmla="*/ 2147483647 w 296"/>
              <a:gd name="T29" fmla="*/ 2147483647 h 216"/>
              <a:gd name="T30" fmla="*/ 2147483647 w 296"/>
              <a:gd name="T31" fmla="*/ 2147483647 h 216"/>
              <a:gd name="T32" fmla="*/ 2147483647 w 296"/>
              <a:gd name="T33" fmla="*/ 2147483647 h 216"/>
              <a:gd name="T34" fmla="*/ 2147483647 w 296"/>
              <a:gd name="T35" fmla="*/ 2147483647 h 216"/>
              <a:gd name="T36" fmla="*/ 2147483647 w 296"/>
              <a:gd name="T37" fmla="*/ 2147483647 h 2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6"/>
              <a:gd name="T58" fmla="*/ 0 h 216"/>
              <a:gd name="T59" fmla="*/ 296 w 296"/>
              <a:gd name="T60" fmla="*/ 216 h 21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6" h="216">
                <a:moveTo>
                  <a:pt x="39" y="80"/>
                </a:moveTo>
                <a:cubicBezTo>
                  <a:pt x="50" y="77"/>
                  <a:pt x="64" y="81"/>
                  <a:pt x="71" y="72"/>
                </a:cubicBezTo>
                <a:cubicBezTo>
                  <a:pt x="76" y="65"/>
                  <a:pt x="62" y="56"/>
                  <a:pt x="63" y="48"/>
                </a:cubicBezTo>
                <a:cubicBezTo>
                  <a:pt x="67" y="22"/>
                  <a:pt x="84" y="22"/>
                  <a:pt x="103" y="16"/>
                </a:cubicBezTo>
                <a:cubicBezTo>
                  <a:pt x="119" y="21"/>
                  <a:pt x="135" y="27"/>
                  <a:pt x="151" y="32"/>
                </a:cubicBezTo>
                <a:cubicBezTo>
                  <a:pt x="159" y="35"/>
                  <a:pt x="175" y="40"/>
                  <a:pt x="175" y="40"/>
                </a:cubicBezTo>
                <a:cubicBezTo>
                  <a:pt x="224" y="33"/>
                  <a:pt x="245" y="39"/>
                  <a:pt x="271" y="0"/>
                </a:cubicBezTo>
                <a:cubicBezTo>
                  <a:pt x="296" y="38"/>
                  <a:pt x="273" y="39"/>
                  <a:pt x="287" y="80"/>
                </a:cubicBezTo>
                <a:cubicBezTo>
                  <a:pt x="284" y="88"/>
                  <a:pt x="287" y="103"/>
                  <a:pt x="279" y="104"/>
                </a:cubicBezTo>
                <a:cubicBezTo>
                  <a:pt x="262" y="106"/>
                  <a:pt x="231" y="88"/>
                  <a:pt x="231" y="88"/>
                </a:cubicBezTo>
                <a:cubicBezTo>
                  <a:pt x="228" y="96"/>
                  <a:pt x="230" y="107"/>
                  <a:pt x="223" y="112"/>
                </a:cubicBezTo>
                <a:cubicBezTo>
                  <a:pt x="202" y="127"/>
                  <a:pt x="173" y="129"/>
                  <a:pt x="151" y="144"/>
                </a:cubicBezTo>
                <a:cubicBezTo>
                  <a:pt x="154" y="148"/>
                  <a:pt x="180" y="183"/>
                  <a:pt x="175" y="192"/>
                </a:cubicBezTo>
                <a:cubicBezTo>
                  <a:pt x="174" y="195"/>
                  <a:pt x="105" y="213"/>
                  <a:pt x="95" y="216"/>
                </a:cubicBezTo>
                <a:cubicBezTo>
                  <a:pt x="42" y="198"/>
                  <a:pt x="79" y="188"/>
                  <a:pt x="55" y="152"/>
                </a:cubicBezTo>
                <a:cubicBezTo>
                  <a:pt x="50" y="144"/>
                  <a:pt x="39" y="141"/>
                  <a:pt x="31" y="136"/>
                </a:cubicBezTo>
                <a:cubicBezTo>
                  <a:pt x="30" y="135"/>
                  <a:pt x="0" y="95"/>
                  <a:pt x="7" y="88"/>
                </a:cubicBezTo>
                <a:cubicBezTo>
                  <a:pt x="13" y="82"/>
                  <a:pt x="23" y="98"/>
                  <a:pt x="31" y="96"/>
                </a:cubicBezTo>
                <a:cubicBezTo>
                  <a:pt x="37" y="95"/>
                  <a:pt x="36" y="85"/>
                  <a:pt x="39" y="80"/>
                </a:cubicBezTo>
                <a:close/>
              </a:path>
            </a:pathLst>
          </a:custGeom>
          <a:gradFill rotWithShape="0">
            <a:gsLst>
              <a:gs pos="0">
                <a:srgbClr val="FF0000"/>
              </a:gs>
              <a:gs pos="50000">
                <a:srgbClr val="760000"/>
              </a:gs>
              <a:gs pos="100000">
                <a:srgbClr val="FF0000"/>
              </a:gs>
            </a:gsLst>
            <a:lin ang="5400000" scaled="1"/>
          </a:gradFill>
          <a:ln w="9525">
            <a:solidFill>
              <a:schemeClr val="tx1"/>
            </a:solidFill>
            <a:round/>
            <a:headEnd/>
            <a:tailEnd/>
          </a:ln>
        </p:spPr>
        <p:txBody>
          <a:bodyPr/>
          <a:lstStyle/>
          <a:p>
            <a:endParaRPr lang="en-US"/>
          </a:p>
        </p:txBody>
      </p:sp>
      <p:sp>
        <p:nvSpPr>
          <p:cNvPr id="260105" name="Text Box 9"/>
          <p:cNvSpPr txBox="1">
            <a:spLocks noChangeArrowheads="1"/>
          </p:cNvSpPr>
          <p:nvPr/>
        </p:nvSpPr>
        <p:spPr bwMode="auto">
          <a:xfrm>
            <a:off x="381000" y="331788"/>
            <a:ext cx="4114800" cy="15700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en-US" sz="3200" b="1" i="1" dirty="0">
                <a:solidFill>
                  <a:srgbClr val="FFFFFF"/>
                </a:solidFill>
                <a:latin typeface="Arial"/>
                <a:cs typeface="Arial"/>
              </a:rPr>
              <a:t>"For Christ, our Passover lamb, has been sacrificed."</a:t>
            </a:r>
          </a:p>
        </p:txBody>
      </p:sp>
      <p:sp>
        <p:nvSpPr>
          <p:cNvPr id="260106" name="Text Box 10"/>
          <p:cNvSpPr txBox="1">
            <a:spLocks noChangeArrowheads="1"/>
          </p:cNvSpPr>
          <p:nvPr/>
        </p:nvSpPr>
        <p:spPr bwMode="auto">
          <a:xfrm>
            <a:off x="-76200" y="5943600"/>
            <a:ext cx="4648200" cy="523875"/>
          </a:xfrm>
          <a:prstGeom prst="rect">
            <a:avLst/>
          </a:prstGeom>
          <a:solidFill>
            <a:schemeClr val="tx1"/>
          </a:solidFill>
          <a:ln w="9525">
            <a:noFill/>
            <a:miter lim="800000"/>
            <a:headEnd/>
            <a:tailEnd/>
          </a:ln>
          <a:effectLst>
            <a:outerShdw blurRad="63500" dist="38099" dir="2700000" algn="ctr" rotWithShape="0">
              <a:schemeClr val="tx1">
                <a:alpha val="74998"/>
              </a:schemeClr>
            </a:outerShdw>
          </a:effectLst>
        </p:spPr>
        <p:txBody>
          <a:bodyPr>
            <a:spAutoFit/>
          </a:bodyPr>
          <a:lstStyle>
            <a:defPPr>
              <a:defRPr lang="en-US"/>
            </a:defPPr>
            <a:lvl1pPr algn="ctr" eaLnBrk="1" hangingPunct="1">
              <a:spcBef>
                <a:spcPct val="50000"/>
              </a:spcBef>
              <a:defRPr sz="2800" b="1">
                <a:solidFill>
                  <a:srgbClr val="FFFFFF"/>
                </a:solidFill>
                <a:latin typeface="Arial"/>
                <a:cs typeface="Arial"/>
              </a:defRPr>
            </a:lvl1pPr>
          </a:lstStyle>
          <a:p>
            <a:pPr>
              <a:defRPr/>
            </a:pPr>
            <a:r>
              <a:rPr lang="en-US" dirty="0"/>
              <a:t>1 Corinthians 5:7 (NIV)</a:t>
            </a:r>
          </a:p>
        </p:txBody>
      </p:sp>
      <p:grpSp>
        <p:nvGrpSpPr>
          <p:cNvPr id="306186" name="Group 11"/>
          <p:cNvGrpSpPr>
            <a:grpSpLocks/>
          </p:cNvGrpSpPr>
          <p:nvPr/>
        </p:nvGrpSpPr>
        <p:grpSpPr bwMode="auto">
          <a:xfrm>
            <a:off x="6899275" y="381000"/>
            <a:ext cx="2244725" cy="3867150"/>
            <a:chOff x="3037" y="674"/>
            <a:chExt cx="1414" cy="2436"/>
          </a:xfrm>
        </p:grpSpPr>
        <p:sp>
          <p:nvSpPr>
            <p:cNvPr id="306188" name="Freeform 12"/>
            <p:cNvSpPr>
              <a:spLocks/>
            </p:cNvSpPr>
            <p:nvPr/>
          </p:nvSpPr>
          <p:spPr bwMode="auto">
            <a:xfrm>
              <a:off x="3607" y="674"/>
              <a:ext cx="274" cy="2436"/>
            </a:xfrm>
            <a:custGeom>
              <a:avLst/>
              <a:gdLst>
                <a:gd name="T0" fmla="*/ 0 w 274"/>
                <a:gd name="T1" fmla="*/ 0 h 2436"/>
                <a:gd name="T2" fmla="*/ 1 w 274"/>
                <a:gd name="T3" fmla="*/ 2436 h 2436"/>
                <a:gd name="T4" fmla="*/ 274 w 274"/>
                <a:gd name="T5" fmla="*/ 2436 h 2436"/>
                <a:gd name="T6" fmla="*/ 274 w 274"/>
                <a:gd name="T7" fmla="*/ 1 h 2436"/>
                <a:gd name="T8" fmla="*/ 1 w 274"/>
                <a:gd name="T9" fmla="*/ 1 h 2436"/>
                <a:gd name="T10" fmla="*/ 1 w 274"/>
                <a:gd name="T11" fmla="*/ 1 h 2436"/>
                <a:gd name="T12" fmla="*/ 0 w 274"/>
                <a:gd name="T13" fmla="*/ 0 h 2436"/>
                <a:gd name="T14" fmla="*/ 0 60000 65536"/>
                <a:gd name="T15" fmla="*/ 0 60000 65536"/>
                <a:gd name="T16" fmla="*/ 0 60000 65536"/>
                <a:gd name="T17" fmla="*/ 0 60000 65536"/>
                <a:gd name="T18" fmla="*/ 0 60000 65536"/>
                <a:gd name="T19" fmla="*/ 0 60000 65536"/>
                <a:gd name="T20" fmla="*/ 0 60000 65536"/>
                <a:gd name="T21" fmla="*/ 0 w 274"/>
                <a:gd name="T22" fmla="*/ 0 h 2436"/>
                <a:gd name="T23" fmla="*/ 274 w 274"/>
                <a:gd name="T24" fmla="*/ 2436 h 243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74" h="2436">
                  <a:moveTo>
                    <a:pt x="0" y="0"/>
                  </a:moveTo>
                  <a:lnTo>
                    <a:pt x="1" y="2436"/>
                  </a:lnTo>
                  <a:lnTo>
                    <a:pt x="274" y="2436"/>
                  </a:lnTo>
                  <a:lnTo>
                    <a:pt x="274" y="1"/>
                  </a:lnTo>
                  <a:lnTo>
                    <a:pt x="1" y="1"/>
                  </a:lnTo>
                  <a:lnTo>
                    <a:pt x="0" y="0"/>
                  </a:lnTo>
                  <a:close/>
                </a:path>
              </a:pathLst>
            </a:custGeom>
            <a:solidFill>
              <a:srgbClr val="FF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06189" name="Freeform 13"/>
            <p:cNvSpPr>
              <a:spLocks/>
            </p:cNvSpPr>
            <p:nvPr/>
          </p:nvSpPr>
          <p:spPr bwMode="auto">
            <a:xfrm rot="-434653">
              <a:off x="3037" y="1101"/>
              <a:ext cx="1414" cy="251"/>
            </a:xfrm>
            <a:custGeom>
              <a:avLst/>
              <a:gdLst>
                <a:gd name="T0" fmla="*/ 0 w 1414"/>
                <a:gd name="T1" fmla="*/ 0 h 251"/>
                <a:gd name="T2" fmla="*/ 1 w 1414"/>
                <a:gd name="T3" fmla="*/ 251 h 251"/>
                <a:gd name="T4" fmla="*/ 1414 w 1414"/>
                <a:gd name="T5" fmla="*/ 251 h 251"/>
                <a:gd name="T6" fmla="*/ 1414 w 1414"/>
                <a:gd name="T7" fmla="*/ 2 h 251"/>
                <a:gd name="T8" fmla="*/ 1 w 1414"/>
                <a:gd name="T9" fmla="*/ 2 h 251"/>
                <a:gd name="T10" fmla="*/ 1 w 1414"/>
                <a:gd name="T11" fmla="*/ 2 h 251"/>
                <a:gd name="T12" fmla="*/ 0 w 1414"/>
                <a:gd name="T13" fmla="*/ 0 h 251"/>
                <a:gd name="T14" fmla="*/ 0 60000 65536"/>
                <a:gd name="T15" fmla="*/ 0 60000 65536"/>
                <a:gd name="T16" fmla="*/ 0 60000 65536"/>
                <a:gd name="T17" fmla="*/ 0 60000 65536"/>
                <a:gd name="T18" fmla="*/ 0 60000 65536"/>
                <a:gd name="T19" fmla="*/ 0 60000 65536"/>
                <a:gd name="T20" fmla="*/ 0 60000 65536"/>
                <a:gd name="T21" fmla="*/ 0 w 1414"/>
                <a:gd name="T22" fmla="*/ 0 h 251"/>
                <a:gd name="T23" fmla="*/ 1414 w 1414"/>
                <a:gd name="T24" fmla="*/ 251 h 25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14" h="251">
                  <a:moveTo>
                    <a:pt x="0" y="0"/>
                  </a:moveTo>
                  <a:lnTo>
                    <a:pt x="1" y="251"/>
                  </a:lnTo>
                  <a:lnTo>
                    <a:pt x="1414" y="251"/>
                  </a:lnTo>
                  <a:lnTo>
                    <a:pt x="1414" y="2"/>
                  </a:lnTo>
                  <a:lnTo>
                    <a:pt x="1" y="2"/>
                  </a:lnTo>
                  <a:lnTo>
                    <a:pt x="0" y="0"/>
                  </a:lnTo>
                  <a:close/>
                </a:path>
              </a:pathLst>
            </a:custGeom>
            <a:solidFill>
              <a:srgbClr val="FF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06190" name="Freeform 14"/>
            <p:cNvSpPr>
              <a:spLocks/>
            </p:cNvSpPr>
            <p:nvPr/>
          </p:nvSpPr>
          <p:spPr bwMode="auto">
            <a:xfrm rot="-440840">
              <a:off x="3082" y="1211"/>
              <a:ext cx="508" cy="106"/>
            </a:xfrm>
            <a:custGeom>
              <a:avLst/>
              <a:gdLst>
                <a:gd name="T0" fmla="*/ 0 w 508"/>
                <a:gd name="T1" fmla="*/ 104 h 106"/>
                <a:gd name="T2" fmla="*/ 508 w 508"/>
                <a:gd name="T3" fmla="*/ 106 h 106"/>
                <a:gd name="T4" fmla="*/ 439 w 508"/>
                <a:gd name="T5" fmla="*/ 5 h 106"/>
                <a:gd name="T6" fmla="*/ 397 w 508"/>
                <a:gd name="T7" fmla="*/ 79 h 106"/>
                <a:gd name="T8" fmla="*/ 349 w 508"/>
                <a:gd name="T9" fmla="*/ 0 h 106"/>
                <a:gd name="T10" fmla="*/ 296 w 508"/>
                <a:gd name="T11" fmla="*/ 79 h 106"/>
                <a:gd name="T12" fmla="*/ 265 w 508"/>
                <a:gd name="T13" fmla="*/ 5 h 106"/>
                <a:gd name="T14" fmla="*/ 228 w 508"/>
                <a:gd name="T15" fmla="*/ 74 h 106"/>
                <a:gd name="T16" fmla="*/ 196 w 508"/>
                <a:gd name="T17" fmla="*/ 10 h 106"/>
                <a:gd name="T18" fmla="*/ 165 w 508"/>
                <a:gd name="T19" fmla="*/ 84 h 106"/>
                <a:gd name="T20" fmla="*/ 122 w 508"/>
                <a:gd name="T21" fmla="*/ 5 h 106"/>
                <a:gd name="T22" fmla="*/ 80 w 508"/>
                <a:gd name="T23" fmla="*/ 90 h 106"/>
                <a:gd name="T24" fmla="*/ 43 w 508"/>
                <a:gd name="T25" fmla="*/ 10 h 106"/>
                <a:gd name="T26" fmla="*/ 1 w 508"/>
                <a:gd name="T27" fmla="*/ 106 h 106"/>
                <a:gd name="T28" fmla="*/ 1 w 508"/>
                <a:gd name="T29" fmla="*/ 106 h 106"/>
                <a:gd name="T30" fmla="*/ 0 w 508"/>
                <a:gd name="T31" fmla="*/ 104 h 10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08"/>
                <a:gd name="T49" fmla="*/ 0 h 106"/>
                <a:gd name="T50" fmla="*/ 508 w 508"/>
                <a:gd name="T51" fmla="*/ 106 h 10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08" h="106">
                  <a:moveTo>
                    <a:pt x="0" y="104"/>
                  </a:moveTo>
                  <a:lnTo>
                    <a:pt x="508" y="106"/>
                  </a:lnTo>
                  <a:lnTo>
                    <a:pt x="439" y="5"/>
                  </a:lnTo>
                  <a:lnTo>
                    <a:pt x="397" y="79"/>
                  </a:lnTo>
                  <a:lnTo>
                    <a:pt x="349" y="0"/>
                  </a:lnTo>
                  <a:lnTo>
                    <a:pt x="296" y="79"/>
                  </a:lnTo>
                  <a:lnTo>
                    <a:pt x="265" y="5"/>
                  </a:lnTo>
                  <a:lnTo>
                    <a:pt x="228" y="74"/>
                  </a:lnTo>
                  <a:lnTo>
                    <a:pt x="196" y="10"/>
                  </a:lnTo>
                  <a:lnTo>
                    <a:pt x="165" y="84"/>
                  </a:lnTo>
                  <a:lnTo>
                    <a:pt x="122" y="5"/>
                  </a:lnTo>
                  <a:lnTo>
                    <a:pt x="80" y="90"/>
                  </a:lnTo>
                  <a:lnTo>
                    <a:pt x="43" y="10"/>
                  </a:lnTo>
                  <a:lnTo>
                    <a:pt x="1" y="106"/>
                  </a:lnTo>
                  <a:lnTo>
                    <a:pt x="0" y="104"/>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06191" name="Freeform 15"/>
            <p:cNvSpPr>
              <a:spLocks/>
            </p:cNvSpPr>
            <p:nvPr/>
          </p:nvSpPr>
          <p:spPr bwMode="auto">
            <a:xfrm rot="-442485">
              <a:off x="3917" y="1211"/>
              <a:ext cx="507" cy="106"/>
            </a:xfrm>
            <a:custGeom>
              <a:avLst/>
              <a:gdLst>
                <a:gd name="T0" fmla="*/ 507 w 507"/>
                <a:gd name="T1" fmla="*/ 104 h 106"/>
                <a:gd name="T2" fmla="*/ 0 w 507"/>
                <a:gd name="T3" fmla="*/ 106 h 106"/>
                <a:gd name="T4" fmla="*/ 69 w 507"/>
                <a:gd name="T5" fmla="*/ 5 h 106"/>
                <a:gd name="T6" fmla="*/ 111 w 507"/>
                <a:gd name="T7" fmla="*/ 79 h 106"/>
                <a:gd name="T8" fmla="*/ 158 w 507"/>
                <a:gd name="T9" fmla="*/ 0 h 106"/>
                <a:gd name="T10" fmla="*/ 195 w 507"/>
                <a:gd name="T11" fmla="*/ 84 h 106"/>
                <a:gd name="T12" fmla="*/ 216 w 507"/>
                <a:gd name="T13" fmla="*/ 10 h 106"/>
                <a:gd name="T14" fmla="*/ 259 w 507"/>
                <a:gd name="T15" fmla="*/ 84 h 106"/>
                <a:gd name="T16" fmla="*/ 301 w 507"/>
                <a:gd name="T17" fmla="*/ 0 h 106"/>
                <a:gd name="T18" fmla="*/ 348 w 507"/>
                <a:gd name="T19" fmla="*/ 84 h 106"/>
                <a:gd name="T20" fmla="*/ 385 w 507"/>
                <a:gd name="T21" fmla="*/ 5 h 106"/>
                <a:gd name="T22" fmla="*/ 427 w 507"/>
                <a:gd name="T23" fmla="*/ 84 h 106"/>
                <a:gd name="T24" fmla="*/ 464 w 507"/>
                <a:gd name="T25" fmla="*/ 10 h 106"/>
                <a:gd name="T26" fmla="*/ 507 w 507"/>
                <a:gd name="T27" fmla="*/ 106 h 106"/>
                <a:gd name="T28" fmla="*/ 507 w 507"/>
                <a:gd name="T29" fmla="*/ 106 h 106"/>
                <a:gd name="T30" fmla="*/ 507 w 507"/>
                <a:gd name="T31" fmla="*/ 104 h 10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07"/>
                <a:gd name="T49" fmla="*/ 0 h 106"/>
                <a:gd name="T50" fmla="*/ 507 w 507"/>
                <a:gd name="T51" fmla="*/ 106 h 10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07" h="106">
                  <a:moveTo>
                    <a:pt x="507" y="104"/>
                  </a:moveTo>
                  <a:lnTo>
                    <a:pt x="0" y="106"/>
                  </a:lnTo>
                  <a:lnTo>
                    <a:pt x="69" y="5"/>
                  </a:lnTo>
                  <a:lnTo>
                    <a:pt x="111" y="79"/>
                  </a:lnTo>
                  <a:lnTo>
                    <a:pt x="158" y="0"/>
                  </a:lnTo>
                  <a:lnTo>
                    <a:pt x="195" y="84"/>
                  </a:lnTo>
                  <a:lnTo>
                    <a:pt x="216" y="10"/>
                  </a:lnTo>
                  <a:lnTo>
                    <a:pt x="259" y="84"/>
                  </a:lnTo>
                  <a:lnTo>
                    <a:pt x="301" y="0"/>
                  </a:lnTo>
                  <a:lnTo>
                    <a:pt x="348" y="84"/>
                  </a:lnTo>
                  <a:lnTo>
                    <a:pt x="385" y="5"/>
                  </a:lnTo>
                  <a:lnTo>
                    <a:pt x="427" y="84"/>
                  </a:lnTo>
                  <a:lnTo>
                    <a:pt x="464" y="10"/>
                  </a:lnTo>
                  <a:lnTo>
                    <a:pt x="507" y="106"/>
                  </a:lnTo>
                  <a:lnTo>
                    <a:pt x="507" y="104"/>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06192" name="Freeform 16"/>
            <p:cNvSpPr>
              <a:spLocks/>
            </p:cNvSpPr>
            <p:nvPr/>
          </p:nvSpPr>
          <p:spPr bwMode="auto">
            <a:xfrm>
              <a:off x="3646" y="740"/>
              <a:ext cx="192" cy="2314"/>
            </a:xfrm>
            <a:custGeom>
              <a:avLst/>
              <a:gdLst>
                <a:gd name="T0" fmla="*/ 0 w 192"/>
                <a:gd name="T1" fmla="*/ 0 h 2314"/>
                <a:gd name="T2" fmla="*/ 2 w 192"/>
                <a:gd name="T3" fmla="*/ 2314 h 2314"/>
                <a:gd name="T4" fmla="*/ 192 w 192"/>
                <a:gd name="T5" fmla="*/ 2314 h 2314"/>
                <a:gd name="T6" fmla="*/ 33 w 192"/>
                <a:gd name="T7" fmla="*/ 2240 h 2314"/>
                <a:gd name="T8" fmla="*/ 155 w 192"/>
                <a:gd name="T9" fmla="*/ 2161 h 2314"/>
                <a:gd name="T10" fmla="*/ 23 w 192"/>
                <a:gd name="T11" fmla="*/ 2118 h 2314"/>
                <a:gd name="T12" fmla="*/ 155 w 192"/>
                <a:gd name="T13" fmla="*/ 2029 h 2314"/>
                <a:gd name="T14" fmla="*/ 28 w 192"/>
                <a:gd name="T15" fmla="*/ 1955 h 2314"/>
                <a:gd name="T16" fmla="*/ 155 w 192"/>
                <a:gd name="T17" fmla="*/ 1886 h 2314"/>
                <a:gd name="T18" fmla="*/ 39 w 192"/>
                <a:gd name="T19" fmla="*/ 1823 h 2314"/>
                <a:gd name="T20" fmla="*/ 155 w 192"/>
                <a:gd name="T21" fmla="*/ 1749 h 2314"/>
                <a:gd name="T22" fmla="*/ 39 w 192"/>
                <a:gd name="T23" fmla="*/ 1691 h 2314"/>
                <a:gd name="T24" fmla="*/ 155 w 192"/>
                <a:gd name="T25" fmla="*/ 1611 h 2314"/>
                <a:gd name="T26" fmla="*/ 28 w 192"/>
                <a:gd name="T27" fmla="*/ 1553 h 2314"/>
                <a:gd name="T28" fmla="*/ 150 w 192"/>
                <a:gd name="T29" fmla="*/ 1485 h 2314"/>
                <a:gd name="T30" fmla="*/ 33 w 192"/>
                <a:gd name="T31" fmla="*/ 1416 h 2314"/>
                <a:gd name="T32" fmla="*/ 144 w 192"/>
                <a:gd name="T33" fmla="*/ 1337 h 2314"/>
                <a:gd name="T34" fmla="*/ 33 w 192"/>
                <a:gd name="T35" fmla="*/ 1268 h 2314"/>
                <a:gd name="T36" fmla="*/ 171 w 192"/>
                <a:gd name="T37" fmla="*/ 1184 h 2314"/>
                <a:gd name="T38" fmla="*/ 33 w 192"/>
                <a:gd name="T39" fmla="*/ 1136 h 2314"/>
                <a:gd name="T40" fmla="*/ 171 w 192"/>
                <a:gd name="T41" fmla="*/ 1036 h 2314"/>
                <a:gd name="T42" fmla="*/ 39 w 192"/>
                <a:gd name="T43" fmla="*/ 973 h 2314"/>
                <a:gd name="T44" fmla="*/ 171 w 192"/>
                <a:gd name="T45" fmla="*/ 883 h 2314"/>
                <a:gd name="T46" fmla="*/ 33 w 192"/>
                <a:gd name="T47" fmla="*/ 846 h 2314"/>
                <a:gd name="T48" fmla="*/ 171 w 192"/>
                <a:gd name="T49" fmla="*/ 761 h 2314"/>
                <a:gd name="T50" fmla="*/ 39 w 192"/>
                <a:gd name="T51" fmla="*/ 703 h 2314"/>
                <a:gd name="T52" fmla="*/ 160 w 192"/>
                <a:gd name="T53" fmla="*/ 608 h 2314"/>
                <a:gd name="T54" fmla="*/ 28 w 192"/>
                <a:gd name="T55" fmla="*/ 550 h 2314"/>
                <a:gd name="T56" fmla="*/ 171 w 192"/>
                <a:gd name="T57" fmla="*/ 481 h 2314"/>
                <a:gd name="T58" fmla="*/ 39 w 192"/>
                <a:gd name="T59" fmla="*/ 413 h 2314"/>
                <a:gd name="T60" fmla="*/ 171 w 192"/>
                <a:gd name="T61" fmla="*/ 339 h 2314"/>
                <a:gd name="T62" fmla="*/ 44 w 192"/>
                <a:gd name="T63" fmla="*/ 254 h 2314"/>
                <a:gd name="T64" fmla="*/ 176 w 192"/>
                <a:gd name="T65" fmla="*/ 191 h 2314"/>
                <a:gd name="T66" fmla="*/ 49 w 192"/>
                <a:gd name="T67" fmla="*/ 107 h 2314"/>
                <a:gd name="T68" fmla="*/ 192 w 192"/>
                <a:gd name="T69" fmla="*/ 1 h 2314"/>
                <a:gd name="T70" fmla="*/ 2 w 192"/>
                <a:gd name="T71" fmla="*/ 1 h 2314"/>
                <a:gd name="T72" fmla="*/ 2 w 192"/>
                <a:gd name="T73" fmla="*/ 1 h 2314"/>
                <a:gd name="T74" fmla="*/ 0 w 192"/>
                <a:gd name="T75" fmla="*/ 0 h 231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92"/>
                <a:gd name="T115" fmla="*/ 0 h 2314"/>
                <a:gd name="T116" fmla="*/ 192 w 192"/>
                <a:gd name="T117" fmla="*/ 2314 h 231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92" h="2314">
                  <a:moveTo>
                    <a:pt x="0" y="0"/>
                  </a:moveTo>
                  <a:lnTo>
                    <a:pt x="2" y="2314"/>
                  </a:lnTo>
                  <a:lnTo>
                    <a:pt x="192" y="2314"/>
                  </a:lnTo>
                  <a:lnTo>
                    <a:pt x="33" y="2240"/>
                  </a:lnTo>
                  <a:lnTo>
                    <a:pt x="155" y="2161"/>
                  </a:lnTo>
                  <a:lnTo>
                    <a:pt x="23" y="2118"/>
                  </a:lnTo>
                  <a:lnTo>
                    <a:pt x="155" y="2029"/>
                  </a:lnTo>
                  <a:lnTo>
                    <a:pt x="28" y="1955"/>
                  </a:lnTo>
                  <a:lnTo>
                    <a:pt x="155" y="1886"/>
                  </a:lnTo>
                  <a:lnTo>
                    <a:pt x="39" y="1823"/>
                  </a:lnTo>
                  <a:lnTo>
                    <a:pt x="155" y="1749"/>
                  </a:lnTo>
                  <a:lnTo>
                    <a:pt x="39" y="1691"/>
                  </a:lnTo>
                  <a:lnTo>
                    <a:pt x="155" y="1611"/>
                  </a:lnTo>
                  <a:lnTo>
                    <a:pt x="28" y="1553"/>
                  </a:lnTo>
                  <a:lnTo>
                    <a:pt x="150" y="1485"/>
                  </a:lnTo>
                  <a:lnTo>
                    <a:pt x="33" y="1416"/>
                  </a:lnTo>
                  <a:lnTo>
                    <a:pt x="144" y="1337"/>
                  </a:lnTo>
                  <a:lnTo>
                    <a:pt x="33" y="1268"/>
                  </a:lnTo>
                  <a:lnTo>
                    <a:pt x="171" y="1184"/>
                  </a:lnTo>
                  <a:lnTo>
                    <a:pt x="33" y="1136"/>
                  </a:lnTo>
                  <a:lnTo>
                    <a:pt x="171" y="1036"/>
                  </a:lnTo>
                  <a:lnTo>
                    <a:pt x="39" y="973"/>
                  </a:lnTo>
                  <a:lnTo>
                    <a:pt x="171" y="883"/>
                  </a:lnTo>
                  <a:lnTo>
                    <a:pt x="33" y="846"/>
                  </a:lnTo>
                  <a:lnTo>
                    <a:pt x="171" y="761"/>
                  </a:lnTo>
                  <a:lnTo>
                    <a:pt x="39" y="703"/>
                  </a:lnTo>
                  <a:lnTo>
                    <a:pt x="160" y="608"/>
                  </a:lnTo>
                  <a:lnTo>
                    <a:pt x="28" y="550"/>
                  </a:lnTo>
                  <a:lnTo>
                    <a:pt x="171" y="481"/>
                  </a:lnTo>
                  <a:lnTo>
                    <a:pt x="39" y="413"/>
                  </a:lnTo>
                  <a:lnTo>
                    <a:pt x="171" y="339"/>
                  </a:lnTo>
                  <a:lnTo>
                    <a:pt x="44" y="254"/>
                  </a:lnTo>
                  <a:lnTo>
                    <a:pt x="176" y="191"/>
                  </a:lnTo>
                  <a:lnTo>
                    <a:pt x="49" y="107"/>
                  </a:lnTo>
                  <a:lnTo>
                    <a:pt x="192" y="1"/>
                  </a:lnTo>
                  <a:lnTo>
                    <a:pt x="2" y="1"/>
                  </a:lnTo>
                  <a:lnTo>
                    <a:pt x="0"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sp>
        <p:nvSpPr>
          <p:cNvPr id="306187" name="Rectangle 17"/>
          <p:cNvSpPr>
            <a:spLocks noGrp="1" noChangeArrowheads="1"/>
          </p:cNvSpPr>
          <p:nvPr>
            <p:ph type="title" idx="4294967295"/>
          </p:nvPr>
        </p:nvSpPr>
        <p:spPr>
          <a:xfrm>
            <a:off x="4572000" y="5867400"/>
            <a:ext cx="4572000" cy="762000"/>
          </a:xfrm>
          <a:solidFill>
            <a:srgbClr val="000000"/>
          </a:solidFill>
        </p:spPr>
        <p:txBody>
          <a:bodyPr/>
          <a:lstStyle/>
          <a:p>
            <a:pPr eaLnBrk="1" hangingPunct="1"/>
            <a:r>
              <a:rPr lang="en-US" altLang="zh-CN" sz="3200" b="1">
                <a:solidFill>
                  <a:schemeClr val="bg1"/>
                </a:solidFill>
                <a:latin typeface="Arial" charset="0"/>
                <a:cs typeface="Arial" charset="0"/>
              </a:rPr>
              <a:t>The Cross Pictured</a:t>
            </a:r>
          </a:p>
        </p:txBody>
      </p:sp>
    </p:spTree>
  </p:cSld>
  <p:clrMapOvr>
    <a:masterClrMapping/>
  </p:clrMapOvr>
  <p:transition spd="med">
    <p:randomBar dir="vert"/>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5" name="Rectangle 2"/>
          <p:cNvSpPr>
            <a:spLocks noChangeArrowheads="1"/>
          </p:cNvSpPr>
          <p:nvPr/>
        </p:nvSpPr>
        <p:spPr bwMode="auto">
          <a:xfrm>
            <a:off x="0" y="0"/>
            <a:ext cx="9144000" cy="6858000"/>
          </a:xfrm>
          <a:prstGeom prst="rect">
            <a:avLst/>
          </a:prstGeom>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ln w="9525">
            <a:solidFill>
              <a:schemeClr val="tx1"/>
            </a:solidFill>
            <a:miter lim="800000"/>
            <a:headEnd/>
            <a:tailEnd/>
          </a:ln>
        </p:spPr>
        <p:txBody>
          <a:bodyPr wrap="none" anchor="ctr"/>
          <a:lstStyle/>
          <a:p>
            <a:endParaRPr lang="en-US" sz="2400">
              <a:solidFill>
                <a:srgbClr val="000000"/>
              </a:solidFill>
              <a:latin typeface="Times New Roman" charset="0"/>
            </a:endParaRPr>
          </a:p>
        </p:txBody>
      </p:sp>
      <p:pic>
        <p:nvPicPr>
          <p:cNvPr id="308226" name="Picture 3" descr="OMSSO08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71625" y="0"/>
            <a:ext cx="581977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3475" name="Rectangle 4"/>
          <p:cNvSpPr>
            <a:spLocks noGrp="1" noChangeArrowheads="1"/>
          </p:cNvSpPr>
          <p:nvPr>
            <p:ph type="title" idx="4294967295"/>
          </p:nvPr>
        </p:nvSpPr>
        <p:spPr>
          <a:xfrm>
            <a:off x="762000" y="0"/>
            <a:ext cx="7772400" cy="1196752"/>
          </a:xfrm>
        </p:spPr>
        <p:txBody>
          <a:bodyPr anchor="t"/>
          <a:lstStyle/>
          <a:p>
            <a:pPr eaLnBrk="1" hangingPunct="1">
              <a:defRPr/>
            </a:pPr>
            <a:r>
              <a:rPr lang="en-US" b="1" dirty="0">
                <a:effectLst>
                  <a:glow rad="152400">
                    <a:srgbClr val="EFE8AD">
                      <a:alpha val="47000"/>
                    </a:srgbClr>
                  </a:glow>
                </a:effectLst>
                <a:latin typeface="Arial"/>
                <a:ea typeface="ＭＳ Ｐゴシック" charset="0"/>
                <a:cs typeface="Arial"/>
              </a:rPr>
              <a:t>Faith in a Lamb</a:t>
            </a:r>
          </a:p>
        </p:txBody>
      </p:sp>
    </p:spTree>
  </p:cSld>
  <p:clrMapOvr>
    <a:masterClrMapping/>
  </p:clrMapOvr>
  <p:transition spd="med">
    <p:randomBar dir="vert"/>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0273" name="Picture 7" descr="Romans 200 Blue Backgroun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26988"/>
            <a:ext cx="9144000" cy="70024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Rectangle 2"/>
          <p:cNvSpPr txBox="1">
            <a:spLocks noChangeArrowheads="1"/>
          </p:cNvSpPr>
          <p:nvPr/>
        </p:nvSpPr>
        <p:spPr bwMode="auto">
          <a:xfrm>
            <a:off x="4344556" y="980728"/>
            <a:ext cx="4835956" cy="3168352"/>
          </a:xfrm>
          <a:prstGeom prst="rect">
            <a:avLst/>
          </a:prstGeom>
          <a:solidFill>
            <a:srgbClr val="000000"/>
          </a:solidFill>
          <a:ln>
            <a:noFill/>
          </a:ln>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eaLnBrk="1" hangingPunct="1">
              <a:defRPr/>
            </a:pPr>
            <a:r>
              <a:rPr lang="en-US" sz="2800" b="1" kern="0" dirty="0">
                <a:solidFill>
                  <a:srgbClr val="00CC99">
                    <a:lumMod val="20000"/>
                    <a:lumOff val="80000"/>
                  </a:srgbClr>
                </a:solidFill>
                <a:effectLst>
                  <a:glow rad="774700">
                    <a:srgbClr val="FF0000">
                      <a:alpha val="28000"/>
                    </a:srgbClr>
                  </a:glow>
                </a:effectLst>
                <a:latin typeface="Arial"/>
                <a:ea typeface="ＭＳ Ｐゴシック" charset="0"/>
                <a:cs typeface="Arial"/>
              </a:rPr>
              <a:t>"Look, the Lamb of God, </a:t>
            </a:r>
            <a:br>
              <a:rPr lang="en-US" sz="2800" b="1" kern="0" dirty="0">
                <a:solidFill>
                  <a:srgbClr val="00CC99">
                    <a:lumMod val="20000"/>
                    <a:lumOff val="80000"/>
                  </a:srgbClr>
                </a:solidFill>
                <a:effectLst>
                  <a:glow rad="774700">
                    <a:srgbClr val="FF0000">
                      <a:alpha val="28000"/>
                    </a:srgbClr>
                  </a:glow>
                </a:effectLst>
                <a:latin typeface="Arial"/>
                <a:ea typeface="ＭＳ Ｐゴシック" charset="0"/>
                <a:cs typeface="Arial"/>
              </a:rPr>
            </a:br>
            <a:r>
              <a:rPr lang="en-US" b="1" kern="0" dirty="0">
                <a:solidFill>
                  <a:srgbClr val="00CC99">
                    <a:lumMod val="20000"/>
                    <a:lumOff val="80000"/>
                  </a:srgbClr>
                </a:solidFill>
                <a:effectLst>
                  <a:glow rad="774700">
                    <a:srgbClr val="FF0000">
                      <a:alpha val="28000"/>
                    </a:srgbClr>
                  </a:glow>
                </a:effectLst>
                <a:latin typeface="Arial"/>
                <a:ea typeface="ＭＳ Ｐゴシック" charset="0"/>
                <a:cs typeface="Arial"/>
              </a:rPr>
              <a:t>who takes away </a:t>
            </a:r>
            <a:br>
              <a:rPr lang="en-US" b="1" kern="0" dirty="0">
                <a:solidFill>
                  <a:srgbClr val="00CC99">
                    <a:lumMod val="20000"/>
                    <a:lumOff val="80000"/>
                  </a:srgbClr>
                </a:solidFill>
                <a:effectLst>
                  <a:glow rad="774700">
                    <a:srgbClr val="FF0000">
                      <a:alpha val="28000"/>
                    </a:srgbClr>
                  </a:glow>
                </a:effectLst>
                <a:latin typeface="Arial"/>
                <a:ea typeface="ＭＳ Ｐゴシック" charset="0"/>
                <a:cs typeface="Arial"/>
              </a:rPr>
            </a:br>
            <a:r>
              <a:rPr lang="en-US" sz="2800" b="1" kern="0" dirty="0">
                <a:solidFill>
                  <a:srgbClr val="00CC99">
                    <a:lumMod val="20000"/>
                    <a:lumOff val="80000"/>
                  </a:srgbClr>
                </a:solidFill>
                <a:effectLst>
                  <a:glow rad="774700">
                    <a:srgbClr val="FF0000">
                      <a:alpha val="28000"/>
                    </a:srgbClr>
                  </a:glow>
                </a:effectLst>
                <a:latin typeface="Arial"/>
                <a:ea typeface="ＭＳ Ｐゴシック" charset="0"/>
                <a:cs typeface="Arial"/>
              </a:rPr>
              <a:t>the sin of the world!"</a:t>
            </a:r>
            <a:br>
              <a:rPr lang="en-US" sz="2800" b="1" kern="0" dirty="0">
                <a:solidFill>
                  <a:srgbClr val="00CC99">
                    <a:lumMod val="20000"/>
                    <a:lumOff val="80000"/>
                  </a:srgbClr>
                </a:solidFill>
                <a:effectLst>
                  <a:glow rad="774700">
                    <a:srgbClr val="FF0000">
                      <a:alpha val="28000"/>
                    </a:srgbClr>
                  </a:glow>
                </a:effectLst>
                <a:latin typeface="Arial"/>
                <a:ea typeface="ＭＳ Ｐゴシック" charset="0"/>
                <a:cs typeface="Arial"/>
              </a:rPr>
            </a:br>
            <a:r>
              <a:rPr lang="en-US" sz="2800" b="1" kern="0" dirty="0">
                <a:solidFill>
                  <a:srgbClr val="00CC99">
                    <a:lumMod val="20000"/>
                    <a:lumOff val="80000"/>
                  </a:srgbClr>
                </a:solidFill>
                <a:effectLst>
                  <a:glow rad="774700">
                    <a:srgbClr val="FF0000">
                      <a:alpha val="28000"/>
                    </a:srgbClr>
                  </a:glow>
                </a:effectLst>
                <a:latin typeface="Arial"/>
                <a:ea typeface="ＭＳ Ｐゴシック" charset="0"/>
                <a:cs typeface="Arial"/>
              </a:rPr>
              <a:t>(John 1:29)</a:t>
            </a:r>
          </a:p>
        </p:txBody>
      </p:sp>
      <p:pic>
        <p:nvPicPr>
          <p:cNvPr id="310275" name="Picture 3" descr="John Baptist Look Lamb of God.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344988" y="3644900"/>
            <a:ext cx="4835525" cy="3384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6322" name="Rectangle 2"/>
          <p:cNvSpPr>
            <a:spLocks noGrp="1" noChangeArrowheads="1"/>
          </p:cNvSpPr>
          <p:nvPr>
            <p:ph type="title"/>
          </p:nvPr>
        </p:nvSpPr>
        <p:spPr>
          <a:solidFill>
            <a:srgbClr val="0000FF"/>
          </a:solidFill>
        </p:spPr>
        <p:txBody>
          <a:bodyPr/>
          <a:lstStyle/>
          <a:p>
            <a:pPr eaLnBrk="1" hangingPunct="1">
              <a:defRPr/>
            </a:pPr>
            <a:r>
              <a:rPr lang="en-US">
                <a:solidFill>
                  <a:schemeClr val="tx1"/>
                </a:solidFill>
                <a:latin typeface="Arial" charset="0"/>
                <a:cs typeface="ＭＳ Ｐゴシック" charset="0"/>
              </a:rPr>
              <a:t>The Passover Lamb</a:t>
            </a:r>
          </a:p>
        </p:txBody>
      </p:sp>
      <p:pic>
        <p:nvPicPr>
          <p:cNvPr id="310277" name="Picture 11" descr="lamb">
            <a:hlinkClick r:id="rId5"/>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762000" y="381000"/>
            <a:ext cx="1028700" cy="828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10278" name="Picture 1" descr="lamb.jpg"/>
          <p:cNvPicPr>
            <a:picLocks noChangeAspect="1"/>
          </p:cNvPicPr>
          <p:nvPr/>
        </p:nvPicPr>
        <p:blipFill>
          <a:blip r:embed="rId7">
            <a:extLst>
              <a:ext uri="{28A0092B-C50C-407E-A947-70E740481C1C}">
                <a14:useLocalDpi xmlns:a14="http://schemas.microsoft.com/office/drawing/2010/main"/>
              </a:ext>
            </a:extLst>
          </a:blip>
          <a:srcRect/>
          <a:stretch>
            <a:fillRect/>
          </a:stretch>
        </p:blipFill>
        <p:spPr bwMode="auto">
          <a:xfrm>
            <a:off x="-12700" y="1573213"/>
            <a:ext cx="4368800" cy="54752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2321" name="Picture 3" descr="matzah striped.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372600" cy="7043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12322" name="Title 1"/>
          <p:cNvSpPr>
            <a:spLocks noGrp="1"/>
          </p:cNvSpPr>
          <p:nvPr>
            <p:ph type="ctrTitle"/>
          </p:nvPr>
        </p:nvSpPr>
        <p:spPr>
          <a:xfrm>
            <a:off x="685800" y="39712"/>
            <a:ext cx="7772400" cy="914400"/>
          </a:xfrm>
        </p:spPr>
        <p:txBody>
          <a:bodyPr/>
          <a:lstStyle/>
          <a:p>
            <a:r>
              <a:rPr lang="en-US" sz="5400" b="1">
                <a:solidFill>
                  <a:schemeClr val="bg1"/>
                </a:solidFill>
                <a:effectLst>
                  <a:outerShdw blurRad="50800" dist="63500" dir="2700000" algn="tl" rotWithShape="0">
                    <a:srgbClr val="000000"/>
                  </a:outerShdw>
                </a:effectLst>
                <a:latin typeface="Arial" charset="0"/>
                <a:ea typeface="ヒラギノ角ゴ Pro W3" charset="0"/>
                <a:cs typeface="ヒラギノ角ゴ Pro W3" charset="0"/>
              </a:rPr>
              <a:t>The Three Matzah</a:t>
            </a:r>
          </a:p>
        </p:txBody>
      </p:sp>
      <p:sp>
        <p:nvSpPr>
          <p:cNvPr id="312323" name="Subtitle 2"/>
          <p:cNvSpPr>
            <a:spLocks noGrp="1"/>
          </p:cNvSpPr>
          <p:nvPr>
            <p:ph type="subTitle" idx="1"/>
          </p:nvPr>
        </p:nvSpPr>
        <p:spPr>
          <a:xfrm>
            <a:off x="1447800" y="954112"/>
            <a:ext cx="6400800" cy="674688"/>
          </a:xfrm>
        </p:spPr>
        <p:txBody>
          <a:bodyPr/>
          <a:lstStyle/>
          <a:p>
            <a:r>
              <a:rPr lang="en-US" b="1" i="1">
                <a:solidFill>
                  <a:schemeClr val="bg1"/>
                </a:solidFill>
                <a:effectLst>
                  <a:outerShdw blurRad="50800" dist="63500" dir="2700000" algn="tl" rotWithShape="0">
                    <a:srgbClr val="000000"/>
                  </a:outerShdw>
                </a:effectLst>
                <a:latin typeface="Arial" charset="0"/>
                <a:ea typeface="ヒラギノ角ゴ Pro W3" charset="0"/>
                <a:cs typeface="ヒラギノ角ゴ Pro W3" charset="0"/>
              </a:rPr>
              <a:t>Striped and pierced…</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13346" name="Picture 2"/>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13347" name="Title 1"/>
          <p:cNvSpPr>
            <a:spLocks noGrp="1"/>
          </p:cNvSpPr>
          <p:nvPr>
            <p:ph type="ctrTitle"/>
          </p:nvPr>
        </p:nvSpPr>
        <p:spPr>
          <a:xfrm>
            <a:off x="0" y="-76200"/>
            <a:ext cx="9144000" cy="914400"/>
          </a:xfrm>
          <a:solidFill>
            <a:schemeClr val="tx1"/>
          </a:solidFill>
        </p:spPr>
        <p:txBody>
          <a:bodyPr/>
          <a:lstStyle/>
          <a:p>
            <a:r>
              <a:rPr lang="en-US" sz="3600" b="1">
                <a:solidFill>
                  <a:srgbClr val="FFFFFF"/>
                </a:solidFill>
                <a:latin typeface="Arial" charset="0"/>
                <a:ea typeface="ヒラギノ角ゴ Pro W3" charset="0"/>
                <a:cs typeface="ヒラギノ角ゴ Pro W3" charset="0"/>
              </a:rPr>
              <a:t>The Passover Leader &amp; Matzah</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14370" name="Title 1"/>
          <p:cNvSpPr>
            <a:spLocks noGrp="1"/>
          </p:cNvSpPr>
          <p:nvPr>
            <p:ph type="ctrTitle"/>
          </p:nvPr>
        </p:nvSpPr>
        <p:spPr>
          <a:xfrm>
            <a:off x="0" y="-76200"/>
            <a:ext cx="9144000" cy="914400"/>
          </a:xfrm>
        </p:spPr>
        <p:txBody>
          <a:bodyPr/>
          <a:lstStyle/>
          <a:p>
            <a:r>
              <a:rPr lang="en-US" sz="3600" b="1">
                <a:solidFill>
                  <a:srgbClr val="FFFFFF"/>
                </a:solidFill>
                <a:latin typeface="Arial" charset="0"/>
                <a:ea typeface="ヒラギノ角ゴ Pro W3" charset="0"/>
                <a:cs typeface="ヒラギノ角ゴ Pro W3" charset="0"/>
              </a:rPr>
              <a:t>Jesus Passed the Matzah to Judas</a:t>
            </a:r>
          </a:p>
        </p:txBody>
      </p:sp>
      <p:sp>
        <p:nvSpPr>
          <p:cNvPr id="314371" name="Subtitle 2"/>
          <p:cNvSpPr>
            <a:spLocks noGrp="1"/>
          </p:cNvSpPr>
          <p:nvPr>
            <p:ph type="subTitle" idx="1"/>
          </p:nvPr>
        </p:nvSpPr>
        <p:spPr>
          <a:xfrm>
            <a:off x="1447800" y="838200"/>
            <a:ext cx="6400800" cy="674688"/>
          </a:xfrm>
        </p:spPr>
        <p:txBody>
          <a:bodyPr/>
          <a:lstStyle/>
          <a:p>
            <a:r>
              <a:rPr lang="en-US" b="1" i="1">
                <a:latin typeface="Arial" charset="0"/>
                <a:ea typeface="ヒラギノ角ゴ Pro W3" charset="0"/>
                <a:cs typeface="ヒラギノ角ゴ Pro W3" charset="0"/>
              </a:rPr>
              <a:t>Striped and pierced…</a:t>
            </a:r>
          </a:p>
        </p:txBody>
      </p:sp>
      <p:pic>
        <p:nvPicPr>
          <p:cNvPr id="314372" name="Picture 1"/>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588" y="760413"/>
            <a:ext cx="9144000" cy="60975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090" name="Rectangle 10"/>
          <p:cNvSpPr>
            <a:spLocks noChangeArrowheads="1"/>
          </p:cNvSpPr>
          <p:nvPr/>
        </p:nvSpPr>
        <p:spPr bwMode="auto">
          <a:xfrm>
            <a:off x="0" y="0"/>
            <a:ext cx="7848600" cy="6858000"/>
          </a:xfrm>
          <a:prstGeom prst="rect">
            <a:avLst/>
          </a:prstGeom>
          <a:gradFill rotWithShape="0">
            <a:gsLst>
              <a:gs pos="0">
                <a:schemeClr val="bg2">
                  <a:alpha val="58000"/>
                </a:schemeClr>
              </a:gs>
              <a:gs pos="100000">
                <a:schemeClr val="bg2">
                  <a:gamma/>
                  <a:shade val="46275"/>
                  <a:invGamma/>
                </a:schemeClr>
              </a:gs>
            </a:gsLst>
            <a:lin ang="5400000" scaled="1"/>
          </a:gradFill>
          <a:ln w="9525">
            <a:solidFill>
              <a:schemeClr val="tx1"/>
            </a:solidFill>
            <a:miter lim="800000"/>
            <a:headEnd/>
            <a:tailEnd/>
          </a:ln>
          <a:effectLst/>
        </p:spPr>
        <p:txBody>
          <a:bodyPr wrap="none" anchor="ctr"/>
          <a:lstStyle/>
          <a:p>
            <a:pPr>
              <a:defRPr/>
            </a:pPr>
            <a:endParaRPr lang="en-US" dirty="0">
              <a:solidFill>
                <a:srgbClr val="2F1311"/>
              </a:solidFill>
              <a:latin typeface="Tahoma" pitchFamily="22" charset="-52"/>
              <a:ea typeface="+mn-ea"/>
              <a:cs typeface="+mn-cs"/>
            </a:endParaRPr>
          </a:p>
        </p:txBody>
      </p:sp>
      <p:sp>
        <p:nvSpPr>
          <p:cNvPr id="315394" name="Text Box 5"/>
          <p:cNvSpPr txBox="1">
            <a:spLocks noChangeArrowheads="1"/>
          </p:cNvSpPr>
          <p:nvPr/>
        </p:nvSpPr>
        <p:spPr bwMode="auto">
          <a:xfrm>
            <a:off x="8397875" y="82550"/>
            <a:ext cx="669925" cy="396875"/>
          </a:xfrm>
          <a:prstGeom prst="rect">
            <a:avLst/>
          </a:prstGeom>
          <a:solidFill>
            <a:schemeClr val="tx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2000" b="1">
                <a:solidFill>
                  <a:srgbClr val="2F1311"/>
                </a:solidFill>
              </a:rPr>
              <a:t>145</a:t>
            </a:r>
          </a:p>
        </p:txBody>
      </p:sp>
      <p:pic>
        <p:nvPicPr>
          <p:cNvPr id="315395" name="Picture 6" descr="j028038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6200" y="990600"/>
            <a:ext cx="3035300" cy="304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15396" name="Picture 7" descr="j028038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527300" y="990600"/>
            <a:ext cx="3035300" cy="304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15397" name="Picture 8" descr="j028038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6200" y="3733800"/>
            <a:ext cx="3035300" cy="304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15398" name="Text Box 11"/>
          <p:cNvSpPr txBox="1">
            <a:spLocks noChangeArrowheads="1"/>
          </p:cNvSpPr>
          <p:nvPr/>
        </p:nvSpPr>
        <p:spPr bwMode="auto">
          <a:xfrm>
            <a:off x="-76200" y="1981200"/>
            <a:ext cx="3016250" cy="58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3200" b="1">
                <a:solidFill>
                  <a:srgbClr val="2F1311"/>
                </a:solidFill>
                <a:effectLst>
                  <a:glow rad="228600">
                    <a:srgbClr val="FFFFFF">
                      <a:alpha val="75000"/>
                    </a:srgbClr>
                  </a:glow>
                </a:effectLst>
              </a:rPr>
              <a:t>Sanctification</a:t>
            </a:r>
            <a:endParaRPr lang="en-US" sz="1800">
              <a:solidFill>
                <a:srgbClr val="2F1311"/>
              </a:solidFill>
              <a:effectLst>
                <a:glow rad="228600">
                  <a:srgbClr val="FFFFFF">
                    <a:alpha val="75000"/>
                  </a:srgbClr>
                </a:glow>
              </a:effectLst>
            </a:endParaRPr>
          </a:p>
        </p:txBody>
      </p:sp>
      <p:sp>
        <p:nvSpPr>
          <p:cNvPr id="315399" name="Text Box 12"/>
          <p:cNvSpPr txBox="1">
            <a:spLocks noChangeArrowheads="1"/>
          </p:cNvSpPr>
          <p:nvPr/>
        </p:nvSpPr>
        <p:spPr bwMode="auto">
          <a:xfrm>
            <a:off x="2940050" y="1981200"/>
            <a:ext cx="1784350" cy="579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3200" b="1">
                <a:solidFill>
                  <a:srgbClr val="2F1311"/>
                </a:solidFill>
                <a:effectLst>
                  <a:glow rad="228600">
                    <a:srgbClr val="FFFFFF">
                      <a:alpha val="75000"/>
                    </a:srgbClr>
                  </a:glow>
                </a:effectLst>
              </a:rPr>
              <a:t>Plagues</a:t>
            </a:r>
            <a:endParaRPr lang="en-US" sz="1800">
              <a:solidFill>
                <a:srgbClr val="2F1311"/>
              </a:solidFill>
              <a:effectLst>
                <a:glow rad="228600">
                  <a:srgbClr val="FFFFFF">
                    <a:alpha val="75000"/>
                  </a:srgbClr>
                </a:glow>
              </a:effectLst>
            </a:endParaRPr>
          </a:p>
        </p:txBody>
      </p:sp>
      <p:sp>
        <p:nvSpPr>
          <p:cNvPr id="174093" name="Text Box 13"/>
          <p:cNvSpPr txBox="1">
            <a:spLocks noChangeArrowheads="1"/>
          </p:cNvSpPr>
          <p:nvPr/>
        </p:nvSpPr>
        <p:spPr bwMode="auto">
          <a:xfrm>
            <a:off x="-73025" y="4800600"/>
            <a:ext cx="2663825" cy="579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3200" b="1">
                <a:solidFill>
                  <a:srgbClr val="2F1311"/>
                </a:solidFill>
                <a:effectLst>
                  <a:glow rad="228600">
                    <a:srgbClr val="FFFFFF">
                      <a:alpha val="75000"/>
                    </a:srgbClr>
                  </a:glow>
                </a:effectLst>
              </a:rPr>
              <a:t>Redemption</a:t>
            </a:r>
            <a:endParaRPr lang="en-US" sz="1800">
              <a:solidFill>
                <a:srgbClr val="2F1311"/>
              </a:solidFill>
              <a:effectLst>
                <a:glow rad="228600">
                  <a:srgbClr val="FFFFFF">
                    <a:alpha val="75000"/>
                  </a:srgbClr>
                </a:glow>
              </a:effectLst>
            </a:endParaRPr>
          </a:p>
        </p:txBody>
      </p:sp>
      <p:sp>
        <p:nvSpPr>
          <p:cNvPr id="174082" name="Rectangle 2"/>
          <p:cNvSpPr>
            <a:spLocks noGrp="1" noChangeArrowheads="1"/>
          </p:cNvSpPr>
          <p:nvPr>
            <p:ph type="title"/>
          </p:nvPr>
        </p:nvSpPr>
        <p:spPr>
          <a:xfrm>
            <a:off x="228600" y="0"/>
            <a:ext cx="7477125" cy="1143000"/>
          </a:xfrm>
          <a:solidFill>
            <a:schemeClr val="bg2"/>
          </a:solidFill>
          <a:effectLst>
            <a:outerShdw blurRad="63500" dist="38099" dir="2700000" algn="ctr" rotWithShape="0">
              <a:schemeClr val="bg2">
                <a:alpha val="74998"/>
              </a:schemeClr>
            </a:outerShdw>
          </a:effectLst>
        </p:spPr>
        <p:txBody>
          <a:bodyPr/>
          <a:lstStyle/>
          <a:p>
            <a:pPr eaLnBrk="1" hangingPunct="1">
              <a:defRPr/>
            </a:pPr>
            <a:r>
              <a:rPr lang="en-US">
                <a:ea typeface="+mj-ea"/>
                <a:cs typeface="+mj-cs"/>
              </a:rPr>
              <a:t>The Four Cups (Exod. 6:6-7)</a:t>
            </a:r>
          </a:p>
        </p:txBody>
      </p:sp>
      <p:sp>
        <p:nvSpPr>
          <p:cNvPr id="315402" name="TextBox 13"/>
          <p:cNvSpPr txBox="1">
            <a:spLocks noChangeArrowheads="1"/>
          </p:cNvSpPr>
          <p:nvPr/>
        </p:nvSpPr>
        <p:spPr bwMode="auto">
          <a:xfrm>
            <a:off x="4724400" y="1295400"/>
            <a:ext cx="4419600" cy="1631950"/>
          </a:xfrm>
          <a:prstGeom prst="rect">
            <a:avLst/>
          </a:prstGeom>
          <a:solidFill>
            <a:srgbClr val="660066"/>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altLang="ja-JP" sz="2000">
                <a:solidFill>
                  <a:srgbClr val="FFFFFF"/>
                </a:solidFill>
              </a:rPr>
              <a:t>"</a:t>
            </a:r>
            <a:r>
              <a:rPr lang="en-US" sz="2000">
                <a:solidFill>
                  <a:srgbClr val="FFFFFF"/>
                </a:solidFill>
              </a:rPr>
              <a:t>Therefore, say to the Israelites: </a:t>
            </a:r>
          </a:p>
          <a:p>
            <a:r>
              <a:rPr lang="fr-FR" altLang="ja-JP" sz="2000">
                <a:solidFill>
                  <a:srgbClr val="FFFFFF"/>
                </a:solidFill>
              </a:rPr>
              <a:t>'</a:t>
            </a:r>
            <a:r>
              <a:rPr lang="en-US" sz="2000">
                <a:solidFill>
                  <a:srgbClr val="FFFFFF"/>
                </a:solidFill>
              </a:rPr>
              <a:t>I am the Lord, and </a:t>
            </a:r>
            <a:r>
              <a:rPr lang="en-US" sz="2000" u="sng">
                <a:solidFill>
                  <a:srgbClr val="FFFF00"/>
                </a:solidFill>
              </a:rPr>
              <a:t>I will </a:t>
            </a:r>
            <a:r>
              <a:rPr lang="en-US" sz="2000">
                <a:solidFill>
                  <a:srgbClr val="FFFF00"/>
                </a:solidFill>
              </a:rPr>
              <a:t>bring you out </a:t>
            </a:r>
            <a:r>
              <a:rPr lang="en-US" sz="2000">
                <a:solidFill>
                  <a:srgbClr val="FFFFFF"/>
                </a:solidFill>
              </a:rPr>
              <a:t>from under the yoke of the Egyptians. </a:t>
            </a:r>
          </a:p>
          <a:p>
            <a:endParaRPr lang="en-US" sz="2000">
              <a:solidFill>
                <a:srgbClr val="FFFFFF"/>
              </a:solidFill>
            </a:endParaRPr>
          </a:p>
        </p:txBody>
      </p:sp>
      <p:sp>
        <p:nvSpPr>
          <p:cNvPr id="315403" name="TextBox 14"/>
          <p:cNvSpPr txBox="1">
            <a:spLocks noChangeArrowheads="1"/>
          </p:cNvSpPr>
          <p:nvPr/>
        </p:nvSpPr>
        <p:spPr bwMode="auto">
          <a:xfrm>
            <a:off x="4724400" y="2743200"/>
            <a:ext cx="4419600" cy="1016000"/>
          </a:xfrm>
          <a:prstGeom prst="rect">
            <a:avLst/>
          </a:prstGeom>
          <a:solidFill>
            <a:srgbClr val="660066"/>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2000" u="sng">
                <a:solidFill>
                  <a:srgbClr val="FFFF00"/>
                </a:solidFill>
              </a:rPr>
              <a:t>I will </a:t>
            </a:r>
            <a:r>
              <a:rPr lang="en-US" sz="2000">
                <a:solidFill>
                  <a:srgbClr val="FFFF00"/>
                </a:solidFill>
              </a:rPr>
              <a:t>free you </a:t>
            </a:r>
            <a:r>
              <a:rPr lang="en-US" sz="2000">
                <a:solidFill>
                  <a:srgbClr val="FFFFFF"/>
                </a:solidFill>
              </a:rPr>
              <a:t>from being slaves to them, </a:t>
            </a:r>
          </a:p>
          <a:p>
            <a:endParaRPr lang="en-US" sz="2000">
              <a:solidFill>
                <a:srgbClr val="FFFFFF"/>
              </a:solidFill>
            </a:endParaRPr>
          </a:p>
        </p:txBody>
      </p:sp>
      <p:sp>
        <p:nvSpPr>
          <p:cNvPr id="16" name="TextBox 15"/>
          <p:cNvSpPr txBox="1">
            <a:spLocks noChangeArrowheads="1"/>
          </p:cNvSpPr>
          <p:nvPr/>
        </p:nvSpPr>
        <p:spPr bwMode="auto">
          <a:xfrm>
            <a:off x="4724400" y="3733800"/>
            <a:ext cx="4419600" cy="1323975"/>
          </a:xfrm>
          <a:prstGeom prst="rect">
            <a:avLst/>
          </a:prstGeom>
          <a:solidFill>
            <a:srgbClr val="660066"/>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2000">
                <a:solidFill>
                  <a:srgbClr val="FFFFFF"/>
                </a:solidFill>
              </a:rPr>
              <a:t>and </a:t>
            </a:r>
            <a:r>
              <a:rPr lang="en-US" sz="2000" u="sng">
                <a:solidFill>
                  <a:srgbClr val="FFFF00"/>
                </a:solidFill>
              </a:rPr>
              <a:t>I will </a:t>
            </a:r>
            <a:r>
              <a:rPr lang="en-US" sz="2000">
                <a:solidFill>
                  <a:srgbClr val="FFFF00"/>
                </a:solidFill>
              </a:rPr>
              <a:t>redeem </a:t>
            </a:r>
            <a:r>
              <a:rPr lang="en-US" sz="2000">
                <a:solidFill>
                  <a:srgbClr val="FFFFFF"/>
                </a:solidFill>
              </a:rPr>
              <a:t>you with an outstretched arm and with mighty acts of judgment. </a:t>
            </a:r>
          </a:p>
          <a:p>
            <a:endParaRPr lang="en-US" sz="2000">
              <a:solidFill>
                <a:srgbClr val="FFFFFF"/>
              </a:solidFill>
            </a:endParaRP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409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093" grpId="0"/>
      <p:bldP spid="16"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317442" name="Picture 2" descr="Pesach Background.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9220200" y="0"/>
            <a:ext cx="912812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17443" name="Title 1"/>
          <p:cNvSpPr>
            <a:spLocks noGrp="1"/>
          </p:cNvSpPr>
          <p:nvPr>
            <p:ph type="ctrTitle"/>
          </p:nvPr>
        </p:nvSpPr>
        <p:spPr>
          <a:xfrm>
            <a:off x="-36513" y="1844675"/>
            <a:ext cx="9144001" cy="4032250"/>
          </a:xfrm>
        </p:spPr>
        <p:txBody>
          <a:bodyPr/>
          <a:lstStyle/>
          <a:p>
            <a:pPr>
              <a:lnSpc>
                <a:spcPct val="80000"/>
              </a:lnSpc>
            </a:pPr>
            <a:r>
              <a:rPr lang="en-US" sz="6600" b="1" dirty="0">
                <a:solidFill>
                  <a:srgbClr val="3F2B15"/>
                </a:solidFill>
                <a:latin typeface="Times New Roman" charset="0"/>
                <a:ea typeface="ヒラギノ角ゴ Pro W3" charset="0"/>
                <a:cs typeface="Times New Roman" charset="0"/>
              </a:rPr>
              <a:t>… </a:t>
            </a:r>
            <a:r>
              <a:rPr lang="en-US" sz="6600" b="1" i="1" dirty="0">
                <a:solidFill>
                  <a:srgbClr val="3F2B15"/>
                </a:solidFill>
                <a:latin typeface="Times New Roman" charset="0"/>
                <a:ea typeface="ヒラギノ角ゴ Pro W3" charset="0"/>
                <a:cs typeface="Times New Roman" charset="0"/>
              </a:rPr>
              <a:t>This is my body</a:t>
            </a:r>
            <a:br>
              <a:rPr lang="en-US" sz="6600" b="1" i="1" dirty="0">
                <a:solidFill>
                  <a:srgbClr val="3F2B15"/>
                </a:solidFill>
                <a:latin typeface="Times New Roman" charset="0"/>
                <a:ea typeface="ヒラギノ角ゴ Pro W3" charset="0"/>
                <a:cs typeface="Times New Roman" charset="0"/>
              </a:rPr>
            </a:br>
            <a:r>
              <a:rPr lang="en-US" sz="6600" b="1" dirty="0">
                <a:solidFill>
                  <a:srgbClr val="3F2B15"/>
                </a:solidFill>
                <a:latin typeface="Times New Roman" charset="0"/>
                <a:ea typeface="ヒラギノ角ゴ Pro W3" charset="0"/>
                <a:cs typeface="Times New Roman" charset="0"/>
              </a:rPr>
              <a:t>GIVEN FOR YOU </a:t>
            </a:r>
            <a:br>
              <a:rPr lang="en-US" sz="6600" b="1" dirty="0">
                <a:solidFill>
                  <a:srgbClr val="3F2B15"/>
                </a:solidFill>
                <a:latin typeface="Times New Roman" charset="0"/>
                <a:ea typeface="ヒラギノ角ゴ Pro W3" charset="0"/>
                <a:cs typeface="Times New Roman" charset="0"/>
              </a:rPr>
            </a:br>
            <a:r>
              <a:rPr lang="en-US" sz="6600" b="1" i="1" dirty="0">
                <a:solidFill>
                  <a:srgbClr val="3F2B15"/>
                </a:solidFill>
                <a:latin typeface="Times New Roman" charset="0"/>
                <a:ea typeface="ヒラギノ角ゴ Pro W3" charset="0"/>
                <a:cs typeface="Times New Roman" charset="0"/>
              </a:rPr>
              <a:t>do this in </a:t>
            </a:r>
            <a:br>
              <a:rPr lang="en-US" sz="6600" b="1" i="1" dirty="0">
                <a:solidFill>
                  <a:srgbClr val="3F2B15"/>
                </a:solidFill>
                <a:latin typeface="Times New Roman" charset="0"/>
                <a:ea typeface="ヒラギノ角ゴ Pro W3" charset="0"/>
                <a:cs typeface="Times New Roman" charset="0"/>
              </a:rPr>
            </a:br>
            <a:r>
              <a:rPr lang="en-US" sz="6600" b="1" dirty="0">
                <a:solidFill>
                  <a:srgbClr val="3F2B15"/>
                </a:solidFill>
                <a:latin typeface="Times New Roman" charset="0"/>
                <a:ea typeface="ヒラギノ角ゴ Pro W3" charset="0"/>
                <a:cs typeface="Times New Roman" charset="0"/>
              </a:rPr>
              <a:t>REMEMBRANCE </a:t>
            </a:r>
            <a:br>
              <a:rPr lang="en-US" sz="6600" b="1" dirty="0">
                <a:solidFill>
                  <a:srgbClr val="3F2B15"/>
                </a:solidFill>
                <a:latin typeface="Times New Roman" charset="0"/>
                <a:ea typeface="ヒラギノ角ゴ Pro W3" charset="0"/>
                <a:cs typeface="Times New Roman" charset="0"/>
              </a:rPr>
            </a:br>
            <a:r>
              <a:rPr lang="en-US" sz="6600" b="1" i="1" dirty="0">
                <a:solidFill>
                  <a:srgbClr val="3F2B15"/>
                </a:solidFill>
                <a:latin typeface="Times New Roman" charset="0"/>
                <a:ea typeface="ヒラギノ角ゴ Pro W3" charset="0"/>
                <a:cs typeface="Times New Roman" charset="0"/>
              </a:rPr>
              <a:t>of me.</a:t>
            </a:r>
          </a:p>
        </p:txBody>
      </p:sp>
      <p:sp>
        <p:nvSpPr>
          <p:cNvPr id="317444" name="Title 1"/>
          <p:cNvSpPr txBox="1">
            <a:spLocks/>
          </p:cNvSpPr>
          <p:nvPr/>
        </p:nvSpPr>
        <p:spPr bwMode="auto">
          <a:xfrm>
            <a:off x="0" y="5949950"/>
            <a:ext cx="91440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ctr"/>
            <a:r>
              <a:rPr lang="en-US" sz="3600" b="1">
                <a:solidFill>
                  <a:srgbClr val="001F00"/>
                </a:solidFill>
                <a:latin typeface="Times New Roman" charset="0"/>
                <a:ea typeface="ヒラギノ角ゴ Pro W3" charset="0"/>
                <a:cs typeface="ヒラギノ角ゴ Pro W3" charset="0"/>
              </a:rPr>
              <a:t>LUKE 22:19</a:t>
            </a:r>
            <a:endParaRPr lang="en-US" sz="3600" b="1" i="1">
              <a:solidFill>
                <a:srgbClr val="001F00"/>
              </a:solidFill>
              <a:latin typeface="Times New Roman" charset="0"/>
              <a:ea typeface="ヒラギノ角ゴ Pro W3" charset="0"/>
              <a:cs typeface="ヒラギノ角ゴ Pro W3" charset="0"/>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318466" name="Picture 2" descr="Pesach Background.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9220200" y="0"/>
            <a:ext cx="912812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18467" name="Title 1"/>
          <p:cNvSpPr>
            <a:spLocks noGrp="1"/>
          </p:cNvSpPr>
          <p:nvPr>
            <p:ph type="ctrTitle"/>
          </p:nvPr>
        </p:nvSpPr>
        <p:spPr>
          <a:xfrm>
            <a:off x="0" y="2493963"/>
            <a:ext cx="9144000" cy="3743325"/>
          </a:xfrm>
        </p:spPr>
        <p:txBody>
          <a:bodyPr/>
          <a:lstStyle/>
          <a:p>
            <a:pPr>
              <a:lnSpc>
                <a:spcPct val="80000"/>
              </a:lnSpc>
            </a:pPr>
            <a:r>
              <a:rPr lang="en-US" sz="5400" b="1">
                <a:solidFill>
                  <a:srgbClr val="3F2B15"/>
                </a:solidFill>
                <a:latin typeface="Times New Roman" charset="0"/>
                <a:ea typeface="ヒラギノ角ゴ Pro W3" charset="0"/>
                <a:cs typeface="Times New Roman" charset="0"/>
              </a:rPr>
              <a:t>… </a:t>
            </a:r>
            <a:r>
              <a:rPr lang="en-US" sz="5400" b="1" i="1">
                <a:solidFill>
                  <a:srgbClr val="3F2B15"/>
                </a:solidFill>
                <a:latin typeface="Times New Roman" charset="0"/>
                <a:ea typeface="ヒラギノ角ゴ Pro W3" charset="0"/>
                <a:cs typeface="Times New Roman" charset="0"/>
              </a:rPr>
              <a:t>This cup is the </a:t>
            </a:r>
            <a:br>
              <a:rPr lang="en-US" sz="5400" b="1" i="1">
                <a:solidFill>
                  <a:srgbClr val="3F2B15"/>
                </a:solidFill>
                <a:latin typeface="Times New Roman" charset="0"/>
                <a:ea typeface="ヒラギノ角ゴ Pro W3" charset="0"/>
                <a:cs typeface="Times New Roman" charset="0"/>
              </a:rPr>
            </a:br>
            <a:r>
              <a:rPr lang="en-US" sz="5400" b="1">
                <a:solidFill>
                  <a:srgbClr val="3F2B15"/>
                </a:solidFill>
                <a:latin typeface="Times New Roman" charset="0"/>
                <a:ea typeface="ヒラギノ角ゴ Pro W3" charset="0"/>
                <a:cs typeface="Times New Roman" charset="0"/>
              </a:rPr>
              <a:t>NEW COVENANT </a:t>
            </a:r>
            <a:br>
              <a:rPr lang="en-US" sz="5400" b="1">
                <a:solidFill>
                  <a:srgbClr val="3F2B15"/>
                </a:solidFill>
                <a:latin typeface="Times New Roman" charset="0"/>
                <a:ea typeface="ヒラギノ角ゴ Pro W3" charset="0"/>
                <a:cs typeface="Times New Roman" charset="0"/>
              </a:rPr>
            </a:br>
            <a:r>
              <a:rPr lang="en-US" sz="5400" b="1" i="1">
                <a:solidFill>
                  <a:srgbClr val="3F2B15"/>
                </a:solidFill>
                <a:latin typeface="Times New Roman" charset="0"/>
                <a:ea typeface="ヒラギノ角ゴ Pro W3" charset="0"/>
                <a:cs typeface="Times New Roman" charset="0"/>
              </a:rPr>
              <a:t>in my blood, which is </a:t>
            </a:r>
            <a:r>
              <a:rPr lang="en-US" sz="5400" b="1">
                <a:solidFill>
                  <a:srgbClr val="3F2B15"/>
                </a:solidFill>
                <a:latin typeface="Times New Roman" charset="0"/>
                <a:ea typeface="ヒラギノ角ゴ Pro W3" charset="0"/>
                <a:cs typeface="Times New Roman" charset="0"/>
              </a:rPr>
              <a:t>POURED OUT </a:t>
            </a:r>
            <a:br>
              <a:rPr lang="en-US" sz="5400" b="1">
                <a:solidFill>
                  <a:srgbClr val="3F2B15"/>
                </a:solidFill>
                <a:latin typeface="Times New Roman" charset="0"/>
                <a:ea typeface="ヒラギノ角ゴ Pro W3" charset="0"/>
                <a:cs typeface="Times New Roman" charset="0"/>
              </a:rPr>
            </a:br>
            <a:r>
              <a:rPr lang="en-US" sz="5400" b="1" i="1">
                <a:solidFill>
                  <a:srgbClr val="3F2B15"/>
                </a:solidFill>
                <a:latin typeface="Times New Roman" charset="0"/>
                <a:ea typeface="ヒラギノ角ゴ Pro W3" charset="0"/>
                <a:cs typeface="Times New Roman" charset="0"/>
              </a:rPr>
              <a:t>for you.</a:t>
            </a:r>
          </a:p>
        </p:txBody>
      </p:sp>
      <p:sp>
        <p:nvSpPr>
          <p:cNvPr id="318468" name="Title 1"/>
          <p:cNvSpPr txBox="1">
            <a:spLocks/>
          </p:cNvSpPr>
          <p:nvPr/>
        </p:nvSpPr>
        <p:spPr bwMode="auto">
          <a:xfrm>
            <a:off x="0" y="5949950"/>
            <a:ext cx="91440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ctr"/>
            <a:r>
              <a:rPr lang="en-US" sz="3600" b="1">
                <a:solidFill>
                  <a:srgbClr val="001F00"/>
                </a:solidFill>
                <a:latin typeface="Times New Roman" charset="0"/>
                <a:ea typeface="ヒラギノ角ゴ Pro W3" charset="0"/>
                <a:cs typeface="ヒラギノ角ゴ Pro W3" charset="0"/>
              </a:rPr>
              <a:t>LUKE 22:20</a:t>
            </a:r>
            <a:endParaRPr lang="en-US" sz="3600" b="1" i="1">
              <a:solidFill>
                <a:srgbClr val="001F00"/>
              </a:solidFill>
              <a:latin typeface="Times New Roman" charset="0"/>
              <a:ea typeface="ヒラギノ角ゴ Pro W3" charset="0"/>
              <a:cs typeface="ヒラギノ角ゴ Pro W3" charset="0"/>
            </a:endParaRPr>
          </a:p>
        </p:txBody>
      </p:sp>
      <p:sp>
        <p:nvSpPr>
          <p:cNvPr id="6" name="Title 1"/>
          <p:cNvSpPr txBox="1">
            <a:spLocks/>
          </p:cNvSpPr>
          <p:nvPr/>
        </p:nvSpPr>
        <p:spPr bwMode="auto">
          <a:xfrm>
            <a:off x="76200" y="1700213"/>
            <a:ext cx="44958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ヒラギノ角ゴ Pro W3" charset="0"/>
              </a:defRPr>
            </a:lvl1pPr>
            <a:lvl2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0"/>
              </a:defRPr>
            </a:lvl2pPr>
            <a:lvl3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0"/>
              </a:defRPr>
            </a:lvl3pPr>
            <a:lvl4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0"/>
              </a:defRPr>
            </a:lvl4pPr>
            <a:lvl5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pitchFamily="80" charset="-128"/>
              </a:defRPr>
            </a:lvl6pPr>
            <a:lvl7pPr marL="914400" algn="ctr" rtl="0" fontAlgn="base">
              <a:spcBef>
                <a:spcPct val="0"/>
              </a:spcBef>
              <a:spcAft>
                <a:spcPct val="0"/>
              </a:spcAft>
              <a:defRPr sz="4400">
                <a:solidFill>
                  <a:schemeClr val="tx2"/>
                </a:solidFill>
                <a:latin typeface="Arial" charset="0"/>
                <a:ea typeface="ヒラギノ角ゴ Pro W3" pitchFamily="80" charset="-128"/>
              </a:defRPr>
            </a:lvl7pPr>
            <a:lvl8pPr marL="1371600" algn="ctr" rtl="0" fontAlgn="base">
              <a:spcBef>
                <a:spcPct val="0"/>
              </a:spcBef>
              <a:spcAft>
                <a:spcPct val="0"/>
              </a:spcAft>
              <a:defRPr sz="4400">
                <a:solidFill>
                  <a:schemeClr val="tx2"/>
                </a:solidFill>
                <a:latin typeface="Arial" charset="0"/>
                <a:ea typeface="ヒラギノ角ゴ Pro W3" pitchFamily="80" charset="-128"/>
              </a:defRPr>
            </a:lvl8pPr>
            <a:lvl9pPr marL="1828800" algn="ctr" rtl="0" fontAlgn="base">
              <a:spcBef>
                <a:spcPct val="0"/>
              </a:spcBef>
              <a:spcAft>
                <a:spcPct val="0"/>
              </a:spcAft>
              <a:defRPr sz="4400">
                <a:solidFill>
                  <a:schemeClr val="tx2"/>
                </a:solidFill>
                <a:latin typeface="Arial" charset="0"/>
                <a:ea typeface="ヒラギノ角ゴ Pro W3" pitchFamily="80" charset="-128"/>
              </a:defRPr>
            </a:lvl9pPr>
          </a:lstStyle>
          <a:p>
            <a:pPr>
              <a:defRPr/>
            </a:pPr>
            <a:r>
              <a:rPr lang="en-US" sz="2800" b="1" i="1" dirty="0">
                <a:solidFill>
                  <a:srgbClr val="FFFFFF"/>
                </a:solidFill>
                <a:effectLst>
                  <a:outerShdw blurRad="50800" dist="88900" dir="2700000" algn="tl" rotWithShape="0">
                    <a:srgbClr val="000000"/>
                  </a:outerShdw>
                </a:effectLst>
                <a:latin typeface="Arial" charset="0"/>
                <a:ea typeface="ヒラギノ角ゴ Pro W3" charset="0"/>
              </a:rPr>
              <a:t>The cup (not baptism) is the new covenant sign</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89" name="Line 2"/>
          <p:cNvSpPr>
            <a:spLocks noChangeShapeType="1"/>
          </p:cNvSpPr>
          <p:nvPr/>
        </p:nvSpPr>
        <p:spPr bwMode="auto">
          <a:xfrm flipH="1" flipV="1">
            <a:off x="-1797050" y="125413"/>
            <a:ext cx="25400" cy="25400"/>
          </a:xfrm>
          <a:prstGeom prst="line">
            <a:avLst/>
          </a:prstGeom>
          <a:noFill/>
          <a:ln w="12700">
            <a:pattFill prst="pct50">
              <a:fgClr>
                <a:srgbClr val="000000"/>
              </a:fgClr>
              <a:bgClr>
                <a:srgbClr val="FFFFFF"/>
              </a:bgClr>
            </a:patt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319490" name="Line 3"/>
          <p:cNvSpPr>
            <a:spLocks noChangeShapeType="1"/>
          </p:cNvSpPr>
          <p:nvPr/>
        </p:nvSpPr>
        <p:spPr bwMode="auto">
          <a:xfrm flipH="1" flipV="1">
            <a:off x="-1797050" y="125413"/>
            <a:ext cx="25400" cy="25400"/>
          </a:xfrm>
          <a:prstGeom prst="line">
            <a:avLst/>
          </a:prstGeom>
          <a:noFill/>
          <a:ln w="12700">
            <a:pattFill prst="pct50">
              <a:fgClr>
                <a:srgbClr val="000000"/>
              </a:fgClr>
              <a:bgClr>
                <a:srgbClr val="FFFFFF"/>
              </a:bgClr>
            </a:patt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319491" name="Rectangle 4"/>
          <p:cNvSpPr>
            <a:spLocks noChangeArrowheads="1"/>
          </p:cNvSpPr>
          <p:nvPr/>
        </p:nvSpPr>
        <p:spPr bwMode="auto">
          <a:xfrm>
            <a:off x="1492250" y="2068513"/>
            <a:ext cx="1574800" cy="3568700"/>
          </a:xfrm>
          <a:prstGeom prst="rect">
            <a:avLst/>
          </a:prstGeom>
          <a:gradFill rotWithShape="0">
            <a:gsLst>
              <a:gs pos="0">
                <a:srgbClr val="4C3013"/>
              </a:gs>
              <a:gs pos="100000">
                <a:srgbClr val="FFA040"/>
              </a:gs>
            </a:gsLst>
            <a:lin ang="0" scaled="1"/>
          </a:gradFill>
          <a:ln w="25400">
            <a:solidFill>
              <a:srgbClr val="000000"/>
            </a:solidFill>
            <a:miter lim="800000"/>
            <a:headEnd/>
            <a:tailEnd/>
          </a:ln>
        </p:spPr>
        <p:txBody>
          <a:bodyPr wrap="none" anchor="ctr"/>
          <a:lstStyle/>
          <a:p>
            <a:pPr eaLnBrk="1" hangingPunct="1"/>
            <a:endParaRPr lang="en-US" sz="2400">
              <a:solidFill>
                <a:srgbClr val="FFFFFF"/>
              </a:solidFill>
              <a:latin typeface="Times New Roman" charset="0"/>
            </a:endParaRPr>
          </a:p>
        </p:txBody>
      </p:sp>
      <p:sp>
        <p:nvSpPr>
          <p:cNvPr id="1123332" name="Rectangle 5"/>
          <p:cNvSpPr>
            <a:spLocks noChangeArrowheads="1"/>
          </p:cNvSpPr>
          <p:nvPr/>
        </p:nvSpPr>
        <p:spPr bwMode="auto">
          <a:xfrm>
            <a:off x="1104900" y="1643063"/>
            <a:ext cx="7988300" cy="406400"/>
          </a:xfrm>
          <a:prstGeom prst="rect">
            <a:avLst/>
          </a:prstGeom>
          <a:gradFill rotWithShape="0">
            <a:gsLst>
              <a:gs pos="22000">
                <a:schemeClr val="bg1">
                  <a:lumMod val="75000"/>
                </a:schemeClr>
              </a:gs>
              <a:gs pos="50000">
                <a:srgbClr val="010201"/>
              </a:gs>
              <a:gs pos="100000">
                <a:schemeClr val="bg1">
                  <a:lumMod val="75000"/>
                </a:schemeClr>
              </a:gs>
            </a:gsLst>
            <a:lin ang="5400000" scaled="1"/>
          </a:gradFill>
          <a:ln w="12700">
            <a:solidFill>
              <a:schemeClr val="bg2"/>
            </a:solidFill>
            <a:miter lim="800000"/>
            <a:headEnd/>
            <a:tailEnd/>
          </a:ln>
        </p:spPr>
        <p:txBody>
          <a:bodyPr wrap="none" anchor="ctr"/>
          <a:lstStyle/>
          <a:p>
            <a:pPr eaLnBrk="1" hangingPunct="1">
              <a:defRPr/>
            </a:pPr>
            <a:endParaRPr lang="en-US" sz="2400">
              <a:solidFill>
                <a:srgbClr val="FFFFFF"/>
              </a:solidFill>
              <a:latin typeface="Times New Roman" charset="0"/>
            </a:endParaRPr>
          </a:p>
        </p:txBody>
      </p:sp>
      <p:sp>
        <p:nvSpPr>
          <p:cNvPr id="104454" name="Rectangle 6"/>
          <p:cNvSpPr>
            <a:spLocks noChangeArrowheads="1"/>
          </p:cNvSpPr>
          <p:nvPr/>
        </p:nvSpPr>
        <p:spPr bwMode="auto">
          <a:xfrm>
            <a:off x="1158875" y="1690688"/>
            <a:ext cx="2338388" cy="366712"/>
          </a:xfrm>
          <a:prstGeom prst="rect">
            <a:avLst/>
          </a:prstGeom>
          <a:noFill/>
          <a:ln w="12700">
            <a:noFill/>
            <a:miter lim="800000"/>
            <a:headEnd/>
            <a:tailEnd/>
          </a:ln>
          <a:effectLst/>
        </p:spPr>
        <p:txBody>
          <a:bodyPr lIns="90488" tIns="44450" rIns="90488" bIns="44450">
            <a:spAutoFit/>
          </a:bodyPr>
          <a:lstStyle/>
          <a:p>
            <a:pPr>
              <a:defRPr/>
            </a:pPr>
            <a:r>
              <a:rPr lang="en-US" dirty="0" err="1">
                <a:solidFill>
                  <a:srgbClr val="FFFFFF"/>
                </a:solidFill>
                <a:effectLst>
                  <a:outerShdw blurRad="38100" dist="38100" dir="2700000" algn="tl">
                    <a:srgbClr val="000000"/>
                  </a:outerShdw>
                </a:effectLst>
                <a:latin typeface="Kosher-Normal" charset="0"/>
                <a:cs typeface="Kosher-Normal" charset="0"/>
              </a:rPr>
              <a:t>Noahic</a:t>
            </a:r>
            <a:r>
              <a:rPr lang="en-US" dirty="0">
                <a:solidFill>
                  <a:srgbClr val="FFFFFF"/>
                </a:solidFill>
                <a:effectLst>
                  <a:outerShdw blurRad="38100" dist="38100" dir="2700000" algn="tl">
                    <a:srgbClr val="000000"/>
                  </a:outerShdw>
                </a:effectLst>
                <a:latin typeface="Kosher-Normal" charset="0"/>
                <a:cs typeface="Kosher-Normal" charset="0"/>
              </a:rPr>
              <a:t> Covenant</a:t>
            </a:r>
          </a:p>
        </p:txBody>
      </p:sp>
      <p:sp>
        <p:nvSpPr>
          <p:cNvPr id="104455" name="Rectangle 7"/>
          <p:cNvSpPr>
            <a:spLocks noChangeArrowheads="1"/>
          </p:cNvSpPr>
          <p:nvPr/>
        </p:nvSpPr>
        <p:spPr bwMode="auto">
          <a:xfrm>
            <a:off x="0" y="947738"/>
            <a:ext cx="762000" cy="59690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algn="ctr">
              <a:defRPr/>
            </a:pPr>
            <a:r>
              <a:rPr lang="en-US" sz="800" b="1">
                <a:solidFill>
                  <a:srgbClr val="FFFFFF"/>
                </a:solidFill>
                <a:effectLst>
                  <a:outerShdw blurRad="38100" dist="38100" dir="2700000" algn="tl">
                    <a:srgbClr val="000000"/>
                  </a:outerShdw>
                </a:effectLst>
                <a:latin typeface="Arial" charset="0"/>
                <a:cs typeface="Arial" charset="0"/>
              </a:rPr>
              <a:t>Adam rules with God (Gen. 1:26, 28; 2:19)</a:t>
            </a:r>
            <a:r>
              <a:rPr lang="en-US" sz="900" b="1">
                <a:solidFill>
                  <a:srgbClr val="FFFFFF"/>
                </a:solidFill>
                <a:effectLst>
                  <a:outerShdw blurRad="38100" dist="38100" dir="2700000" algn="tl">
                    <a:srgbClr val="000000"/>
                  </a:outerShdw>
                </a:effectLst>
                <a:latin typeface="Arial" charset="0"/>
                <a:cs typeface="Arial" charset="0"/>
              </a:rPr>
              <a:t> </a:t>
            </a:r>
          </a:p>
        </p:txBody>
      </p:sp>
      <p:sp>
        <p:nvSpPr>
          <p:cNvPr id="104456" name="Rectangle 8"/>
          <p:cNvSpPr>
            <a:spLocks noChangeArrowheads="1"/>
          </p:cNvSpPr>
          <p:nvPr/>
        </p:nvSpPr>
        <p:spPr bwMode="auto">
          <a:xfrm>
            <a:off x="685800" y="947738"/>
            <a:ext cx="876300" cy="70485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algn="ctr">
              <a:defRPr/>
            </a:pPr>
            <a:r>
              <a:rPr lang="en-US" sz="800" b="1">
                <a:solidFill>
                  <a:srgbClr val="FFFFFF"/>
                </a:solidFill>
                <a:effectLst>
                  <a:outerShdw blurRad="38100" dist="38100" dir="2700000" algn="tl">
                    <a:srgbClr val="000000"/>
                  </a:outerShdw>
                </a:effectLst>
                <a:latin typeface="Arial" charset="0"/>
                <a:cs typeface="Arial" charset="0"/>
              </a:rPr>
              <a:t>Satan rules as god of this world (Gen. 3:15; </a:t>
            </a:r>
          </a:p>
          <a:p>
            <a:pPr algn="ctr">
              <a:defRPr/>
            </a:pPr>
            <a:r>
              <a:rPr lang="en-US" sz="800" b="1">
                <a:solidFill>
                  <a:srgbClr val="FFFFFF"/>
                </a:solidFill>
                <a:effectLst>
                  <a:outerShdw blurRad="38100" dist="38100" dir="2700000" algn="tl">
                    <a:srgbClr val="000000"/>
                  </a:outerShdw>
                </a:effectLst>
                <a:latin typeface="Arial" charset="0"/>
                <a:cs typeface="Arial" charset="0"/>
              </a:rPr>
              <a:t>2 Cor. 4:4)</a:t>
            </a:r>
          </a:p>
        </p:txBody>
      </p:sp>
      <p:sp>
        <p:nvSpPr>
          <p:cNvPr id="104457" name="Rectangle 9"/>
          <p:cNvSpPr>
            <a:spLocks noChangeArrowheads="1"/>
          </p:cNvSpPr>
          <p:nvPr/>
        </p:nvSpPr>
        <p:spPr bwMode="auto">
          <a:xfrm rot="16200000" flipH="1">
            <a:off x="-618332" y="3647282"/>
            <a:ext cx="3700463" cy="52070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algn="ctr">
              <a:defRPr/>
            </a:pPr>
            <a:r>
              <a:rPr lang="en-US" sz="2800" b="1" dirty="0">
                <a:solidFill>
                  <a:srgbClr val="FFFFFF"/>
                </a:solidFill>
                <a:latin typeface="Kosher-Normal" pitchFamily="24" charset="0"/>
                <a:ea typeface="ＭＳ Ｐゴシック" charset="-128"/>
                <a:cs typeface="ＭＳ Ｐゴシック" charset="-128"/>
              </a:rPr>
              <a:t>Abrahamic Covenant</a:t>
            </a:r>
          </a:p>
        </p:txBody>
      </p:sp>
      <p:sp>
        <p:nvSpPr>
          <p:cNvPr id="319497" name="Rectangle 10"/>
          <p:cNvSpPr>
            <a:spLocks noChangeArrowheads="1"/>
          </p:cNvSpPr>
          <p:nvPr/>
        </p:nvSpPr>
        <p:spPr bwMode="auto">
          <a:xfrm>
            <a:off x="2019300" y="2062163"/>
            <a:ext cx="3886200" cy="1244600"/>
          </a:xfrm>
          <a:prstGeom prst="rect">
            <a:avLst/>
          </a:prstGeom>
          <a:gradFill rotWithShape="0">
            <a:gsLst>
              <a:gs pos="0">
                <a:srgbClr val="CF0E30"/>
              </a:gs>
              <a:gs pos="100000">
                <a:srgbClr val="3E040E"/>
              </a:gs>
            </a:gsLst>
            <a:lin ang="0" scaled="1"/>
          </a:gradFill>
          <a:ln w="12700">
            <a:solidFill>
              <a:srgbClr val="372000"/>
            </a:solidFill>
            <a:miter lim="800000"/>
            <a:headEnd/>
            <a:tailEnd/>
          </a:ln>
        </p:spPr>
        <p:txBody>
          <a:bodyPr wrap="none" anchor="ctr"/>
          <a:lstStyle/>
          <a:p>
            <a:pPr eaLnBrk="1" hangingPunct="1"/>
            <a:endParaRPr lang="en-US" sz="2400">
              <a:solidFill>
                <a:srgbClr val="FFFFFF"/>
              </a:solidFill>
              <a:latin typeface="Times New Roman" charset="0"/>
            </a:endParaRPr>
          </a:p>
        </p:txBody>
      </p:sp>
      <p:sp>
        <p:nvSpPr>
          <p:cNvPr id="319498" name="Rectangle 11"/>
          <p:cNvSpPr>
            <a:spLocks noChangeArrowheads="1"/>
          </p:cNvSpPr>
          <p:nvPr/>
        </p:nvSpPr>
        <p:spPr bwMode="auto">
          <a:xfrm>
            <a:off x="3048000" y="4462463"/>
            <a:ext cx="2857500" cy="1181100"/>
          </a:xfrm>
          <a:prstGeom prst="rect">
            <a:avLst/>
          </a:prstGeom>
          <a:gradFill rotWithShape="0">
            <a:gsLst>
              <a:gs pos="0">
                <a:srgbClr val="1B3900"/>
              </a:gs>
              <a:gs pos="100000">
                <a:srgbClr val="438E00"/>
              </a:gs>
            </a:gsLst>
            <a:lin ang="21180000"/>
          </a:gradFill>
          <a:ln w="12700">
            <a:solidFill>
              <a:srgbClr val="000000"/>
            </a:solidFill>
            <a:miter lim="800000"/>
            <a:headEnd/>
            <a:tailEnd/>
          </a:ln>
        </p:spPr>
        <p:txBody>
          <a:bodyPr wrap="none" anchor="ctr"/>
          <a:lstStyle/>
          <a:p>
            <a:pPr eaLnBrk="1" hangingPunct="1"/>
            <a:endParaRPr lang="en-US" sz="2400">
              <a:solidFill>
                <a:srgbClr val="FFFFFF"/>
              </a:solidFill>
              <a:latin typeface="Times New Roman" charset="0"/>
            </a:endParaRPr>
          </a:p>
        </p:txBody>
      </p:sp>
      <p:sp>
        <p:nvSpPr>
          <p:cNvPr id="319499" name="Rectangle 12"/>
          <p:cNvSpPr>
            <a:spLocks noChangeArrowheads="1"/>
          </p:cNvSpPr>
          <p:nvPr/>
        </p:nvSpPr>
        <p:spPr bwMode="auto">
          <a:xfrm>
            <a:off x="1879600" y="5656263"/>
            <a:ext cx="3949700" cy="609600"/>
          </a:xfrm>
          <a:prstGeom prst="rect">
            <a:avLst/>
          </a:prstGeom>
          <a:gradFill rotWithShape="0">
            <a:gsLst>
              <a:gs pos="0">
                <a:srgbClr val="474747"/>
              </a:gs>
              <a:gs pos="100000">
                <a:srgbClr val="000000"/>
              </a:gs>
            </a:gsLst>
            <a:lin ang="0" scaled="1"/>
          </a:gradFill>
          <a:ln w="12700">
            <a:solidFill>
              <a:srgbClr val="000000"/>
            </a:solidFill>
            <a:miter lim="800000"/>
            <a:headEnd/>
            <a:tailEnd/>
          </a:ln>
        </p:spPr>
        <p:txBody>
          <a:bodyPr wrap="none" anchor="ctr"/>
          <a:lstStyle/>
          <a:p>
            <a:pPr eaLnBrk="1" hangingPunct="1"/>
            <a:endParaRPr lang="en-US" sz="2400">
              <a:solidFill>
                <a:srgbClr val="FFFFFF"/>
              </a:solidFill>
              <a:latin typeface="Times New Roman" charset="0"/>
            </a:endParaRPr>
          </a:p>
        </p:txBody>
      </p:sp>
      <p:sp>
        <p:nvSpPr>
          <p:cNvPr id="104461" name="Rectangle 13"/>
          <p:cNvSpPr>
            <a:spLocks noChangeArrowheads="1"/>
          </p:cNvSpPr>
          <p:nvPr/>
        </p:nvSpPr>
        <p:spPr bwMode="auto">
          <a:xfrm>
            <a:off x="2035175" y="2166938"/>
            <a:ext cx="2663825" cy="366712"/>
          </a:xfrm>
          <a:prstGeom prst="rect">
            <a:avLst/>
          </a:prstGeom>
          <a:noFill/>
          <a:ln w="12700">
            <a:noFill/>
            <a:miter lim="800000"/>
            <a:headEnd/>
            <a:tailEnd/>
          </a:ln>
          <a:effectLst/>
        </p:spPr>
        <p:txBody>
          <a:bodyPr lIns="90488" tIns="44450" rIns="90488" bIns="44450">
            <a:spAutoFit/>
          </a:bodyPr>
          <a:lstStyle/>
          <a:p>
            <a:pPr>
              <a:defRPr/>
            </a:pPr>
            <a:r>
              <a:rPr lang="en-US" b="1" dirty="0">
                <a:solidFill>
                  <a:srgbClr val="FFFFFF"/>
                </a:solidFill>
                <a:effectLst>
                  <a:outerShdw blurRad="38100" dist="38100" dir="2700000" algn="tl">
                    <a:srgbClr val="000000"/>
                  </a:outerShdw>
                </a:effectLst>
                <a:latin typeface="Kosher-Normal" charset="0"/>
                <a:cs typeface="Kosher-Normal" charset="0"/>
              </a:rPr>
              <a:t>Land Covenant</a:t>
            </a:r>
          </a:p>
        </p:txBody>
      </p:sp>
      <p:sp>
        <p:nvSpPr>
          <p:cNvPr id="1123341" name="Rectangle 14"/>
          <p:cNvSpPr>
            <a:spLocks noChangeArrowheads="1"/>
          </p:cNvSpPr>
          <p:nvPr/>
        </p:nvSpPr>
        <p:spPr bwMode="auto">
          <a:xfrm>
            <a:off x="2400300" y="3268663"/>
            <a:ext cx="3505200" cy="1181100"/>
          </a:xfrm>
          <a:prstGeom prst="rect">
            <a:avLst/>
          </a:prstGeom>
          <a:solidFill>
            <a:schemeClr val="accent5">
              <a:lumMod val="25000"/>
            </a:schemeClr>
          </a:solidFill>
          <a:ln w="12700">
            <a:solidFill>
              <a:srgbClr val="000000"/>
            </a:solidFill>
            <a:miter lim="800000"/>
            <a:headEnd/>
            <a:tailEnd/>
          </a:ln>
        </p:spPr>
        <p:txBody>
          <a:bodyPr wrap="none" anchor="ctr"/>
          <a:lstStyle/>
          <a:p>
            <a:pPr eaLnBrk="1" hangingPunct="1">
              <a:defRPr/>
            </a:pPr>
            <a:endParaRPr lang="en-US" sz="2400">
              <a:solidFill>
                <a:srgbClr val="FFFFFF"/>
              </a:solidFill>
              <a:latin typeface="Times New Roman" charset="0"/>
            </a:endParaRPr>
          </a:p>
        </p:txBody>
      </p:sp>
      <p:sp>
        <p:nvSpPr>
          <p:cNvPr id="104463" name="Rectangle 15"/>
          <p:cNvSpPr>
            <a:spLocks noChangeArrowheads="1"/>
          </p:cNvSpPr>
          <p:nvPr/>
        </p:nvSpPr>
        <p:spPr bwMode="auto">
          <a:xfrm>
            <a:off x="2581275" y="3335338"/>
            <a:ext cx="3065463" cy="366712"/>
          </a:xfrm>
          <a:prstGeom prst="rect">
            <a:avLst/>
          </a:prstGeom>
          <a:noFill/>
          <a:ln w="12700">
            <a:noFill/>
            <a:miter lim="800000"/>
            <a:headEnd/>
            <a:tailEnd/>
          </a:ln>
          <a:effectLst/>
        </p:spPr>
        <p:txBody>
          <a:bodyPr lIns="90488" tIns="44450" rIns="90488" bIns="44450">
            <a:spAutoFit/>
          </a:bodyPr>
          <a:lstStyle/>
          <a:p>
            <a:pPr>
              <a:defRPr/>
            </a:pPr>
            <a:r>
              <a:rPr lang="en-US" b="1">
                <a:solidFill>
                  <a:srgbClr val="FFFFFF"/>
                </a:solidFill>
                <a:effectLst>
                  <a:outerShdw blurRad="38100" dist="38100" dir="2700000" algn="tl">
                    <a:srgbClr val="000000"/>
                  </a:outerShdw>
                </a:effectLst>
                <a:latin typeface="Kosher-Normal" charset="0"/>
                <a:cs typeface="Kosher-Normal" charset="0"/>
              </a:rPr>
              <a:t>Davidic Covenant</a:t>
            </a:r>
          </a:p>
        </p:txBody>
      </p:sp>
      <p:sp>
        <p:nvSpPr>
          <p:cNvPr id="104464" name="Rectangle 16"/>
          <p:cNvSpPr>
            <a:spLocks noChangeArrowheads="1"/>
          </p:cNvSpPr>
          <p:nvPr/>
        </p:nvSpPr>
        <p:spPr bwMode="auto">
          <a:xfrm>
            <a:off x="3140075" y="4443413"/>
            <a:ext cx="2513013" cy="366712"/>
          </a:xfrm>
          <a:prstGeom prst="rect">
            <a:avLst/>
          </a:prstGeom>
          <a:noFill/>
          <a:ln w="12700">
            <a:noFill/>
            <a:miter lim="800000"/>
            <a:headEnd/>
            <a:tailEnd/>
          </a:ln>
          <a:effectLst/>
        </p:spPr>
        <p:txBody>
          <a:bodyPr lIns="90488" tIns="44450" rIns="90488" bIns="44450">
            <a:spAutoFit/>
          </a:bodyPr>
          <a:lstStyle/>
          <a:p>
            <a:pPr>
              <a:defRPr/>
            </a:pPr>
            <a:r>
              <a:rPr lang="en-US" b="1">
                <a:solidFill>
                  <a:srgbClr val="FFFFFF"/>
                </a:solidFill>
                <a:effectLst>
                  <a:outerShdw blurRad="38100" dist="38100" dir="2700000" algn="tl">
                    <a:srgbClr val="000000"/>
                  </a:outerShdw>
                </a:effectLst>
                <a:latin typeface="Kosher-Normal" charset="0"/>
                <a:cs typeface="Kosher-Normal" charset="0"/>
              </a:rPr>
              <a:t>New Covenant</a:t>
            </a:r>
          </a:p>
        </p:txBody>
      </p:sp>
      <p:sp>
        <p:nvSpPr>
          <p:cNvPr id="104465" name="Rectangle 17"/>
          <p:cNvSpPr>
            <a:spLocks noChangeArrowheads="1"/>
          </p:cNvSpPr>
          <p:nvPr/>
        </p:nvSpPr>
        <p:spPr bwMode="auto">
          <a:xfrm>
            <a:off x="1958975" y="5662613"/>
            <a:ext cx="3503613" cy="366712"/>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a:defRPr/>
            </a:pPr>
            <a:r>
              <a:rPr lang="en-US" dirty="0">
                <a:solidFill>
                  <a:srgbClr val="FFFFFF"/>
                </a:solidFill>
                <a:latin typeface="Kosher-Normal"/>
                <a:ea typeface="ＭＳ Ｐゴシック" charset="-128"/>
                <a:cs typeface="Kosher-Normal"/>
              </a:rPr>
              <a:t>Mosaic Covenant</a:t>
            </a:r>
          </a:p>
        </p:txBody>
      </p:sp>
      <p:grpSp>
        <p:nvGrpSpPr>
          <p:cNvPr id="319505" name="Group 18"/>
          <p:cNvGrpSpPr>
            <a:grpSpLocks/>
          </p:cNvGrpSpPr>
          <p:nvPr/>
        </p:nvGrpSpPr>
        <p:grpSpPr bwMode="auto">
          <a:xfrm>
            <a:off x="5721350" y="1336675"/>
            <a:ext cx="165100" cy="279400"/>
            <a:chOff x="3584" y="867"/>
            <a:chExt cx="104" cy="176"/>
          </a:xfrm>
        </p:grpSpPr>
        <p:sp>
          <p:nvSpPr>
            <p:cNvPr id="319593" name="Line 19"/>
            <p:cNvSpPr>
              <a:spLocks noChangeShapeType="1"/>
            </p:cNvSpPr>
            <p:nvPr/>
          </p:nvSpPr>
          <p:spPr bwMode="auto">
            <a:xfrm>
              <a:off x="3640" y="867"/>
              <a:ext cx="0" cy="176"/>
            </a:xfrm>
            <a:prstGeom prst="line">
              <a:avLst/>
            </a:prstGeom>
            <a:noFill/>
            <a:ln w="50800">
              <a:solidFill>
                <a:srgbClr val="CF0E3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319594" name="Line 20"/>
            <p:cNvSpPr>
              <a:spLocks noChangeShapeType="1"/>
            </p:cNvSpPr>
            <p:nvPr/>
          </p:nvSpPr>
          <p:spPr bwMode="auto">
            <a:xfrm>
              <a:off x="3584" y="923"/>
              <a:ext cx="104" cy="0"/>
            </a:xfrm>
            <a:prstGeom prst="line">
              <a:avLst/>
            </a:prstGeom>
            <a:noFill/>
            <a:ln w="50800">
              <a:solidFill>
                <a:srgbClr val="CF0E30"/>
              </a:solidFill>
              <a:round/>
              <a:headEnd/>
              <a:tailEnd/>
            </a:ln>
            <a:extLst>
              <a:ext uri="{909E8E84-426E-40dd-AFC4-6F175D3DCCD1}">
                <a14:hiddenFill xmlns="" xmlns:a14="http://schemas.microsoft.com/office/drawing/2010/main">
                  <a:noFill/>
                </a14:hiddenFill>
              </a:ext>
            </a:extLst>
          </p:spPr>
          <p:txBody>
            <a:bodyPr/>
            <a:lstStyle/>
            <a:p>
              <a:endParaRPr lang="en-US"/>
            </a:p>
          </p:txBody>
        </p:sp>
      </p:grpSp>
      <p:sp>
        <p:nvSpPr>
          <p:cNvPr id="104469" name="Rectangle 21"/>
          <p:cNvSpPr>
            <a:spLocks noChangeArrowheads="1"/>
          </p:cNvSpPr>
          <p:nvPr/>
        </p:nvSpPr>
        <p:spPr bwMode="auto">
          <a:xfrm>
            <a:off x="1752600" y="947738"/>
            <a:ext cx="1806575" cy="57785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algn="ctr">
              <a:defRPr/>
            </a:pPr>
            <a:r>
              <a:rPr lang="en-US" sz="800" b="1" dirty="0">
                <a:solidFill>
                  <a:srgbClr val="FFFFFF"/>
                </a:solidFill>
                <a:effectLst>
                  <a:outerShdw blurRad="38100" dist="38100" dir="2700000" algn="tl">
                    <a:srgbClr val="000000"/>
                  </a:outerShdw>
                </a:effectLst>
                <a:latin typeface="Arial" charset="0"/>
                <a:cs typeface="Arial" charset="0"/>
              </a:rPr>
              <a:t>God covenants with Abraham to reestablish man</a:t>
            </a:r>
            <a:r>
              <a:rPr lang="fr-FR" sz="800" b="1" dirty="0">
                <a:solidFill>
                  <a:srgbClr val="FFFFFF"/>
                </a:solidFill>
                <a:effectLst>
                  <a:outerShdw blurRad="38100" dist="38100" dir="2700000" algn="tl">
                    <a:srgbClr val="000000"/>
                  </a:outerShdw>
                </a:effectLst>
                <a:latin typeface="Arial" charset="0"/>
                <a:cs typeface="Arial" charset="0"/>
              </a:rPr>
              <a:t>'</a:t>
            </a:r>
            <a:r>
              <a:rPr lang="en-US" sz="800" b="1" dirty="0">
                <a:solidFill>
                  <a:srgbClr val="FFFFFF"/>
                </a:solidFill>
                <a:effectLst>
                  <a:outerShdw blurRad="38100" dist="38100" dir="2700000" algn="tl">
                    <a:srgbClr val="000000"/>
                  </a:outerShdw>
                </a:effectLst>
                <a:latin typeface="Arial" charset="0"/>
                <a:cs typeface="Arial" charset="0"/>
              </a:rPr>
              <a:t>s rule via Israel as a "kingdom of priests" (Gen. 12:1-3; Exod. 19:6)</a:t>
            </a:r>
          </a:p>
        </p:txBody>
      </p:sp>
      <p:sp>
        <p:nvSpPr>
          <p:cNvPr id="104470" name="Rectangle 22"/>
          <p:cNvSpPr>
            <a:spLocks noChangeArrowheads="1"/>
          </p:cNvSpPr>
          <p:nvPr/>
        </p:nvSpPr>
        <p:spPr bwMode="auto">
          <a:xfrm>
            <a:off x="79375" y="730250"/>
            <a:ext cx="1684338" cy="274638"/>
          </a:xfrm>
          <a:prstGeom prst="rect">
            <a:avLst/>
          </a:prstGeom>
          <a:noFill/>
          <a:ln w="12700">
            <a:noFill/>
            <a:miter lim="800000"/>
            <a:headEnd/>
            <a:tailEnd/>
          </a:ln>
          <a:effectLst/>
        </p:spPr>
        <p:txBody>
          <a:bodyPr wrap="none" lIns="90488" tIns="44450" rIns="90488" bIns="44450">
            <a:spAutoFit/>
          </a:bodyPr>
          <a:lstStyle/>
          <a:p>
            <a:pPr>
              <a:defRPr/>
            </a:pPr>
            <a:r>
              <a:rPr lang="en-US" sz="1200" b="1">
                <a:solidFill>
                  <a:srgbClr val="FFA040"/>
                </a:solidFill>
                <a:effectLst>
                  <a:outerShdw blurRad="38100" dist="38100" dir="2700000" algn="tl">
                    <a:srgbClr val="000000"/>
                  </a:outerShdw>
                </a:effectLst>
                <a:latin typeface="Arial" charset="0"/>
                <a:cs typeface="Arial" charset="0"/>
              </a:rPr>
              <a:t>Kingdom Teaching...</a:t>
            </a:r>
          </a:p>
        </p:txBody>
      </p:sp>
      <p:sp>
        <p:nvSpPr>
          <p:cNvPr id="319508" name="Line 23"/>
          <p:cNvSpPr>
            <a:spLocks noChangeShapeType="1"/>
          </p:cNvSpPr>
          <p:nvPr/>
        </p:nvSpPr>
        <p:spPr bwMode="auto">
          <a:xfrm>
            <a:off x="695325" y="1109663"/>
            <a:ext cx="0" cy="406400"/>
          </a:xfrm>
          <a:prstGeom prst="line">
            <a:avLst/>
          </a:prstGeom>
          <a:noFill/>
          <a:ln w="12700">
            <a:solidFill>
              <a:schemeClr val="accent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319509" name="Freeform 24"/>
          <p:cNvSpPr>
            <a:spLocks/>
          </p:cNvSpPr>
          <p:nvPr/>
        </p:nvSpPr>
        <p:spPr bwMode="auto">
          <a:xfrm>
            <a:off x="635000" y="1449388"/>
            <a:ext cx="122238" cy="179387"/>
          </a:xfrm>
          <a:custGeom>
            <a:avLst/>
            <a:gdLst>
              <a:gd name="T0" fmla="*/ 2147483647 w 77"/>
              <a:gd name="T1" fmla="*/ 2147483647 h 113"/>
              <a:gd name="T2" fmla="*/ 0 w 77"/>
              <a:gd name="T3" fmla="*/ 0 h 113"/>
              <a:gd name="T4" fmla="*/ 2147483647 w 77"/>
              <a:gd name="T5" fmla="*/ 2147483647 h 113"/>
              <a:gd name="T6" fmla="*/ 2147483647 w 77"/>
              <a:gd name="T7" fmla="*/ 0 h 113"/>
              <a:gd name="T8" fmla="*/ 2147483647 w 77"/>
              <a:gd name="T9" fmla="*/ 2147483647 h 113"/>
              <a:gd name="T10" fmla="*/ 0 60000 65536"/>
              <a:gd name="T11" fmla="*/ 0 60000 65536"/>
              <a:gd name="T12" fmla="*/ 0 60000 65536"/>
              <a:gd name="T13" fmla="*/ 0 60000 65536"/>
              <a:gd name="T14" fmla="*/ 0 60000 65536"/>
              <a:gd name="T15" fmla="*/ 0 w 77"/>
              <a:gd name="T16" fmla="*/ 0 h 113"/>
              <a:gd name="T17" fmla="*/ 77 w 77"/>
              <a:gd name="T18" fmla="*/ 113 h 113"/>
            </a:gdLst>
            <a:ahLst/>
            <a:cxnLst>
              <a:cxn ang="T10">
                <a:pos x="T0" y="T1"/>
              </a:cxn>
              <a:cxn ang="T11">
                <a:pos x="T2" y="T3"/>
              </a:cxn>
              <a:cxn ang="T12">
                <a:pos x="T4" y="T5"/>
              </a:cxn>
              <a:cxn ang="T13">
                <a:pos x="T6" y="T7"/>
              </a:cxn>
              <a:cxn ang="T14">
                <a:pos x="T8" y="T9"/>
              </a:cxn>
            </a:cxnLst>
            <a:rect l="T15" t="T16" r="T17" b="T18"/>
            <a:pathLst>
              <a:path w="77" h="113">
                <a:moveTo>
                  <a:pt x="38" y="37"/>
                </a:moveTo>
                <a:lnTo>
                  <a:pt x="0" y="0"/>
                </a:lnTo>
                <a:lnTo>
                  <a:pt x="38" y="112"/>
                </a:lnTo>
                <a:lnTo>
                  <a:pt x="76" y="0"/>
                </a:lnTo>
                <a:lnTo>
                  <a:pt x="38" y="37"/>
                </a:lnTo>
              </a:path>
            </a:pathLst>
          </a:custGeom>
          <a:solidFill>
            <a:schemeClr val="accent1"/>
          </a:solidFill>
          <a:ln w="12700" cap="rnd">
            <a:solidFill>
              <a:schemeClr val="accent1"/>
            </a:solidFill>
            <a:round/>
            <a:headEnd/>
            <a:tailEnd/>
          </a:ln>
        </p:spPr>
        <p:txBody>
          <a:bodyPr/>
          <a:lstStyle/>
          <a:p>
            <a:endParaRPr lang="en-US"/>
          </a:p>
        </p:txBody>
      </p:sp>
      <p:sp>
        <p:nvSpPr>
          <p:cNvPr id="104473" name="Rectangle 25"/>
          <p:cNvSpPr>
            <a:spLocks noChangeArrowheads="1"/>
          </p:cNvSpPr>
          <p:nvPr/>
        </p:nvSpPr>
        <p:spPr bwMode="auto">
          <a:xfrm>
            <a:off x="222250" y="1614488"/>
            <a:ext cx="881063" cy="333375"/>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algn="ctr">
              <a:defRPr/>
            </a:pPr>
            <a:r>
              <a:rPr lang="en-US" sz="800" b="1">
                <a:solidFill>
                  <a:srgbClr val="FFFFFF"/>
                </a:solidFill>
                <a:effectLst>
                  <a:outerShdw blurRad="38100" dist="38100" dir="2700000" algn="tl">
                    <a:srgbClr val="000000"/>
                  </a:outerShdw>
                </a:effectLst>
                <a:latin typeface="Arial" charset="0"/>
                <a:cs typeface="Arial" charset="0"/>
              </a:rPr>
              <a:t>Fall of Man (Gen. 3)</a:t>
            </a:r>
          </a:p>
        </p:txBody>
      </p:sp>
      <p:sp>
        <p:nvSpPr>
          <p:cNvPr id="104474" name="Rectangle 26"/>
          <p:cNvSpPr>
            <a:spLocks noChangeArrowheads="1"/>
          </p:cNvSpPr>
          <p:nvPr/>
        </p:nvSpPr>
        <p:spPr bwMode="auto">
          <a:xfrm>
            <a:off x="3379788" y="947738"/>
            <a:ext cx="1304925" cy="70485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algn="ctr">
              <a:defRPr/>
            </a:pPr>
            <a:r>
              <a:rPr lang="en-US" sz="800" b="1" dirty="0">
                <a:solidFill>
                  <a:srgbClr val="FFFFFF"/>
                </a:solidFill>
                <a:effectLst>
                  <a:outerShdw blurRad="38100" dist="38100" dir="2700000" algn="tl">
                    <a:srgbClr val="000000"/>
                  </a:outerShdw>
                </a:effectLst>
                <a:latin typeface="Arial" charset="0"/>
                <a:cs typeface="Arial" charset="0"/>
              </a:rPr>
              <a:t>Israel</a:t>
            </a:r>
            <a:r>
              <a:rPr lang="fr-FR" altLang="ja-JP" sz="800" b="1" dirty="0">
                <a:solidFill>
                  <a:srgbClr val="FFFFFF"/>
                </a:solidFill>
                <a:effectLst>
                  <a:outerShdw blurRad="38100" dist="38100" dir="2700000" algn="tl">
                    <a:srgbClr val="000000"/>
                  </a:outerShdw>
                </a:effectLst>
                <a:latin typeface="Arial" charset="0"/>
                <a:cs typeface="Arial" charset="0"/>
              </a:rPr>
              <a:t>'</a:t>
            </a:r>
            <a:r>
              <a:rPr lang="en-US" sz="800" b="1" dirty="0">
                <a:solidFill>
                  <a:srgbClr val="FFFFFF"/>
                </a:solidFill>
                <a:effectLst>
                  <a:outerShdw blurRad="38100" dist="38100" dir="2700000" algn="tl">
                    <a:srgbClr val="000000"/>
                  </a:outerShdw>
                </a:effectLst>
                <a:latin typeface="Arial" charset="0"/>
                <a:cs typeface="Arial" charset="0"/>
              </a:rPr>
              <a:t>s failure to witness to nations as a kingdom of priests is judged via exile under foreign rule</a:t>
            </a:r>
          </a:p>
        </p:txBody>
      </p:sp>
      <p:sp>
        <p:nvSpPr>
          <p:cNvPr id="104475" name="Rectangle 27"/>
          <p:cNvSpPr>
            <a:spLocks noChangeArrowheads="1"/>
          </p:cNvSpPr>
          <p:nvPr/>
        </p:nvSpPr>
        <p:spPr bwMode="auto">
          <a:xfrm>
            <a:off x="3216275" y="4740275"/>
            <a:ext cx="1812925" cy="82232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a:defRPr/>
            </a:pPr>
            <a:r>
              <a:rPr lang="en-US" sz="800" b="1">
                <a:solidFill>
                  <a:srgbClr val="FFFFFF"/>
                </a:solidFill>
                <a:latin typeface="Arial" pitchFamily="24" charset="0"/>
                <a:ea typeface="ＭＳ Ｐゴシック" charset="-128"/>
                <a:cs typeface="ＭＳ Ｐゴシック" charset="-128"/>
              </a:rPr>
              <a:t>Jeremiah 31:31-34 promises:</a:t>
            </a:r>
          </a:p>
          <a:p>
            <a:pPr>
              <a:buSzPct val="100000"/>
              <a:buFontTx/>
              <a:buChar char="•"/>
              <a:defRPr/>
            </a:pPr>
            <a:r>
              <a:rPr lang="en-US" sz="800" b="1">
                <a:solidFill>
                  <a:srgbClr val="FFFFFF"/>
                </a:solidFill>
                <a:latin typeface="Arial" pitchFamily="24" charset="0"/>
                <a:ea typeface="ＭＳ Ｐゴシック" charset="-128"/>
                <a:cs typeface="ＭＳ Ｐゴシック" charset="-128"/>
              </a:rPr>
              <a:t>Forgiveness</a:t>
            </a:r>
          </a:p>
          <a:p>
            <a:pPr>
              <a:buSzPct val="100000"/>
              <a:buFontTx/>
              <a:buChar char="•"/>
              <a:defRPr/>
            </a:pPr>
            <a:r>
              <a:rPr lang="en-US" sz="800" b="1">
                <a:solidFill>
                  <a:srgbClr val="FFFFFF"/>
                </a:solidFill>
                <a:latin typeface="Arial" pitchFamily="24" charset="0"/>
                <a:ea typeface="ＭＳ Ｐゴシック" charset="-128"/>
                <a:cs typeface="ＭＳ Ｐゴシック" charset="-128"/>
              </a:rPr>
              <a:t>Indwelling Spirit</a:t>
            </a:r>
          </a:p>
          <a:p>
            <a:pPr>
              <a:buSzPct val="100000"/>
              <a:buFontTx/>
              <a:buChar char="•"/>
              <a:defRPr/>
            </a:pPr>
            <a:r>
              <a:rPr lang="en-US" sz="800" b="1">
                <a:solidFill>
                  <a:srgbClr val="FFFFFF"/>
                </a:solidFill>
                <a:latin typeface="Arial" pitchFamily="24" charset="0"/>
                <a:ea typeface="ＭＳ Ｐゴシック" charset="-128"/>
                <a:cs typeface="ＭＳ Ｐゴシック" charset="-128"/>
              </a:rPr>
              <a:t>New heart, nature, mind</a:t>
            </a:r>
          </a:p>
          <a:p>
            <a:pPr>
              <a:buSzPct val="100000"/>
              <a:buFontTx/>
              <a:buChar char="•"/>
              <a:defRPr/>
            </a:pPr>
            <a:r>
              <a:rPr lang="en-US" sz="800" b="1">
                <a:solidFill>
                  <a:srgbClr val="FFFFFF"/>
                </a:solidFill>
                <a:latin typeface="Arial" pitchFamily="24" charset="0"/>
                <a:ea typeface="ＭＳ Ｐゴシック" charset="-128"/>
                <a:cs typeface="ＭＳ Ｐゴシック" charset="-128"/>
              </a:rPr>
              <a:t>Reunification of Israel and Judah</a:t>
            </a:r>
          </a:p>
          <a:p>
            <a:pPr>
              <a:buSzPct val="100000"/>
              <a:buFontTx/>
              <a:buChar char="•"/>
              <a:defRPr/>
            </a:pPr>
            <a:r>
              <a:rPr lang="en-US" sz="800" b="1">
                <a:solidFill>
                  <a:srgbClr val="FFFFFF"/>
                </a:solidFill>
                <a:latin typeface="Arial" pitchFamily="24" charset="0"/>
                <a:ea typeface="ＭＳ Ｐゴシック" charset="-128"/>
                <a:cs typeface="ＭＳ Ｐゴシック" charset="-128"/>
              </a:rPr>
              <a:t>No need for evangelism</a:t>
            </a:r>
          </a:p>
        </p:txBody>
      </p:sp>
      <p:sp>
        <p:nvSpPr>
          <p:cNvPr id="104476" name="Rectangle 28"/>
          <p:cNvSpPr>
            <a:spLocks noChangeArrowheads="1"/>
          </p:cNvSpPr>
          <p:nvPr/>
        </p:nvSpPr>
        <p:spPr bwMode="auto">
          <a:xfrm>
            <a:off x="2682875" y="3632200"/>
            <a:ext cx="2041525" cy="704850"/>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a:defRPr/>
            </a:pPr>
            <a:r>
              <a:rPr lang="en-US" sz="800" b="1" dirty="0">
                <a:solidFill>
                  <a:srgbClr val="FFFFFF"/>
                </a:solidFill>
                <a:latin typeface="Arial" pitchFamily="24" charset="0"/>
                <a:ea typeface="ＭＳ Ｐゴシック" charset="-128"/>
                <a:cs typeface="ＭＳ Ｐゴシック" charset="-128"/>
              </a:rPr>
              <a:t>2 Samuel 7:12-16 promises perpetual:</a:t>
            </a:r>
          </a:p>
          <a:p>
            <a:pPr>
              <a:buSzPct val="100000"/>
              <a:buFontTx/>
              <a:buChar char="•"/>
              <a:defRPr/>
            </a:pPr>
            <a:r>
              <a:rPr lang="en-US" sz="800" b="1" dirty="0">
                <a:solidFill>
                  <a:srgbClr val="FFFFFF"/>
                </a:solidFill>
                <a:latin typeface="Arial" pitchFamily="24" charset="0"/>
                <a:ea typeface="ＭＳ Ｐゴシック" charset="-128"/>
                <a:cs typeface="ＭＳ Ｐゴシック" charset="-128"/>
              </a:rPr>
              <a:t>Sons ("house" never wiped out)</a:t>
            </a:r>
          </a:p>
          <a:p>
            <a:pPr>
              <a:buSzPct val="100000"/>
              <a:buFontTx/>
              <a:buChar char="•"/>
              <a:defRPr/>
            </a:pPr>
            <a:r>
              <a:rPr lang="en-US" sz="800" b="1" dirty="0">
                <a:solidFill>
                  <a:srgbClr val="FFFFFF"/>
                </a:solidFill>
                <a:latin typeface="Arial" pitchFamily="24" charset="0"/>
                <a:ea typeface="ＭＳ Ｐゴシック" charset="-128"/>
                <a:cs typeface="ＭＳ Ｐゴシック" charset="-128"/>
              </a:rPr>
              <a:t>Kingdom (political dynasty)</a:t>
            </a:r>
          </a:p>
          <a:p>
            <a:pPr>
              <a:buSzPct val="100000"/>
              <a:buFontTx/>
              <a:buChar char="•"/>
              <a:defRPr/>
            </a:pPr>
            <a:r>
              <a:rPr lang="en-US" sz="800" b="1" dirty="0">
                <a:solidFill>
                  <a:srgbClr val="FFFFFF"/>
                </a:solidFill>
                <a:latin typeface="Arial" pitchFamily="24" charset="0"/>
                <a:ea typeface="ＭＳ Ｐゴシック" charset="-128"/>
                <a:cs typeface="ＭＳ Ｐゴシック" charset="-128"/>
              </a:rPr>
              <a:t>Throne (right to rule by descendants)</a:t>
            </a:r>
          </a:p>
          <a:p>
            <a:pPr>
              <a:buSzPct val="100000"/>
              <a:buFontTx/>
              <a:buChar char="•"/>
              <a:defRPr/>
            </a:pPr>
            <a:r>
              <a:rPr lang="en-US" sz="800" b="1" dirty="0">
                <a:solidFill>
                  <a:srgbClr val="FFFFFF"/>
                </a:solidFill>
                <a:latin typeface="Arial" pitchFamily="24" charset="0"/>
                <a:ea typeface="ＭＳ Ｐゴシック" charset="-128"/>
                <a:cs typeface="ＭＳ Ｐゴシック" charset="-128"/>
              </a:rPr>
              <a:t>Temple (son to build it)</a:t>
            </a:r>
          </a:p>
        </p:txBody>
      </p:sp>
      <p:sp>
        <p:nvSpPr>
          <p:cNvPr id="104477" name="Rectangle 29"/>
          <p:cNvSpPr>
            <a:spLocks noChangeArrowheads="1"/>
          </p:cNvSpPr>
          <p:nvPr/>
        </p:nvSpPr>
        <p:spPr bwMode="auto">
          <a:xfrm>
            <a:off x="2301875" y="2479675"/>
            <a:ext cx="3200400" cy="57785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a:defRPr/>
            </a:pPr>
            <a:r>
              <a:rPr lang="en-US" sz="800" b="1">
                <a:solidFill>
                  <a:srgbClr val="FFFFFF"/>
                </a:solidFill>
                <a:latin typeface="Arial" pitchFamily="24" charset="0"/>
                <a:ea typeface="ＭＳ Ｐゴシック" charset="-128"/>
                <a:cs typeface="ＭＳ Ｐゴシック" charset="-128"/>
              </a:rPr>
              <a:t>Genesis 15:18 (cf. Deut. 30:1-10) promises:</a:t>
            </a:r>
          </a:p>
          <a:p>
            <a:pPr>
              <a:buSzPct val="100000"/>
              <a:buFontTx/>
              <a:buChar char="•"/>
              <a:defRPr/>
            </a:pPr>
            <a:r>
              <a:rPr lang="en-US" sz="800" b="1">
                <a:solidFill>
                  <a:srgbClr val="FFFFFF"/>
                </a:solidFill>
                <a:latin typeface="Arial" pitchFamily="24" charset="0"/>
                <a:ea typeface="ＭＳ Ｐゴシック" charset="-128"/>
                <a:cs typeface="ＭＳ Ｐゴシック" charset="-128"/>
              </a:rPr>
              <a:t>Land from Wadi of Egypt to Euphrates River (Isa. 27:12)</a:t>
            </a:r>
          </a:p>
          <a:p>
            <a:pPr>
              <a:buSzPct val="100000"/>
              <a:buFontTx/>
              <a:buChar char="•"/>
              <a:defRPr/>
            </a:pPr>
            <a:r>
              <a:rPr lang="en-US" sz="800" b="1">
                <a:solidFill>
                  <a:srgbClr val="FFFFFF"/>
                </a:solidFill>
                <a:latin typeface="Arial" pitchFamily="24" charset="0"/>
                <a:ea typeface="ＭＳ Ｐゴシック" charset="-128"/>
                <a:cs typeface="ＭＳ Ｐゴシック" charset="-128"/>
              </a:rPr>
              <a:t>Eternal possession of land (Gen. 17:8) after exile/restoration</a:t>
            </a:r>
          </a:p>
          <a:p>
            <a:pPr>
              <a:buSzPct val="100000"/>
              <a:buFontTx/>
              <a:buChar char="•"/>
              <a:defRPr/>
            </a:pPr>
            <a:r>
              <a:rPr lang="en-US" sz="800" b="1">
                <a:solidFill>
                  <a:srgbClr val="FFFFFF"/>
                </a:solidFill>
                <a:latin typeface="Arial" pitchFamily="24" charset="0"/>
                <a:ea typeface="ＭＳ Ｐゴシック" charset="-128"/>
                <a:cs typeface="ＭＳ Ｐゴシック" charset="-128"/>
              </a:rPr>
              <a:t>Whole world blessed via the land (Isa. 14:1-2)</a:t>
            </a:r>
          </a:p>
        </p:txBody>
      </p:sp>
      <p:sp>
        <p:nvSpPr>
          <p:cNvPr id="104478" name="Rectangle 30"/>
          <p:cNvSpPr>
            <a:spLocks noChangeArrowheads="1"/>
          </p:cNvSpPr>
          <p:nvPr/>
        </p:nvSpPr>
        <p:spPr bwMode="auto">
          <a:xfrm>
            <a:off x="5867400" y="955675"/>
            <a:ext cx="1011238" cy="70485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algn="ctr">
              <a:defRPr/>
            </a:pPr>
            <a:r>
              <a:rPr lang="en-US" sz="800" b="1">
                <a:solidFill>
                  <a:srgbClr val="FFFFFF"/>
                </a:solidFill>
                <a:effectLst>
                  <a:outerShdw blurRad="38100" dist="38100" dir="2700000" algn="tl">
                    <a:srgbClr val="000000"/>
                  </a:outerShdw>
                </a:effectLst>
                <a:latin typeface="Arial" charset="0"/>
                <a:cs typeface="Arial" charset="0"/>
              </a:rPr>
              <a:t>Jesus extends His kingdom in mystery form to the Church (Matt. 13)</a:t>
            </a:r>
          </a:p>
        </p:txBody>
      </p:sp>
      <p:sp>
        <p:nvSpPr>
          <p:cNvPr id="104479" name="Rectangle 31"/>
          <p:cNvSpPr>
            <a:spLocks noChangeArrowheads="1"/>
          </p:cNvSpPr>
          <p:nvPr/>
        </p:nvSpPr>
        <p:spPr bwMode="auto">
          <a:xfrm>
            <a:off x="4675188" y="947738"/>
            <a:ext cx="1076325" cy="70485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algn="ctr">
              <a:defRPr/>
            </a:pPr>
            <a:r>
              <a:rPr lang="en-US" sz="800" b="1" dirty="0">
                <a:solidFill>
                  <a:srgbClr val="FFFFFF"/>
                </a:solidFill>
                <a:effectLst>
                  <a:outerShdw blurRad="38100" dist="38100" dir="2700000" algn="tl">
                    <a:srgbClr val="000000"/>
                  </a:outerShdw>
                </a:effectLst>
                <a:latin typeface="Arial" charset="0"/>
                <a:cs typeface="Arial" charset="0"/>
              </a:rPr>
              <a:t>Israel rejects Messiah</a:t>
            </a:r>
            <a:r>
              <a:rPr lang="fr-FR" altLang="ja-JP" sz="800" b="1" dirty="0">
                <a:solidFill>
                  <a:srgbClr val="FFFFFF"/>
                </a:solidFill>
                <a:effectLst>
                  <a:outerShdw blurRad="38100" dist="38100" dir="2700000" algn="tl">
                    <a:srgbClr val="000000"/>
                  </a:outerShdw>
                </a:effectLst>
                <a:latin typeface="Arial" charset="0"/>
                <a:cs typeface="Arial" charset="0"/>
              </a:rPr>
              <a:t>'</a:t>
            </a:r>
            <a:r>
              <a:rPr lang="en-US" sz="800" b="1" dirty="0">
                <a:solidFill>
                  <a:srgbClr val="FFFFFF"/>
                </a:solidFill>
                <a:effectLst>
                  <a:outerShdw blurRad="38100" dist="38100" dir="2700000" algn="tl">
                    <a:srgbClr val="000000"/>
                  </a:outerShdw>
                </a:effectLst>
                <a:latin typeface="Arial" charset="0"/>
                <a:cs typeface="Arial" charset="0"/>
              </a:rPr>
              <a:t>s offer of kingdom (Matt. 12:41-42; 23:37-39)</a:t>
            </a:r>
          </a:p>
        </p:txBody>
      </p:sp>
      <p:sp>
        <p:nvSpPr>
          <p:cNvPr id="104480" name="Rectangle 32"/>
          <p:cNvSpPr>
            <a:spLocks noChangeArrowheads="1"/>
          </p:cNvSpPr>
          <p:nvPr/>
        </p:nvSpPr>
        <p:spPr bwMode="auto">
          <a:xfrm>
            <a:off x="6732588" y="949325"/>
            <a:ext cx="1076325" cy="70485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algn="ctr">
              <a:defRPr/>
            </a:pPr>
            <a:r>
              <a:rPr lang="en-US" sz="800" b="1" dirty="0">
                <a:solidFill>
                  <a:srgbClr val="FFFFFF"/>
                </a:solidFill>
                <a:effectLst>
                  <a:outerShdw blurRad="38100" dist="38100" dir="2700000" algn="tl">
                    <a:srgbClr val="000000"/>
                  </a:outerShdw>
                </a:effectLst>
                <a:latin typeface="Arial" charset="0"/>
                <a:cs typeface="Arial" charset="0"/>
              </a:rPr>
              <a:t>Christ subdues Israel</a:t>
            </a:r>
            <a:r>
              <a:rPr lang="fr-FR" altLang="ja-JP" sz="800" b="1" dirty="0">
                <a:solidFill>
                  <a:srgbClr val="FFFFFF"/>
                </a:solidFill>
                <a:effectLst>
                  <a:outerShdw blurRad="38100" dist="38100" dir="2700000" algn="tl">
                    <a:srgbClr val="000000"/>
                  </a:outerShdw>
                </a:effectLst>
                <a:latin typeface="Arial" charset="0"/>
                <a:cs typeface="Arial" charset="0"/>
              </a:rPr>
              <a:t>'</a:t>
            </a:r>
            <a:r>
              <a:rPr lang="en-US" sz="800" b="1" dirty="0">
                <a:solidFill>
                  <a:srgbClr val="FFFFFF"/>
                </a:solidFill>
                <a:effectLst>
                  <a:outerShdw blurRad="38100" dist="38100" dir="2700000" algn="tl">
                    <a:srgbClr val="000000"/>
                  </a:outerShdw>
                </a:effectLst>
                <a:latin typeface="Arial" charset="0"/>
                <a:cs typeface="Arial" charset="0"/>
              </a:rPr>
              <a:t>s enemies and nation believes (Rom. 11:26-27)</a:t>
            </a:r>
          </a:p>
        </p:txBody>
      </p:sp>
      <p:sp>
        <p:nvSpPr>
          <p:cNvPr id="319518" name="AutoShape 33"/>
          <p:cNvSpPr>
            <a:spLocks noChangeArrowheads="1"/>
          </p:cNvSpPr>
          <p:nvPr/>
        </p:nvSpPr>
        <p:spPr bwMode="auto">
          <a:xfrm rot="-5400000">
            <a:off x="5881688" y="1463675"/>
            <a:ext cx="228600" cy="76200"/>
          </a:xfrm>
          <a:prstGeom prst="rightArrow">
            <a:avLst>
              <a:gd name="adj1" fmla="val 50000"/>
              <a:gd name="adj2" fmla="val 150014"/>
            </a:avLst>
          </a:prstGeom>
          <a:solidFill>
            <a:schemeClr val="accent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1" hangingPunct="1"/>
            <a:endParaRPr lang="en-US" sz="2400">
              <a:solidFill>
                <a:srgbClr val="FFFFFF"/>
              </a:solidFill>
              <a:latin typeface="Arial" charset="0"/>
              <a:cs typeface="Arial" charset="0"/>
            </a:endParaRPr>
          </a:p>
        </p:txBody>
      </p:sp>
      <p:sp>
        <p:nvSpPr>
          <p:cNvPr id="319519" name="Rectangle 34"/>
          <p:cNvSpPr>
            <a:spLocks noChangeArrowheads="1"/>
          </p:cNvSpPr>
          <p:nvPr/>
        </p:nvSpPr>
        <p:spPr bwMode="auto">
          <a:xfrm>
            <a:off x="5810250" y="4456113"/>
            <a:ext cx="3297238" cy="1193800"/>
          </a:xfrm>
          <a:prstGeom prst="rect">
            <a:avLst/>
          </a:prstGeom>
          <a:gradFill rotWithShape="0">
            <a:gsLst>
              <a:gs pos="0">
                <a:srgbClr val="438E00"/>
              </a:gs>
              <a:gs pos="100000">
                <a:srgbClr val="D9E8CC"/>
              </a:gs>
            </a:gsLst>
            <a:lin ang="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1" hangingPunct="1"/>
            <a:endParaRPr lang="en-US" sz="2400">
              <a:solidFill>
                <a:srgbClr val="FFFFFF"/>
              </a:solidFill>
              <a:latin typeface="Times New Roman" charset="0"/>
            </a:endParaRPr>
          </a:p>
        </p:txBody>
      </p:sp>
      <p:sp>
        <p:nvSpPr>
          <p:cNvPr id="319520" name="Rectangle 35"/>
          <p:cNvSpPr>
            <a:spLocks noChangeArrowheads="1"/>
          </p:cNvSpPr>
          <p:nvPr/>
        </p:nvSpPr>
        <p:spPr bwMode="auto">
          <a:xfrm>
            <a:off x="5816600" y="2062163"/>
            <a:ext cx="1981200" cy="1244600"/>
          </a:xfrm>
          <a:prstGeom prst="rect">
            <a:avLst/>
          </a:prstGeom>
          <a:gradFill rotWithShape="0">
            <a:gsLst>
              <a:gs pos="0">
                <a:srgbClr val="3E040E"/>
              </a:gs>
              <a:gs pos="100000">
                <a:srgbClr val="CF0E30"/>
              </a:gs>
            </a:gsLst>
            <a:lin ang="0" scaled="1"/>
          </a:gradFill>
          <a:ln w="12700">
            <a:solidFill>
              <a:srgbClr val="372000"/>
            </a:solidFill>
            <a:miter lim="800000"/>
            <a:headEnd/>
            <a:tailEnd/>
          </a:ln>
        </p:spPr>
        <p:txBody>
          <a:bodyPr wrap="none" anchor="ctr"/>
          <a:lstStyle/>
          <a:p>
            <a:pPr eaLnBrk="1" hangingPunct="1"/>
            <a:endParaRPr lang="en-US" sz="2400">
              <a:solidFill>
                <a:srgbClr val="FFFFFF"/>
              </a:solidFill>
              <a:latin typeface="Times New Roman" charset="0"/>
            </a:endParaRPr>
          </a:p>
        </p:txBody>
      </p:sp>
      <p:sp>
        <p:nvSpPr>
          <p:cNvPr id="319521" name="Rectangle 36"/>
          <p:cNvSpPr>
            <a:spLocks noChangeArrowheads="1"/>
          </p:cNvSpPr>
          <p:nvPr/>
        </p:nvSpPr>
        <p:spPr bwMode="auto">
          <a:xfrm>
            <a:off x="7720013" y="2063750"/>
            <a:ext cx="1384300" cy="1211263"/>
          </a:xfrm>
          <a:prstGeom prst="rect">
            <a:avLst/>
          </a:prstGeom>
          <a:solidFill>
            <a:srgbClr val="CF0E3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1" hangingPunct="1"/>
            <a:endParaRPr lang="en-US" sz="2400">
              <a:solidFill>
                <a:srgbClr val="FFFFFF"/>
              </a:solidFill>
              <a:latin typeface="Times New Roman" charset="0"/>
            </a:endParaRPr>
          </a:p>
        </p:txBody>
      </p:sp>
      <p:sp>
        <p:nvSpPr>
          <p:cNvPr id="319522" name="Rectangle 37"/>
          <p:cNvSpPr>
            <a:spLocks noChangeArrowheads="1"/>
          </p:cNvSpPr>
          <p:nvPr/>
        </p:nvSpPr>
        <p:spPr bwMode="auto">
          <a:xfrm>
            <a:off x="5810250" y="3271838"/>
            <a:ext cx="3289300" cy="1312862"/>
          </a:xfrm>
          <a:prstGeom prst="rect">
            <a:avLst/>
          </a:prstGeom>
          <a:gradFill rotWithShape="0">
            <a:gsLst>
              <a:gs pos="0">
                <a:srgbClr val="CFC630"/>
              </a:gs>
              <a:gs pos="100000">
                <a:srgbClr val="FFFFFF"/>
              </a:gs>
            </a:gsLst>
            <a:lin ang="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1" hangingPunct="1"/>
            <a:endParaRPr lang="en-US" sz="2400">
              <a:solidFill>
                <a:srgbClr val="FFFFFF"/>
              </a:solidFill>
              <a:latin typeface="Times New Roman" charset="0"/>
            </a:endParaRPr>
          </a:p>
        </p:txBody>
      </p:sp>
      <p:sp>
        <p:nvSpPr>
          <p:cNvPr id="104486" name="Rectangle 38"/>
          <p:cNvSpPr>
            <a:spLocks noChangeArrowheads="1"/>
          </p:cNvSpPr>
          <p:nvPr/>
        </p:nvSpPr>
        <p:spPr bwMode="auto">
          <a:xfrm>
            <a:off x="5818188" y="2479675"/>
            <a:ext cx="1719262" cy="700088"/>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algn="ctr">
              <a:defRPr/>
            </a:pPr>
            <a:r>
              <a:rPr lang="en-US" sz="800" b="1" dirty="0">
                <a:solidFill>
                  <a:srgbClr val="FFFFFF"/>
                </a:solidFill>
                <a:latin typeface="Arial" pitchFamily="24" charset="0"/>
                <a:ea typeface="ＭＳ Ｐゴシック" charset="-128"/>
                <a:cs typeface="ＭＳ Ｐゴシック" charset="-128"/>
              </a:rPr>
              <a:t>Israel judged for rejecting Messiah by dispersion away from land for 19 centuries </a:t>
            </a:r>
          </a:p>
          <a:p>
            <a:pPr algn="ctr">
              <a:defRPr/>
            </a:pPr>
            <a:r>
              <a:rPr lang="en-US" sz="800" b="1" dirty="0">
                <a:solidFill>
                  <a:srgbClr val="FFFFFF"/>
                </a:solidFill>
                <a:latin typeface="Arial" pitchFamily="24" charset="0"/>
                <a:ea typeface="ＭＳ Ｐゴシック" charset="-128"/>
                <a:cs typeface="ＭＳ Ｐゴシック" charset="-128"/>
              </a:rPr>
              <a:t>(</a:t>
            </a:r>
            <a:r>
              <a:rPr lang="en-US" sz="600" b="1" dirty="0">
                <a:solidFill>
                  <a:srgbClr val="FFFFFF"/>
                </a:solidFill>
                <a:latin typeface="Arial" pitchFamily="24" charset="0"/>
                <a:ea typeface="ＭＳ Ｐゴシック" charset="-128"/>
                <a:cs typeface="ＭＳ Ｐゴシック" charset="-128"/>
              </a:rPr>
              <a:t>AD</a:t>
            </a:r>
            <a:r>
              <a:rPr lang="en-US" sz="800" b="1" dirty="0">
                <a:solidFill>
                  <a:srgbClr val="FFFFFF"/>
                </a:solidFill>
                <a:latin typeface="Arial" pitchFamily="24" charset="0"/>
                <a:ea typeface="ＭＳ Ｐゴシック" charset="-128"/>
                <a:cs typeface="ＭＳ Ｐゴシック" charset="-128"/>
              </a:rPr>
              <a:t> 70–</a:t>
            </a:r>
            <a:r>
              <a:rPr lang="en-US" sz="600" b="1" dirty="0">
                <a:solidFill>
                  <a:srgbClr val="FFFFFF"/>
                </a:solidFill>
                <a:latin typeface="Arial" pitchFamily="24" charset="0"/>
                <a:ea typeface="ＭＳ Ｐゴシック" charset="-128"/>
                <a:cs typeface="ＭＳ Ｐゴシック" charset="-128"/>
              </a:rPr>
              <a:t>AD</a:t>
            </a:r>
            <a:r>
              <a:rPr lang="en-US" sz="800" b="1" dirty="0">
                <a:solidFill>
                  <a:srgbClr val="FFFFFF"/>
                </a:solidFill>
                <a:latin typeface="Arial" pitchFamily="24" charset="0"/>
                <a:ea typeface="ＭＳ Ｐゴシック" charset="-128"/>
                <a:cs typeface="ＭＳ Ｐゴシック" charset="-128"/>
              </a:rPr>
              <a:t> 1948) but now partially restored (Ezek. 37:1-7)</a:t>
            </a:r>
          </a:p>
        </p:txBody>
      </p:sp>
      <p:sp>
        <p:nvSpPr>
          <p:cNvPr id="104487" name="Rectangle 39"/>
          <p:cNvSpPr>
            <a:spLocks noChangeArrowheads="1"/>
          </p:cNvSpPr>
          <p:nvPr/>
        </p:nvSpPr>
        <p:spPr bwMode="auto">
          <a:xfrm>
            <a:off x="6054725" y="3389313"/>
            <a:ext cx="1336675" cy="577850"/>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488" tIns="44450" rIns="90488" bIns="44450">
            <a:spAutoFit/>
          </a:bodyPr>
          <a:lstStyle/>
          <a:p>
            <a:pPr algn="ctr">
              <a:defRPr/>
            </a:pPr>
            <a:r>
              <a:rPr lang="en-US" sz="800" b="1">
                <a:solidFill>
                  <a:srgbClr val="000000"/>
                </a:solidFill>
                <a:latin typeface="Arial" pitchFamily="24" charset="0"/>
                <a:ea typeface="ＭＳ Ｐゴシック" charset="-128"/>
                <a:cs typeface="ＭＳ Ｐゴシック" charset="-128"/>
              </a:rPr>
              <a:t>Christ is Head over His Church, which is a spiritual temple (Eph. 2:19-22; 2 Cor. 6:16)</a:t>
            </a:r>
          </a:p>
        </p:txBody>
      </p:sp>
      <p:sp>
        <p:nvSpPr>
          <p:cNvPr id="104488" name="Rectangle 40"/>
          <p:cNvSpPr>
            <a:spLocks noChangeArrowheads="1"/>
          </p:cNvSpPr>
          <p:nvPr/>
        </p:nvSpPr>
        <p:spPr bwMode="auto">
          <a:xfrm>
            <a:off x="5935663" y="4740275"/>
            <a:ext cx="1397000" cy="577850"/>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488" tIns="44450" rIns="90488" bIns="44450">
            <a:spAutoFit/>
          </a:bodyPr>
          <a:lstStyle/>
          <a:p>
            <a:pPr algn="ctr">
              <a:defRPr/>
            </a:pPr>
            <a:r>
              <a:rPr lang="en-US" sz="800" b="1">
                <a:solidFill>
                  <a:srgbClr val="000000"/>
                </a:solidFill>
                <a:latin typeface="Arial" pitchFamily="24" charset="0"/>
                <a:ea typeface="ＭＳ Ｐゴシック" charset="-128"/>
                <a:cs typeface="ＭＳ Ｐゴシック" charset="-128"/>
              </a:rPr>
              <a:t>Mosaic Law replaced with first three elements of the New Covenant (Luke 22:20; 2 Cor. 3:6)</a:t>
            </a:r>
          </a:p>
        </p:txBody>
      </p:sp>
      <p:sp>
        <p:nvSpPr>
          <p:cNvPr id="319526" name="AutoShape 41"/>
          <p:cNvSpPr>
            <a:spLocks noChangeArrowheads="1"/>
          </p:cNvSpPr>
          <p:nvPr/>
        </p:nvSpPr>
        <p:spPr bwMode="auto">
          <a:xfrm rot="16200000" flipH="1">
            <a:off x="7583488" y="1476375"/>
            <a:ext cx="228600" cy="76200"/>
          </a:xfrm>
          <a:prstGeom prst="rightArrow">
            <a:avLst>
              <a:gd name="adj1" fmla="val 50000"/>
              <a:gd name="adj2" fmla="val 150014"/>
            </a:avLst>
          </a:prstGeom>
          <a:solidFill>
            <a:schemeClr val="accent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1" hangingPunct="1"/>
            <a:endParaRPr lang="en-US" sz="2400">
              <a:solidFill>
                <a:srgbClr val="FFFFFF"/>
              </a:solidFill>
              <a:latin typeface="Arial" charset="0"/>
              <a:cs typeface="Arial" charset="0"/>
            </a:endParaRPr>
          </a:p>
        </p:txBody>
      </p:sp>
      <p:sp>
        <p:nvSpPr>
          <p:cNvPr id="319527" name="Line 42"/>
          <p:cNvSpPr>
            <a:spLocks noChangeShapeType="1"/>
          </p:cNvSpPr>
          <p:nvPr/>
        </p:nvSpPr>
        <p:spPr bwMode="auto">
          <a:xfrm>
            <a:off x="7707313" y="1649413"/>
            <a:ext cx="0" cy="4038600"/>
          </a:xfrm>
          <a:prstGeom prst="line">
            <a:avLst/>
          </a:prstGeom>
          <a:noFill/>
          <a:ln w="254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04491" name="Rectangle 43"/>
          <p:cNvSpPr>
            <a:spLocks noChangeArrowheads="1"/>
          </p:cNvSpPr>
          <p:nvPr/>
        </p:nvSpPr>
        <p:spPr bwMode="auto">
          <a:xfrm>
            <a:off x="7620000" y="2057400"/>
            <a:ext cx="1546225" cy="22860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algn="ctr">
              <a:defRPr/>
            </a:pPr>
            <a:r>
              <a:rPr lang="en-US" sz="900" b="1" dirty="0">
                <a:solidFill>
                  <a:srgbClr val="FFFFFF"/>
                </a:solidFill>
                <a:latin typeface="Arial" pitchFamily="24" charset="0"/>
                <a:ea typeface="ＭＳ Ｐゴシック" charset="-128"/>
                <a:cs typeface="ＭＳ Ｐゴシック" charset="-128"/>
              </a:rPr>
              <a:t>MESSIANIC     KINGDOM</a:t>
            </a:r>
          </a:p>
        </p:txBody>
      </p:sp>
      <p:sp>
        <p:nvSpPr>
          <p:cNvPr id="319529" name="Line 44"/>
          <p:cNvSpPr>
            <a:spLocks noChangeShapeType="1"/>
          </p:cNvSpPr>
          <p:nvPr/>
        </p:nvSpPr>
        <p:spPr bwMode="auto">
          <a:xfrm>
            <a:off x="8489950" y="2017713"/>
            <a:ext cx="0" cy="3657600"/>
          </a:xfrm>
          <a:prstGeom prst="line">
            <a:avLst/>
          </a:prstGeom>
          <a:noFill/>
          <a:ln w="12700">
            <a:solidFill>
              <a:srgbClr val="6E0043"/>
            </a:solidFill>
            <a:prstDash val="sysDot"/>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04493" name="Rectangle 45"/>
          <p:cNvSpPr>
            <a:spLocks noChangeArrowheads="1"/>
          </p:cNvSpPr>
          <p:nvPr/>
        </p:nvSpPr>
        <p:spPr bwMode="auto">
          <a:xfrm>
            <a:off x="7696200" y="2192338"/>
            <a:ext cx="1414463" cy="24130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a:defRPr/>
            </a:pPr>
            <a:r>
              <a:rPr lang="en-US" sz="1000" b="1" dirty="0">
                <a:solidFill>
                  <a:srgbClr val="FFFFFF"/>
                </a:solidFill>
                <a:latin typeface="Arial" pitchFamily="24" charset="0"/>
                <a:ea typeface="ＭＳ Ｐゴシック" charset="-128"/>
                <a:cs typeface="ＭＳ Ｐゴシック" charset="-128"/>
              </a:rPr>
              <a:t>Millennial      Eternal</a:t>
            </a:r>
          </a:p>
        </p:txBody>
      </p:sp>
      <p:sp>
        <p:nvSpPr>
          <p:cNvPr id="104494" name="Rectangle 46"/>
          <p:cNvSpPr>
            <a:spLocks noChangeArrowheads="1"/>
          </p:cNvSpPr>
          <p:nvPr/>
        </p:nvSpPr>
        <p:spPr bwMode="auto">
          <a:xfrm>
            <a:off x="7659688" y="2411413"/>
            <a:ext cx="911225" cy="822325"/>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algn="ctr">
              <a:defRPr/>
            </a:pPr>
            <a:r>
              <a:rPr lang="en-US" sz="800" b="1" dirty="0">
                <a:solidFill>
                  <a:srgbClr val="FFFFFF"/>
                </a:solidFill>
                <a:latin typeface="Arial" pitchFamily="24" charset="0"/>
                <a:ea typeface="ＭＳ Ｐゴシック" charset="-128"/>
                <a:cs typeface="ＭＳ Ｐゴシック" charset="-128"/>
              </a:rPr>
              <a:t>Full restoration (Ezek. 37:8-28) Jerusalem world capital</a:t>
            </a:r>
          </a:p>
          <a:p>
            <a:pPr algn="ctr">
              <a:defRPr/>
            </a:pPr>
            <a:r>
              <a:rPr lang="en-US" sz="800" b="1" dirty="0">
                <a:solidFill>
                  <a:srgbClr val="FFFFFF"/>
                </a:solidFill>
                <a:latin typeface="Arial" pitchFamily="24" charset="0"/>
                <a:ea typeface="ＭＳ Ｐゴシック" charset="-128"/>
                <a:cs typeface="ＭＳ Ｐゴシック" charset="-128"/>
              </a:rPr>
              <a:t>(Isa. 2:1-5)</a:t>
            </a:r>
          </a:p>
        </p:txBody>
      </p:sp>
      <p:sp>
        <p:nvSpPr>
          <p:cNvPr id="104495" name="Rectangle 47"/>
          <p:cNvSpPr>
            <a:spLocks noChangeArrowheads="1"/>
          </p:cNvSpPr>
          <p:nvPr/>
        </p:nvSpPr>
        <p:spPr bwMode="auto">
          <a:xfrm>
            <a:off x="8412163" y="2411413"/>
            <a:ext cx="730250" cy="582612"/>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algn="ctr">
              <a:defRPr/>
            </a:pPr>
            <a:r>
              <a:rPr lang="en-US" sz="800" b="1" dirty="0">
                <a:solidFill>
                  <a:srgbClr val="FFFFFF"/>
                </a:solidFill>
                <a:latin typeface="Arial" pitchFamily="24" charset="0"/>
                <a:ea typeface="ＭＳ Ｐゴシック" charset="-128"/>
                <a:cs typeface="ＭＳ Ｐゴシック" charset="-128"/>
              </a:rPr>
              <a:t>New Jerusalem</a:t>
            </a:r>
          </a:p>
          <a:p>
            <a:pPr algn="ctr">
              <a:defRPr/>
            </a:pPr>
            <a:r>
              <a:rPr lang="en-US" sz="800" b="1" dirty="0">
                <a:solidFill>
                  <a:srgbClr val="FFFFFF"/>
                </a:solidFill>
                <a:latin typeface="Arial" pitchFamily="24" charset="0"/>
                <a:ea typeface="ＭＳ Ｐゴシック" charset="-128"/>
                <a:cs typeface="ＭＳ Ｐゴシック" charset="-128"/>
              </a:rPr>
              <a:t>(Rev. 21–22)</a:t>
            </a:r>
          </a:p>
        </p:txBody>
      </p:sp>
      <p:sp>
        <p:nvSpPr>
          <p:cNvPr id="104496" name="Rectangle 48"/>
          <p:cNvSpPr>
            <a:spLocks noChangeArrowheads="1"/>
          </p:cNvSpPr>
          <p:nvPr/>
        </p:nvSpPr>
        <p:spPr bwMode="auto">
          <a:xfrm>
            <a:off x="7724775" y="3389313"/>
            <a:ext cx="803275" cy="950912"/>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488" tIns="44450" rIns="90488" bIns="44450">
            <a:spAutoFit/>
          </a:bodyPr>
          <a:lstStyle/>
          <a:p>
            <a:pPr algn="ctr">
              <a:defRPr/>
            </a:pPr>
            <a:r>
              <a:rPr lang="en-US" sz="800" b="1" dirty="0">
                <a:solidFill>
                  <a:srgbClr val="000000"/>
                </a:solidFill>
                <a:latin typeface="Arial" pitchFamily="24" charset="0"/>
                <a:ea typeface="ＭＳ Ｐゴシック" charset="-128"/>
                <a:cs typeface="ＭＳ Ｐゴシック" charset="-128"/>
              </a:rPr>
              <a:t>Christ reigns over the world </a:t>
            </a:r>
          </a:p>
          <a:p>
            <a:pPr algn="ctr">
              <a:defRPr/>
            </a:pPr>
            <a:r>
              <a:rPr lang="en-US" sz="800" b="1" dirty="0">
                <a:solidFill>
                  <a:srgbClr val="000000"/>
                </a:solidFill>
                <a:latin typeface="Arial" pitchFamily="24" charset="0"/>
                <a:ea typeface="ＭＳ Ｐゴシック" charset="-128"/>
                <a:cs typeface="ＭＳ Ｐゴシック" charset="-128"/>
              </a:rPr>
              <a:t>(Isa. 11) </a:t>
            </a:r>
          </a:p>
          <a:p>
            <a:pPr algn="ctr">
              <a:defRPr/>
            </a:pPr>
            <a:r>
              <a:rPr lang="en-US" sz="800" b="1" dirty="0">
                <a:solidFill>
                  <a:srgbClr val="000000"/>
                </a:solidFill>
                <a:latin typeface="Arial" pitchFamily="24" charset="0"/>
                <a:ea typeface="ＭＳ Ｐゴシック" charset="-128"/>
                <a:cs typeface="ＭＳ Ｐゴシック" charset="-128"/>
              </a:rPr>
              <a:t>with saints (Rev. 5:10; 20:4-6)</a:t>
            </a:r>
          </a:p>
        </p:txBody>
      </p:sp>
      <p:sp>
        <p:nvSpPr>
          <p:cNvPr id="104497" name="Rectangle 49"/>
          <p:cNvSpPr>
            <a:spLocks noChangeArrowheads="1"/>
          </p:cNvSpPr>
          <p:nvPr/>
        </p:nvSpPr>
        <p:spPr bwMode="auto">
          <a:xfrm>
            <a:off x="7850188" y="947738"/>
            <a:ext cx="1076325" cy="70485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algn="ctr">
              <a:defRPr/>
            </a:pPr>
            <a:r>
              <a:rPr lang="en-US" sz="800" b="1">
                <a:solidFill>
                  <a:srgbClr val="FFFFFF"/>
                </a:solidFill>
                <a:effectLst>
                  <a:outerShdw blurRad="38100" dist="38100" dir="2700000" algn="tl">
                    <a:srgbClr val="000000"/>
                  </a:outerShdw>
                </a:effectLst>
                <a:latin typeface="Arial" charset="0"/>
                <a:cs typeface="Arial" charset="0"/>
              </a:rPr>
              <a:t>Christ rules over everything with saints (Eph. 1:9-10; Rev. 20:1-6; 22:5b)</a:t>
            </a:r>
          </a:p>
        </p:txBody>
      </p:sp>
      <p:grpSp>
        <p:nvGrpSpPr>
          <p:cNvPr id="319535" name="Group 50"/>
          <p:cNvGrpSpPr>
            <a:grpSpLocks/>
          </p:cNvGrpSpPr>
          <p:nvPr/>
        </p:nvGrpSpPr>
        <p:grpSpPr bwMode="auto">
          <a:xfrm>
            <a:off x="4679950" y="4954588"/>
            <a:ext cx="76200" cy="304800"/>
            <a:chOff x="2928" y="3216"/>
            <a:chExt cx="48" cy="192"/>
          </a:xfrm>
        </p:grpSpPr>
        <p:sp>
          <p:nvSpPr>
            <p:cNvPr id="319590" name="Line 51"/>
            <p:cNvSpPr>
              <a:spLocks noChangeShapeType="1"/>
            </p:cNvSpPr>
            <p:nvPr/>
          </p:nvSpPr>
          <p:spPr bwMode="auto">
            <a:xfrm>
              <a:off x="2928" y="3216"/>
              <a:ext cx="48" cy="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319591" name="Line 52"/>
            <p:cNvSpPr>
              <a:spLocks noChangeShapeType="1"/>
            </p:cNvSpPr>
            <p:nvPr/>
          </p:nvSpPr>
          <p:spPr bwMode="auto">
            <a:xfrm>
              <a:off x="2928" y="3408"/>
              <a:ext cx="48" cy="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319592" name="Line 53"/>
            <p:cNvSpPr>
              <a:spLocks noChangeShapeType="1"/>
            </p:cNvSpPr>
            <p:nvPr/>
          </p:nvSpPr>
          <p:spPr bwMode="auto">
            <a:xfrm>
              <a:off x="2976" y="3216"/>
              <a:ext cx="0" cy="192"/>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319536" name="Group 54"/>
          <p:cNvGrpSpPr>
            <a:grpSpLocks/>
          </p:cNvGrpSpPr>
          <p:nvPr/>
        </p:nvGrpSpPr>
        <p:grpSpPr bwMode="auto">
          <a:xfrm>
            <a:off x="4946650" y="5311775"/>
            <a:ext cx="76200" cy="212725"/>
            <a:chOff x="3072" y="3418"/>
            <a:chExt cx="48" cy="134"/>
          </a:xfrm>
        </p:grpSpPr>
        <p:sp>
          <p:nvSpPr>
            <p:cNvPr id="319587" name="Line 55"/>
            <p:cNvSpPr>
              <a:spLocks noChangeShapeType="1"/>
            </p:cNvSpPr>
            <p:nvPr/>
          </p:nvSpPr>
          <p:spPr bwMode="auto">
            <a:xfrm>
              <a:off x="3072" y="3418"/>
              <a:ext cx="48" cy="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319588" name="Line 56"/>
            <p:cNvSpPr>
              <a:spLocks noChangeShapeType="1"/>
            </p:cNvSpPr>
            <p:nvPr/>
          </p:nvSpPr>
          <p:spPr bwMode="auto">
            <a:xfrm>
              <a:off x="3072" y="3552"/>
              <a:ext cx="48" cy="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319589" name="Line 57"/>
            <p:cNvSpPr>
              <a:spLocks noChangeShapeType="1"/>
            </p:cNvSpPr>
            <p:nvPr/>
          </p:nvSpPr>
          <p:spPr bwMode="auto">
            <a:xfrm>
              <a:off x="3120" y="3418"/>
              <a:ext cx="0" cy="134"/>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grpSp>
      <p:sp>
        <p:nvSpPr>
          <p:cNvPr id="104506" name="Rectangle 58"/>
          <p:cNvSpPr>
            <a:spLocks noChangeArrowheads="1"/>
          </p:cNvSpPr>
          <p:nvPr/>
        </p:nvSpPr>
        <p:spPr bwMode="auto">
          <a:xfrm rot="16200000">
            <a:off x="1532732" y="2543969"/>
            <a:ext cx="598487" cy="33337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a:defRPr/>
            </a:pPr>
            <a:r>
              <a:rPr lang="en-US" sz="1600" b="1">
                <a:solidFill>
                  <a:srgbClr val="FFFFFF"/>
                </a:solidFill>
                <a:latin typeface="Nadianne" charset="0"/>
                <a:ea typeface="ＭＳ Ｐゴシック" charset="-128"/>
                <a:cs typeface="ＭＳ Ｐゴシック" charset="-128"/>
              </a:rPr>
              <a:t>land</a:t>
            </a:r>
          </a:p>
        </p:txBody>
      </p:sp>
      <p:sp>
        <p:nvSpPr>
          <p:cNvPr id="104507" name="Rectangle 59"/>
          <p:cNvSpPr>
            <a:spLocks noChangeArrowheads="1"/>
          </p:cNvSpPr>
          <p:nvPr/>
        </p:nvSpPr>
        <p:spPr bwMode="auto">
          <a:xfrm rot="16200000">
            <a:off x="1893888" y="3694113"/>
            <a:ext cx="644525" cy="33337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a:defRPr/>
            </a:pPr>
            <a:r>
              <a:rPr lang="en-US" sz="1600" b="1">
                <a:solidFill>
                  <a:srgbClr val="FFFFFF"/>
                </a:solidFill>
                <a:latin typeface="Nadianne" charset="0"/>
                <a:ea typeface="ＭＳ Ｐゴシック" charset="-128"/>
                <a:cs typeface="ＭＳ Ｐゴシック" charset="-128"/>
              </a:rPr>
              <a:t>seed</a:t>
            </a:r>
          </a:p>
        </p:txBody>
      </p:sp>
      <p:sp>
        <p:nvSpPr>
          <p:cNvPr id="104508" name="Rectangle 60"/>
          <p:cNvSpPr>
            <a:spLocks noChangeArrowheads="1"/>
          </p:cNvSpPr>
          <p:nvPr/>
        </p:nvSpPr>
        <p:spPr bwMode="auto">
          <a:xfrm rot="16200000">
            <a:off x="2378869" y="4898231"/>
            <a:ext cx="1004888" cy="33337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a:defRPr/>
            </a:pPr>
            <a:r>
              <a:rPr lang="en-US" sz="1600" b="1">
                <a:solidFill>
                  <a:srgbClr val="FFFFFF"/>
                </a:solidFill>
                <a:latin typeface="Nadianne" charset="0"/>
                <a:ea typeface="ＭＳ Ｐゴシック" charset="-128"/>
                <a:cs typeface="ＭＳ Ｐゴシック" charset="-128"/>
              </a:rPr>
              <a:t>blessing</a:t>
            </a:r>
          </a:p>
        </p:txBody>
      </p:sp>
      <p:sp>
        <p:nvSpPr>
          <p:cNvPr id="104509" name="Rectangle 61"/>
          <p:cNvSpPr>
            <a:spLocks noChangeArrowheads="1"/>
          </p:cNvSpPr>
          <p:nvPr/>
        </p:nvSpPr>
        <p:spPr bwMode="auto">
          <a:xfrm rot="16200000">
            <a:off x="904081" y="3653632"/>
            <a:ext cx="1449387" cy="304800"/>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a:defRPr/>
            </a:pPr>
            <a:r>
              <a:rPr lang="en-US" sz="1400" b="1" dirty="0">
                <a:solidFill>
                  <a:srgbClr val="FFFFFF"/>
                </a:solidFill>
                <a:latin typeface="Arial" pitchFamily="24" charset="0"/>
                <a:ea typeface="ＭＳ Ｐゴシック" charset="-128"/>
                <a:cs typeface="ＭＳ Ｐゴシック" charset="-128"/>
              </a:rPr>
              <a:t>Genesis 12:1-3</a:t>
            </a:r>
          </a:p>
        </p:txBody>
      </p:sp>
      <p:sp>
        <p:nvSpPr>
          <p:cNvPr id="104510" name="Rectangle 62"/>
          <p:cNvSpPr>
            <a:spLocks noChangeArrowheads="1"/>
          </p:cNvSpPr>
          <p:nvPr/>
        </p:nvSpPr>
        <p:spPr bwMode="auto">
          <a:xfrm>
            <a:off x="8416925" y="3389313"/>
            <a:ext cx="750888" cy="822325"/>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488" tIns="44450" rIns="90488" bIns="44450">
            <a:spAutoFit/>
          </a:bodyPr>
          <a:lstStyle/>
          <a:p>
            <a:pPr algn="ctr">
              <a:defRPr/>
            </a:pPr>
            <a:r>
              <a:rPr lang="en-US" sz="800" b="1">
                <a:solidFill>
                  <a:srgbClr val="000000"/>
                </a:solidFill>
                <a:latin typeface="Arial" pitchFamily="24" charset="0"/>
                <a:ea typeface="ＭＳ Ｐゴシック" charset="-128"/>
                <a:cs typeface="ＭＳ Ｐゴシック" charset="-128"/>
              </a:rPr>
              <a:t>Christ hands kingdom over to Father (1  </a:t>
            </a:r>
          </a:p>
          <a:p>
            <a:pPr algn="ctr">
              <a:defRPr/>
            </a:pPr>
            <a:r>
              <a:rPr lang="en-US" sz="800" b="1">
                <a:solidFill>
                  <a:srgbClr val="000000"/>
                </a:solidFill>
                <a:latin typeface="Arial" pitchFamily="24" charset="0"/>
                <a:ea typeface="ＭＳ Ｐゴシック" charset="-128"/>
                <a:cs typeface="ＭＳ Ｐゴシック" charset="-128"/>
              </a:rPr>
              <a:t> Cor. 15:24)</a:t>
            </a:r>
          </a:p>
        </p:txBody>
      </p:sp>
      <p:grpSp>
        <p:nvGrpSpPr>
          <p:cNvPr id="319542" name="Group 63"/>
          <p:cNvGrpSpPr>
            <a:grpSpLocks/>
          </p:cNvGrpSpPr>
          <p:nvPr/>
        </p:nvGrpSpPr>
        <p:grpSpPr bwMode="auto">
          <a:xfrm>
            <a:off x="7854950" y="1636713"/>
            <a:ext cx="611188" cy="450850"/>
            <a:chOff x="4928" y="1056"/>
            <a:chExt cx="385" cy="284"/>
          </a:xfrm>
        </p:grpSpPr>
        <p:sp>
          <p:nvSpPr>
            <p:cNvPr id="104512" name="Freeform 64"/>
            <p:cNvSpPr>
              <a:spLocks/>
            </p:cNvSpPr>
            <p:nvPr/>
          </p:nvSpPr>
          <p:spPr bwMode="auto">
            <a:xfrm>
              <a:off x="4928" y="1056"/>
              <a:ext cx="385" cy="193"/>
            </a:xfrm>
            <a:custGeom>
              <a:avLst/>
              <a:gdLst/>
              <a:ahLst/>
              <a:cxnLst>
                <a:cxn ang="0">
                  <a:pos x="0" y="192"/>
                </a:cxn>
                <a:cxn ang="0">
                  <a:pos x="48" y="0"/>
                </a:cxn>
                <a:cxn ang="0">
                  <a:pos x="96" y="96"/>
                </a:cxn>
                <a:cxn ang="0">
                  <a:pos x="100" y="98"/>
                </a:cxn>
                <a:cxn ang="0">
                  <a:pos x="144" y="0"/>
                </a:cxn>
                <a:cxn ang="0">
                  <a:pos x="192" y="96"/>
                </a:cxn>
                <a:cxn ang="0">
                  <a:pos x="240" y="0"/>
                </a:cxn>
                <a:cxn ang="0">
                  <a:pos x="288" y="96"/>
                </a:cxn>
                <a:cxn ang="0">
                  <a:pos x="336" y="0"/>
                </a:cxn>
                <a:cxn ang="0">
                  <a:pos x="384" y="192"/>
                </a:cxn>
              </a:cxnLst>
              <a:rect l="0" t="0" r="r" b="b"/>
              <a:pathLst>
                <a:path w="385" h="193">
                  <a:moveTo>
                    <a:pt x="0" y="192"/>
                  </a:moveTo>
                  <a:lnTo>
                    <a:pt x="48" y="0"/>
                  </a:lnTo>
                  <a:lnTo>
                    <a:pt x="96" y="96"/>
                  </a:lnTo>
                  <a:lnTo>
                    <a:pt x="100" y="98"/>
                  </a:lnTo>
                  <a:lnTo>
                    <a:pt x="144" y="0"/>
                  </a:lnTo>
                  <a:lnTo>
                    <a:pt x="192" y="96"/>
                  </a:lnTo>
                  <a:lnTo>
                    <a:pt x="240" y="0"/>
                  </a:lnTo>
                  <a:lnTo>
                    <a:pt x="288" y="96"/>
                  </a:lnTo>
                  <a:lnTo>
                    <a:pt x="336" y="0"/>
                  </a:lnTo>
                  <a:lnTo>
                    <a:pt x="384" y="192"/>
                  </a:lnTo>
                </a:path>
              </a:pathLst>
            </a:custGeom>
            <a:solidFill>
              <a:schemeClr val="folHlink"/>
            </a:solidFill>
            <a:ln w="12700" cap="rnd" cmpd="sng">
              <a:solidFill>
                <a:schemeClr val="tx1"/>
              </a:solidFill>
              <a:prstDash val="solid"/>
              <a:round/>
              <a:headEnd type="none" w="med" len="med"/>
              <a:tailEnd type="none" w="med" len="med"/>
            </a:ln>
            <a:effectLst>
              <a:outerShdw blurRad="63500" dist="35921" dir="2700000" algn="ctr" rotWithShape="0">
                <a:srgbClr val="000000">
                  <a:alpha val="74998"/>
                </a:srgbClr>
              </a:outerShdw>
            </a:effectLst>
          </p:spPr>
          <p:txBody>
            <a:bodyPr/>
            <a:lstStyle/>
            <a:p>
              <a:pPr eaLnBrk="1" hangingPunct="1">
                <a:defRPr/>
              </a:pPr>
              <a:endParaRPr lang="en-US" sz="2400">
                <a:solidFill>
                  <a:srgbClr val="FFFFFF"/>
                </a:solidFill>
                <a:latin typeface="Times New Roman" pitchFamily="24" charset="0"/>
                <a:ea typeface="ＭＳ Ｐゴシック" charset="-128"/>
                <a:cs typeface="ＭＳ Ｐゴシック" charset="-128"/>
              </a:endParaRPr>
            </a:p>
          </p:txBody>
        </p:sp>
        <p:sp>
          <p:nvSpPr>
            <p:cNvPr id="104513" name="Rectangle 65"/>
            <p:cNvSpPr>
              <a:spLocks noChangeArrowheads="1"/>
            </p:cNvSpPr>
            <p:nvPr/>
          </p:nvSpPr>
          <p:spPr bwMode="auto">
            <a:xfrm>
              <a:off x="4928" y="1248"/>
              <a:ext cx="384" cy="48"/>
            </a:xfrm>
            <a:prstGeom prst="rect">
              <a:avLst/>
            </a:prstGeom>
            <a:solidFill>
              <a:schemeClr val="folHlink"/>
            </a:solidFill>
            <a:ln w="12700">
              <a:noFill/>
              <a:miter lim="800000"/>
              <a:headEnd/>
              <a:tailEnd/>
            </a:ln>
            <a:effectLst>
              <a:outerShdw blurRad="63500" dist="35921" dir="2700000" algn="ctr" rotWithShape="0">
                <a:srgbClr val="000000">
                  <a:alpha val="74998"/>
                </a:srgbClr>
              </a:outerShdw>
            </a:effectLst>
          </p:spPr>
          <p:txBody>
            <a:bodyPr wrap="none" anchor="ctr"/>
            <a:lstStyle/>
            <a:p>
              <a:pPr eaLnBrk="1" hangingPunct="1">
                <a:defRPr/>
              </a:pPr>
              <a:endParaRPr lang="en-US" sz="2400">
                <a:solidFill>
                  <a:srgbClr val="FFFFFF"/>
                </a:solidFill>
                <a:latin typeface="Times New Roman" pitchFamily="24" charset="0"/>
                <a:ea typeface="ＭＳ Ｐゴシック" charset="-128"/>
                <a:cs typeface="ＭＳ Ｐゴシック" charset="-128"/>
              </a:endParaRPr>
            </a:p>
          </p:txBody>
        </p:sp>
        <p:sp>
          <p:nvSpPr>
            <p:cNvPr id="104514" name="Oval 66"/>
            <p:cNvSpPr>
              <a:spLocks noChangeArrowheads="1"/>
            </p:cNvSpPr>
            <p:nvPr/>
          </p:nvSpPr>
          <p:spPr bwMode="auto">
            <a:xfrm>
              <a:off x="4932" y="1252"/>
              <a:ext cx="376" cy="88"/>
            </a:xfrm>
            <a:prstGeom prst="ellipse">
              <a:avLst/>
            </a:prstGeom>
            <a:solidFill>
              <a:schemeClr val="hlink"/>
            </a:solidFill>
            <a:ln w="12700">
              <a:solidFill>
                <a:schemeClr val="tx1"/>
              </a:solidFill>
              <a:round/>
              <a:headEnd/>
              <a:tailEnd/>
            </a:ln>
            <a:effectLst>
              <a:outerShdw blurRad="63500" dist="35921" dir="2700000" algn="ctr" rotWithShape="0">
                <a:srgbClr val="000000">
                  <a:alpha val="74998"/>
                </a:srgbClr>
              </a:outerShdw>
            </a:effectLst>
          </p:spPr>
          <p:txBody>
            <a:bodyPr wrap="none" anchor="ctr"/>
            <a:lstStyle/>
            <a:p>
              <a:pPr eaLnBrk="1" hangingPunct="1">
                <a:defRPr/>
              </a:pPr>
              <a:endParaRPr lang="en-US" sz="2400">
                <a:solidFill>
                  <a:srgbClr val="FFFFFF"/>
                </a:solidFill>
                <a:latin typeface="Times New Roman" pitchFamily="24" charset="0"/>
                <a:ea typeface="ＭＳ Ｐゴシック" charset="-128"/>
                <a:cs typeface="ＭＳ Ｐゴシック" charset="-128"/>
              </a:endParaRPr>
            </a:p>
          </p:txBody>
        </p:sp>
        <p:sp>
          <p:nvSpPr>
            <p:cNvPr id="104515" name="Line 67"/>
            <p:cNvSpPr>
              <a:spLocks noChangeShapeType="1"/>
            </p:cNvSpPr>
            <p:nvPr/>
          </p:nvSpPr>
          <p:spPr bwMode="auto">
            <a:xfrm>
              <a:off x="4928" y="1248"/>
              <a:ext cx="0" cy="48"/>
            </a:xfrm>
            <a:prstGeom prst="line">
              <a:avLst/>
            </a:prstGeom>
            <a:noFill/>
            <a:ln w="12700">
              <a:solidFill>
                <a:schemeClr val="tx1"/>
              </a:solidFill>
              <a:round/>
              <a:headEnd/>
              <a:tailEnd/>
            </a:ln>
            <a:effectLst>
              <a:outerShdw blurRad="63500" dist="35921" dir="2700000" algn="ctr" rotWithShape="0">
                <a:srgbClr val="000000">
                  <a:alpha val="74998"/>
                </a:srgbClr>
              </a:outerShdw>
            </a:effectLst>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104516" name="Line 68"/>
            <p:cNvSpPr>
              <a:spLocks noChangeShapeType="1"/>
            </p:cNvSpPr>
            <p:nvPr/>
          </p:nvSpPr>
          <p:spPr bwMode="auto">
            <a:xfrm>
              <a:off x="5312" y="1248"/>
              <a:ext cx="0" cy="48"/>
            </a:xfrm>
            <a:prstGeom prst="line">
              <a:avLst/>
            </a:prstGeom>
            <a:noFill/>
            <a:ln w="12700">
              <a:solidFill>
                <a:schemeClr val="tx1"/>
              </a:solidFill>
              <a:round/>
              <a:headEnd/>
              <a:tailEnd/>
            </a:ln>
            <a:effectLst>
              <a:outerShdw blurRad="63500" dist="35921" dir="2700000" algn="ctr" rotWithShape="0">
                <a:srgbClr val="000000">
                  <a:alpha val="74998"/>
                </a:srgbClr>
              </a:outerShdw>
            </a:effectLst>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grpSp>
      <p:grpSp>
        <p:nvGrpSpPr>
          <p:cNvPr id="319543" name="Group 69"/>
          <p:cNvGrpSpPr>
            <a:grpSpLocks/>
          </p:cNvGrpSpPr>
          <p:nvPr/>
        </p:nvGrpSpPr>
        <p:grpSpPr bwMode="auto">
          <a:xfrm>
            <a:off x="4832350" y="5053013"/>
            <a:ext cx="1184275" cy="104775"/>
            <a:chOff x="3024" y="3278"/>
            <a:chExt cx="746" cy="66"/>
          </a:xfrm>
        </p:grpSpPr>
        <p:sp>
          <p:nvSpPr>
            <p:cNvPr id="319580" name="Line 70"/>
            <p:cNvSpPr>
              <a:spLocks noChangeShapeType="1"/>
            </p:cNvSpPr>
            <p:nvPr/>
          </p:nvSpPr>
          <p:spPr bwMode="auto">
            <a:xfrm>
              <a:off x="3024" y="3312"/>
              <a:ext cx="672" cy="0"/>
            </a:xfrm>
            <a:prstGeom prst="line">
              <a:avLst/>
            </a:prstGeom>
            <a:noFill/>
            <a:ln w="12700">
              <a:solidFill>
                <a:schemeClr val="tx1"/>
              </a:solidFill>
              <a:prstDash val="sysDot"/>
              <a:round/>
              <a:headEnd/>
              <a:tailEnd/>
            </a:ln>
            <a:extLst>
              <a:ext uri="{909E8E84-426E-40dd-AFC4-6F175D3DCCD1}">
                <a14:hiddenFill xmlns="" xmlns:a14="http://schemas.microsoft.com/office/drawing/2010/main">
                  <a:noFill/>
                </a14:hiddenFill>
              </a:ext>
            </a:extLst>
          </p:spPr>
          <p:txBody>
            <a:bodyPr/>
            <a:lstStyle/>
            <a:p>
              <a:endParaRPr lang="en-US"/>
            </a:p>
          </p:txBody>
        </p:sp>
        <p:sp>
          <p:nvSpPr>
            <p:cNvPr id="319581" name="AutoShape 71"/>
            <p:cNvSpPr>
              <a:spLocks noChangeArrowheads="1"/>
            </p:cNvSpPr>
            <p:nvPr/>
          </p:nvSpPr>
          <p:spPr bwMode="auto">
            <a:xfrm rot="5400000">
              <a:off x="3717" y="3291"/>
              <a:ext cx="66" cy="40"/>
            </a:xfrm>
            <a:prstGeom prst="triangle">
              <a:avLst>
                <a:gd name="adj" fmla="val 49995"/>
              </a:avLst>
            </a:prstGeom>
            <a:solidFill>
              <a:schemeClr val="tx1"/>
            </a:solidFill>
            <a:ln w="12700">
              <a:solidFill>
                <a:schemeClr val="tx1"/>
              </a:solidFill>
              <a:miter lim="800000"/>
              <a:headEnd/>
              <a:tailEnd/>
            </a:ln>
          </p:spPr>
          <p:txBody>
            <a:bodyPr wrap="none" anchor="ctr"/>
            <a:lstStyle/>
            <a:p>
              <a:pPr eaLnBrk="1" hangingPunct="1"/>
              <a:endParaRPr lang="en-US" sz="2400">
                <a:solidFill>
                  <a:srgbClr val="FFFFFF"/>
                </a:solidFill>
                <a:latin typeface="Times New Roman" charset="0"/>
              </a:endParaRPr>
            </a:p>
          </p:txBody>
        </p:sp>
      </p:grpSp>
      <p:grpSp>
        <p:nvGrpSpPr>
          <p:cNvPr id="319544" name="Group 72"/>
          <p:cNvGrpSpPr>
            <a:grpSpLocks/>
          </p:cNvGrpSpPr>
          <p:nvPr/>
        </p:nvGrpSpPr>
        <p:grpSpPr bwMode="auto">
          <a:xfrm>
            <a:off x="5060950" y="5364163"/>
            <a:ext cx="3001963" cy="104775"/>
            <a:chOff x="3168" y="3458"/>
            <a:chExt cx="1891" cy="66"/>
          </a:xfrm>
        </p:grpSpPr>
        <p:sp>
          <p:nvSpPr>
            <p:cNvPr id="319578" name="Line 73"/>
            <p:cNvSpPr>
              <a:spLocks noChangeShapeType="1"/>
            </p:cNvSpPr>
            <p:nvPr/>
          </p:nvSpPr>
          <p:spPr bwMode="auto">
            <a:xfrm>
              <a:off x="3168" y="3493"/>
              <a:ext cx="1812" cy="6"/>
            </a:xfrm>
            <a:prstGeom prst="line">
              <a:avLst/>
            </a:prstGeom>
            <a:noFill/>
            <a:ln w="12700">
              <a:solidFill>
                <a:srgbClr val="010201"/>
              </a:solidFill>
              <a:prstDash val="sysDot"/>
              <a:round/>
              <a:headEnd/>
              <a:tailEnd/>
            </a:ln>
            <a:extLst>
              <a:ext uri="{909E8E84-426E-40dd-AFC4-6F175D3DCCD1}">
                <a14:hiddenFill xmlns="" xmlns:a14="http://schemas.microsoft.com/office/drawing/2010/main">
                  <a:noFill/>
                </a14:hiddenFill>
              </a:ext>
            </a:extLst>
          </p:spPr>
          <p:txBody>
            <a:bodyPr/>
            <a:lstStyle/>
            <a:p>
              <a:endParaRPr lang="en-US"/>
            </a:p>
          </p:txBody>
        </p:sp>
        <p:sp>
          <p:nvSpPr>
            <p:cNvPr id="319579" name="AutoShape 74"/>
            <p:cNvSpPr>
              <a:spLocks noChangeArrowheads="1"/>
            </p:cNvSpPr>
            <p:nvPr/>
          </p:nvSpPr>
          <p:spPr bwMode="auto">
            <a:xfrm rot="5400000">
              <a:off x="5006" y="3471"/>
              <a:ext cx="66" cy="40"/>
            </a:xfrm>
            <a:prstGeom prst="triangle">
              <a:avLst>
                <a:gd name="adj" fmla="val 49995"/>
              </a:avLst>
            </a:prstGeom>
            <a:solidFill>
              <a:schemeClr val="tx1"/>
            </a:solidFill>
            <a:ln w="12700">
              <a:solidFill>
                <a:srgbClr val="010201"/>
              </a:solidFill>
              <a:miter lim="800000"/>
              <a:headEnd/>
              <a:tailEnd/>
            </a:ln>
          </p:spPr>
          <p:txBody>
            <a:bodyPr wrap="none" anchor="ctr"/>
            <a:lstStyle/>
            <a:p>
              <a:pPr eaLnBrk="1" hangingPunct="1"/>
              <a:endParaRPr lang="en-US" sz="2400">
                <a:solidFill>
                  <a:srgbClr val="FFFFFF"/>
                </a:solidFill>
                <a:latin typeface="Times New Roman" charset="0"/>
              </a:endParaRPr>
            </a:p>
          </p:txBody>
        </p:sp>
      </p:grpSp>
      <p:sp>
        <p:nvSpPr>
          <p:cNvPr id="104524" name="Rectangle 76"/>
          <p:cNvSpPr>
            <a:spLocks noChangeArrowheads="1"/>
          </p:cNvSpPr>
          <p:nvPr/>
        </p:nvSpPr>
        <p:spPr bwMode="auto">
          <a:xfrm>
            <a:off x="0" y="6424613"/>
            <a:ext cx="9144000" cy="396875"/>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algn="ctr">
              <a:defRPr/>
            </a:pPr>
            <a:r>
              <a:rPr lang="en-US" sz="1000" b="1" dirty="0">
                <a:solidFill>
                  <a:srgbClr val="FFFFFF"/>
                </a:solidFill>
                <a:effectLst>
                  <a:outerShdw blurRad="38100" dist="38100" dir="2700000" algn="tl">
                    <a:srgbClr val="000000"/>
                  </a:outerShdw>
                </a:effectLst>
                <a:latin typeface="Arial" charset="0"/>
                <a:cs typeface="Arial" charset="0"/>
              </a:rPr>
              <a:t>Scripture has a dual kingdom-covenant emphasis.  Israel</a:t>
            </a:r>
            <a:r>
              <a:rPr lang="fr-FR" sz="1000" b="1" dirty="0">
                <a:solidFill>
                  <a:srgbClr val="FFFFFF"/>
                </a:solidFill>
                <a:effectLst>
                  <a:outerShdw blurRad="38100" dist="38100" dir="2700000" algn="tl">
                    <a:srgbClr val="000000"/>
                  </a:outerShdw>
                </a:effectLst>
                <a:latin typeface="Arial" charset="0"/>
                <a:cs typeface="Arial" charset="0"/>
              </a:rPr>
              <a:t>'</a:t>
            </a:r>
            <a:r>
              <a:rPr lang="en-US" sz="1000" b="1" dirty="0">
                <a:solidFill>
                  <a:srgbClr val="FFFFFF"/>
                </a:solidFill>
                <a:effectLst>
                  <a:outerShdw blurRad="38100" dist="38100" dir="2700000" algn="tl">
                    <a:srgbClr val="000000"/>
                  </a:outerShdw>
                </a:effectLst>
                <a:latin typeface="Arial" charset="0"/>
                <a:cs typeface="Arial" charset="0"/>
              </a:rPr>
              <a:t>s role from Abraham to Christ expands to include the Church (continuity) yet the Church never replaces the nation as the "new Israel" (discontinuity).  Israel will again enjoy world prominence after trusting in Christ at His second coming.</a:t>
            </a:r>
          </a:p>
        </p:txBody>
      </p:sp>
      <p:sp>
        <p:nvSpPr>
          <p:cNvPr id="104525" name="Rectangle 77"/>
          <p:cNvSpPr>
            <a:spLocks noChangeArrowheads="1"/>
          </p:cNvSpPr>
          <p:nvPr/>
        </p:nvSpPr>
        <p:spPr bwMode="auto">
          <a:xfrm>
            <a:off x="5030788" y="2055813"/>
            <a:ext cx="600075" cy="22542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a:defRPr/>
            </a:pPr>
            <a:r>
              <a:rPr lang="en-US" sz="900" b="1" dirty="0">
                <a:solidFill>
                  <a:srgbClr val="FFFFFF"/>
                </a:solidFill>
                <a:latin typeface="Arial" pitchFamily="24" charset="0"/>
                <a:ea typeface="ＭＳ Ｐゴシック" charset="-128"/>
                <a:cs typeface="ＭＳ Ｐゴシック" charset="-128"/>
              </a:rPr>
              <a:t>ISRAEL</a:t>
            </a:r>
          </a:p>
        </p:txBody>
      </p:sp>
      <p:sp>
        <p:nvSpPr>
          <p:cNvPr id="104526" name="Rectangle 78"/>
          <p:cNvSpPr>
            <a:spLocks noChangeArrowheads="1"/>
          </p:cNvSpPr>
          <p:nvPr/>
        </p:nvSpPr>
        <p:spPr bwMode="auto">
          <a:xfrm>
            <a:off x="6334125" y="2055813"/>
            <a:ext cx="676275" cy="22542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a:defRPr/>
            </a:pPr>
            <a:r>
              <a:rPr lang="en-US" sz="900" b="1">
                <a:solidFill>
                  <a:srgbClr val="FFFFFF"/>
                </a:solidFill>
                <a:latin typeface="Arial" pitchFamily="24" charset="0"/>
                <a:ea typeface="ＭＳ Ｐゴシック" charset="-128"/>
                <a:cs typeface="ＭＳ Ｐゴシック" charset="-128"/>
              </a:rPr>
              <a:t>CHURCH</a:t>
            </a:r>
          </a:p>
        </p:txBody>
      </p:sp>
      <p:sp>
        <p:nvSpPr>
          <p:cNvPr id="104527" name="Rectangle 79"/>
          <p:cNvSpPr>
            <a:spLocks noChangeArrowheads="1"/>
          </p:cNvSpPr>
          <p:nvPr/>
        </p:nvSpPr>
        <p:spPr bwMode="auto">
          <a:xfrm>
            <a:off x="4800600" y="2200275"/>
            <a:ext cx="976313" cy="211138"/>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algn="ctr">
              <a:defRPr/>
            </a:pPr>
            <a:r>
              <a:rPr lang="en-US" sz="800" b="1">
                <a:solidFill>
                  <a:srgbClr val="FFFFFF"/>
                </a:solidFill>
                <a:latin typeface="Arial" pitchFamily="24" charset="0"/>
                <a:ea typeface="ＭＳ Ｐゴシック" charset="-128"/>
                <a:cs typeface="ＭＳ Ｐゴシック" charset="-128"/>
              </a:rPr>
              <a:t>(National Focus)</a:t>
            </a:r>
          </a:p>
        </p:txBody>
      </p:sp>
      <p:graphicFrame>
        <p:nvGraphicFramePr>
          <p:cNvPr id="319549" name="Object 2"/>
          <p:cNvGraphicFramePr>
            <a:graphicFrameLocks/>
          </p:cNvGraphicFramePr>
          <p:nvPr/>
        </p:nvGraphicFramePr>
        <p:xfrm>
          <a:off x="7423150" y="85725"/>
          <a:ext cx="665163" cy="636588"/>
        </p:xfrm>
        <a:graphic>
          <a:graphicData uri="http://schemas.openxmlformats.org/presentationml/2006/ole">
            <mc:AlternateContent xmlns:mc="http://schemas.openxmlformats.org/markup-compatibility/2006">
              <mc:Choice xmlns:v="urn:schemas-microsoft-com:vml" Requires="v">
                <p:oleObj name="Microsoft ClipArt Gallery" r:id="rId3" imgW="2120900" imgH="2108200" progId="">
                  <p:embed/>
                </p:oleObj>
              </mc:Choice>
              <mc:Fallback>
                <p:oleObj name="Microsoft ClipArt Gallery" r:id="rId3" imgW="2120900" imgH="2108200" progId="">
                  <p:embed/>
                  <p:pic>
                    <p:nvPicPr>
                      <p:cNvPr id="0" name="Object 2"/>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23150" y="85725"/>
                        <a:ext cx="665163" cy="6365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104529" name="Rectangle 81"/>
          <p:cNvSpPr>
            <a:spLocks noChangeArrowheads="1"/>
          </p:cNvSpPr>
          <p:nvPr/>
        </p:nvSpPr>
        <p:spPr bwMode="auto">
          <a:xfrm>
            <a:off x="5932488" y="2200275"/>
            <a:ext cx="1479550" cy="211138"/>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algn="ctr">
              <a:defRPr/>
            </a:pPr>
            <a:r>
              <a:rPr lang="en-US" sz="800" b="1" dirty="0">
                <a:solidFill>
                  <a:srgbClr val="FFFFFF"/>
                </a:solidFill>
                <a:latin typeface="Arial" pitchFamily="24" charset="0"/>
                <a:ea typeface="ＭＳ Ｐゴシック" charset="-128"/>
                <a:cs typeface="ＭＳ Ｐゴシック" charset="-128"/>
              </a:rPr>
              <a:t>The "New Man" (Eph. 2:15)</a:t>
            </a:r>
          </a:p>
        </p:txBody>
      </p:sp>
      <p:sp>
        <p:nvSpPr>
          <p:cNvPr id="319551" name="Line 82"/>
          <p:cNvSpPr>
            <a:spLocks noChangeShapeType="1"/>
          </p:cNvSpPr>
          <p:nvPr/>
        </p:nvSpPr>
        <p:spPr bwMode="auto">
          <a:xfrm>
            <a:off x="5815013" y="2076450"/>
            <a:ext cx="0" cy="1185863"/>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04531" name="Rectangle 83"/>
          <p:cNvSpPr>
            <a:spLocks noChangeArrowheads="1"/>
          </p:cNvSpPr>
          <p:nvPr/>
        </p:nvSpPr>
        <p:spPr bwMode="auto">
          <a:xfrm>
            <a:off x="8245475" y="5710238"/>
            <a:ext cx="863600" cy="30480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a:defRPr/>
            </a:pPr>
            <a:r>
              <a:rPr lang="en-US" sz="700" b="1" i="1" dirty="0">
                <a:solidFill>
                  <a:srgbClr val="FFFFFF"/>
                </a:solidFill>
                <a:latin typeface="Arial" pitchFamily="24" charset="0"/>
                <a:ea typeface="ＭＳ Ｐゴシック" charset="-128"/>
                <a:cs typeface="ＭＳ Ｐゴシック" charset="-128"/>
              </a:rPr>
              <a:t>Sixth Edition</a:t>
            </a:r>
          </a:p>
          <a:p>
            <a:pPr>
              <a:defRPr/>
            </a:pPr>
            <a:r>
              <a:rPr lang="en-US" sz="700" b="1" i="1" dirty="0">
                <a:solidFill>
                  <a:srgbClr val="FFFFFF"/>
                </a:solidFill>
                <a:latin typeface="Arial" pitchFamily="24" charset="0"/>
                <a:ea typeface="ＭＳ Ｐゴシック" charset="-128"/>
                <a:cs typeface="ＭＳ Ｐゴシック" charset="-128"/>
              </a:rPr>
              <a:t>15 June 2012</a:t>
            </a:r>
          </a:p>
        </p:txBody>
      </p:sp>
      <p:grpSp>
        <p:nvGrpSpPr>
          <p:cNvPr id="319553" name="Group 84"/>
          <p:cNvGrpSpPr>
            <a:grpSpLocks/>
          </p:cNvGrpSpPr>
          <p:nvPr/>
        </p:nvGrpSpPr>
        <p:grpSpPr bwMode="auto">
          <a:xfrm>
            <a:off x="1419225" y="2047875"/>
            <a:ext cx="165100" cy="176213"/>
            <a:chOff x="874" y="1315"/>
            <a:chExt cx="104" cy="111"/>
          </a:xfrm>
        </p:grpSpPr>
        <p:sp>
          <p:nvSpPr>
            <p:cNvPr id="319576" name="AutoShape 85"/>
            <p:cNvSpPr>
              <a:spLocks noChangeArrowheads="1"/>
            </p:cNvSpPr>
            <p:nvPr/>
          </p:nvSpPr>
          <p:spPr bwMode="auto">
            <a:xfrm>
              <a:off x="874" y="1315"/>
              <a:ext cx="100" cy="81"/>
            </a:xfrm>
            <a:prstGeom prst="triangle">
              <a:avLst>
                <a:gd name="adj" fmla="val 49995"/>
              </a:avLst>
            </a:prstGeom>
            <a:solidFill>
              <a:schemeClr val="tx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1" hangingPunct="1"/>
              <a:endParaRPr lang="en-US" sz="2400">
                <a:solidFill>
                  <a:srgbClr val="FFFFFF"/>
                </a:solidFill>
                <a:latin typeface="Times New Roman" charset="0"/>
              </a:endParaRPr>
            </a:p>
          </p:txBody>
        </p:sp>
        <p:sp>
          <p:nvSpPr>
            <p:cNvPr id="319577" name="AutoShape 86"/>
            <p:cNvSpPr>
              <a:spLocks noChangeArrowheads="1"/>
            </p:cNvSpPr>
            <p:nvPr/>
          </p:nvSpPr>
          <p:spPr bwMode="auto">
            <a:xfrm rot="10800000" flipH="1">
              <a:off x="876" y="1340"/>
              <a:ext cx="102" cy="86"/>
            </a:xfrm>
            <a:prstGeom prst="triangle">
              <a:avLst>
                <a:gd name="adj" fmla="val 49995"/>
              </a:avLst>
            </a:prstGeom>
            <a:solidFill>
              <a:schemeClr val="tx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1" hangingPunct="1"/>
              <a:endParaRPr lang="en-US" sz="2400">
                <a:solidFill>
                  <a:srgbClr val="FFFFFF"/>
                </a:solidFill>
                <a:latin typeface="Times New Roman" charset="0"/>
              </a:endParaRPr>
            </a:p>
          </p:txBody>
        </p:sp>
      </p:grpSp>
      <p:grpSp>
        <p:nvGrpSpPr>
          <p:cNvPr id="319554" name="Group 87"/>
          <p:cNvGrpSpPr>
            <a:grpSpLocks/>
          </p:cNvGrpSpPr>
          <p:nvPr/>
        </p:nvGrpSpPr>
        <p:grpSpPr bwMode="auto">
          <a:xfrm>
            <a:off x="2336800" y="3294063"/>
            <a:ext cx="288925" cy="222250"/>
            <a:chOff x="1452" y="2100"/>
            <a:chExt cx="182" cy="140"/>
          </a:xfrm>
        </p:grpSpPr>
        <p:sp>
          <p:nvSpPr>
            <p:cNvPr id="319571" name="Freeform 88"/>
            <p:cNvSpPr>
              <a:spLocks/>
            </p:cNvSpPr>
            <p:nvPr/>
          </p:nvSpPr>
          <p:spPr bwMode="auto">
            <a:xfrm>
              <a:off x="1452" y="2100"/>
              <a:ext cx="182" cy="97"/>
            </a:xfrm>
            <a:custGeom>
              <a:avLst/>
              <a:gdLst>
                <a:gd name="T0" fmla="*/ 0 w 182"/>
                <a:gd name="T1" fmla="*/ 96 h 97"/>
                <a:gd name="T2" fmla="*/ 23 w 182"/>
                <a:gd name="T3" fmla="*/ 0 h 97"/>
                <a:gd name="T4" fmla="*/ 45 w 182"/>
                <a:gd name="T5" fmla="*/ 48 h 97"/>
                <a:gd name="T6" fmla="*/ 47 w 182"/>
                <a:gd name="T7" fmla="*/ 49 h 97"/>
                <a:gd name="T8" fmla="*/ 68 w 182"/>
                <a:gd name="T9" fmla="*/ 0 h 97"/>
                <a:gd name="T10" fmla="*/ 91 w 182"/>
                <a:gd name="T11" fmla="*/ 48 h 97"/>
                <a:gd name="T12" fmla="*/ 113 w 182"/>
                <a:gd name="T13" fmla="*/ 0 h 97"/>
                <a:gd name="T14" fmla="*/ 136 w 182"/>
                <a:gd name="T15" fmla="*/ 48 h 97"/>
                <a:gd name="T16" fmla="*/ 158 w 182"/>
                <a:gd name="T17" fmla="*/ 0 h 97"/>
                <a:gd name="T18" fmla="*/ 181 w 182"/>
                <a:gd name="T19" fmla="*/ 96 h 9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82"/>
                <a:gd name="T31" fmla="*/ 0 h 97"/>
                <a:gd name="T32" fmla="*/ 182 w 182"/>
                <a:gd name="T33" fmla="*/ 97 h 9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82" h="97">
                  <a:moveTo>
                    <a:pt x="0" y="96"/>
                  </a:moveTo>
                  <a:lnTo>
                    <a:pt x="23" y="0"/>
                  </a:lnTo>
                  <a:lnTo>
                    <a:pt x="45" y="48"/>
                  </a:lnTo>
                  <a:lnTo>
                    <a:pt x="47" y="49"/>
                  </a:lnTo>
                  <a:lnTo>
                    <a:pt x="68" y="0"/>
                  </a:lnTo>
                  <a:lnTo>
                    <a:pt x="91" y="48"/>
                  </a:lnTo>
                  <a:lnTo>
                    <a:pt x="113" y="0"/>
                  </a:lnTo>
                  <a:lnTo>
                    <a:pt x="136" y="48"/>
                  </a:lnTo>
                  <a:lnTo>
                    <a:pt x="158" y="0"/>
                  </a:lnTo>
                  <a:lnTo>
                    <a:pt x="181" y="96"/>
                  </a:lnTo>
                </a:path>
              </a:pathLst>
            </a:custGeom>
            <a:solidFill>
              <a:schemeClr val="folHlink"/>
            </a:solidFill>
            <a:ln w="12700" cap="rnd">
              <a:solidFill>
                <a:schemeClr val="tx1"/>
              </a:solidFill>
              <a:round/>
              <a:headEnd/>
              <a:tailEnd/>
            </a:ln>
          </p:spPr>
          <p:txBody>
            <a:bodyPr/>
            <a:lstStyle/>
            <a:p>
              <a:endParaRPr lang="en-US"/>
            </a:p>
          </p:txBody>
        </p:sp>
        <p:sp>
          <p:nvSpPr>
            <p:cNvPr id="319572" name="Rectangle 89"/>
            <p:cNvSpPr>
              <a:spLocks noChangeArrowheads="1"/>
            </p:cNvSpPr>
            <p:nvPr/>
          </p:nvSpPr>
          <p:spPr bwMode="auto">
            <a:xfrm>
              <a:off x="1452" y="2196"/>
              <a:ext cx="181" cy="24"/>
            </a:xfrm>
            <a:prstGeom prst="rect">
              <a:avLst/>
            </a:prstGeom>
            <a:solidFill>
              <a:schemeClr val="folHlink"/>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1" hangingPunct="1"/>
              <a:endParaRPr lang="en-US" sz="2400">
                <a:solidFill>
                  <a:srgbClr val="FFFFFF"/>
                </a:solidFill>
                <a:latin typeface="Times New Roman" charset="0"/>
              </a:endParaRPr>
            </a:p>
          </p:txBody>
        </p:sp>
        <p:sp>
          <p:nvSpPr>
            <p:cNvPr id="319573" name="Oval 90"/>
            <p:cNvSpPr>
              <a:spLocks noChangeArrowheads="1"/>
            </p:cNvSpPr>
            <p:nvPr/>
          </p:nvSpPr>
          <p:spPr bwMode="auto">
            <a:xfrm>
              <a:off x="1456" y="2200"/>
              <a:ext cx="173" cy="40"/>
            </a:xfrm>
            <a:prstGeom prst="ellipse">
              <a:avLst/>
            </a:prstGeom>
            <a:solidFill>
              <a:schemeClr val="hlink"/>
            </a:solidFill>
            <a:ln w="12700">
              <a:solidFill>
                <a:schemeClr val="tx1"/>
              </a:solidFill>
              <a:round/>
              <a:headEnd/>
              <a:tailEnd/>
            </a:ln>
          </p:spPr>
          <p:txBody>
            <a:bodyPr wrap="none" anchor="ctr"/>
            <a:lstStyle/>
            <a:p>
              <a:pPr eaLnBrk="1" hangingPunct="1"/>
              <a:endParaRPr lang="en-US" sz="2400">
                <a:solidFill>
                  <a:srgbClr val="FFFFFF"/>
                </a:solidFill>
                <a:latin typeface="Times New Roman" charset="0"/>
              </a:endParaRPr>
            </a:p>
          </p:txBody>
        </p:sp>
        <p:sp>
          <p:nvSpPr>
            <p:cNvPr id="319574" name="Line 91"/>
            <p:cNvSpPr>
              <a:spLocks noChangeShapeType="1"/>
            </p:cNvSpPr>
            <p:nvPr/>
          </p:nvSpPr>
          <p:spPr bwMode="auto">
            <a:xfrm>
              <a:off x="1452" y="2196"/>
              <a:ext cx="0" cy="24"/>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319575" name="Line 92"/>
            <p:cNvSpPr>
              <a:spLocks noChangeShapeType="1"/>
            </p:cNvSpPr>
            <p:nvPr/>
          </p:nvSpPr>
          <p:spPr bwMode="auto">
            <a:xfrm>
              <a:off x="1633" y="2196"/>
              <a:ext cx="0" cy="24"/>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319555" name="Group 93"/>
          <p:cNvGrpSpPr>
            <a:grpSpLocks/>
          </p:cNvGrpSpPr>
          <p:nvPr/>
        </p:nvGrpSpPr>
        <p:grpSpPr bwMode="auto">
          <a:xfrm>
            <a:off x="1806575" y="1389063"/>
            <a:ext cx="298450" cy="238125"/>
            <a:chOff x="1118" y="900"/>
            <a:chExt cx="188" cy="150"/>
          </a:xfrm>
        </p:grpSpPr>
        <p:grpSp>
          <p:nvGrpSpPr>
            <p:cNvPr id="319565" name="Group 94"/>
            <p:cNvGrpSpPr>
              <a:grpSpLocks/>
            </p:cNvGrpSpPr>
            <p:nvPr/>
          </p:nvGrpSpPr>
          <p:grpSpPr bwMode="auto">
            <a:xfrm>
              <a:off x="1118" y="900"/>
              <a:ext cx="84" cy="150"/>
              <a:chOff x="1118" y="900"/>
              <a:chExt cx="84" cy="150"/>
            </a:xfrm>
          </p:grpSpPr>
          <p:sp>
            <p:nvSpPr>
              <p:cNvPr id="319569" name="Rectangle 95"/>
              <p:cNvSpPr>
                <a:spLocks noChangeArrowheads="1"/>
              </p:cNvSpPr>
              <p:nvPr/>
            </p:nvSpPr>
            <p:spPr bwMode="auto">
              <a:xfrm>
                <a:off x="1118" y="935"/>
                <a:ext cx="84" cy="115"/>
              </a:xfrm>
              <a:prstGeom prst="rect">
                <a:avLst/>
              </a:prstGeom>
              <a:solidFill>
                <a:schemeClr val="accent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1" hangingPunct="1"/>
                <a:endParaRPr lang="en-US" sz="2400">
                  <a:solidFill>
                    <a:srgbClr val="FFFFFF"/>
                  </a:solidFill>
                  <a:latin typeface="Arial" charset="0"/>
                  <a:cs typeface="Arial" charset="0"/>
                </a:endParaRPr>
              </a:p>
            </p:txBody>
          </p:sp>
          <p:sp>
            <p:nvSpPr>
              <p:cNvPr id="319570" name="Oval 96"/>
              <p:cNvSpPr>
                <a:spLocks noChangeArrowheads="1"/>
              </p:cNvSpPr>
              <p:nvPr/>
            </p:nvSpPr>
            <p:spPr bwMode="auto">
              <a:xfrm>
                <a:off x="1118" y="900"/>
                <a:ext cx="84" cy="56"/>
              </a:xfrm>
              <a:prstGeom prst="ellipse">
                <a:avLst/>
              </a:prstGeom>
              <a:solidFill>
                <a:schemeClr val="accent2"/>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pPr eaLnBrk="1" hangingPunct="1"/>
                <a:endParaRPr lang="en-US" sz="2400">
                  <a:solidFill>
                    <a:srgbClr val="FFFFFF"/>
                  </a:solidFill>
                  <a:latin typeface="Arial" charset="0"/>
                  <a:cs typeface="Arial" charset="0"/>
                </a:endParaRPr>
              </a:p>
            </p:txBody>
          </p:sp>
        </p:grpSp>
        <p:grpSp>
          <p:nvGrpSpPr>
            <p:cNvPr id="319566" name="Group 97"/>
            <p:cNvGrpSpPr>
              <a:grpSpLocks/>
            </p:cNvGrpSpPr>
            <p:nvPr/>
          </p:nvGrpSpPr>
          <p:grpSpPr bwMode="auto">
            <a:xfrm>
              <a:off x="1222" y="900"/>
              <a:ext cx="84" cy="150"/>
              <a:chOff x="1222" y="900"/>
              <a:chExt cx="84" cy="150"/>
            </a:xfrm>
          </p:grpSpPr>
          <p:sp>
            <p:nvSpPr>
              <p:cNvPr id="319567" name="Rectangle 98"/>
              <p:cNvSpPr>
                <a:spLocks noChangeArrowheads="1"/>
              </p:cNvSpPr>
              <p:nvPr/>
            </p:nvSpPr>
            <p:spPr bwMode="auto">
              <a:xfrm>
                <a:off x="1222" y="935"/>
                <a:ext cx="84" cy="115"/>
              </a:xfrm>
              <a:prstGeom prst="rect">
                <a:avLst/>
              </a:prstGeom>
              <a:solidFill>
                <a:schemeClr val="accent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1" hangingPunct="1"/>
                <a:endParaRPr lang="en-US" sz="2400">
                  <a:solidFill>
                    <a:srgbClr val="FFFFFF"/>
                  </a:solidFill>
                  <a:latin typeface="Arial" charset="0"/>
                  <a:cs typeface="Arial" charset="0"/>
                </a:endParaRPr>
              </a:p>
            </p:txBody>
          </p:sp>
          <p:sp>
            <p:nvSpPr>
              <p:cNvPr id="319568" name="Oval 99"/>
              <p:cNvSpPr>
                <a:spLocks noChangeArrowheads="1"/>
              </p:cNvSpPr>
              <p:nvPr/>
            </p:nvSpPr>
            <p:spPr bwMode="auto">
              <a:xfrm>
                <a:off x="1222" y="900"/>
                <a:ext cx="84" cy="56"/>
              </a:xfrm>
              <a:prstGeom prst="ellipse">
                <a:avLst/>
              </a:prstGeom>
              <a:solidFill>
                <a:schemeClr val="accent2"/>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pPr eaLnBrk="1" hangingPunct="1"/>
                <a:endParaRPr lang="en-US" sz="2400">
                  <a:solidFill>
                    <a:srgbClr val="FFFFFF"/>
                  </a:solidFill>
                  <a:latin typeface="Arial" charset="0"/>
                  <a:cs typeface="Arial" charset="0"/>
                </a:endParaRPr>
              </a:p>
            </p:txBody>
          </p:sp>
        </p:grpSp>
      </p:grpSp>
      <p:sp>
        <p:nvSpPr>
          <p:cNvPr id="104548" name="Rectangle 100"/>
          <p:cNvSpPr>
            <a:spLocks noChangeArrowheads="1"/>
          </p:cNvSpPr>
          <p:nvPr/>
        </p:nvSpPr>
        <p:spPr bwMode="auto">
          <a:xfrm>
            <a:off x="7761288" y="4587875"/>
            <a:ext cx="771525" cy="822325"/>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488" tIns="44450" rIns="90488" bIns="44450">
            <a:spAutoFit/>
          </a:bodyPr>
          <a:lstStyle/>
          <a:p>
            <a:pPr algn="ctr">
              <a:defRPr/>
            </a:pPr>
            <a:r>
              <a:rPr lang="en-US" sz="800" b="1">
                <a:solidFill>
                  <a:srgbClr val="000000"/>
                </a:solidFill>
                <a:latin typeface="Arial" pitchFamily="24" charset="0"/>
                <a:ea typeface="ＭＳ Ｐゴシック" charset="-128"/>
                <a:cs typeface="ＭＳ Ｐゴシック" charset="-128"/>
              </a:rPr>
              <a:t>All 5 elements fulfilled in national restoration (Zech. 8)</a:t>
            </a:r>
          </a:p>
        </p:txBody>
      </p:sp>
      <p:sp>
        <p:nvSpPr>
          <p:cNvPr id="104549" name="Rectangle 101"/>
          <p:cNvSpPr>
            <a:spLocks noChangeArrowheads="1"/>
          </p:cNvSpPr>
          <p:nvPr/>
        </p:nvSpPr>
        <p:spPr bwMode="auto">
          <a:xfrm>
            <a:off x="8448675" y="4572000"/>
            <a:ext cx="669925" cy="822325"/>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488" tIns="44450" rIns="90488" bIns="44450">
            <a:spAutoFit/>
          </a:bodyPr>
          <a:lstStyle/>
          <a:p>
            <a:pPr algn="ctr">
              <a:defRPr/>
            </a:pPr>
            <a:r>
              <a:rPr lang="en-US" sz="800" b="1">
                <a:solidFill>
                  <a:srgbClr val="000000"/>
                </a:solidFill>
                <a:latin typeface="Arial" pitchFamily="24" charset="0"/>
                <a:ea typeface="ＭＳ Ｐゴシック" charset="-128"/>
                <a:cs typeface="ＭＳ Ｐゴシック" charset="-128"/>
              </a:rPr>
              <a:t>All </a:t>
            </a:r>
          </a:p>
          <a:p>
            <a:pPr algn="ctr">
              <a:defRPr/>
            </a:pPr>
            <a:r>
              <a:rPr lang="en-US" sz="800" b="1">
                <a:solidFill>
                  <a:srgbClr val="000000"/>
                </a:solidFill>
                <a:latin typeface="Arial" pitchFamily="24" charset="0"/>
                <a:ea typeface="ＭＳ Ｐゴシック" charset="-128"/>
                <a:cs typeface="ＭＳ Ｐゴシック" charset="-128"/>
              </a:rPr>
              <a:t>things made new! </a:t>
            </a:r>
          </a:p>
          <a:p>
            <a:pPr algn="ctr">
              <a:defRPr/>
            </a:pPr>
            <a:r>
              <a:rPr lang="en-US" sz="800" b="1">
                <a:solidFill>
                  <a:srgbClr val="000000"/>
                </a:solidFill>
                <a:latin typeface="Arial" pitchFamily="24" charset="0"/>
                <a:ea typeface="ＭＳ Ｐゴシック" charset="-128"/>
                <a:cs typeface="ＭＳ Ｐゴシック" charset="-128"/>
              </a:rPr>
              <a:t>(Rev. 21:5)</a:t>
            </a:r>
          </a:p>
        </p:txBody>
      </p:sp>
      <p:sp>
        <p:nvSpPr>
          <p:cNvPr id="104550" name="Rectangle 102"/>
          <p:cNvSpPr>
            <a:spLocks noChangeArrowheads="1"/>
          </p:cNvSpPr>
          <p:nvPr/>
        </p:nvSpPr>
        <p:spPr bwMode="auto">
          <a:xfrm>
            <a:off x="2055813" y="5926138"/>
            <a:ext cx="3738562" cy="333375"/>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a:defRPr/>
            </a:pPr>
            <a:r>
              <a:rPr lang="en-US" sz="800" b="1">
                <a:solidFill>
                  <a:srgbClr val="FFFFFF"/>
                </a:solidFill>
                <a:latin typeface="Arial" pitchFamily="24" charset="0"/>
                <a:ea typeface="ＭＳ Ｐゴシック" charset="-128"/>
                <a:cs typeface="ＭＳ Ｐゴシック" charset="-128"/>
              </a:rPr>
              <a:t>Temporary (Gal. 3:19) and conditional (Deut. 28) to reveal sin (Rom. 7:7) and regulate Israel (Gal. 3:23-25)</a:t>
            </a:r>
          </a:p>
        </p:txBody>
      </p:sp>
      <p:sp>
        <p:nvSpPr>
          <p:cNvPr id="104551" name="Rectangle 103"/>
          <p:cNvSpPr>
            <a:spLocks noChangeArrowheads="1"/>
          </p:cNvSpPr>
          <p:nvPr/>
        </p:nvSpPr>
        <p:spPr bwMode="auto">
          <a:xfrm>
            <a:off x="5894388" y="5765800"/>
            <a:ext cx="1820862" cy="458788"/>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algn="ctr">
              <a:defRPr/>
            </a:pPr>
            <a:r>
              <a:rPr lang="en-US" sz="800" b="1" dirty="0">
                <a:solidFill>
                  <a:srgbClr val="FFFFFF"/>
                </a:solidFill>
                <a:latin typeface="Arial" pitchFamily="24" charset="0"/>
                <a:ea typeface="ＭＳ Ｐゴシック" charset="-128"/>
                <a:cs typeface="ＭＳ Ｐゴシック" charset="-128"/>
              </a:rPr>
              <a:t>Law abolished, fulfilled, and replaced at the cross (Rom. 7:1-6;1 Cor. 9:19-21; Heb. 8:13)</a:t>
            </a:r>
          </a:p>
        </p:txBody>
      </p:sp>
      <p:sp>
        <p:nvSpPr>
          <p:cNvPr id="104552" name="Rectangle 104"/>
          <p:cNvSpPr>
            <a:spLocks noChangeArrowheads="1"/>
          </p:cNvSpPr>
          <p:nvPr/>
        </p:nvSpPr>
        <p:spPr bwMode="auto">
          <a:xfrm>
            <a:off x="3463925" y="1760538"/>
            <a:ext cx="2417763" cy="228600"/>
          </a:xfrm>
          <a:prstGeom prst="rect">
            <a:avLst/>
          </a:prstGeom>
          <a:noFill/>
          <a:ln w="12700">
            <a:noFill/>
            <a:miter lim="800000"/>
            <a:headEnd/>
            <a:tailEnd/>
          </a:ln>
          <a:effectLst/>
        </p:spPr>
        <p:txBody>
          <a:bodyPr lIns="90488" tIns="44450" rIns="90488" bIns="44450">
            <a:spAutoFit/>
          </a:bodyPr>
          <a:lstStyle/>
          <a:p>
            <a:pPr>
              <a:defRPr/>
            </a:pPr>
            <a:r>
              <a:rPr lang="en-US" sz="900" b="1" dirty="0">
                <a:solidFill>
                  <a:srgbClr val="FFFFFF"/>
                </a:solidFill>
                <a:effectLst>
                  <a:outerShdw blurRad="38100" dist="38100" dir="2700000" algn="tl">
                    <a:srgbClr val="000000"/>
                  </a:outerShdw>
                </a:effectLst>
                <a:latin typeface="Arial" charset="0"/>
                <a:cs typeface="Arial" charset="0"/>
              </a:rPr>
              <a:t>Genesis 6:18; 9:8-17</a:t>
            </a:r>
          </a:p>
        </p:txBody>
      </p:sp>
      <p:sp>
        <p:nvSpPr>
          <p:cNvPr id="104553" name="Text Box 105"/>
          <p:cNvSpPr txBox="1">
            <a:spLocks noChangeArrowheads="1"/>
          </p:cNvSpPr>
          <p:nvPr/>
        </p:nvSpPr>
        <p:spPr bwMode="auto">
          <a:xfrm>
            <a:off x="9285288" y="158750"/>
            <a:ext cx="542925" cy="461963"/>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a:spAutoFit/>
          </a:bodyPr>
          <a:lstStyle/>
          <a:p>
            <a:pPr algn="ctr">
              <a:defRPr/>
            </a:pPr>
            <a:r>
              <a:rPr lang="en-US" sz="2400" b="1" dirty="0">
                <a:solidFill>
                  <a:srgbClr val="FFFFFF"/>
                </a:solidFill>
                <a:latin typeface="Arial" pitchFamily="24" charset="0"/>
                <a:ea typeface="ＭＳ Ｐゴシック" charset="-128"/>
                <a:cs typeface="ＭＳ Ｐゴシック" charset="-128"/>
              </a:rPr>
              <a:t>9g</a:t>
            </a:r>
          </a:p>
        </p:txBody>
      </p:sp>
      <p:sp>
        <p:nvSpPr>
          <p:cNvPr id="104554" name="Rectangle 106"/>
          <p:cNvSpPr>
            <a:spLocks noChangeArrowheads="1"/>
          </p:cNvSpPr>
          <p:nvPr/>
        </p:nvSpPr>
        <p:spPr bwMode="auto">
          <a:xfrm>
            <a:off x="-685800" y="3886200"/>
            <a:ext cx="180975" cy="576263"/>
          </a:xfrm>
          <a:prstGeom prst="rect">
            <a:avLst/>
          </a:prstGeom>
          <a:noFill/>
          <a:ln w="12700">
            <a:noFill/>
            <a:miter lim="800000"/>
            <a:headEnd/>
            <a:tailEnd/>
          </a:ln>
          <a:effectLst>
            <a:outerShdw blurRad="63500" dist="38099" dir="2700000" algn="ctr" rotWithShape="0">
              <a:schemeClr val="hlink">
                <a:alpha val="50000"/>
              </a:schemeClr>
            </a:outerShdw>
          </a:effectLst>
        </p:spPr>
        <p:txBody>
          <a:bodyPr wrap="none" lIns="90488" tIns="44450" rIns="90488" bIns="44450">
            <a:spAutoFit/>
          </a:bodyPr>
          <a:lstStyle/>
          <a:p>
            <a:pPr>
              <a:defRPr/>
            </a:pPr>
            <a:endParaRPr lang="en-US" sz="3200" b="1">
              <a:solidFill>
                <a:srgbClr val="FFA040"/>
              </a:solidFill>
              <a:effectLst>
                <a:outerShdw blurRad="38100" dist="38100" dir="2700000" algn="tl">
                  <a:srgbClr val="000000"/>
                </a:outerShdw>
              </a:effectLst>
              <a:latin typeface="Braggadocio" pitchFamily="24" charset="0"/>
              <a:ea typeface="ＭＳ Ｐゴシック" charset="-128"/>
              <a:cs typeface="ＭＳ Ｐゴシック" charset="-128"/>
            </a:endParaRPr>
          </a:p>
        </p:txBody>
      </p:sp>
      <p:sp>
        <p:nvSpPr>
          <p:cNvPr id="104555" name="Rectangle 107"/>
          <p:cNvSpPr>
            <a:spLocks noGrp="1" noChangeArrowheads="1"/>
          </p:cNvSpPr>
          <p:nvPr>
            <p:ph type="ctrTitle"/>
          </p:nvPr>
        </p:nvSpPr>
        <p:spPr>
          <a:xfrm>
            <a:off x="0" y="228600"/>
            <a:ext cx="8001000" cy="533400"/>
          </a:xfrm>
          <a:ln w="12700">
            <a:miter lim="800000"/>
            <a:headEnd/>
            <a:tailEnd/>
          </a:ln>
          <a:effectLst>
            <a:outerShdw blurRad="63500" dist="35921" dir="2700000" algn="ctr" rotWithShape="0">
              <a:srgbClr val="000000">
                <a:alpha val="74998"/>
              </a:srgbClr>
            </a:outerShdw>
          </a:effectLst>
        </p:spPr>
        <p:txBody>
          <a:bodyPr/>
          <a:lstStyle/>
          <a:p>
            <a:pPr>
              <a:defRPr/>
            </a:pPr>
            <a:r>
              <a:rPr lang="en-US" sz="4000" dirty="0">
                <a:effectLst>
                  <a:glow rad="215900">
                    <a:schemeClr val="bg1">
                      <a:lumMod val="50000"/>
                      <a:alpha val="75000"/>
                    </a:schemeClr>
                  </a:glow>
                </a:effectLst>
                <a:latin typeface="Impact"/>
                <a:cs typeface="Impact"/>
              </a:rPr>
              <a:t>Kingdom &amp; Covenants Timeline</a:t>
            </a:r>
            <a:endParaRPr lang="en-US" sz="5400" dirty="0">
              <a:effectLst>
                <a:glow rad="215900">
                  <a:schemeClr val="bg1">
                    <a:lumMod val="50000"/>
                    <a:alpha val="75000"/>
                  </a:schemeClr>
                </a:glow>
              </a:effectLst>
              <a:latin typeface="Impact"/>
              <a:cs typeface="Impact"/>
            </a:endParaRPr>
          </a:p>
        </p:txBody>
      </p:sp>
      <p:sp>
        <p:nvSpPr>
          <p:cNvPr id="107" name="Text Box 105"/>
          <p:cNvSpPr txBox="1">
            <a:spLocks noChangeArrowheads="1"/>
          </p:cNvSpPr>
          <p:nvPr/>
        </p:nvSpPr>
        <p:spPr bwMode="auto">
          <a:xfrm>
            <a:off x="8329613" y="0"/>
            <a:ext cx="828675" cy="82232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a:spAutoFit/>
          </a:bodyPr>
          <a:lstStyle/>
          <a:p>
            <a:pPr algn="ctr">
              <a:defRPr/>
            </a:pPr>
            <a:r>
              <a:rPr lang="en-US" sz="2400" b="1" dirty="0">
                <a:solidFill>
                  <a:srgbClr val="FFFFFF"/>
                </a:solidFill>
                <a:latin typeface="Arial" pitchFamily="-111" charset="0"/>
              </a:rPr>
              <a:t>22 &amp;</a:t>
            </a:r>
          </a:p>
          <a:p>
            <a:pPr algn="ctr">
              <a:defRPr/>
            </a:pPr>
            <a:r>
              <a:rPr lang="en-US" sz="2400" b="1" dirty="0">
                <a:solidFill>
                  <a:srgbClr val="FFFFFF"/>
                </a:solidFill>
                <a:latin typeface="Arial" pitchFamily="-111" charset="0"/>
              </a:rPr>
              <a:t>337</a:t>
            </a:r>
          </a:p>
        </p:txBody>
      </p:sp>
    </p:spTree>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9922" name="Picture 2" descr="Purim"/>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26988"/>
            <a:ext cx="9180513" cy="74009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3906" name="Rectangle 3"/>
          <p:cNvSpPr>
            <a:spLocks noGrp="1" noChangeArrowheads="1"/>
          </p:cNvSpPr>
          <p:nvPr>
            <p:ph type="title"/>
          </p:nvPr>
        </p:nvSpPr>
        <p:spPr>
          <a:xfrm>
            <a:off x="990600" y="-304800"/>
            <a:ext cx="3581400" cy="2160588"/>
          </a:xfrm>
        </p:spPr>
        <p:txBody>
          <a:bodyPr/>
          <a:lstStyle/>
          <a:p>
            <a:pPr eaLnBrk="1" hangingPunct="1">
              <a:defRPr/>
            </a:pPr>
            <a:r>
              <a:rPr lang="en-US" b="1" dirty="0">
                <a:solidFill>
                  <a:srgbClr val="FFFFFF"/>
                </a:solidFill>
                <a:effectLst>
                  <a:glow rad="127000">
                    <a:schemeClr val="tx1">
                      <a:alpha val="90000"/>
                    </a:schemeClr>
                  </a:glow>
                </a:effectLst>
                <a:ea typeface="+mj-ea"/>
                <a:cs typeface="+mj-cs"/>
              </a:rPr>
              <a:t>Modern Passover</a:t>
            </a:r>
          </a:p>
        </p:txBody>
      </p:sp>
    </p:spTree>
  </p:cSld>
  <p:clrMapOvr>
    <a:overrideClrMapping bg1="lt1" tx1="dk1" bg2="lt2" tx2="dk2" accent1="accent1" accent2="accent2" accent3="accent3" accent4="accent4" accent5="accent5" accent6="accent6" hlink="hlink" folHlink="folHlink"/>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090" name="Rectangle 10"/>
          <p:cNvSpPr>
            <a:spLocks noChangeArrowheads="1"/>
          </p:cNvSpPr>
          <p:nvPr/>
        </p:nvSpPr>
        <p:spPr bwMode="auto">
          <a:xfrm>
            <a:off x="0" y="0"/>
            <a:ext cx="7848600" cy="6858000"/>
          </a:xfrm>
          <a:prstGeom prst="rect">
            <a:avLst/>
          </a:prstGeom>
          <a:gradFill rotWithShape="0">
            <a:gsLst>
              <a:gs pos="0">
                <a:schemeClr val="bg2">
                  <a:alpha val="58000"/>
                </a:schemeClr>
              </a:gs>
              <a:gs pos="100000">
                <a:schemeClr val="bg2">
                  <a:gamma/>
                  <a:shade val="46275"/>
                  <a:invGamma/>
                </a:schemeClr>
              </a:gs>
            </a:gsLst>
            <a:lin ang="5400000" scaled="1"/>
          </a:gradFill>
          <a:ln w="9525">
            <a:solidFill>
              <a:schemeClr val="tx1"/>
            </a:solidFill>
            <a:miter lim="800000"/>
            <a:headEnd/>
            <a:tailEnd/>
          </a:ln>
          <a:effectLst/>
        </p:spPr>
        <p:txBody>
          <a:bodyPr wrap="none" anchor="ctr"/>
          <a:lstStyle/>
          <a:p>
            <a:pPr>
              <a:defRPr/>
            </a:pPr>
            <a:endParaRPr lang="en-US" dirty="0">
              <a:solidFill>
                <a:srgbClr val="2F1311"/>
              </a:solidFill>
              <a:latin typeface="Tahoma" pitchFamily="22" charset="-52"/>
              <a:ea typeface="+mn-ea"/>
              <a:cs typeface="+mn-cs"/>
            </a:endParaRPr>
          </a:p>
        </p:txBody>
      </p:sp>
      <p:sp>
        <p:nvSpPr>
          <p:cNvPr id="321538" name="Text Box 5"/>
          <p:cNvSpPr txBox="1">
            <a:spLocks noChangeArrowheads="1"/>
          </p:cNvSpPr>
          <p:nvPr/>
        </p:nvSpPr>
        <p:spPr bwMode="auto">
          <a:xfrm>
            <a:off x="8397875" y="82550"/>
            <a:ext cx="669925" cy="396875"/>
          </a:xfrm>
          <a:prstGeom prst="rect">
            <a:avLst/>
          </a:prstGeom>
          <a:solidFill>
            <a:schemeClr val="tx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2000" b="1">
                <a:solidFill>
                  <a:srgbClr val="2F1311"/>
                </a:solidFill>
              </a:rPr>
              <a:t>145</a:t>
            </a:r>
          </a:p>
        </p:txBody>
      </p:sp>
      <p:pic>
        <p:nvPicPr>
          <p:cNvPr id="321539" name="Picture 6" descr="j028038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6200" y="990600"/>
            <a:ext cx="3035300" cy="304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21540" name="Picture 7" descr="j028038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527300" y="990600"/>
            <a:ext cx="3035300" cy="304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21541" name="Picture 8" descr="j028038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6200" y="3733800"/>
            <a:ext cx="3035300" cy="304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21542" name="Picture 9" descr="j028038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527300" y="3733800"/>
            <a:ext cx="3035300" cy="304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21543" name="Text Box 11"/>
          <p:cNvSpPr txBox="1">
            <a:spLocks noChangeArrowheads="1"/>
          </p:cNvSpPr>
          <p:nvPr/>
        </p:nvSpPr>
        <p:spPr bwMode="auto">
          <a:xfrm>
            <a:off x="-76200" y="1981200"/>
            <a:ext cx="3016250" cy="58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3200" b="1">
                <a:solidFill>
                  <a:srgbClr val="2F1311"/>
                </a:solidFill>
                <a:effectLst>
                  <a:glow rad="228600">
                    <a:srgbClr val="FFFFFF">
                      <a:alpha val="75000"/>
                    </a:srgbClr>
                  </a:glow>
                </a:effectLst>
              </a:rPr>
              <a:t>Sanctification</a:t>
            </a:r>
            <a:endParaRPr lang="en-US" sz="1800">
              <a:solidFill>
                <a:srgbClr val="2F1311"/>
              </a:solidFill>
              <a:effectLst>
                <a:glow rad="228600">
                  <a:srgbClr val="FFFFFF">
                    <a:alpha val="75000"/>
                  </a:srgbClr>
                </a:glow>
              </a:effectLst>
            </a:endParaRPr>
          </a:p>
        </p:txBody>
      </p:sp>
      <p:sp>
        <p:nvSpPr>
          <p:cNvPr id="321544" name="Text Box 12"/>
          <p:cNvSpPr txBox="1">
            <a:spLocks noChangeArrowheads="1"/>
          </p:cNvSpPr>
          <p:nvPr/>
        </p:nvSpPr>
        <p:spPr bwMode="auto">
          <a:xfrm>
            <a:off x="2940050" y="1981200"/>
            <a:ext cx="1784350" cy="579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3200" b="1">
                <a:solidFill>
                  <a:srgbClr val="2F1311"/>
                </a:solidFill>
                <a:effectLst>
                  <a:glow rad="228600">
                    <a:srgbClr val="FFFFFF">
                      <a:alpha val="75000"/>
                    </a:srgbClr>
                  </a:glow>
                </a:effectLst>
              </a:rPr>
              <a:t>Plagues</a:t>
            </a:r>
            <a:endParaRPr lang="en-US" sz="1800">
              <a:solidFill>
                <a:srgbClr val="2F1311"/>
              </a:solidFill>
              <a:effectLst>
                <a:glow rad="228600">
                  <a:srgbClr val="FFFFFF">
                    <a:alpha val="75000"/>
                  </a:srgbClr>
                </a:glow>
              </a:effectLst>
            </a:endParaRPr>
          </a:p>
        </p:txBody>
      </p:sp>
      <p:sp>
        <p:nvSpPr>
          <p:cNvPr id="321545" name="Text Box 13"/>
          <p:cNvSpPr txBox="1">
            <a:spLocks noChangeArrowheads="1"/>
          </p:cNvSpPr>
          <p:nvPr/>
        </p:nvSpPr>
        <p:spPr bwMode="auto">
          <a:xfrm>
            <a:off x="-73025" y="4800600"/>
            <a:ext cx="2663825" cy="579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3200" b="1">
                <a:solidFill>
                  <a:srgbClr val="2F1311"/>
                </a:solidFill>
                <a:effectLst>
                  <a:glow rad="228600">
                    <a:srgbClr val="FFFFFF">
                      <a:alpha val="75000"/>
                    </a:srgbClr>
                  </a:glow>
                </a:effectLst>
              </a:rPr>
              <a:t>Redemption</a:t>
            </a:r>
            <a:endParaRPr lang="en-US" sz="1800">
              <a:solidFill>
                <a:srgbClr val="2F1311"/>
              </a:solidFill>
              <a:effectLst>
                <a:glow rad="228600">
                  <a:srgbClr val="FFFFFF">
                    <a:alpha val="75000"/>
                  </a:srgbClr>
                </a:glow>
              </a:effectLst>
            </a:endParaRPr>
          </a:p>
        </p:txBody>
      </p:sp>
      <p:sp>
        <p:nvSpPr>
          <p:cNvPr id="174094" name="Text Box 14"/>
          <p:cNvSpPr txBox="1">
            <a:spLocks noChangeArrowheads="1"/>
          </p:cNvSpPr>
          <p:nvPr/>
        </p:nvSpPr>
        <p:spPr bwMode="auto">
          <a:xfrm>
            <a:off x="3200400" y="4800600"/>
            <a:ext cx="1444625" cy="579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3200" b="1">
                <a:solidFill>
                  <a:srgbClr val="2F1311"/>
                </a:solidFill>
                <a:effectLst>
                  <a:glow rad="228600">
                    <a:srgbClr val="FFFFFF">
                      <a:alpha val="75000"/>
                    </a:srgbClr>
                  </a:glow>
                </a:effectLst>
              </a:rPr>
              <a:t>Praise</a:t>
            </a:r>
            <a:endParaRPr lang="en-US" sz="1800">
              <a:solidFill>
                <a:srgbClr val="2F1311"/>
              </a:solidFill>
              <a:effectLst>
                <a:glow rad="228600">
                  <a:srgbClr val="FFFFFF">
                    <a:alpha val="75000"/>
                  </a:srgbClr>
                </a:glow>
              </a:effectLst>
            </a:endParaRPr>
          </a:p>
        </p:txBody>
      </p:sp>
      <p:sp>
        <p:nvSpPr>
          <p:cNvPr id="174082" name="Rectangle 2"/>
          <p:cNvSpPr>
            <a:spLocks noGrp="1" noChangeArrowheads="1"/>
          </p:cNvSpPr>
          <p:nvPr>
            <p:ph type="title"/>
          </p:nvPr>
        </p:nvSpPr>
        <p:spPr>
          <a:xfrm>
            <a:off x="228600" y="0"/>
            <a:ext cx="7477125" cy="1143000"/>
          </a:xfrm>
          <a:solidFill>
            <a:schemeClr val="bg2"/>
          </a:solidFill>
          <a:effectLst>
            <a:outerShdw blurRad="63500" dist="38099" dir="2700000" algn="ctr" rotWithShape="0">
              <a:schemeClr val="bg2">
                <a:alpha val="74998"/>
              </a:schemeClr>
            </a:outerShdw>
          </a:effectLst>
        </p:spPr>
        <p:txBody>
          <a:bodyPr/>
          <a:lstStyle/>
          <a:p>
            <a:pPr eaLnBrk="1" hangingPunct="1">
              <a:defRPr/>
            </a:pPr>
            <a:r>
              <a:rPr lang="en-US">
                <a:ea typeface="+mj-ea"/>
                <a:cs typeface="+mj-cs"/>
              </a:rPr>
              <a:t>The Four Cups (Exod. 6:6-7)</a:t>
            </a:r>
          </a:p>
        </p:txBody>
      </p:sp>
      <p:sp>
        <p:nvSpPr>
          <p:cNvPr id="321548" name="TextBox 13"/>
          <p:cNvSpPr txBox="1">
            <a:spLocks noChangeArrowheads="1"/>
          </p:cNvSpPr>
          <p:nvPr/>
        </p:nvSpPr>
        <p:spPr bwMode="auto">
          <a:xfrm>
            <a:off x="4724400" y="1295400"/>
            <a:ext cx="4419600" cy="1631950"/>
          </a:xfrm>
          <a:prstGeom prst="rect">
            <a:avLst/>
          </a:prstGeom>
          <a:solidFill>
            <a:srgbClr val="660066"/>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altLang="ja-JP" sz="2000">
                <a:solidFill>
                  <a:srgbClr val="FFFFFF"/>
                </a:solidFill>
              </a:rPr>
              <a:t>"</a:t>
            </a:r>
            <a:r>
              <a:rPr lang="en-US" sz="2000">
                <a:solidFill>
                  <a:srgbClr val="FFFFFF"/>
                </a:solidFill>
              </a:rPr>
              <a:t>Therefore, say to the Israelites: </a:t>
            </a:r>
          </a:p>
          <a:p>
            <a:r>
              <a:rPr lang="fr-FR" altLang="ja-JP" sz="2000">
                <a:solidFill>
                  <a:srgbClr val="FFFFFF"/>
                </a:solidFill>
              </a:rPr>
              <a:t>'</a:t>
            </a:r>
            <a:r>
              <a:rPr lang="en-US" sz="2000">
                <a:solidFill>
                  <a:srgbClr val="FFFFFF"/>
                </a:solidFill>
              </a:rPr>
              <a:t>I am the Lord, and </a:t>
            </a:r>
            <a:r>
              <a:rPr lang="en-US" sz="2000" u="sng">
                <a:solidFill>
                  <a:srgbClr val="FFFF00"/>
                </a:solidFill>
              </a:rPr>
              <a:t>I will </a:t>
            </a:r>
            <a:r>
              <a:rPr lang="en-US" sz="2000">
                <a:solidFill>
                  <a:srgbClr val="FFFF00"/>
                </a:solidFill>
              </a:rPr>
              <a:t>bring you out </a:t>
            </a:r>
            <a:r>
              <a:rPr lang="en-US" sz="2000">
                <a:solidFill>
                  <a:srgbClr val="FFFFFF"/>
                </a:solidFill>
              </a:rPr>
              <a:t>from under the yoke of the Egyptians. </a:t>
            </a:r>
          </a:p>
          <a:p>
            <a:endParaRPr lang="en-US" sz="2000">
              <a:solidFill>
                <a:srgbClr val="FFFFFF"/>
              </a:solidFill>
            </a:endParaRPr>
          </a:p>
        </p:txBody>
      </p:sp>
      <p:sp>
        <p:nvSpPr>
          <p:cNvPr id="321549" name="TextBox 14"/>
          <p:cNvSpPr txBox="1">
            <a:spLocks noChangeArrowheads="1"/>
          </p:cNvSpPr>
          <p:nvPr/>
        </p:nvSpPr>
        <p:spPr bwMode="auto">
          <a:xfrm>
            <a:off x="4724400" y="2743200"/>
            <a:ext cx="4419600" cy="1016000"/>
          </a:xfrm>
          <a:prstGeom prst="rect">
            <a:avLst/>
          </a:prstGeom>
          <a:solidFill>
            <a:srgbClr val="660066"/>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2000" u="sng">
                <a:solidFill>
                  <a:srgbClr val="FFFF00"/>
                </a:solidFill>
              </a:rPr>
              <a:t>I will </a:t>
            </a:r>
            <a:r>
              <a:rPr lang="en-US" sz="2000">
                <a:solidFill>
                  <a:srgbClr val="FFFF00"/>
                </a:solidFill>
              </a:rPr>
              <a:t>free you </a:t>
            </a:r>
            <a:r>
              <a:rPr lang="en-US" sz="2000">
                <a:solidFill>
                  <a:srgbClr val="FFFFFF"/>
                </a:solidFill>
              </a:rPr>
              <a:t>from being slaves to them, </a:t>
            </a:r>
          </a:p>
          <a:p>
            <a:endParaRPr lang="en-US" sz="2000">
              <a:solidFill>
                <a:srgbClr val="FFFFFF"/>
              </a:solidFill>
            </a:endParaRPr>
          </a:p>
        </p:txBody>
      </p:sp>
      <p:sp>
        <p:nvSpPr>
          <p:cNvPr id="321550" name="TextBox 15"/>
          <p:cNvSpPr txBox="1">
            <a:spLocks noChangeArrowheads="1"/>
          </p:cNvSpPr>
          <p:nvPr/>
        </p:nvSpPr>
        <p:spPr bwMode="auto">
          <a:xfrm>
            <a:off x="4724400" y="3733800"/>
            <a:ext cx="4419600" cy="1323975"/>
          </a:xfrm>
          <a:prstGeom prst="rect">
            <a:avLst/>
          </a:prstGeom>
          <a:solidFill>
            <a:srgbClr val="660066"/>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2000">
                <a:solidFill>
                  <a:srgbClr val="FFFFFF"/>
                </a:solidFill>
              </a:rPr>
              <a:t>and </a:t>
            </a:r>
            <a:r>
              <a:rPr lang="en-US" sz="2000" u="sng">
                <a:solidFill>
                  <a:srgbClr val="FFFF00"/>
                </a:solidFill>
              </a:rPr>
              <a:t>I will </a:t>
            </a:r>
            <a:r>
              <a:rPr lang="en-US" sz="2000">
                <a:solidFill>
                  <a:srgbClr val="FFFF00"/>
                </a:solidFill>
              </a:rPr>
              <a:t>redeem </a:t>
            </a:r>
            <a:r>
              <a:rPr lang="en-US" sz="2000">
                <a:solidFill>
                  <a:srgbClr val="FFFFFF"/>
                </a:solidFill>
              </a:rPr>
              <a:t>you with an outstretched arm and with mighty acts of judgment. </a:t>
            </a:r>
          </a:p>
          <a:p>
            <a:endParaRPr lang="en-US" sz="2000">
              <a:solidFill>
                <a:srgbClr val="FFFFFF"/>
              </a:solidFill>
            </a:endParaRPr>
          </a:p>
        </p:txBody>
      </p:sp>
      <p:sp>
        <p:nvSpPr>
          <p:cNvPr id="17" name="TextBox 16"/>
          <p:cNvSpPr txBox="1">
            <a:spLocks noChangeArrowheads="1"/>
          </p:cNvSpPr>
          <p:nvPr/>
        </p:nvSpPr>
        <p:spPr bwMode="auto">
          <a:xfrm>
            <a:off x="4724400" y="4919663"/>
            <a:ext cx="4419600" cy="1631950"/>
          </a:xfrm>
          <a:prstGeom prst="rect">
            <a:avLst/>
          </a:prstGeom>
          <a:solidFill>
            <a:srgbClr val="660066"/>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2000" baseline="30000">
                <a:solidFill>
                  <a:srgbClr val="FFFFFF"/>
                </a:solidFill>
              </a:rPr>
              <a:t>7 </a:t>
            </a:r>
            <a:r>
              <a:rPr lang="en-US" sz="2000" u="sng">
                <a:solidFill>
                  <a:srgbClr val="FFFF00"/>
                </a:solidFill>
              </a:rPr>
              <a:t>I will </a:t>
            </a:r>
            <a:r>
              <a:rPr lang="en-US" sz="2000">
                <a:solidFill>
                  <a:srgbClr val="FFFF00"/>
                </a:solidFill>
              </a:rPr>
              <a:t>take you as my own people and be your God</a:t>
            </a:r>
            <a:r>
              <a:rPr lang="en-US" sz="2000">
                <a:solidFill>
                  <a:srgbClr val="FFFFFF"/>
                </a:solidFill>
              </a:rPr>
              <a:t>. Then you will know that I am the Lord your God, who brought you out from under the yoke of the Egyptians.</a:t>
            </a:r>
            <a:r>
              <a:rPr lang="en-US" altLang="ja-JP" sz="2000">
                <a:solidFill>
                  <a:srgbClr val="FFFFFF"/>
                </a:solidFill>
              </a:rPr>
              <a:t>"</a:t>
            </a:r>
            <a:endParaRPr lang="en-US" sz="2000">
              <a:solidFill>
                <a:srgbClr val="FFFFFF"/>
              </a:solidFill>
            </a:endParaRP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409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094" grpId="0"/>
      <p:bldP spid="17"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3585" name="Picture 6"/>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5875"/>
            <a:ext cx="9144000" cy="687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23586" name="Rectangle 2"/>
          <p:cNvSpPr>
            <a:spLocks noGrp="1" noChangeArrowheads="1"/>
          </p:cNvSpPr>
          <p:nvPr>
            <p:ph type="title"/>
          </p:nvPr>
        </p:nvSpPr>
        <p:spPr>
          <a:xfrm>
            <a:off x="457200" y="5029200"/>
            <a:ext cx="8229600" cy="1676400"/>
          </a:xfrm>
          <a:solidFill>
            <a:srgbClr val="000000"/>
          </a:solidFill>
        </p:spPr>
        <p:txBody>
          <a:bodyPr/>
          <a:lstStyle/>
          <a:p>
            <a:r>
              <a:rPr lang="en-US" altLang="ja-JP">
                <a:effectLst/>
                <a:latin typeface="Tahoma" charset="0"/>
                <a:ea typeface="ＭＳ Ｐゴシック" charset="0"/>
                <a:cs typeface="ＭＳ Ｐゴシック" charset="0"/>
              </a:rPr>
              <a:t>"</a:t>
            </a:r>
            <a:r>
              <a:rPr lang="en-US">
                <a:effectLst/>
                <a:latin typeface="Tahoma" charset="0"/>
                <a:ea typeface="ＭＳ Ｐゴシック" charset="0"/>
                <a:cs typeface="ＭＳ Ｐゴシック" charset="0"/>
              </a:rPr>
              <a:t>This year we are here.  </a:t>
            </a:r>
            <a:br>
              <a:rPr lang="en-US">
                <a:effectLst/>
                <a:latin typeface="Tahoma" charset="0"/>
                <a:ea typeface="ＭＳ Ｐゴシック" charset="0"/>
                <a:cs typeface="ＭＳ Ｐゴシック" charset="0"/>
              </a:rPr>
            </a:br>
            <a:r>
              <a:rPr lang="en-US">
                <a:effectLst/>
                <a:latin typeface="Tahoma" charset="0"/>
                <a:ea typeface="ＭＳ Ｐゴシック" charset="0"/>
                <a:cs typeface="ＭＳ Ｐゴシック" charset="0"/>
              </a:rPr>
              <a:t>Next year in Jerusalem!</a:t>
            </a:r>
            <a:r>
              <a:rPr lang="en-US" altLang="ja-JP">
                <a:effectLst/>
                <a:latin typeface="Tahoma" charset="0"/>
                <a:ea typeface="ＭＳ Ｐゴシック" charset="0"/>
                <a:cs typeface="ＭＳ Ｐゴシック" charset="0"/>
              </a:rPr>
              <a:t>"</a:t>
            </a:r>
            <a:endParaRPr lang="en-US">
              <a:effectLst/>
              <a:latin typeface="Tahoma" charset="0"/>
              <a:ea typeface="ＭＳ Ｐゴシック" charset="0"/>
              <a:cs typeface="ＭＳ Ｐゴシック" charset="0"/>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76200"/>
            <a:ext cx="7772400" cy="917575"/>
          </a:xfrm>
        </p:spPr>
        <p:txBody>
          <a:bodyPr/>
          <a:lstStyle/>
          <a:p>
            <a:pPr>
              <a:defRPr/>
            </a:pPr>
            <a:r>
              <a:rPr lang="en-US" sz="4800" b="1" dirty="0">
                <a:solidFill>
                  <a:schemeClr val="bg1"/>
                </a:solidFill>
                <a:effectLst>
                  <a:glow rad="127000">
                    <a:schemeClr val="tx1">
                      <a:alpha val="98000"/>
                    </a:schemeClr>
                  </a:glow>
                </a:effectLst>
                <a:latin typeface="Arial" charset="0"/>
                <a:ea typeface="ヒラギノ角ゴ Pro W3" charset="0"/>
                <a:cs typeface="ヒラギノ角ゴ Pro W3" charset="0"/>
              </a:rPr>
              <a:t>Coming of Elijah</a:t>
            </a:r>
          </a:p>
        </p:txBody>
      </p:sp>
      <p:sp>
        <p:nvSpPr>
          <p:cNvPr id="3" name="Title 1"/>
          <p:cNvSpPr txBox="1">
            <a:spLocks/>
          </p:cNvSpPr>
          <p:nvPr/>
        </p:nvSpPr>
        <p:spPr bwMode="auto">
          <a:xfrm>
            <a:off x="1763688" y="2290192"/>
            <a:ext cx="6190456" cy="2434952"/>
          </a:xfrm>
          <a:prstGeom prst="rect">
            <a:avLst/>
          </a:prstGeom>
          <a:noFill/>
          <a:ln>
            <a:noFill/>
          </a:ln>
        </p:spPr>
        <p:txBody>
          <a:bodyPr anchor="ctr"/>
          <a:lstStyle>
            <a:lvl1pPr algn="ctr">
              <a:defRPr sz="4800" b="1">
                <a:solidFill>
                  <a:schemeClr val="bg1"/>
                </a:solidFill>
                <a:effectLst>
                  <a:glow rad="127000">
                    <a:schemeClr val="tx1">
                      <a:alpha val="98000"/>
                    </a:schemeClr>
                  </a:glow>
                </a:effectLst>
                <a:latin typeface="Arial" charset="0"/>
                <a:ea typeface="ヒラギノ角ゴ Pro W3" charset="0"/>
                <a:cs typeface="ヒラギノ角ゴ Pro W3" charset="0"/>
              </a:defRPr>
            </a:lvl1pPr>
            <a:lvl2pPr algn="ctr">
              <a:defRPr sz="4400">
                <a:solidFill>
                  <a:schemeClr val="tx2"/>
                </a:solidFill>
                <a:latin typeface="Arial" charset="0"/>
                <a:ea typeface="ヒラギノ角ゴ Pro W3" pitchFamily="80" charset="-128"/>
                <a:cs typeface="ヒラギノ角ゴ Pro W3" charset="-128"/>
              </a:defRPr>
            </a:lvl2pPr>
            <a:lvl3pPr algn="ctr">
              <a:defRPr sz="4400">
                <a:solidFill>
                  <a:schemeClr val="tx2"/>
                </a:solidFill>
                <a:latin typeface="Arial" charset="0"/>
                <a:ea typeface="ヒラギノ角ゴ Pro W3" pitchFamily="80" charset="-128"/>
                <a:cs typeface="ヒラギノ角ゴ Pro W3" charset="-128"/>
              </a:defRPr>
            </a:lvl3pPr>
            <a:lvl4pPr algn="ctr">
              <a:defRPr sz="4400">
                <a:solidFill>
                  <a:schemeClr val="tx2"/>
                </a:solidFill>
                <a:latin typeface="Arial" charset="0"/>
                <a:ea typeface="ヒラギノ角ゴ Pro W3" pitchFamily="80" charset="-128"/>
                <a:cs typeface="ヒラギノ角ゴ Pro W3" charset="-128"/>
              </a:defRPr>
            </a:lvl4pPr>
            <a:lvl5pPr algn="ctr">
              <a:defRPr sz="4400">
                <a:solidFill>
                  <a:schemeClr val="tx2"/>
                </a:solidFill>
                <a:latin typeface="Arial" charset="0"/>
                <a:ea typeface="ヒラギノ角ゴ Pro W3" pitchFamily="80" charset="-128"/>
                <a:cs typeface="ヒラギノ角ゴ Pro W3" charset="-128"/>
              </a:defRPr>
            </a:lvl5pPr>
            <a:lvl6pPr marL="457200" algn="ctr" fontAlgn="base">
              <a:spcBef>
                <a:spcPct val="0"/>
              </a:spcBef>
              <a:spcAft>
                <a:spcPct val="0"/>
              </a:spcAft>
              <a:defRPr sz="4400">
                <a:solidFill>
                  <a:schemeClr val="tx2"/>
                </a:solidFill>
                <a:latin typeface="Arial" charset="0"/>
                <a:ea typeface="ヒラギノ角ゴ Pro W3" pitchFamily="80" charset="-128"/>
              </a:defRPr>
            </a:lvl6pPr>
            <a:lvl7pPr marL="914400" algn="ctr" fontAlgn="base">
              <a:spcBef>
                <a:spcPct val="0"/>
              </a:spcBef>
              <a:spcAft>
                <a:spcPct val="0"/>
              </a:spcAft>
              <a:defRPr sz="4400">
                <a:solidFill>
                  <a:schemeClr val="tx2"/>
                </a:solidFill>
                <a:latin typeface="Arial" charset="0"/>
                <a:ea typeface="ヒラギノ角ゴ Pro W3" pitchFamily="80" charset="-128"/>
              </a:defRPr>
            </a:lvl7pPr>
            <a:lvl8pPr marL="1371600" algn="ctr" fontAlgn="base">
              <a:spcBef>
                <a:spcPct val="0"/>
              </a:spcBef>
              <a:spcAft>
                <a:spcPct val="0"/>
              </a:spcAft>
              <a:defRPr sz="4400">
                <a:solidFill>
                  <a:schemeClr val="tx2"/>
                </a:solidFill>
                <a:latin typeface="Arial" charset="0"/>
                <a:ea typeface="ヒラギノ角ゴ Pro W3" pitchFamily="80" charset="-128"/>
              </a:defRPr>
            </a:lvl8pPr>
            <a:lvl9pPr marL="1828800" algn="ctr" fontAlgn="base">
              <a:spcBef>
                <a:spcPct val="0"/>
              </a:spcBef>
              <a:spcAft>
                <a:spcPct val="0"/>
              </a:spcAft>
              <a:defRPr sz="4400">
                <a:solidFill>
                  <a:schemeClr val="tx2"/>
                </a:solidFill>
                <a:latin typeface="Arial" charset="0"/>
                <a:ea typeface="ヒラギノ角ゴ Pro W3" pitchFamily="80" charset="-128"/>
              </a:defRPr>
            </a:lvl9pPr>
          </a:lstStyle>
          <a:p>
            <a:pPr marL="571500" indent="-571500" algn="l">
              <a:buFont typeface="Arial"/>
              <a:buChar char="•"/>
              <a:defRPr/>
            </a:pPr>
            <a:r>
              <a:rPr lang="en-US" sz="4000" i="1" dirty="0"/>
              <a:t>Extra Place Setting</a:t>
            </a:r>
          </a:p>
          <a:p>
            <a:pPr marL="571500" indent="-571500" algn="l">
              <a:buFont typeface="Arial"/>
              <a:buChar char="•"/>
              <a:defRPr/>
            </a:pPr>
            <a:r>
              <a:rPr lang="en-US" sz="4000" i="1" dirty="0"/>
              <a:t>5th Cup</a:t>
            </a:r>
          </a:p>
          <a:p>
            <a:pPr marL="571500" indent="-571500" algn="l">
              <a:buFont typeface="Arial"/>
              <a:buChar char="•"/>
              <a:defRPr/>
            </a:pPr>
            <a:r>
              <a:rPr lang="en-US" sz="4000" i="1" dirty="0"/>
              <a:t>Open Door</a:t>
            </a:r>
          </a:p>
        </p:txBody>
      </p:sp>
      <p:sp>
        <p:nvSpPr>
          <p:cNvPr id="4" name="Title 1"/>
          <p:cNvSpPr txBox="1">
            <a:spLocks/>
          </p:cNvSpPr>
          <p:nvPr/>
        </p:nvSpPr>
        <p:spPr bwMode="auto">
          <a:xfrm>
            <a:off x="683568" y="1484784"/>
            <a:ext cx="7772400" cy="917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ヒラギノ角ゴ Pro W3" charset="-128"/>
              </a:defRPr>
            </a:lvl1pPr>
            <a:lvl2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128"/>
              </a:defRPr>
            </a:lvl2pPr>
            <a:lvl3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128"/>
              </a:defRPr>
            </a:lvl3pPr>
            <a:lvl4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128"/>
              </a:defRPr>
            </a:lvl4pPr>
            <a:lvl5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128"/>
              </a:defRPr>
            </a:lvl5pPr>
            <a:lvl6pPr marL="457200" algn="ctr" rtl="0" fontAlgn="base">
              <a:spcBef>
                <a:spcPct val="0"/>
              </a:spcBef>
              <a:spcAft>
                <a:spcPct val="0"/>
              </a:spcAft>
              <a:defRPr sz="4400">
                <a:solidFill>
                  <a:schemeClr val="tx2"/>
                </a:solidFill>
                <a:latin typeface="Arial" charset="0"/>
                <a:ea typeface="ヒラギノ角ゴ Pro W3" pitchFamily="80" charset="-128"/>
              </a:defRPr>
            </a:lvl6pPr>
            <a:lvl7pPr marL="914400" algn="ctr" rtl="0" fontAlgn="base">
              <a:spcBef>
                <a:spcPct val="0"/>
              </a:spcBef>
              <a:spcAft>
                <a:spcPct val="0"/>
              </a:spcAft>
              <a:defRPr sz="4400">
                <a:solidFill>
                  <a:schemeClr val="tx2"/>
                </a:solidFill>
                <a:latin typeface="Arial" charset="0"/>
                <a:ea typeface="ヒラギノ角ゴ Pro W3" pitchFamily="80" charset="-128"/>
              </a:defRPr>
            </a:lvl7pPr>
            <a:lvl8pPr marL="1371600" algn="ctr" rtl="0" fontAlgn="base">
              <a:spcBef>
                <a:spcPct val="0"/>
              </a:spcBef>
              <a:spcAft>
                <a:spcPct val="0"/>
              </a:spcAft>
              <a:defRPr sz="4400">
                <a:solidFill>
                  <a:schemeClr val="tx2"/>
                </a:solidFill>
                <a:latin typeface="Arial" charset="0"/>
                <a:ea typeface="ヒラギノ角ゴ Pro W3" pitchFamily="80" charset="-128"/>
              </a:defRPr>
            </a:lvl8pPr>
            <a:lvl9pPr marL="1828800" algn="ctr" rtl="0" fontAlgn="base">
              <a:spcBef>
                <a:spcPct val="0"/>
              </a:spcBef>
              <a:spcAft>
                <a:spcPct val="0"/>
              </a:spcAft>
              <a:defRPr sz="4400">
                <a:solidFill>
                  <a:schemeClr val="tx2"/>
                </a:solidFill>
                <a:latin typeface="Arial" charset="0"/>
                <a:ea typeface="ヒラギノ角ゴ Pro W3" pitchFamily="80" charset="-128"/>
              </a:defRPr>
            </a:lvl9pPr>
          </a:lstStyle>
          <a:p>
            <a:pPr>
              <a:defRPr/>
            </a:pPr>
            <a:r>
              <a:rPr lang="en-US" sz="4000" b="1" dirty="0">
                <a:solidFill>
                  <a:schemeClr val="bg1"/>
                </a:solidFill>
                <a:effectLst>
                  <a:glow rad="127000">
                    <a:schemeClr val="tx1">
                      <a:alpha val="98000"/>
                    </a:schemeClr>
                  </a:glow>
                </a:effectLst>
                <a:latin typeface="Arial" charset="0"/>
                <a:ea typeface="ヒラギノ角ゴ Pro W3" charset="0"/>
                <a:cs typeface="ヒラギノ角ゴ Pro W3" charset="0"/>
              </a:rPr>
              <a:t>For Elijah there is:</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326659" name="Picture 2" descr="Pesache bakground.pn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bwMode="auto">
          <a:xfrm>
            <a:off x="0" y="3723354"/>
            <a:ext cx="9144000" cy="31346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26658" name="Title 1"/>
          <p:cNvSpPr>
            <a:spLocks noGrp="1"/>
          </p:cNvSpPr>
          <p:nvPr>
            <p:ph type="ctrTitle"/>
          </p:nvPr>
        </p:nvSpPr>
        <p:spPr>
          <a:xfrm>
            <a:off x="3465" y="-1179512"/>
            <a:ext cx="5760640" cy="1152127"/>
          </a:xfrm>
        </p:spPr>
        <p:txBody>
          <a:bodyPr/>
          <a:lstStyle/>
          <a:p>
            <a:r>
              <a:rPr lang="en-US" sz="9600" b="1" dirty="0">
                <a:solidFill>
                  <a:srgbClr val="EFE8AD"/>
                </a:solidFill>
                <a:effectLst>
                  <a:outerShdw blurRad="38100" dist="38100" dir="2700000" algn="tl">
                    <a:srgbClr val="000000">
                      <a:alpha val="43137"/>
                    </a:srgbClr>
                  </a:outerShdw>
                </a:effectLst>
                <a:latin typeface="Times New Roman"/>
                <a:ea typeface="ヒラギノ角ゴ Pro W3" charset="0"/>
                <a:cs typeface="Times New Roman"/>
              </a:rPr>
              <a:t>PESACH</a:t>
            </a:r>
            <a:endParaRPr lang="en-US" sz="5400" b="1" dirty="0">
              <a:solidFill>
                <a:srgbClr val="EFE8AD"/>
              </a:solidFill>
              <a:effectLst>
                <a:outerShdw blurRad="38100" dist="38100" dir="2700000" algn="tl">
                  <a:srgbClr val="000000">
                    <a:alpha val="43137"/>
                  </a:srgbClr>
                </a:outerShdw>
              </a:effectLst>
              <a:latin typeface="Times New Roman"/>
              <a:ea typeface="ヒラギノ角ゴ Pro W3" charset="0"/>
              <a:cs typeface="Times New Roman"/>
            </a:endParaRPr>
          </a:p>
        </p:txBody>
      </p:sp>
      <p:sp>
        <p:nvSpPr>
          <p:cNvPr id="4" name="Title 1"/>
          <p:cNvSpPr txBox="1">
            <a:spLocks/>
          </p:cNvSpPr>
          <p:nvPr/>
        </p:nvSpPr>
        <p:spPr bwMode="auto">
          <a:xfrm>
            <a:off x="-108520" y="3820145"/>
            <a:ext cx="5760640" cy="688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ヒラギノ角ゴ Pro W3" charset="-128"/>
              </a:defRPr>
            </a:lvl1pPr>
            <a:lvl2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128"/>
              </a:defRPr>
            </a:lvl2pPr>
            <a:lvl3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128"/>
              </a:defRPr>
            </a:lvl3pPr>
            <a:lvl4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128"/>
              </a:defRPr>
            </a:lvl4pPr>
            <a:lvl5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128"/>
              </a:defRPr>
            </a:lvl5pPr>
            <a:lvl6pPr marL="457200" algn="ctr" rtl="0" fontAlgn="base">
              <a:spcBef>
                <a:spcPct val="0"/>
              </a:spcBef>
              <a:spcAft>
                <a:spcPct val="0"/>
              </a:spcAft>
              <a:defRPr sz="4400">
                <a:solidFill>
                  <a:schemeClr val="tx2"/>
                </a:solidFill>
                <a:latin typeface="Arial" charset="0"/>
                <a:ea typeface="ヒラギノ角ゴ Pro W3" pitchFamily="80" charset="-128"/>
              </a:defRPr>
            </a:lvl6pPr>
            <a:lvl7pPr marL="914400" algn="ctr" rtl="0" fontAlgn="base">
              <a:spcBef>
                <a:spcPct val="0"/>
              </a:spcBef>
              <a:spcAft>
                <a:spcPct val="0"/>
              </a:spcAft>
              <a:defRPr sz="4400">
                <a:solidFill>
                  <a:schemeClr val="tx2"/>
                </a:solidFill>
                <a:latin typeface="Arial" charset="0"/>
                <a:ea typeface="ヒラギノ角ゴ Pro W3" pitchFamily="80" charset="-128"/>
              </a:defRPr>
            </a:lvl7pPr>
            <a:lvl8pPr marL="1371600" algn="ctr" rtl="0" fontAlgn="base">
              <a:spcBef>
                <a:spcPct val="0"/>
              </a:spcBef>
              <a:spcAft>
                <a:spcPct val="0"/>
              </a:spcAft>
              <a:defRPr sz="4400">
                <a:solidFill>
                  <a:schemeClr val="tx2"/>
                </a:solidFill>
                <a:latin typeface="Arial" charset="0"/>
                <a:ea typeface="ヒラギノ角ゴ Pro W3" pitchFamily="80" charset="-128"/>
              </a:defRPr>
            </a:lvl8pPr>
            <a:lvl9pPr marL="1828800" algn="ctr" rtl="0" fontAlgn="base">
              <a:spcBef>
                <a:spcPct val="0"/>
              </a:spcBef>
              <a:spcAft>
                <a:spcPct val="0"/>
              </a:spcAft>
              <a:defRPr sz="4400">
                <a:solidFill>
                  <a:schemeClr val="tx2"/>
                </a:solidFill>
                <a:latin typeface="Arial" charset="0"/>
                <a:ea typeface="ヒラギノ角ゴ Pro W3" pitchFamily="80" charset="-128"/>
              </a:defRPr>
            </a:lvl9pPr>
          </a:lstStyle>
          <a:p>
            <a:r>
              <a:rPr lang="en-US" b="1" i="1" dirty="0">
                <a:solidFill>
                  <a:srgbClr val="EFE8AD"/>
                </a:solidFill>
                <a:effectLst>
                  <a:outerShdw blurRad="38100" dist="38100" dir="2700000" algn="tl">
                    <a:srgbClr val="000000">
                      <a:alpha val="43137"/>
                    </a:srgbClr>
                  </a:outerShdw>
                </a:effectLst>
                <a:latin typeface="Times New Roman"/>
                <a:ea typeface="ヒラギノ角ゴ Pro W3" charset="0"/>
                <a:cs typeface="Times New Roman"/>
              </a:rPr>
              <a:t>The Passover Meal</a:t>
            </a:r>
            <a:endParaRPr lang="en-US" sz="5400" b="1" i="1" dirty="0">
              <a:solidFill>
                <a:srgbClr val="EFE8AD"/>
              </a:solidFill>
              <a:effectLst>
                <a:outerShdw blurRad="38100" dist="38100" dir="2700000" algn="tl">
                  <a:srgbClr val="000000">
                    <a:alpha val="43137"/>
                  </a:srgbClr>
                </a:outerShdw>
              </a:effectLst>
              <a:latin typeface="Times New Roman"/>
              <a:ea typeface="ヒラギノ角ゴ Pro W3" charset="0"/>
              <a:cs typeface="Times New Roman"/>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81" name="Picture 3" descr="Ominous Sky Wallpaper with Cross and Thorns.jpg"/>
          <p:cNvPicPr>
            <a:picLocks noChangeAspect="1"/>
          </p:cNvPicPr>
          <p:nvPr/>
        </p:nvPicPr>
        <p:blipFill>
          <a:blip r:embed="rId3">
            <a:lum bright="-2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37252" name="Title 1"/>
          <p:cNvSpPr>
            <a:spLocks/>
          </p:cNvSpPr>
          <p:nvPr/>
        </p:nvSpPr>
        <p:spPr bwMode="auto">
          <a:xfrm>
            <a:off x="990600" y="1600200"/>
            <a:ext cx="7696200" cy="1600200"/>
          </a:xfrm>
          <a:prstGeom prst="rect">
            <a:avLst/>
          </a:prstGeom>
          <a:noFill/>
          <a:ln w="9525">
            <a:noFill/>
            <a:miter lim="800000"/>
            <a:headEnd/>
            <a:tailEnd/>
          </a:ln>
          <a:effectLst>
            <a:outerShdw blurRad="63500" dist="35921" dir="2700000" algn="ctr" rotWithShape="0">
              <a:srgbClr val="000000">
                <a:alpha val="74998"/>
              </a:srgbClr>
            </a:outerShdw>
          </a:effectLst>
        </p:spPr>
        <p:txBody>
          <a:bodyPr anchor="ctr"/>
          <a:lstStyle/>
          <a:p>
            <a:pPr algn="ctr" eaLnBrk="1" hangingPunct="1">
              <a:defRPr/>
            </a:pPr>
            <a:r>
              <a:rPr lang="en-US" sz="6000" i="1" dirty="0">
                <a:solidFill>
                  <a:srgbClr val="FFFFFF"/>
                </a:solidFill>
                <a:latin typeface="Aramis Regular" charset="0"/>
              </a:rPr>
              <a:t>O Calvary</a:t>
            </a:r>
            <a:r>
              <a:rPr lang="fr-FR" altLang="ja-JP" sz="6000" i="1" dirty="0">
                <a:solidFill>
                  <a:srgbClr val="FFFFFF"/>
                </a:solidFill>
                <a:latin typeface="Aramis Regular" charset="0"/>
              </a:rPr>
              <a:t>'</a:t>
            </a:r>
            <a:r>
              <a:rPr lang="en-US" sz="6000" i="1" dirty="0">
                <a:solidFill>
                  <a:srgbClr val="FFFFFF"/>
                </a:solidFill>
                <a:latin typeface="Aramis Regular" charset="0"/>
              </a:rPr>
              <a:t>s Lamb</a:t>
            </a:r>
            <a:endParaRPr lang="en-US" sz="6600" dirty="0">
              <a:solidFill>
                <a:srgbClr val="000000"/>
              </a:solidFill>
              <a:latin typeface="Calibri" charset="0"/>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9729" name="Picture 3" descr="Ominous Sky Wallpaper with Cross and Thorns.jpg"/>
          <p:cNvPicPr>
            <a:picLocks noChangeAspect="1"/>
          </p:cNvPicPr>
          <p:nvPr/>
        </p:nvPicPr>
        <p:blipFill>
          <a:blip r:embed="rId3">
            <a:lum bright="-2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37252" name="Title 1"/>
          <p:cNvSpPr>
            <a:spLocks/>
          </p:cNvSpPr>
          <p:nvPr/>
        </p:nvSpPr>
        <p:spPr bwMode="auto">
          <a:xfrm>
            <a:off x="152400" y="-533400"/>
            <a:ext cx="4267200" cy="476250"/>
          </a:xfrm>
          <a:prstGeom prst="rect">
            <a:avLst/>
          </a:prstGeom>
          <a:noFill/>
          <a:ln w="9525">
            <a:noFill/>
            <a:miter lim="800000"/>
            <a:headEnd/>
            <a:tailEnd/>
          </a:ln>
          <a:effectLst>
            <a:outerShdw blurRad="63500" dist="35921" dir="2700000" algn="ctr" rotWithShape="0">
              <a:srgbClr val="000000">
                <a:alpha val="74998"/>
              </a:srgbClr>
            </a:outerShdw>
          </a:effectLst>
        </p:spPr>
        <p:txBody>
          <a:bodyPr anchor="ctr"/>
          <a:lstStyle/>
          <a:p>
            <a:pPr eaLnBrk="1" hangingPunct="1">
              <a:defRPr/>
            </a:pPr>
            <a:r>
              <a:rPr lang="en-US" sz="3600" i="1" dirty="0">
                <a:solidFill>
                  <a:srgbClr val="FFFFFF"/>
                </a:solidFill>
                <a:latin typeface="Aramis Regular" charset="0"/>
              </a:rPr>
              <a:t>O Calvary</a:t>
            </a:r>
            <a:r>
              <a:rPr lang="fr-FR" altLang="ja-JP" sz="3600" i="1" dirty="0">
                <a:solidFill>
                  <a:srgbClr val="FFFFFF"/>
                </a:solidFill>
                <a:latin typeface="Aramis Regular" charset="0"/>
              </a:rPr>
              <a:t>'</a:t>
            </a:r>
            <a:r>
              <a:rPr lang="en-US" sz="3600" i="1" dirty="0">
                <a:solidFill>
                  <a:srgbClr val="FFFFFF"/>
                </a:solidFill>
                <a:latin typeface="Aramis Regular" charset="0"/>
              </a:rPr>
              <a:t>s Lamb</a:t>
            </a:r>
            <a:endParaRPr lang="en-US" sz="4000" dirty="0">
              <a:solidFill>
                <a:srgbClr val="000000"/>
              </a:solidFill>
              <a:latin typeface="Calibri" charset="0"/>
            </a:endParaRPr>
          </a:p>
        </p:txBody>
      </p:sp>
      <p:sp>
        <p:nvSpPr>
          <p:cNvPr id="5" name="TextBox 4"/>
          <p:cNvSpPr txBox="1"/>
          <p:nvPr/>
        </p:nvSpPr>
        <p:spPr>
          <a:xfrm>
            <a:off x="381000" y="441325"/>
            <a:ext cx="8583613" cy="3203575"/>
          </a:xfrm>
          <a:prstGeom prst="rect">
            <a:avLst/>
          </a:prstGeom>
          <a:noFill/>
        </p:spPr>
        <p:txBody>
          <a:bodyPr>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a:lnSpc>
                <a:spcPct val="90000"/>
              </a:lnSpc>
              <a:defRPr/>
            </a:pPr>
            <a:r>
              <a:rPr lang="en-US" sz="3200" b="1" dirty="0">
                <a:solidFill>
                  <a:schemeClr val="bg1"/>
                </a:solidFill>
                <a:effectLst>
                  <a:outerShdw blurRad="50800" dist="76200" dir="2700000" algn="tl" rotWithShape="0">
                    <a:srgbClr val="000000">
                      <a:alpha val="97000"/>
                    </a:srgbClr>
                  </a:outerShdw>
                </a:effectLst>
                <a:latin typeface="Arial"/>
                <a:cs typeface="Arial"/>
              </a:rPr>
              <a:t>This faltering tongue</a:t>
            </a:r>
            <a:br>
              <a:rPr lang="en-US" sz="3200" b="1" dirty="0">
                <a:solidFill>
                  <a:schemeClr val="bg1"/>
                </a:solidFill>
                <a:effectLst>
                  <a:outerShdw blurRad="50800" dist="76200" dir="2700000" algn="tl" rotWithShape="0">
                    <a:srgbClr val="000000">
                      <a:alpha val="97000"/>
                    </a:srgbClr>
                  </a:outerShdw>
                </a:effectLst>
                <a:latin typeface="Arial"/>
                <a:cs typeface="Arial"/>
              </a:rPr>
            </a:br>
            <a:r>
              <a:rPr lang="en-US" sz="3200" b="1" dirty="0">
                <a:solidFill>
                  <a:schemeClr val="bg1"/>
                </a:solidFill>
                <a:effectLst>
                  <a:outerShdw blurRad="50800" dist="76200" dir="2700000" algn="tl" rotWithShape="0">
                    <a:srgbClr val="000000">
                      <a:alpha val="97000"/>
                    </a:srgbClr>
                  </a:outerShdw>
                </a:effectLst>
                <a:latin typeface="Arial"/>
                <a:cs typeface="Arial"/>
              </a:rPr>
              <a:t>Would dare to speak</a:t>
            </a:r>
            <a:br>
              <a:rPr lang="en-US" sz="3200" b="1" dirty="0">
                <a:solidFill>
                  <a:schemeClr val="bg1"/>
                </a:solidFill>
                <a:effectLst>
                  <a:outerShdw blurRad="50800" dist="76200" dir="2700000" algn="tl" rotWithShape="0">
                    <a:srgbClr val="000000">
                      <a:alpha val="97000"/>
                    </a:srgbClr>
                  </a:outerShdw>
                </a:effectLst>
                <a:latin typeface="Arial"/>
                <a:cs typeface="Arial"/>
              </a:rPr>
            </a:br>
            <a:r>
              <a:rPr lang="en-US" sz="3200" b="1" dirty="0">
                <a:solidFill>
                  <a:schemeClr val="bg1"/>
                </a:solidFill>
                <a:effectLst>
                  <a:outerShdw blurRad="50800" dist="76200" dir="2700000" algn="tl" rotWithShape="0">
                    <a:srgbClr val="000000">
                      <a:alpha val="97000"/>
                    </a:srgbClr>
                  </a:outerShdw>
                </a:effectLst>
                <a:latin typeface="Arial"/>
                <a:cs typeface="Arial"/>
              </a:rPr>
              <a:t>Of Thee my Lord</a:t>
            </a:r>
            <a:br>
              <a:rPr lang="en-US" sz="3200" b="1" dirty="0">
                <a:solidFill>
                  <a:schemeClr val="bg1"/>
                </a:solidFill>
                <a:effectLst>
                  <a:outerShdw blurRad="50800" dist="76200" dir="2700000" algn="tl" rotWithShape="0">
                    <a:srgbClr val="000000">
                      <a:alpha val="97000"/>
                    </a:srgbClr>
                  </a:outerShdw>
                </a:effectLst>
                <a:latin typeface="Arial"/>
                <a:cs typeface="Arial"/>
              </a:rPr>
            </a:br>
            <a:r>
              <a:rPr lang="en-US" sz="3200" b="1" dirty="0">
                <a:solidFill>
                  <a:schemeClr val="bg1"/>
                </a:solidFill>
                <a:effectLst>
                  <a:outerShdw blurRad="50800" dist="76200" dir="2700000" algn="tl" rotWithShape="0">
                    <a:srgbClr val="000000">
                      <a:alpha val="97000"/>
                    </a:srgbClr>
                  </a:outerShdw>
                </a:effectLst>
                <a:latin typeface="Arial"/>
                <a:cs typeface="Arial"/>
              </a:rPr>
              <a:t>From one so weak.</a:t>
            </a:r>
            <a:br>
              <a:rPr lang="en-US" sz="3200" b="1" dirty="0">
                <a:solidFill>
                  <a:schemeClr val="bg1"/>
                </a:solidFill>
                <a:effectLst>
                  <a:outerShdw blurRad="50800" dist="76200" dir="2700000" algn="tl" rotWithShape="0">
                    <a:srgbClr val="000000">
                      <a:alpha val="97000"/>
                    </a:srgbClr>
                  </a:outerShdw>
                </a:effectLst>
                <a:latin typeface="Arial"/>
                <a:cs typeface="Arial"/>
              </a:rPr>
            </a:br>
            <a:br>
              <a:rPr lang="en-US" sz="3200" b="1" dirty="0">
                <a:solidFill>
                  <a:schemeClr val="bg1"/>
                </a:solidFill>
                <a:effectLst>
                  <a:outerShdw blurRad="50800" dist="76200" dir="2700000" algn="tl" rotWithShape="0">
                    <a:srgbClr val="000000">
                      <a:alpha val="97000"/>
                    </a:srgbClr>
                  </a:outerShdw>
                </a:effectLst>
                <a:latin typeface="Arial"/>
                <a:cs typeface="Arial"/>
              </a:rPr>
            </a:br>
            <a:r>
              <a:rPr lang="en-US" sz="3200" b="1" dirty="0">
                <a:solidFill>
                  <a:schemeClr val="bg1"/>
                </a:solidFill>
                <a:effectLst>
                  <a:outerShdw blurRad="50800" dist="76200" dir="2700000" algn="tl" rotWithShape="0">
                    <a:srgbClr val="000000">
                      <a:alpha val="97000"/>
                    </a:srgbClr>
                  </a:outerShdw>
                </a:effectLst>
                <a:latin typeface="Arial"/>
                <a:cs typeface="Arial"/>
              </a:rPr>
              <a:t>I must not keep from thee my praise.</a:t>
            </a:r>
            <a:br>
              <a:rPr lang="en-US" sz="3200" b="1" dirty="0">
                <a:solidFill>
                  <a:schemeClr val="bg1"/>
                </a:solidFill>
                <a:effectLst>
                  <a:outerShdw blurRad="50800" dist="76200" dir="2700000" algn="tl" rotWithShape="0">
                    <a:srgbClr val="000000">
                      <a:alpha val="97000"/>
                    </a:srgbClr>
                  </a:outerShdw>
                </a:effectLst>
                <a:latin typeface="Arial"/>
                <a:cs typeface="Arial"/>
              </a:rPr>
            </a:br>
            <a:r>
              <a:rPr lang="en-US" sz="3200" b="1" dirty="0">
                <a:solidFill>
                  <a:schemeClr val="bg1"/>
                </a:solidFill>
                <a:effectLst>
                  <a:outerShdw blurRad="50800" dist="76200" dir="2700000" algn="tl" rotWithShape="0">
                    <a:srgbClr val="000000">
                      <a:alpha val="97000"/>
                    </a:srgbClr>
                  </a:outerShdw>
                </a:effectLst>
                <a:latin typeface="Arial"/>
                <a:cs typeface="Arial"/>
              </a:rPr>
              <a:t>For thy glory I will lift my voice and sing.</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1777" name="Picture 3" descr="Ominous Sky Wallpaper with Cross and Thorns.jpg"/>
          <p:cNvPicPr>
            <a:picLocks noChangeAspect="1"/>
          </p:cNvPicPr>
          <p:nvPr/>
        </p:nvPicPr>
        <p:blipFill>
          <a:blip r:embed="rId3">
            <a:lum bright="-2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37252" name="Title 1"/>
          <p:cNvSpPr>
            <a:spLocks/>
          </p:cNvSpPr>
          <p:nvPr/>
        </p:nvSpPr>
        <p:spPr bwMode="auto">
          <a:xfrm>
            <a:off x="152400" y="-533400"/>
            <a:ext cx="4267200" cy="476250"/>
          </a:xfrm>
          <a:prstGeom prst="rect">
            <a:avLst/>
          </a:prstGeom>
          <a:noFill/>
          <a:ln w="9525">
            <a:noFill/>
            <a:miter lim="800000"/>
            <a:headEnd/>
            <a:tailEnd/>
          </a:ln>
          <a:effectLst>
            <a:outerShdw blurRad="63500" dist="35921" dir="2700000" algn="ctr" rotWithShape="0">
              <a:srgbClr val="000000">
                <a:alpha val="74998"/>
              </a:srgbClr>
            </a:outerShdw>
          </a:effectLst>
        </p:spPr>
        <p:txBody>
          <a:bodyPr anchor="ctr"/>
          <a:lstStyle/>
          <a:p>
            <a:pPr eaLnBrk="1" hangingPunct="1">
              <a:defRPr/>
            </a:pPr>
            <a:r>
              <a:rPr lang="en-US" sz="3600" i="1" dirty="0">
                <a:solidFill>
                  <a:srgbClr val="FFFFFF"/>
                </a:solidFill>
                <a:latin typeface="Aramis Regular" charset="0"/>
              </a:rPr>
              <a:t>O Calvary</a:t>
            </a:r>
            <a:r>
              <a:rPr lang="fr-FR" altLang="ja-JP" sz="3600" i="1" dirty="0">
                <a:solidFill>
                  <a:srgbClr val="FFFFFF"/>
                </a:solidFill>
                <a:latin typeface="Aramis Regular" charset="0"/>
              </a:rPr>
              <a:t>'</a:t>
            </a:r>
            <a:r>
              <a:rPr lang="en-US" sz="3600" i="1" dirty="0">
                <a:solidFill>
                  <a:srgbClr val="FFFFFF"/>
                </a:solidFill>
                <a:latin typeface="Aramis Regular" charset="0"/>
              </a:rPr>
              <a:t>s Lamb</a:t>
            </a:r>
            <a:endParaRPr lang="en-US" sz="4000" dirty="0">
              <a:solidFill>
                <a:srgbClr val="000000"/>
              </a:solidFill>
              <a:latin typeface="Calibri" charset="0"/>
            </a:endParaRPr>
          </a:p>
        </p:txBody>
      </p:sp>
      <p:sp>
        <p:nvSpPr>
          <p:cNvPr id="5" name="TextBox 4"/>
          <p:cNvSpPr txBox="1"/>
          <p:nvPr/>
        </p:nvSpPr>
        <p:spPr>
          <a:xfrm>
            <a:off x="381000" y="441325"/>
            <a:ext cx="8077200" cy="4532313"/>
          </a:xfrm>
          <a:prstGeom prst="rect">
            <a:avLst/>
          </a:prstGeom>
          <a:noFill/>
        </p:spPr>
        <p:txBody>
          <a:bodyPr>
            <a:spAutoFit/>
          </a:bodyPr>
          <a:lstStyle>
            <a:defPPr>
              <a:defRPr lang="en-US"/>
            </a:defPPr>
            <a:lvl1pPr>
              <a:lnSpc>
                <a:spcPct val="90000"/>
              </a:lnSpc>
              <a:defRPr sz="3200" b="1">
                <a:solidFill>
                  <a:schemeClr val="bg1"/>
                </a:solidFill>
                <a:effectLst>
                  <a:outerShdw blurRad="50800" dist="76200" dir="2700000" algn="tl" rotWithShape="0">
                    <a:srgbClr val="000000">
                      <a:alpha val="97000"/>
                    </a:srgbClr>
                  </a:outerShdw>
                </a:effectLst>
                <a:latin typeface="Arial"/>
                <a:cs typeface="Arial"/>
              </a:defRPr>
            </a:lvl1pPr>
            <a:lvl2pPr marL="37931725" indent="-37474525">
              <a:defRPr sz="2400"/>
            </a:lvl2pPr>
            <a:lvl3pPr>
              <a:defRPr sz="2400"/>
            </a:lvl3pPr>
            <a:lvl4pPr>
              <a:defRPr sz="2400"/>
            </a:lvl4pPr>
            <a:lvl5pPr>
              <a:defRPr sz="2400"/>
            </a:lvl5pPr>
            <a:lvl6pPr marL="457200" eaLnBrk="0" fontAlgn="base" hangingPunct="0">
              <a:spcBef>
                <a:spcPct val="0"/>
              </a:spcBef>
              <a:spcAft>
                <a:spcPct val="0"/>
              </a:spcAft>
              <a:defRPr sz="2400"/>
            </a:lvl6pPr>
            <a:lvl7pPr marL="914400" eaLnBrk="0" fontAlgn="base" hangingPunct="0">
              <a:spcBef>
                <a:spcPct val="0"/>
              </a:spcBef>
              <a:spcAft>
                <a:spcPct val="0"/>
              </a:spcAft>
              <a:defRPr sz="2400"/>
            </a:lvl7pPr>
            <a:lvl8pPr marL="1371600" eaLnBrk="0" fontAlgn="base" hangingPunct="0">
              <a:spcBef>
                <a:spcPct val="0"/>
              </a:spcBef>
              <a:spcAft>
                <a:spcPct val="0"/>
              </a:spcAft>
              <a:defRPr sz="2400"/>
            </a:lvl8pPr>
            <a:lvl9pPr marL="1828800" eaLnBrk="0" fontAlgn="base" hangingPunct="0">
              <a:spcBef>
                <a:spcPct val="0"/>
              </a:spcBef>
              <a:spcAft>
                <a:spcPct val="0"/>
              </a:spcAft>
              <a:defRPr sz="2400"/>
            </a:lvl9pPr>
          </a:lstStyle>
          <a:p>
            <a:pPr>
              <a:defRPr/>
            </a:pPr>
            <a:r>
              <a:rPr lang="en-US" dirty="0"/>
              <a:t>O Calvary</a:t>
            </a:r>
            <a:r>
              <a:rPr lang="fr-FR" dirty="0"/>
              <a:t>'</a:t>
            </a:r>
            <a:r>
              <a:rPr lang="en-US" dirty="0"/>
              <a:t>s Lamb,</a:t>
            </a:r>
            <a:br>
              <a:rPr lang="en-US" dirty="0"/>
            </a:br>
            <a:r>
              <a:rPr lang="en-US" dirty="0"/>
              <a:t>O righteous One.</a:t>
            </a:r>
            <a:br>
              <a:rPr lang="en-US" dirty="0"/>
            </a:br>
            <a:r>
              <a:rPr lang="en-US" dirty="0"/>
              <a:t>For sinners died</a:t>
            </a:r>
            <a:br>
              <a:rPr lang="en-US" dirty="0"/>
            </a:br>
            <a:r>
              <a:rPr lang="en-US" dirty="0"/>
              <a:t>Whose sins were none.</a:t>
            </a:r>
            <a:br>
              <a:rPr lang="en-US" dirty="0"/>
            </a:br>
            <a:br>
              <a:rPr lang="en-US" dirty="0"/>
            </a:br>
            <a:r>
              <a:rPr lang="en-US" dirty="0"/>
              <a:t>All that I have,</a:t>
            </a:r>
            <a:br>
              <a:rPr lang="en-US" dirty="0"/>
            </a:br>
            <a:r>
              <a:rPr lang="en-US" dirty="0"/>
              <a:t>All that I am</a:t>
            </a:r>
            <a:br>
              <a:rPr lang="en-US" dirty="0"/>
            </a:br>
            <a:r>
              <a:rPr lang="en-US" dirty="0"/>
              <a:t>I owe to Thee</a:t>
            </a:r>
            <a:br>
              <a:rPr lang="en-US" dirty="0"/>
            </a:br>
            <a:r>
              <a:rPr lang="en-US" dirty="0"/>
              <a:t>O Calvary</a:t>
            </a:r>
            <a:r>
              <a:rPr lang="fr-FR" dirty="0"/>
              <a:t>'</a:t>
            </a:r>
            <a:r>
              <a:rPr lang="en-US" dirty="0"/>
              <a:t>s Lamb.</a:t>
            </a:r>
            <a:br>
              <a:rPr lang="en-US" dirty="0"/>
            </a:br>
            <a:endParaRPr lang="en-US" dirty="0"/>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3825" name="Picture 3" descr="Ominous Sky Wallpaper with Cross and Thorns.jpg"/>
          <p:cNvPicPr>
            <a:picLocks noChangeAspect="1"/>
          </p:cNvPicPr>
          <p:nvPr/>
        </p:nvPicPr>
        <p:blipFill>
          <a:blip r:embed="rId3">
            <a:lum bright="-2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37252" name="Title 1"/>
          <p:cNvSpPr>
            <a:spLocks/>
          </p:cNvSpPr>
          <p:nvPr/>
        </p:nvSpPr>
        <p:spPr bwMode="auto">
          <a:xfrm>
            <a:off x="152400" y="-533400"/>
            <a:ext cx="4267200" cy="476250"/>
          </a:xfrm>
          <a:prstGeom prst="rect">
            <a:avLst/>
          </a:prstGeom>
          <a:noFill/>
          <a:ln w="9525">
            <a:noFill/>
            <a:miter lim="800000"/>
            <a:headEnd/>
            <a:tailEnd/>
          </a:ln>
          <a:effectLst>
            <a:outerShdw blurRad="63500" dist="35921" dir="2700000" algn="ctr" rotWithShape="0">
              <a:srgbClr val="000000">
                <a:alpha val="74998"/>
              </a:srgbClr>
            </a:outerShdw>
          </a:effectLst>
        </p:spPr>
        <p:txBody>
          <a:bodyPr anchor="ctr"/>
          <a:lstStyle/>
          <a:p>
            <a:pPr eaLnBrk="1" hangingPunct="1">
              <a:defRPr/>
            </a:pPr>
            <a:r>
              <a:rPr lang="en-US" sz="3600" i="1" dirty="0">
                <a:solidFill>
                  <a:srgbClr val="FFFFFF"/>
                </a:solidFill>
                <a:latin typeface="Aramis Regular" charset="0"/>
              </a:rPr>
              <a:t>O Calvary</a:t>
            </a:r>
            <a:r>
              <a:rPr lang="fr-FR" altLang="ja-JP" sz="3600" i="1" dirty="0">
                <a:solidFill>
                  <a:srgbClr val="FFFFFF"/>
                </a:solidFill>
                <a:latin typeface="Aramis Regular" charset="0"/>
              </a:rPr>
              <a:t>'</a:t>
            </a:r>
            <a:r>
              <a:rPr lang="en-US" sz="3600" i="1" dirty="0">
                <a:solidFill>
                  <a:srgbClr val="FFFFFF"/>
                </a:solidFill>
                <a:latin typeface="Aramis Regular" charset="0"/>
              </a:rPr>
              <a:t>s Lamb</a:t>
            </a:r>
            <a:endParaRPr lang="en-US" sz="4000" dirty="0">
              <a:solidFill>
                <a:srgbClr val="000000"/>
              </a:solidFill>
              <a:latin typeface="Calibri" charset="0"/>
            </a:endParaRPr>
          </a:p>
        </p:txBody>
      </p:sp>
      <p:sp>
        <p:nvSpPr>
          <p:cNvPr id="5" name="TextBox 4"/>
          <p:cNvSpPr txBox="1"/>
          <p:nvPr/>
        </p:nvSpPr>
        <p:spPr>
          <a:xfrm>
            <a:off x="381000" y="441325"/>
            <a:ext cx="8077200" cy="4532313"/>
          </a:xfrm>
          <a:prstGeom prst="rect">
            <a:avLst/>
          </a:prstGeom>
          <a:noFill/>
        </p:spPr>
        <p:txBody>
          <a:bodyPr>
            <a:spAutoFit/>
          </a:bodyPr>
          <a:lstStyle>
            <a:defPPr>
              <a:defRPr lang="en-US"/>
            </a:defPPr>
            <a:lvl1pPr>
              <a:lnSpc>
                <a:spcPct val="90000"/>
              </a:lnSpc>
              <a:defRPr sz="3200" b="1">
                <a:solidFill>
                  <a:schemeClr val="bg1"/>
                </a:solidFill>
                <a:effectLst>
                  <a:outerShdw blurRad="50800" dist="76200" dir="2700000" algn="tl" rotWithShape="0">
                    <a:srgbClr val="000000">
                      <a:alpha val="97000"/>
                    </a:srgbClr>
                  </a:outerShdw>
                </a:effectLst>
                <a:latin typeface="Arial"/>
                <a:cs typeface="Arial"/>
              </a:defRPr>
            </a:lvl1pPr>
            <a:lvl2pPr marL="37931725" indent="-37474525">
              <a:defRPr sz="2400"/>
            </a:lvl2pPr>
            <a:lvl3pPr>
              <a:defRPr sz="2400"/>
            </a:lvl3pPr>
            <a:lvl4pPr>
              <a:defRPr sz="2400"/>
            </a:lvl4pPr>
            <a:lvl5pPr>
              <a:defRPr sz="2400"/>
            </a:lvl5pPr>
            <a:lvl6pPr marL="457200" eaLnBrk="0" fontAlgn="base" hangingPunct="0">
              <a:spcBef>
                <a:spcPct val="0"/>
              </a:spcBef>
              <a:spcAft>
                <a:spcPct val="0"/>
              </a:spcAft>
              <a:defRPr sz="2400"/>
            </a:lvl6pPr>
            <a:lvl7pPr marL="914400" eaLnBrk="0" fontAlgn="base" hangingPunct="0">
              <a:spcBef>
                <a:spcPct val="0"/>
              </a:spcBef>
              <a:spcAft>
                <a:spcPct val="0"/>
              </a:spcAft>
              <a:defRPr sz="2400"/>
            </a:lvl7pPr>
            <a:lvl8pPr marL="1371600" eaLnBrk="0" fontAlgn="base" hangingPunct="0">
              <a:spcBef>
                <a:spcPct val="0"/>
              </a:spcBef>
              <a:spcAft>
                <a:spcPct val="0"/>
              </a:spcAft>
              <a:defRPr sz="2400"/>
            </a:lvl8pPr>
            <a:lvl9pPr marL="1828800" eaLnBrk="0" fontAlgn="base" hangingPunct="0">
              <a:spcBef>
                <a:spcPct val="0"/>
              </a:spcBef>
              <a:spcAft>
                <a:spcPct val="0"/>
              </a:spcAft>
              <a:defRPr sz="2400"/>
            </a:lvl9pPr>
          </a:lstStyle>
          <a:p>
            <a:pPr>
              <a:defRPr/>
            </a:pPr>
            <a:r>
              <a:rPr lang="en-US" dirty="0"/>
              <a:t>And when my eyes</a:t>
            </a:r>
            <a:br>
              <a:rPr lang="en-US" dirty="0"/>
            </a:br>
            <a:r>
              <a:rPr lang="en-US" dirty="0"/>
              <a:t>At last shall see</a:t>
            </a:r>
            <a:br>
              <a:rPr lang="en-US" dirty="0"/>
            </a:br>
            <a:r>
              <a:rPr lang="en-US" dirty="0"/>
              <a:t>Thy holy face</a:t>
            </a:r>
            <a:br>
              <a:rPr lang="en-US" dirty="0"/>
            </a:br>
            <a:r>
              <a:rPr lang="en-US" dirty="0"/>
              <a:t>I</a:t>
            </a:r>
            <a:r>
              <a:rPr lang="fr-FR" dirty="0"/>
              <a:t>'</a:t>
            </a:r>
            <a:r>
              <a:rPr lang="en-US" dirty="0" err="1"/>
              <a:t>ll</a:t>
            </a:r>
            <a:r>
              <a:rPr lang="en-US" dirty="0"/>
              <a:t> bow to thee.</a:t>
            </a:r>
            <a:br>
              <a:rPr lang="en-US" dirty="0"/>
            </a:br>
            <a:br>
              <a:rPr lang="en-US" dirty="0"/>
            </a:br>
            <a:r>
              <a:rPr lang="en-US" dirty="0"/>
              <a:t>Before Thy throne</a:t>
            </a:r>
            <a:br>
              <a:rPr lang="en-US" dirty="0"/>
            </a:br>
            <a:r>
              <a:rPr lang="en-US" dirty="0"/>
              <a:t>With the redeemed</a:t>
            </a:r>
            <a:br>
              <a:rPr lang="en-US" dirty="0"/>
            </a:br>
            <a:r>
              <a:rPr lang="en-US" dirty="0"/>
              <a:t>Unto Thee O Lord</a:t>
            </a:r>
            <a:br>
              <a:rPr lang="en-US" dirty="0"/>
            </a:br>
            <a:r>
              <a:rPr lang="en-US" dirty="0"/>
              <a:t>I</a:t>
            </a:r>
            <a:r>
              <a:rPr lang="fr-FR" dirty="0"/>
              <a:t>'</a:t>
            </a:r>
            <a:r>
              <a:rPr lang="en-US" dirty="0" err="1"/>
              <a:t>ll</a:t>
            </a:r>
            <a:r>
              <a:rPr lang="en-US" dirty="0"/>
              <a:t> lift my voice and sing.</a:t>
            </a:r>
            <a:br>
              <a:rPr lang="en-US" dirty="0"/>
            </a:br>
            <a:endParaRPr lang="en-US" dirty="0"/>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5873" name="Picture 3" descr="Ominous Sky Wallpaper with Cross and Thorns.jpg"/>
          <p:cNvPicPr>
            <a:picLocks noChangeAspect="1"/>
          </p:cNvPicPr>
          <p:nvPr/>
        </p:nvPicPr>
        <p:blipFill>
          <a:blip r:embed="rId3">
            <a:lum bright="-2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37252" name="Title 1"/>
          <p:cNvSpPr>
            <a:spLocks/>
          </p:cNvSpPr>
          <p:nvPr/>
        </p:nvSpPr>
        <p:spPr bwMode="auto">
          <a:xfrm>
            <a:off x="152400" y="-533400"/>
            <a:ext cx="4267200" cy="476250"/>
          </a:xfrm>
          <a:prstGeom prst="rect">
            <a:avLst/>
          </a:prstGeom>
          <a:noFill/>
          <a:ln w="9525">
            <a:noFill/>
            <a:miter lim="800000"/>
            <a:headEnd/>
            <a:tailEnd/>
          </a:ln>
          <a:effectLst>
            <a:outerShdw blurRad="63500" dist="35921" dir="2700000" algn="ctr" rotWithShape="0">
              <a:srgbClr val="000000">
                <a:alpha val="74998"/>
              </a:srgbClr>
            </a:outerShdw>
          </a:effectLst>
        </p:spPr>
        <p:txBody>
          <a:bodyPr anchor="ctr"/>
          <a:lstStyle/>
          <a:p>
            <a:pPr eaLnBrk="1" hangingPunct="1">
              <a:defRPr/>
            </a:pPr>
            <a:r>
              <a:rPr lang="en-US" sz="3600" i="1" dirty="0">
                <a:solidFill>
                  <a:srgbClr val="FFFFFF"/>
                </a:solidFill>
                <a:latin typeface="Aramis Regular" charset="0"/>
              </a:rPr>
              <a:t>O Calvary</a:t>
            </a:r>
            <a:r>
              <a:rPr lang="fr-FR" altLang="ja-JP" sz="3600" i="1" dirty="0">
                <a:solidFill>
                  <a:srgbClr val="FFFFFF"/>
                </a:solidFill>
                <a:latin typeface="Aramis Regular" charset="0"/>
              </a:rPr>
              <a:t>'</a:t>
            </a:r>
            <a:r>
              <a:rPr lang="en-US" sz="3600" i="1" dirty="0">
                <a:solidFill>
                  <a:srgbClr val="FFFFFF"/>
                </a:solidFill>
                <a:latin typeface="Aramis Regular" charset="0"/>
              </a:rPr>
              <a:t>s Lamb</a:t>
            </a:r>
            <a:endParaRPr lang="en-US" sz="4000" dirty="0">
              <a:solidFill>
                <a:srgbClr val="000000"/>
              </a:solidFill>
              <a:latin typeface="Calibri" charset="0"/>
            </a:endParaRPr>
          </a:p>
        </p:txBody>
      </p:sp>
      <p:sp>
        <p:nvSpPr>
          <p:cNvPr id="5" name="TextBox 4"/>
          <p:cNvSpPr txBox="1"/>
          <p:nvPr/>
        </p:nvSpPr>
        <p:spPr>
          <a:xfrm>
            <a:off x="381000" y="441325"/>
            <a:ext cx="8077200" cy="4532313"/>
          </a:xfrm>
          <a:prstGeom prst="rect">
            <a:avLst/>
          </a:prstGeom>
          <a:noFill/>
        </p:spPr>
        <p:txBody>
          <a:bodyPr>
            <a:spAutoFit/>
          </a:bodyPr>
          <a:lstStyle>
            <a:defPPr>
              <a:defRPr lang="en-US"/>
            </a:defPPr>
            <a:lvl1pPr>
              <a:lnSpc>
                <a:spcPct val="90000"/>
              </a:lnSpc>
              <a:defRPr sz="3200" b="1">
                <a:solidFill>
                  <a:schemeClr val="bg1"/>
                </a:solidFill>
                <a:effectLst>
                  <a:outerShdw blurRad="50800" dist="76200" dir="2700000" algn="tl" rotWithShape="0">
                    <a:srgbClr val="000000">
                      <a:alpha val="97000"/>
                    </a:srgbClr>
                  </a:outerShdw>
                </a:effectLst>
                <a:latin typeface="Arial"/>
                <a:cs typeface="Arial"/>
              </a:defRPr>
            </a:lvl1pPr>
            <a:lvl2pPr marL="37931725" indent="-37474525">
              <a:defRPr sz="2400"/>
            </a:lvl2pPr>
            <a:lvl3pPr>
              <a:defRPr sz="2400"/>
            </a:lvl3pPr>
            <a:lvl4pPr>
              <a:defRPr sz="2400"/>
            </a:lvl4pPr>
            <a:lvl5pPr>
              <a:defRPr sz="2400"/>
            </a:lvl5pPr>
            <a:lvl6pPr marL="457200" eaLnBrk="0" fontAlgn="base" hangingPunct="0">
              <a:spcBef>
                <a:spcPct val="0"/>
              </a:spcBef>
              <a:spcAft>
                <a:spcPct val="0"/>
              </a:spcAft>
              <a:defRPr sz="2400"/>
            </a:lvl6pPr>
            <a:lvl7pPr marL="914400" eaLnBrk="0" fontAlgn="base" hangingPunct="0">
              <a:spcBef>
                <a:spcPct val="0"/>
              </a:spcBef>
              <a:spcAft>
                <a:spcPct val="0"/>
              </a:spcAft>
              <a:defRPr sz="2400"/>
            </a:lvl7pPr>
            <a:lvl8pPr marL="1371600" eaLnBrk="0" fontAlgn="base" hangingPunct="0">
              <a:spcBef>
                <a:spcPct val="0"/>
              </a:spcBef>
              <a:spcAft>
                <a:spcPct val="0"/>
              </a:spcAft>
              <a:defRPr sz="2400"/>
            </a:lvl8pPr>
            <a:lvl9pPr marL="1828800" eaLnBrk="0" fontAlgn="base" hangingPunct="0">
              <a:spcBef>
                <a:spcPct val="0"/>
              </a:spcBef>
              <a:spcAft>
                <a:spcPct val="0"/>
              </a:spcAft>
              <a:defRPr sz="2400"/>
            </a:lvl9pPr>
          </a:lstStyle>
          <a:p>
            <a:pPr>
              <a:defRPr/>
            </a:pPr>
            <a:r>
              <a:rPr lang="en-US" dirty="0"/>
              <a:t>O Calvary</a:t>
            </a:r>
            <a:r>
              <a:rPr lang="fr-FR" dirty="0"/>
              <a:t>'</a:t>
            </a:r>
            <a:r>
              <a:rPr lang="en-US" dirty="0"/>
              <a:t>s Lamb,</a:t>
            </a:r>
            <a:br>
              <a:rPr lang="en-US" dirty="0"/>
            </a:br>
            <a:r>
              <a:rPr lang="en-US" dirty="0"/>
              <a:t>O righteous One.</a:t>
            </a:r>
            <a:br>
              <a:rPr lang="en-US" dirty="0"/>
            </a:br>
            <a:r>
              <a:rPr lang="en-US" dirty="0"/>
              <a:t>For sinners died</a:t>
            </a:r>
            <a:br>
              <a:rPr lang="en-US" dirty="0"/>
            </a:br>
            <a:r>
              <a:rPr lang="en-US" dirty="0"/>
              <a:t>Whose sins were none.</a:t>
            </a:r>
            <a:br>
              <a:rPr lang="en-US" dirty="0"/>
            </a:br>
            <a:br>
              <a:rPr lang="en-US" dirty="0"/>
            </a:br>
            <a:r>
              <a:rPr lang="en-US" dirty="0"/>
              <a:t>All that I have,</a:t>
            </a:r>
            <a:br>
              <a:rPr lang="en-US" dirty="0"/>
            </a:br>
            <a:r>
              <a:rPr lang="en-US" dirty="0"/>
              <a:t>All that I am</a:t>
            </a:r>
            <a:br>
              <a:rPr lang="en-US" dirty="0"/>
            </a:br>
            <a:r>
              <a:rPr lang="en-US" dirty="0"/>
              <a:t>I owe to Thee</a:t>
            </a:r>
            <a:br>
              <a:rPr lang="en-US" dirty="0"/>
            </a:br>
            <a:r>
              <a:rPr lang="en-US" dirty="0"/>
              <a:t>O Calvary</a:t>
            </a:r>
            <a:r>
              <a:rPr lang="fr-FR" dirty="0"/>
              <a:t>'</a:t>
            </a:r>
            <a:r>
              <a:rPr lang="en-US" dirty="0"/>
              <a:t>s Lamb.</a:t>
            </a:r>
            <a:br>
              <a:rPr lang="en-US" dirty="0"/>
            </a:br>
            <a:endParaRPr lang="en-US" dirty="0"/>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21" name="Picture 3" descr="Ominous Sky Wallpaper with Cross and Thorns.jpg"/>
          <p:cNvPicPr>
            <a:picLocks noChangeAspect="1"/>
          </p:cNvPicPr>
          <p:nvPr/>
        </p:nvPicPr>
        <p:blipFill>
          <a:blip r:embed="rId3">
            <a:lum bright="-2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37252" name="Title 1"/>
          <p:cNvSpPr>
            <a:spLocks/>
          </p:cNvSpPr>
          <p:nvPr/>
        </p:nvSpPr>
        <p:spPr bwMode="auto">
          <a:xfrm>
            <a:off x="152400" y="-533400"/>
            <a:ext cx="4267200" cy="476250"/>
          </a:xfrm>
          <a:prstGeom prst="rect">
            <a:avLst/>
          </a:prstGeom>
          <a:noFill/>
          <a:ln w="9525">
            <a:noFill/>
            <a:miter lim="800000"/>
            <a:headEnd/>
            <a:tailEnd/>
          </a:ln>
          <a:effectLst>
            <a:outerShdw blurRad="63500" dist="35921" dir="2700000" algn="ctr" rotWithShape="0">
              <a:srgbClr val="000000">
                <a:alpha val="74998"/>
              </a:srgbClr>
            </a:outerShdw>
          </a:effectLst>
        </p:spPr>
        <p:txBody>
          <a:bodyPr anchor="ctr"/>
          <a:lstStyle/>
          <a:p>
            <a:pPr eaLnBrk="1" hangingPunct="1">
              <a:defRPr/>
            </a:pPr>
            <a:r>
              <a:rPr lang="en-US" sz="3600" i="1" dirty="0">
                <a:solidFill>
                  <a:srgbClr val="FFFFFF"/>
                </a:solidFill>
                <a:latin typeface="Aramis Regular" charset="0"/>
              </a:rPr>
              <a:t>O Calvary</a:t>
            </a:r>
            <a:r>
              <a:rPr lang="fr-FR" altLang="ja-JP" sz="3600" i="1" dirty="0">
                <a:solidFill>
                  <a:srgbClr val="FFFFFF"/>
                </a:solidFill>
                <a:latin typeface="Aramis Regular" charset="0"/>
              </a:rPr>
              <a:t>'</a:t>
            </a:r>
            <a:r>
              <a:rPr lang="en-US" sz="3600" i="1" dirty="0">
                <a:solidFill>
                  <a:srgbClr val="FFFFFF"/>
                </a:solidFill>
                <a:latin typeface="Aramis Regular" charset="0"/>
              </a:rPr>
              <a:t>s Lamb</a:t>
            </a:r>
            <a:endParaRPr lang="en-US" sz="4000" dirty="0">
              <a:solidFill>
                <a:srgbClr val="000000"/>
              </a:solidFill>
              <a:latin typeface="Calibri" charset="0"/>
            </a:endParaRPr>
          </a:p>
        </p:txBody>
      </p:sp>
      <p:sp>
        <p:nvSpPr>
          <p:cNvPr id="5" name="TextBox 4"/>
          <p:cNvSpPr txBox="1"/>
          <p:nvPr/>
        </p:nvSpPr>
        <p:spPr>
          <a:xfrm>
            <a:off x="381000" y="441325"/>
            <a:ext cx="8077200" cy="4532313"/>
          </a:xfrm>
          <a:prstGeom prst="rect">
            <a:avLst/>
          </a:prstGeom>
          <a:noFill/>
          <a:ln>
            <a:noFill/>
          </a:ln>
        </p:spPr>
        <p:txBody>
          <a:bodyPr>
            <a:spAutoFit/>
          </a:bodyPr>
          <a:lstStyle>
            <a:defPPr>
              <a:defRPr lang="en-US"/>
            </a:defPPr>
            <a:lvl1pPr>
              <a:lnSpc>
                <a:spcPct val="90000"/>
              </a:lnSpc>
              <a:defRPr sz="3200" b="1">
                <a:solidFill>
                  <a:schemeClr val="bg1"/>
                </a:solidFill>
                <a:effectLst>
                  <a:outerShdw blurRad="50800" dist="76200" dir="2700000" algn="tl" rotWithShape="0">
                    <a:srgbClr val="000000">
                      <a:alpha val="97000"/>
                    </a:srgbClr>
                  </a:outerShdw>
                </a:effectLst>
                <a:latin typeface="Arial"/>
                <a:cs typeface="Arial"/>
              </a:defRPr>
            </a:lvl1pPr>
            <a:lvl2pPr marL="37931725" indent="-37474525">
              <a:defRPr sz="2400"/>
            </a:lvl2pPr>
            <a:lvl3pPr>
              <a:defRPr sz="2400"/>
            </a:lvl3pPr>
            <a:lvl4pPr>
              <a:defRPr sz="2400"/>
            </a:lvl4pPr>
            <a:lvl5pPr>
              <a:defRPr sz="2400"/>
            </a:lvl5pPr>
            <a:lvl6pPr marL="457200" eaLnBrk="0" fontAlgn="base" hangingPunct="0">
              <a:spcBef>
                <a:spcPct val="0"/>
              </a:spcBef>
              <a:spcAft>
                <a:spcPct val="0"/>
              </a:spcAft>
              <a:defRPr sz="2400"/>
            </a:lvl6pPr>
            <a:lvl7pPr marL="914400" eaLnBrk="0" fontAlgn="base" hangingPunct="0">
              <a:spcBef>
                <a:spcPct val="0"/>
              </a:spcBef>
              <a:spcAft>
                <a:spcPct val="0"/>
              </a:spcAft>
              <a:defRPr sz="2400"/>
            </a:lvl7pPr>
            <a:lvl8pPr marL="1371600" eaLnBrk="0" fontAlgn="base" hangingPunct="0">
              <a:spcBef>
                <a:spcPct val="0"/>
              </a:spcBef>
              <a:spcAft>
                <a:spcPct val="0"/>
              </a:spcAft>
              <a:defRPr sz="2400"/>
            </a:lvl8pPr>
            <a:lvl9pPr marL="1828800" eaLnBrk="0" fontAlgn="base" hangingPunct="0">
              <a:spcBef>
                <a:spcPct val="0"/>
              </a:spcBef>
              <a:spcAft>
                <a:spcPct val="0"/>
              </a:spcAft>
              <a:defRPr sz="2400"/>
            </a:lvl9pPr>
          </a:lstStyle>
          <a:p>
            <a:pPr>
              <a:defRPr/>
            </a:pPr>
            <a:r>
              <a:rPr lang="en-US" dirty="0"/>
              <a:t>O Calvary</a:t>
            </a:r>
            <a:r>
              <a:rPr lang="fr-FR" dirty="0"/>
              <a:t>'</a:t>
            </a:r>
            <a:r>
              <a:rPr lang="en-US" dirty="0"/>
              <a:t>s Lamb,</a:t>
            </a:r>
            <a:br>
              <a:rPr lang="en-US" dirty="0"/>
            </a:br>
            <a:r>
              <a:rPr lang="en-US" dirty="0"/>
              <a:t>O righteous One.</a:t>
            </a:r>
            <a:br>
              <a:rPr lang="en-US" dirty="0"/>
            </a:br>
            <a:r>
              <a:rPr lang="en-US" dirty="0"/>
              <a:t>For sinners died</a:t>
            </a:r>
            <a:br>
              <a:rPr lang="en-US" dirty="0"/>
            </a:br>
            <a:r>
              <a:rPr lang="en-US" dirty="0"/>
              <a:t>Whose sins were none.</a:t>
            </a:r>
            <a:br>
              <a:rPr lang="en-US" dirty="0"/>
            </a:br>
            <a:br>
              <a:rPr lang="en-US" dirty="0"/>
            </a:br>
            <a:r>
              <a:rPr lang="en-US" dirty="0"/>
              <a:t>All that I have,</a:t>
            </a:r>
            <a:br>
              <a:rPr lang="en-US" dirty="0"/>
            </a:br>
            <a:r>
              <a:rPr lang="en-US" dirty="0"/>
              <a:t>All that I am</a:t>
            </a:r>
            <a:br>
              <a:rPr lang="en-US" dirty="0"/>
            </a:br>
            <a:r>
              <a:rPr lang="en-US" dirty="0"/>
              <a:t>I owe to Thee</a:t>
            </a:r>
            <a:br>
              <a:rPr lang="en-US" dirty="0"/>
            </a:br>
            <a:r>
              <a:rPr lang="en-US" dirty="0"/>
              <a:t>O Calvary</a:t>
            </a:r>
            <a:r>
              <a:rPr lang="fr-FR" dirty="0"/>
              <a:t>'</a:t>
            </a:r>
            <a:r>
              <a:rPr lang="en-US" dirty="0"/>
              <a:t>s Lamb.</a:t>
            </a:r>
            <a:br>
              <a:rPr lang="en-US" dirty="0"/>
            </a:br>
            <a:endParaRPr lang="en-US"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1969" name="Picture 6"/>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5875"/>
            <a:ext cx="9144000" cy="687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1970" name="Rectangle 2"/>
          <p:cNvSpPr>
            <a:spLocks noGrp="1" noChangeArrowheads="1"/>
          </p:cNvSpPr>
          <p:nvPr>
            <p:ph type="title"/>
          </p:nvPr>
        </p:nvSpPr>
        <p:spPr>
          <a:xfrm>
            <a:off x="457200" y="5029200"/>
            <a:ext cx="8229600" cy="1676400"/>
          </a:xfrm>
          <a:solidFill>
            <a:srgbClr val="000000"/>
          </a:solidFill>
        </p:spPr>
        <p:txBody>
          <a:bodyPr/>
          <a:lstStyle/>
          <a:p>
            <a:r>
              <a:rPr lang="en-US" altLang="ja-JP">
                <a:effectLst/>
                <a:latin typeface="Tahoma" charset="0"/>
                <a:ea typeface="ＭＳ Ｐゴシック" charset="0"/>
                <a:cs typeface="ＭＳ Ｐゴシック" charset="0"/>
              </a:rPr>
              <a:t>"</a:t>
            </a:r>
            <a:r>
              <a:rPr lang="en-US">
                <a:effectLst/>
                <a:latin typeface="Tahoma" charset="0"/>
                <a:ea typeface="ＭＳ Ｐゴシック" charset="0"/>
                <a:cs typeface="ＭＳ Ｐゴシック" charset="0"/>
              </a:rPr>
              <a:t>This year we are here.  </a:t>
            </a:r>
            <a:br>
              <a:rPr lang="en-US">
                <a:effectLst/>
                <a:latin typeface="Tahoma" charset="0"/>
                <a:ea typeface="ＭＳ Ｐゴシック" charset="0"/>
                <a:cs typeface="ＭＳ Ｐゴシック" charset="0"/>
              </a:rPr>
            </a:br>
            <a:r>
              <a:rPr lang="en-US">
                <a:effectLst/>
                <a:latin typeface="Tahoma" charset="0"/>
                <a:ea typeface="ＭＳ Ｐゴシック" charset="0"/>
                <a:cs typeface="ＭＳ Ｐゴシック" charset="0"/>
              </a:rPr>
              <a:t>Next year in Jerusalem!</a:t>
            </a:r>
            <a:r>
              <a:rPr lang="en-US" altLang="ja-JP">
                <a:effectLst/>
                <a:latin typeface="Tahoma" charset="0"/>
                <a:ea typeface="ＭＳ Ｐゴシック" charset="0"/>
                <a:cs typeface="ＭＳ Ｐゴシック" charset="0"/>
              </a:rPr>
              <a:t>"</a:t>
            </a:r>
            <a:endParaRPr lang="en-US">
              <a:effectLst/>
              <a:latin typeface="Tahoma" charset="0"/>
              <a:ea typeface="ＭＳ Ｐゴシック" charset="0"/>
              <a:cs typeface="ＭＳ Ｐゴシック" charset="0"/>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9969" name="Picture 3" descr="Ominous Sky Wallpaper with Cross and Thorns.jpg"/>
          <p:cNvPicPr>
            <a:picLocks noChangeAspect="1"/>
          </p:cNvPicPr>
          <p:nvPr/>
        </p:nvPicPr>
        <p:blipFill>
          <a:blip r:embed="rId3">
            <a:lum bright="-2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37252" name="Title 1"/>
          <p:cNvSpPr>
            <a:spLocks/>
          </p:cNvSpPr>
          <p:nvPr/>
        </p:nvSpPr>
        <p:spPr bwMode="auto">
          <a:xfrm>
            <a:off x="152400" y="-533400"/>
            <a:ext cx="4267200" cy="476250"/>
          </a:xfrm>
          <a:prstGeom prst="rect">
            <a:avLst/>
          </a:prstGeom>
          <a:noFill/>
          <a:ln w="9525">
            <a:noFill/>
            <a:miter lim="800000"/>
            <a:headEnd/>
            <a:tailEnd/>
          </a:ln>
          <a:effectLst>
            <a:outerShdw blurRad="63500" dist="35921" dir="2700000" algn="ctr" rotWithShape="0">
              <a:srgbClr val="000000">
                <a:alpha val="74998"/>
              </a:srgbClr>
            </a:outerShdw>
          </a:effectLst>
        </p:spPr>
        <p:txBody>
          <a:bodyPr anchor="ctr"/>
          <a:lstStyle/>
          <a:p>
            <a:pPr eaLnBrk="1" hangingPunct="1">
              <a:defRPr/>
            </a:pPr>
            <a:r>
              <a:rPr lang="en-US" sz="3600" i="1" dirty="0">
                <a:solidFill>
                  <a:srgbClr val="FFFFFF"/>
                </a:solidFill>
                <a:latin typeface="Aramis Regular" charset="0"/>
              </a:rPr>
              <a:t>O Calvary</a:t>
            </a:r>
            <a:r>
              <a:rPr lang="fr-FR" altLang="ja-JP" sz="3600" i="1" dirty="0">
                <a:solidFill>
                  <a:srgbClr val="FFFFFF"/>
                </a:solidFill>
                <a:latin typeface="Aramis Regular" charset="0"/>
              </a:rPr>
              <a:t>'</a:t>
            </a:r>
            <a:r>
              <a:rPr lang="en-US" sz="3600" i="1" dirty="0">
                <a:solidFill>
                  <a:srgbClr val="FFFFFF"/>
                </a:solidFill>
                <a:latin typeface="Aramis Regular" charset="0"/>
              </a:rPr>
              <a:t>s Lamb</a:t>
            </a:r>
            <a:endParaRPr lang="en-US" sz="4000" dirty="0">
              <a:solidFill>
                <a:srgbClr val="000000"/>
              </a:solidFill>
              <a:latin typeface="Calibri" charset="0"/>
            </a:endParaRPr>
          </a:p>
        </p:txBody>
      </p:sp>
      <p:sp>
        <p:nvSpPr>
          <p:cNvPr id="5" name="TextBox 4"/>
          <p:cNvSpPr txBox="1"/>
          <p:nvPr/>
        </p:nvSpPr>
        <p:spPr>
          <a:xfrm>
            <a:off x="381000" y="441325"/>
            <a:ext cx="8077200" cy="1873250"/>
          </a:xfrm>
          <a:prstGeom prst="rect">
            <a:avLst/>
          </a:prstGeom>
          <a:noFill/>
          <a:ln>
            <a:noFill/>
          </a:ln>
        </p:spPr>
        <p:txBody>
          <a:bodyPr>
            <a:spAutoFit/>
          </a:bodyPr>
          <a:lstStyle>
            <a:defPPr>
              <a:defRPr lang="en-US"/>
            </a:defPPr>
            <a:lvl1pPr>
              <a:lnSpc>
                <a:spcPct val="90000"/>
              </a:lnSpc>
              <a:defRPr sz="3200" b="1">
                <a:solidFill>
                  <a:schemeClr val="bg1"/>
                </a:solidFill>
                <a:effectLst>
                  <a:outerShdw blurRad="50800" dist="76200" dir="2700000" algn="tl" rotWithShape="0">
                    <a:srgbClr val="000000">
                      <a:alpha val="97000"/>
                    </a:srgbClr>
                  </a:outerShdw>
                </a:effectLst>
                <a:latin typeface="Arial"/>
                <a:cs typeface="Arial"/>
              </a:defRPr>
            </a:lvl1pPr>
            <a:lvl2pPr marL="37931725" indent="-37474525">
              <a:defRPr sz="2400"/>
            </a:lvl2pPr>
            <a:lvl3pPr>
              <a:defRPr sz="2400"/>
            </a:lvl3pPr>
            <a:lvl4pPr>
              <a:defRPr sz="2400"/>
            </a:lvl4pPr>
            <a:lvl5pPr>
              <a:defRPr sz="2400"/>
            </a:lvl5pPr>
            <a:lvl6pPr marL="457200" eaLnBrk="0" fontAlgn="base" hangingPunct="0">
              <a:spcBef>
                <a:spcPct val="0"/>
              </a:spcBef>
              <a:spcAft>
                <a:spcPct val="0"/>
              </a:spcAft>
              <a:defRPr sz="2400"/>
            </a:lvl6pPr>
            <a:lvl7pPr marL="914400" eaLnBrk="0" fontAlgn="base" hangingPunct="0">
              <a:spcBef>
                <a:spcPct val="0"/>
              </a:spcBef>
              <a:spcAft>
                <a:spcPct val="0"/>
              </a:spcAft>
              <a:defRPr sz="2400"/>
            </a:lvl7pPr>
            <a:lvl8pPr marL="1371600" eaLnBrk="0" fontAlgn="base" hangingPunct="0">
              <a:spcBef>
                <a:spcPct val="0"/>
              </a:spcBef>
              <a:spcAft>
                <a:spcPct val="0"/>
              </a:spcAft>
              <a:defRPr sz="2400"/>
            </a:lvl8pPr>
            <a:lvl9pPr marL="1828800" eaLnBrk="0" fontAlgn="base" hangingPunct="0">
              <a:spcBef>
                <a:spcPct val="0"/>
              </a:spcBef>
              <a:spcAft>
                <a:spcPct val="0"/>
              </a:spcAft>
              <a:defRPr sz="2400"/>
            </a:lvl9pPr>
          </a:lstStyle>
          <a:p>
            <a:pPr>
              <a:defRPr/>
            </a:pPr>
            <a:r>
              <a:rPr lang="en-US" dirty="0"/>
              <a:t>All that I have,</a:t>
            </a:r>
            <a:br>
              <a:rPr lang="en-US" dirty="0"/>
            </a:br>
            <a:r>
              <a:rPr lang="en-US" dirty="0"/>
              <a:t>All that I am</a:t>
            </a:r>
            <a:br>
              <a:rPr lang="en-US" dirty="0"/>
            </a:br>
            <a:r>
              <a:rPr lang="en-US" dirty="0"/>
              <a:t>I owe to Thee</a:t>
            </a:r>
            <a:br>
              <a:rPr lang="en-US" dirty="0"/>
            </a:br>
            <a:r>
              <a:rPr lang="en-US" dirty="0"/>
              <a:t>O Calvary</a:t>
            </a:r>
            <a:r>
              <a:rPr lang="fr-FR" dirty="0"/>
              <a:t>'</a:t>
            </a:r>
            <a:r>
              <a:rPr lang="en-US" dirty="0"/>
              <a:t>s Lamb.</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7" name="Rectangle 6"/>
          <p:cNvSpPr>
            <a:spLocks noChangeArrowheads="1"/>
          </p:cNvSpPr>
          <p:nvPr/>
        </p:nvSpPr>
        <p:spPr bwMode="auto">
          <a:xfrm>
            <a:off x="5791200" y="6553200"/>
            <a:ext cx="3352800" cy="304800"/>
          </a:xfrm>
          <a:prstGeom prst="rect">
            <a:avLst/>
          </a:prstGeom>
          <a:solidFill>
            <a:schemeClr val="tx1"/>
          </a:solidFill>
          <a:ln w="12700" cap="sq">
            <a:solidFill>
              <a:schemeClr val="tx1"/>
            </a:solidFill>
            <a:round/>
            <a:headEnd type="none" w="sm" len="sm"/>
            <a:tailEnd type="none" w="sm" len="sm"/>
          </a:ln>
        </p:spPr>
        <p:txBody>
          <a:bodyPr wrap="none"/>
          <a:lstStyle/>
          <a:p>
            <a:pPr algn="ctr"/>
            <a:endParaRPr lang="en-US" sz="1600">
              <a:solidFill>
                <a:srgbClr val="000000"/>
              </a:solidFill>
              <a:latin typeface="Times New Roman" charset="0"/>
            </a:endParaRPr>
          </a:p>
        </p:txBody>
      </p:sp>
      <p:sp>
        <p:nvSpPr>
          <p:cNvPr id="8" name="Rectangle 2"/>
          <p:cNvSpPr>
            <a:spLocks noGrp="1" noChangeArrowheads="1"/>
          </p:cNvSpPr>
          <p:nvPr>
            <p:ph type="ctrTitle"/>
          </p:nvPr>
        </p:nvSpPr>
        <p:spPr>
          <a:xfrm>
            <a:off x="228600" y="304800"/>
            <a:ext cx="4648200" cy="993775"/>
          </a:xfrm>
          <a:effectLst>
            <a:outerShdw blurRad="63500" dist="38099" dir="2700000" algn="ctr" rotWithShape="0">
              <a:schemeClr val="tx1">
                <a:alpha val="74998"/>
              </a:schemeClr>
            </a:outerShdw>
          </a:effectLst>
        </p:spPr>
        <p:txBody>
          <a:bodyPr/>
          <a:lstStyle/>
          <a:p>
            <a:pPr eaLnBrk="1" hangingPunct="1">
              <a:defRPr/>
            </a:pPr>
            <a:r>
              <a:rPr lang="en-US" b="1" dirty="0">
                <a:solidFill>
                  <a:schemeClr val="bg1"/>
                </a:solidFill>
                <a:effectLst>
                  <a:glow rad="228600">
                    <a:schemeClr val="tx1">
                      <a:alpha val="75000"/>
                    </a:schemeClr>
                  </a:glow>
                </a:effectLst>
                <a:ea typeface="+mj-ea"/>
                <a:cs typeface="+mj-cs"/>
              </a:rPr>
              <a:t>Lamb of God</a:t>
            </a:r>
          </a:p>
        </p:txBody>
      </p:sp>
      <p:sp>
        <p:nvSpPr>
          <p:cNvPr id="342019" name="Date Placeholder 3"/>
          <p:cNvSpPr>
            <a:spLocks noGrp="1"/>
          </p:cNvSpPr>
          <p:nvPr>
            <p:ph type="dt" sz="quarter" idx="10"/>
          </p:nvPr>
        </p:nvSpPr>
        <p:spPr>
          <a:xfrm>
            <a:off x="0" y="6553200"/>
            <a:ext cx="3276600" cy="47625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1400">
                <a:solidFill>
                  <a:srgbClr val="FFFFFF"/>
                </a:solidFill>
              </a:rPr>
              <a:t>Words &amp; music: Twila Paris</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5" name="Date Placeholder 3"/>
          <p:cNvSpPr>
            <a:spLocks noGrp="1"/>
          </p:cNvSpPr>
          <p:nvPr>
            <p:ph type="dt" sz="quarter" idx="10"/>
          </p:nvPr>
        </p:nvSpPr>
        <p:spPr>
          <a:xfrm>
            <a:off x="0" y="6553200"/>
            <a:ext cx="3276600" cy="476250"/>
          </a:xfrm>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defRPr/>
            </a:pPr>
            <a:r>
              <a:rPr lang="en-US" sz="1400">
                <a:solidFill>
                  <a:srgbClr val="FFFFFF"/>
                </a:solidFill>
                <a:effectLst>
                  <a:glow rad="228600">
                    <a:schemeClr val="tx1">
                      <a:alpha val="75000"/>
                    </a:schemeClr>
                  </a:glow>
                </a:effectLst>
              </a:rPr>
              <a:t>Words &amp; music: Twila Paris</a:t>
            </a:r>
          </a:p>
        </p:txBody>
      </p:sp>
      <p:sp>
        <p:nvSpPr>
          <p:cNvPr id="1879043" name="Rectangle 3"/>
          <p:cNvSpPr>
            <a:spLocks noGrp="1" noChangeArrowheads="1"/>
          </p:cNvSpPr>
          <p:nvPr>
            <p:ph type="subTitle" idx="1"/>
          </p:nvPr>
        </p:nvSpPr>
        <p:spPr>
          <a:xfrm>
            <a:off x="2133600" y="0"/>
            <a:ext cx="6858000" cy="3352800"/>
          </a:xfrm>
          <a:effectLst>
            <a:outerShdw blurRad="63500" dist="38099" dir="2700000" algn="ctr" rotWithShape="0">
              <a:schemeClr val="tx1">
                <a:alpha val="74998"/>
              </a:schemeClr>
            </a:outerShdw>
          </a:effectLst>
        </p:spPr>
        <p:txBody>
          <a:bodyPr/>
          <a:lstStyle/>
          <a:p>
            <a:pPr algn="r" eaLnBrk="1" hangingPunct="1">
              <a:defRPr/>
            </a:pPr>
            <a:r>
              <a:rPr lang="en-US" b="1" dirty="0">
                <a:solidFill>
                  <a:schemeClr val="bg1"/>
                </a:solidFill>
                <a:effectLst>
                  <a:glow rad="228600">
                    <a:schemeClr val="tx1">
                      <a:alpha val="75000"/>
                    </a:schemeClr>
                  </a:glow>
                </a:effectLst>
                <a:ea typeface="+mn-ea"/>
                <a:cs typeface="+mn-cs"/>
              </a:rPr>
              <a:t>Your only Son </a:t>
            </a:r>
            <a:br>
              <a:rPr lang="en-US" b="1" dirty="0">
                <a:solidFill>
                  <a:schemeClr val="bg1"/>
                </a:solidFill>
                <a:effectLst>
                  <a:glow rad="228600">
                    <a:schemeClr val="tx1">
                      <a:alpha val="75000"/>
                    </a:schemeClr>
                  </a:glow>
                </a:effectLst>
                <a:ea typeface="+mn-ea"/>
                <a:cs typeface="+mn-cs"/>
              </a:rPr>
            </a:br>
            <a:r>
              <a:rPr lang="en-US" b="1" dirty="0">
                <a:solidFill>
                  <a:schemeClr val="bg1"/>
                </a:solidFill>
                <a:effectLst>
                  <a:glow rad="228600">
                    <a:schemeClr val="tx1">
                      <a:alpha val="75000"/>
                    </a:schemeClr>
                  </a:glow>
                </a:effectLst>
                <a:ea typeface="+mn-ea"/>
                <a:cs typeface="+mn-cs"/>
              </a:rPr>
              <a:t>No sin to hide,</a:t>
            </a:r>
            <a:br>
              <a:rPr lang="en-US" b="1" dirty="0">
                <a:solidFill>
                  <a:schemeClr val="bg1"/>
                </a:solidFill>
                <a:effectLst>
                  <a:glow rad="228600">
                    <a:schemeClr val="tx1">
                      <a:alpha val="75000"/>
                    </a:schemeClr>
                  </a:glow>
                </a:effectLst>
                <a:ea typeface="+mn-ea"/>
                <a:cs typeface="+mn-cs"/>
              </a:rPr>
            </a:br>
            <a:r>
              <a:rPr lang="en-US" b="1" dirty="0">
                <a:solidFill>
                  <a:schemeClr val="bg1"/>
                </a:solidFill>
                <a:effectLst>
                  <a:glow rad="228600">
                    <a:schemeClr val="tx1">
                      <a:alpha val="75000"/>
                    </a:schemeClr>
                  </a:glow>
                </a:effectLst>
                <a:ea typeface="+mn-ea"/>
                <a:cs typeface="+mn-cs"/>
              </a:rPr>
              <a:t>But You have sent Him</a:t>
            </a:r>
            <a:br>
              <a:rPr lang="en-US" b="1" dirty="0">
                <a:solidFill>
                  <a:schemeClr val="bg1"/>
                </a:solidFill>
                <a:effectLst>
                  <a:glow rad="228600">
                    <a:schemeClr val="tx1">
                      <a:alpha val="75000"/>
                    </a:schemeClr>
                  </a:glow>
                </a:effectLst>
                <a:ea typeface="+mn-ea"/>
                <a:cs typeface="+mn-cs"/>
              </a:rPr>
            </a:br>
            <a:r>
              <a:rPr lang="en-US" b="1" dirty="0">
                <a:solidFill>
                  <a:schemeClr val="bg1"/>
                </a:solidFill>
                <a:effectLst>
                  <a:glow rad="228600">
                    <a:schemeClr val="tx1">
                      <a:alpha val="75000"/>
                    </a:schemeClr>
                  </a:glow>
                </a:effectLst>
                <a:ea typeface="+mn-ea"/>
                <a:cs typeface="+mn-cs"/>
              </a:rPr>
              <a:t>From Your side</a:t>
            </a:r>
            <a:br>
              <a:rPr lang="en-US" b="1" dirty="0">
                <a:solidFill>
                  <a:schemeClr val="bg1"/>
                </a:solidFill>
                <a:effectLst>
                  <a:glow rad="228600">
                    <a:schemeClr val="tx1">
                      <a:alpha val="75000"/>
                    </a:schemeClr>
                  </a:glow>
                </a:effectLst>
                <a:ea typeface="+mn-ea"/>
                <a:cs typeface="+mn-cs"/>
              </a:rPr>
            </a:br>
            <a:r>
              <a:rPr lang="en-US" b="1" dirty="0">
                <a:solidFill>
                  <a:schemeClr val="bg1"/>
                </a:solidFill>
                <a:effectLst>
                  <a:glow rad="228600">
                    <a:schemeClr val="tx1">
                      <a:alpha val="75000"/>
                    </a:schemeClr>
                  </a:glow>
                </a:effectLst>
                <a:ea typeface="+mn-ea"/>
                <a:cs typeface="+mn-cs"/>
              </a:rPr>
              <a:t>To walk upon this guilty sod</a:t>
            </a:r>
            <a:br>
              <a:rPr lang="en-US" b="1" dirty="0">
                <a:solidFill>
                  <a:schemeClr val="bg1"/>
                </a:solidFill>
                <a:effectLst>
                  <a:glow rad="228600">
                    <a:schemeClr val="tx1">
                      <a:alpha val="75000"/>
                    </a:schemeClr>
                  </a:glow>
                </a:effectLst>
                <a:ea typeface="+mn-ea"/>
                <a:cs typeface="+mn-cs"/>
              </a:rPr>
            </a:br>
            <a:r>
              <a:rPr lang="en-US" b="1" dirty="0">
                <a:solidFill>
                  <a:schemeClr val="bg1"/>
                </a:solidFill>
                <a:effectLst>
                  <a:glow rad="228600">
                    <a:schemeClr val="tx1">
                      <a:alpha val="75000"/>
                    </a:schemeClr>
                  </a:glow>
                </a:effectLst>
                <a:ea typeface="+mn-ea"/>
                <a:cs typeface="+mn-cs"/>
              </a:rPr>
              <a:t>And to become the Lamb of God.</a:t>
            </a:r>
          </a:p>
        </p:txBody>
      </p:sp>
      <p:sp>
        <p:nvSpPr>
          <p:cNvPr id="262147" name="Rectangle 4"/>
          <p:cNvSpPr>
            <a:spLocks noChangeArrowheads="1"/>
          </p:cNvSpPr>
          <p:nvPr/>
        </p:nvSpPr>
        <p:spPr bwMode="auto">
          <a:xfrm>
            <a:off x="5791200" y="6553200"/>
            <a:ext cx="3352800" cy="304800"/>
          </a:xfrm>
          <a:prstGeom prst="rect">
            <a:avLst/>
          </a:prstGeom>
          <a:solidFill>
            <a:schemeClr val="tx1"/>
          </a:solidFill>
          <a:ln w="12700" cap="sq">
            <a:solidFill>
              <a:schemeClr val="tx1"/>
            </a:solidFill>
            <a:round/>
            <a:headEnd type="none" w="sm" len="sm"/>
            <a:tailEnd type="none" w="sm" len="sm"/>
          </a:ln>
        </p:spPr>
        <p:txBody>
          <a:bodyPr wrap="none"/>
          <a:lstStyle/>
          <a:p>
            <a:pPr algn="ctr">
              <a:defRPr/>
            </a:pPr>
            <a:endParaRPr lang="en-US" sz="1600">
              <a:solidFill>
                <a:srgbClr val="000000"/>
              </a:solidFill>
              <a:effectLst>
                <a:glow rad="228600">
                  <a:schemeClr val="tx1">
                    <a:alpha val="75000"/>
                  </a:schemeClr>
                </a:glow>
              </a:effectLst>
              <a:latin typeface="Times New Roman" charset="0"/>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3" name="Date Placeholder 3"/>
          <p:cNvSpPr>
            <a:spLocks noGrp="1"/>
          </p:cNvSpPr>
          <p:nvPr>
            <p:ph type="dt" sz="quarter" idx="10"/>
          </p:nvPr>
        </p:nvSpPr>
        <p:spPr>
          <a:xfrm>
            <a:off x="0" y="6553200"/>
            <a:ext cx="3124200" cy="47625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1400">
                <a:solidFill>
                  <a:srgbClr val="FFFFFF"/>
                </a:solidFill>
              </a:rPr>
              <a:t>Words &amp; music: Twila Paris</a:t>
            </a:r>
          </a:p>
        </p:txBody>
      </p:sp>
      <p:sp>
        <p:nvSpPr>
          <p:cNvPr id="1880066" name="Rectangle 2"/>
          <p:cNvSpPr>
            <a:spLocks noGrp="1" noChangeArrowheads="1"/>
          </p:cNvSpPr>
          <p:nvPr>
            <p:ph type="subTitle" idx="1"/>
          </p:nvPr>
        </p:nvSpPr>
        <p:spPr>
          <a:xfrm>
            <a:off x="152400" y="152400"/>
            <a:ext cx="8610600" cy="4038600"/>
          </a:xfrm>
          <a:effectLst>
            <a:outerShdw blurRad="63500" dist="38099" dir="2700000" algn="ctr" rotWithShape="0">
              <a:schemeClr val="tx1">
                <a:alpha val="74998"/>
              </a:schemeClr>
            </a:outerShdw>
          </a:effectLst>
        </p:spPr>
        <p:txBody>
          <a:bodyPr/>
          <a:lstStyle/>
          <a:p>
            <a:pPr algn="l" eaLnBrk="1" hangingPunct="1">
              <a:defRPr/>
            </a:pPr>
            <a:r>
              <a:rPr lang="en-US" b="1">
                <a:solidFill>
                  <a:schemeClr val="bg1"/>
                </a:solidFill>
                <a:effectLst>
                  <a:glow rad="228600">
                    <a:schemeClr val="tx1">
                      <a:alpha val="75000"/>
                    </a:schemeClr>
                  </a:glow>
                </a:effectLst>
                <a:ea typeface="Geneva" charset="-128"/>
              </a:rPr>
              <a:t>Your gift of Love</a:t>
            </a:r>
          </a:p>
          <a:p>
            <a:pPr algn="l" eaLnBrk="1" hangingPunct="1">
              <a:defRPr/>
            </a:pPr>
            <a:r>
              <a:rPr lang="en-US" b="1">
                <a:solidFill>
                  <a:schemeClr val="bg1"/>
                </a:solidFill>
                <a:effectLst>
                  <a:glow rad="228600">
                    <a:schemeClr val="tx1">
                      <a:alpha val="75000"/>
                    </a:schemeClr>
                  </a:glow>
                </a:effectLst>
                <a:ea typeface="Geneva" charset="-128"/>
              </a:rPr>
              <a:t>They crucified,</a:t>
            </a:r>
          </a:p>
          <a:p>
            <a:pPr algn="l" eaLnBrk="1" hangingPunct="1">
              <a:defRPr/>
            </a:pPr>
            <a:r>
              <a:rPr lang="en-US" b="1">
                <a:solidFill>
                  <a:schemeClr val="bg1"/>
                </a:solidFill>
                <a:effectLst>
                  <a:glow rad="228600">
                    <a:schemeClr val="tx1">
                      <a:alpha val="75000"/>
                    </a:schemeClr>
                  </a:glow>
                </a:effectLst>
                <a:ea typeface="Geneva" charset="-128"/>
              </a:rPr>
              <a:t>They laughed and scorned him as he died,</a:t>
            </a:r>
            <a:br>
              <a:rPr lang="en-US" b="1">
                <a:solidFill>
                  <a:schemeClr val="bg1"/>
                </a:solidFill>
                <a:effectLst>
                  <a:glow rad="228600">
                    <a:schemeClr val="tx1">
                      <a:alpha val="75000"/>
                    </a:schemeClr>
                  </a:glow>
                </a:effectLst>
                <a:ea typeface="Geneva" charset="-128"/>
              </a:rPr>
            </a:br>
            <a:r>
              <a:rPr lang="en-US" b="1">
                <a:solidFill>
                  <a:schemeClr val="bg1"/>
                </a:solidFill>
                <a:effectLst>
                  <a:glow rad="228600">
                    <a:schemeClr val="tx1">
                      <a:alpha val="75000"/>
                    </a:schemeClr>
                  </a:glow>
                </a:effectLst>
                <a:ea typeface="Geneva" charset="-128"/>
              </a:rPr>
              <a:t>The humble King </a:t>
            </a:r>
            <a:br>
              <a:rPr lang="en-US" b="1">
                <a:solidFill>
                  <a:schemeClr val="bg1"/>
                </a:solidFill>
                <a:effectLst>
                  <a:glow rad="228600">
                    <a:schemeClr val="tx1">
                      <a:alpha val="75000"/>
                    </a:schemeClr>
                  </a:glow>
                </a:effectLst>
                <a:ea typeface="Geneva" charset="-128"/>
              </a:rPr>
            </a:br>
            <a:r>
              <a:rPr lang="en-US" b="1">
                <a:solidFill>
                  <a:schemeClr val="bg1"/>
                </a:solidFill>
                <a:effectLst>
                  <a:glow rad="228600">
                    <a:schemeClr val="tx1">
                      <a:alpha val="75000"/>
                    </a:schemeClr>
                  </a:glow>
                </a:effectLst>
                <a:ea typeface="Geneva" charset="-128"/>
              </a:rPr>
              <a:t>They named a fraud</a:t>
            </a:r>
            <a:br>
              <a:rPr lang="en-US" b="1">
                <a:solidFill>
                  <a:schemeClr val="bg1"/>
                </a:solidFill>
                <a:effectLst>
                  <a:glow rad="228600">
                    <a:schemeClr val="tx1">
                      <a:alpha val="75000"/>
                    </a:schemeClr>
                  </a:glow>
                </a:effectLst>
                <a:ea typeface="Geneva" charset="-128"/>
              </a:rPr>
            </a:br>
            <a:r>
              <a:rPr lang="en-US" b="1">
                <a:solidFill>
                  <a:schemeClr val="bg1"/>
                </a:solidFill>
                <a:effectLst>
                  <a:glow rad="228600">
                    <a:schemeClr val="tx1">
                      <a:alpha val="75000"/>
                    </a:schemeClr>
                  </a:glow>
                </a:effectLst>
                <a:ea typeface="Geneva" charset="-128"/>
              </a:rPr>
              <a:t>And sacrificed the Lamb of God.</a:t>
            </a:r>
          </a:p>
        </p:txBody>
      </p:sp>
      <p:sp>
        <p:nvSpPr>
          <p:cNvPr id="346115" name="Rectangle 3"/>
          <p:cNvSpPr>
            <a:spLocks noChangeArrowheads="1"/>
          </p:cNvSpPr>
          <p:nvPr/>
        </p:nvSpPr>
        <p:spPr bwMode="auto">
          <a:xfrm>
            <a:off x="5791200" y="6553200"/>
            <a:ext cx="3352800" cy="304800"/>
          </a:xfrm>
          <a:prstGeom prst="rect">
            <a:avLst/>
          </a:prstGeom>
          <a:solidFill>
            <a:schemeClr val="tx1"/>
          </a:solidFill>
          <a:ln w="12700" cap="sq">
            <a:solidFill>
              <a:schemeClr val="tx1"/>
            </a:solidFill>
            <a:round/>
            <a:headEnd type="none" w="sm" len="sm"/>
            <a:tailEnd type="none" w="sm" len="sm"/>
          </a:ln>
        </p:spPr>
        <p:txBody>
          <a:bodyPr wrap="none"/>
          <a:lstStyle/>
          <a:p>
            <a:pPr algn="ctr"/>
            <a:endParaRPr lang="en-US" sz="1600">
              <a:solidFill>
                <a:srgbClr val="000000"/>
              </a:solidFill>
              <a:latin typeface="Times New Roman" charset="0"/>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1" name="Date Placeholder 3"/>
          <p:cNvSpPr>
            <a:spLocks noGrp="1"/>
          </p:cNvSpPr>
          <p:nvPr>
            <p:ph type="dt" sz="quarter" idx="10"/>
          </p:nvPr>
        </p:nvSpPr>
        <p:spPr>
          <a:xfrm>
            <a:off x="0" y="6553200"/>
            <a:ext cx="3200400" cy="47625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1400">
                <a:solidFill>
                  <a:srgbClr val="FFFFFF"/>
                </a:solidFill>
              </a:rPr>
              <a:t>Words &amp; music: Twila Paris</a:t>
            </a:r>
          </a:p>
        </p:txBody>
      </p:sp>
      <p:sp>
        <p:nvSpPr>
          <p:cNvPr id="1881090" name="Rectangle 2"/>
          <p:cNvSpPr>
            <a:spLocks noGrp="1" noChangeArrowheads="1"/>
          </p:cNvSpPr>
          <p:nvPr>
            <p:ph type="subTitle" idx="1"/>
          </p:nvPr>
        </p:nvSpPr>
        <p:spPr>
          <a:xfrm>
            <a:off x="914400" y="152400"/>
            <a:ext cx="7315200" cy="4038600"/>
          </a:xfrm>
          <a:effectLst>
            <a:outerShdw blurRad="63500" dist="38099" dir="2700000" algn="ctr" rotWithShape="0">
              <a:schemeClr val="tx1">
                <a:alpha val="74998"/>
              </a:schemeClr>
            </a:outerShdw>
          </a:effectLst>
        </p:spPr>
        <p:txBody>
          <a:bodyPr/>
          <a:lstStyle/>
          <a:p>
            <a:pPr eaLnBrk="1" hangingPunct="1">
              <a:defRPr/>
            </a:pPr>
            <a:r>
              <a:rPr lang="en-US" b="1" dirty="0">
                <a:solidFill>
                  <a:schemeClr val="bg1"/>
                </a:solidFill>
                <a:effectLst>
                  <a:glow rad="228600">
                    <a:schemeClr val="tx1">
                      <a:alpha val="75000"/>
                    </a:schemeClr>
                  </a:glow>
                </a:effectLst>
                <a:ea typeface="Geneva" charset="-128"/>
              </a:rPr>
              <a:t>O Lamb of God,</a:t>
            </a:r>
            <a:br>
              <a:rPr lang="en-US" b="1" dirty="0">
                <a:solidFill>
                  <a:schemeClr val="bg1"/>
                </a:solidFill>
                <a:effectLst>
                  <a:glow rad="228600">
                    <a:schemeClr val="tx1">
                      <a:alpha val="75000"/>
                    </a:schemeClr>
                  </a:glow>
                </a:effectLst>
                <a:ea typeface="Geneva" charset="-128"/>
              </a:rPr>
            </a:br>
            <a:r>
              <a:rPr lang="en-US" b="1" dirty="0">
                <a:solidFill>
                  <a:schemeClr val="bg1"/>
                </a:solidFill>
                <a:effectLst>
                  <a:glow rad="228600">
                    <a:schemeClr val="tx1">
                      <a:alpha val="75000"/>
                    </a:schemeClr>
                  </a:glow>
                </a:effectLst>
                <a:ea typeface="Geneva" charset="-128"/>
              </a:rPr>
              <a:t>Sweet Lamb of God, </a:t>
            </a:r>
            <a:br>
              <a:rPr lang="en-US" b="1" dirty="0">
                <a:solidFill>
                  <a:schemeClr val="bg1"/>
                </a:solidFill>
                <a:effectLst>
                  <a:glow rad="228600">
                    <a:schemeClr val="tx1">
                      <a:alpha val="75000"/>
                    </a:schemeClr>
                  </a:glow>
                </a:effectLst>
                <a:ea typeface="Geneva" charset="-128"/>
              </a:rPr>
            </a:br>
            <a:r>
              <a:rPr lang="en-US" b="1" dirty="0">
                <a:solidFill>
                  <a:schemeClr val="bg1"/>
                </a:solidFill>
                <a:effectLst>
                  <a:glow rad="228600">
                    <a:schemeClr val="tx1">
                      <a:alpha val="75000"/>
                    </a:schemeClr>
                  </a:glow>
                </a:effectLst>
                <a:ea typeface="Geneva" charset="-128"/>
              </a:rPr>
              <a:t>I love the Holy Lamb of God,</a:t>
            </a:r>
            <a:br>
              <a:rPr lang="en-US" b="1" dirty="0">
                <a:solidFill>
                  <a:schemeClr val="bg1"/>
                </a:solidFill>
                <a:effectLst>
                  <a:glow rad="228600">
                    <a:schemeClr val="tx1">
                      <a:alpha val="75000"/>
                    </a:schemeClr>
                  </a:glow>
                </a:effectLst>
                <a:ea typeface="Geneva" charset="-128"/>
              </a:rPr>
            </a:br>
            <a:r>
              <a:rPr lang="en-US" b="1" dirty="0">
                <a:solidFill>
                  <a:schemeClr val="bg1"/>
                </a:solidFill>
                <a:effectLst>
                  <a:glow rad="228600">
                    <a:schemeClr val="tx1">
                      <a:alpha val="75000"/>
                    </a:schemeClr>
                  </a:glow>
                </a:effectLst>
                <a:ea typeface="Geneva" charset="-128"/>
              </a:rPr>
              <a:t>O wash me in His precious Blood,</a:t>
            </a:r>
            <a:br>
              <a:rPr lang="en-US" b="1" dirty="0">
                <a:solidFill>
                  <a:schemeClr val="bg1"/>
                </a:solidFill>
                <a:effectLst>
                  <a:glow rad="228600">
                    <a:schemeClr val="tx1">
                      <a:alpha val="75000"/>
                    </a:schemeClr>
                  </a:glow>
                </a:effectLst>
                <a:ea typeface="Geneva" charset="-128"/>
              </a:rPr>
            </a:br>
            <a:r>
              <a:rPr lang="en-US" b="1" dirty="0">
                <a:solidFill>
                  <a:schemeClr val="bg1"/>
                </a:solidFill>
                <a:effectLst>
                  <a:glow rad="228600">
                    <a:schemeClr val="tx1">
                      <a:alpha val="75000"/>
                    </a:schemeClr>
                  </a:glow>
                </a:effectLst>
                <a:ea typeface="Geneva" charset="-128"/>
              </a:rPr>
              <a:t>My Jesus Christ, the Lamb of God.</a:t>
            </a:r>
          </a:p>
        </p:txBody>
      </p:sp>
      <p:sp>
        <p:nvSpPr>
          <p:cNvPr id="348163" name="Rectangle 3"/>
          <p:cNvSpPr>
            <a:spLocks noChangeArrowheads="1"/>
          </p:cNvSpPr>
          <p:nvPr/>
        </p:nvSpPr>
        <p:spPr bwMode="auto">
          <a:xfrm>
            <a:off x="5791200" y="6553200"/>
            <a:ext cx="3352800" cy="304800"/>
          </a:xfrm>
          <a:prstGeom prst="rect">
            <a:avLst/>
          </a:prstGeom>
          <a:solidFill>
            <a:schemeClr val="tx1"/>
          </a:solidFill>
          <a:ln w="12700" cap="sq">
            <a:solidFill>
              <a:schemeClr val="tx1"/>
            </a:solidFill>
            <a:round/>
            <a:headEnd type="none" w="sm" len="sm"/>
            <a:tailEnd type="none" w="sm" len="sm"/>
          </a:ln>
        </p:spPr>
        <p:txBody>
          <a:bodyPr wrap="none"/>
          <a:lstStyle/>
          <a:p>
            <a:pPr algn="ctr"/>
            <a:endParaRPr lang="en-US" sz="1600">
              <a:solidFill>
                <a:srgbClr val="000000"/>
              </a:solidFill>
              <a:latin typeface="Times New Roman" charset="0"/>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09" name="Date Placeholder 3"/>
          <p:cNvSpPr>
            <a:spLocks noGrp="1"/>
          </p:cNvSpPr>
          <p:nvPr>
            <p:ph type="dt" sz="quarter" idx="10"/>
          </p:nvPr>
        </p:nvSpPr>
        <p:spPr>
          <a:xfrm>
            <a:off x="0" y="6553200"/>
            <a:ext cx="3124200" cy="47625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1400">
                <a:solidFill>
                  <a:srgbClr val="FFFFFF"/>
                </a:solidFill>
              </a:rPr>
              <a:t>Words &amp; music: Twila Paris</a:t>
            </a:r>
          </a:p>
        </p:txBody>
      </p:sp>
      <p:sp>
        <p:nvSpPr>
          <p:cNvPr id="1882114" name="Rectangle 2"/>
          <p:cNvSpPr>
            <a:spLocks noGrp="1" noChangeArrowheads="1"/>
          </p:cNvSpPr>
          <p:nvPr>
            <p:ph type="subTitle" idx="1"/>
          </p:nvPr>
        </p:nvSpPr>
        <p:spPr>
          <a:xfrm>
            <a:off x="2514600" y="76200"/>
            <a:ext cx="6400800" cy="3124200"/>
          </a:xfrm>
          <a:effectLst>
            <a:outerShdw blurRad="63500" dist="38099" dir="2700000" algn="ctr" rotWithShape="0">
              <a:schemeClr val="tx1">
                <a:alpha val="74998"/>
              </a:schemeClr>
            </a:outerShdw>
          </a:effectLst>
        </p:spPr>
        <p:txBody>
          <a:bodyPr/>
          <a:lstStyle/>
          <a:p>
            <a:pPr algn="r" eaLnBrk="1" hangingPunct="1">
              <a:defRPr/>
            </a:pPr>
            <a:r>
              <a:rPr lang="en-US" b="1" dirty="0">
                <a:solidFill>
                  <a:schemeClr val="bg1"/>
                </a:solidFill>
                <a:effectLst>
                  <a:glow rad="228600">
                    <a:schemeClr val="tx1">
                      <a:alpha val="75000"/>
                    </a:schemeClr>
                  </a:glow>
                </a:effectLst>
                <a:ea typeface="Geneva" charset="-128"/>
              </a:rPr>
              <a:t>I was so lost</a:t>
            </a:r>
            <a:br>
              <a:rPr lang="en-US" b="1" dirty="0">
                <a:solidFill>
                  <a:schemeClr val="bg1"/>
                </a:solidFill>
                <a:effectLst>
                  <a:glow rad="228600">
                    <a:schemeClr val="tx1">
                      <a:alpha val="75000"/>
                    </a:schemeClr>
                  </a:glow>
                </a:effectLst>
                <a:ea typeface="Geneva" charset="-128"/>
              </a:rPr>
            </a:br>
            <a:r>
              <a:rPr lang="en-US" b="1" dirty="0">
                <a:solidFill>
                  <a:schemeClr val="bg1"/>
                </a:solidFill>
                <a:effectLst>
                  <a:glow rad="228600">
                    <a:schemeClr val="tx1">
                      <a:alpha val="75000"/>
                    </a:schemeClr>
                  </a:glow>
                </a:effectLst>
                <a:ea typeface="Geneva" charset="-128"/>
              </a:rPr>
              <a:t>I should have died, </a:t>
            </a:r>
            <a:br>
              <a:rPr lang="en-US" b="1" dirty="0">
                <a:solidFill>
                  <a:schemeClr val="bg1"/>
                </a:solidFill>
                <a:effectLst>
                  <a:glow rad="228600">
                    <a:schemeClr val="tx1">
                      <a:alpha val="75000"/>
                    </a:schemeClr>
                  </a:glow>
                </a:effectLst>
                <a:ea typeface="Geneva" charset="-128"/>
              </a:rPr>
            </a:br>
            <a:r>
              <a:rPr lang="en-US" b="1" dirty="0">
                <a:solidFill>
                  <a:schemeClr val="bg1"/>
                </a:solidFill>
                <a:effectLst>
                  <a:glow rad="228600">
                    <a:schemeClr val="tx1">
                      <a:alpha val="75000"/>
                    </a:schemeClr>
                  </a:glow>
                </a:effectLst>
                <a:ea typeface="Geneva" charset="-128"/>
              </a:rPr>
              <a:t>But You have brought</a:t>
            </a:r>
          </a:p>
          <a:p>
            <a:pPr algn="r" eaLnBrk="1" hangingPunct="1">
              <a:defRPr/>
            </a:pPr>
            <a:r>
              <a:rPr lang="en-US" b="1" dirty="0">
                <a:solidFill>
                  <a:schemeClr val="bg1"/>
                </a:solidFill>
                <a:effectLst>
                  <a:glow rad="228600">
                    <a:schemeClr val="tx1">
                      <a:alpha val="75000"/>
                    </a:schemeClr>
                  </a:glow>
                </a:effectLst>
                <a:ea typeface="Geneva" charset="-128"/>
              </a:rPr>
              <a:t>me to Your side</a:t>
            </a:r>
            <a:br>
              <a:rPr lang="en-US" b="1" dirty="0">
                <a:solidFill>
                  <a:schemeClr val="bg1"/>
                </a:solidFill>
                <a:effectLst>
                  <a:glow rad="228600">
                    <a:schemeClr val="tx1">
                      <a:alpha val="75000"/>
                    </a:schemeClr>
                  </a:glow>
                </a:effectLst>
                <a:ea typeface="Geneva" charset="-128"/>
              </a:rPr>
            </a:br>
            <a:r>
              <a:rPr lang="en-US" b="1" dirty="0">
                <a:solidFill>
                  <a:schemeClr val="bg1"/>
                </a:solidFill>
                <a:effectLst>
                  <a:glow rad="228600">
                    <a:schemeClr val="tx1">
                      <a:alpha val="75000"/>
                    </a:schemeClr>
                  </a:glow>
                </a:effectLst>
                <a:ea typeface="Geneva" charset="-128"/>
              </a:rPr>
              <a:t>To be led by Your staff and rod,</a:t>
            </a:r>
            <a:br>
              <a:rPr lang="en-US" b="1" dirty="0">
                <a:solidFill>
                  <a:schemeClr val="bg1"/>
                </a:solidFill>
                <a:effectLst>
                  <a:glow rad="228600">
                    <a:schemeClr val="tx1">
                      <a:alpha val="75000"/>
                    </a:schemeClr>
                  </a:glow>
                </a:effectLst>
                <a:ea typeface="Geneva" charset="-128"/>
              </a:rPr>
            </a:br>
            <a:r>
              <a:rPr lang="en-US" b="1" dirty="0">
                <a:solidFill>
                  <a:schemeClr val="bg1"/>
                </a:solidFill>
                <a:effectLst>
                  <a:glow rad="228600">
                    <a:schemeClr val="tx1">
                      <a:alpha val="75000"/>
                    </a:schemeClr>
                  </a:glow>
                </a:effectLst>
                <a:ea typeface="Geneva" charset="-128"/>
              </a:rPr>
              <a:t>And to be called a lamb of God.</a:t>
            </a:r>
          </a:p>
        </p:txBody>
      </p:sp>
      <p:sp>
        <p:nvSpPr>
          <p:cNvPr id="350211" name="Rectangle 3"/>
          <p:cNvSpPr>
            <a:spLocks noChangeArrowheads="1"/>
          </p:cNvSpPr>
          <p:nvPr/>
        </p:nvSpPr>
        <p:spPr bwMode="auto">
          <a:xfrm>
            <a:off x="5791200" y="6553200"/>
            <a:ext cx="3352800" cy="304800"/>
          </a:xfrm>
          <a:prstGeom prst="rect">
            <a:avLst/>
          </a:prstGeom>
          <a:solidFill>
            <a:schemeClr val="tx1"/>
          </a:solidFill>
          <a:ln w="12700" cap="sq">
            <a:solidFill>
              <a:schemeClr val="tx1"/>
            </a:solidFill>
            <a:round/>
            <a:headEnd type="none" w="sm" len="sm"/>
            <a:tailEnd type="none" w="sm" len="sm"/>
          </a:ln>
        </p:spPr>
        <p:txBody>
          <a:bodyPr wrap="none"/>
          <a:lstStyle/>
          <a:p>
            <a:pPr algn="ctr"/>
            <a:endParaRPr lang="en-US" sz="1600">
              <a:solidFill>
                <a:srgbClr val="000000"/>
              </a:solidFill>
              <a:latin typeface="Times New Roman" charset="0"/>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7" name="Date Placeholder 3"/>
          <p:cNvSpPr>
            <a:spLocks noGrp="1"/>
          </p:cNvSpPr>
          <p:nvPr>
            <p:ph type="dt" sz="quarter" idx="10"/>
          </p:nvPr>
        </p:nvSpPr>
        <p:spPr>
          <a:xfrm>
            <a:off x="0" y="6553200"/>
            <a:ext cx="3124200" cy="47625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1400">
                <a:solidFill>
                  <a:srgbClr val="FFFFFF"/>
                </a:solidFill>
              </a:rPr>
              <a:t>Words &amp; music: Twila Paris</a:t>
            </a:r>
          </a:p>
        </p:txBody>
      </p:sp>
      <p:sp>
        <p:nvSpPr>
          <p:cNvPr id="1883138" name="Rectangle 2"/>
          <p:cNvSpPr>
            <a:spLocks noGrp="1" noChangeArrowheads="1"/>
          </p:cNvSpPr>
          <p:nvPr>
            <p:ph type="subTitle" idx="1"/>
          </p:nvPr>
        </p:nvSpPr>
        <p:spPr>
          <a:xfrm>
            <a:off x="914400" y="228600"/>
            <a:ext cx="7162800" cy="4038600"/>
          </a:xfrm>
          <a:effectLst>
            <a:outerShdw blurRad="63500" dist="38099" dir="2700000" algn="ctr" rotWithShape="0">
              <a:schemeClr val="tx1">
                <a:alpha val="74998"/>
              </a:schemeClr>
            </a:outerShdw>
          </a:effectLst>
        </p:spPr>
        <p:txBody>
          <a:bodyPr/>
          <a:lstStyle/>
          <a:p>
            <a:pPr eaLnBrk="1" hangingPunct="1">
              <a:defRPr/>
            </a:pPr>
            <a:r>
              <a:rPr lang="en-US" b="1">
                <a:solidFill>
                  <a:schemeClr val="bg1"/>
                </a:solidFill>
                <a:effectLst>
                  <a:glow rad="228600">
                    <a:schemeClr val="tx1">
                      <a:alpha val="75000"/>
                    </a:schemeClr>
                  </a:glow>
                </a:effectLst>
                <a:ea typeface="Geneva" charset="-128"/>
              </a:rPr>
              <a:t>O Lamb of God,</a:t>
            </a:r>
            <a:br>
              <a:rPr lang="en-US" b="1">
                <a:solidFill>
                  <a:schemeClr val="bg1"/>
                </a:solidFill>
                <a:effectLst>
                  <a:glow rad="228600">
                    <a:schemeClr val="tx1">
                      <a:alpha val="75000"/>
                    </a:schemeClr>
                  </a:glow>
                </a:effectLst>
                <a:ea typeface="Geneva" charset="-128"/>
              </a:rPr>
            </a:br>
            <a:r>
              <a:rPr lang="en-US" b="1">
                <a:solidFill>
                  <a:schemeClr val="bg1"/>
                </a:solidFill>
                <a:effectLst>
                  <a:glow rad="228600">
                    <a:schemeClr val="tx1">
                      <a:alpha val="75000"/>
                    </a:schemeClr>
                  </a:glow>
                </a:effectLst>
                <a:ea typeface="Geneva" charset="-128"/>
              </a:rPr>
              <a:t>Sweet Lamb of God, </a:t>
            </a:r>
            <a:br>
              <a:rPr lang="en-US" b="1">
                <a:solidFill>
                  <a:schemeClr val="bg1"/>
                </a:solidFill>
                <a:effectLst>
                  <a:glow rad="228600">
                    <a:schemeClr val="tx1">
                      <a:alpha val="75000"/>
                    </a:schemeClr>
                  </a:glow>
                </a:effectLst>
                <a:ea typeface="Geneva" charset="-128"/>
              </a:rPr>
            </a:br>
            <a:r>
              <a:rPr lang="en-US" b="1">
                <a:solidFill>
                  <a:schemeClr val="bg1"/>
                </a:solidFill>
                <a:effectLst>
                  <a:glow rad="228600">
                    <a:schemeClr val="tx1">
                      <a:alpha val="75000"/>
                    </a:schemeClr>
                  </a:glow>
                </a:effectLst>
                <a:ea typeface="Geneva" charset="-128"/>
              </a:rPr>
              <a:t>I love the holy Lamb of God,</a:t>
            </a:r>
            <a:br>
              <a:rPr lang="en-US" b="1">
                <a:solidFill>
                  <a:schemeClr val="bg1"/>
                </a:solidFill>
                <a:effectLst>
                  <a:glow rad="228600">
                    <a:schemeClr val="tx1">
                      <a:alpha val="75000"/>
                    </a:schemeClr>
                  </a:glow>
                </a:effectLst>
                <a:ea typeface="Geneva" charset="-128"/>
              </a:rPr>
            </a:br>
            <a:r>
              <a:rPr lang="en-US" b="1">
                <a:solidFill>
                  <a:schemeClr val="bg1"/>
                </a:solidFill>
                <a:effectLst>
                  <a:glow rad="228600">
                    <a:schemeClr val="tx1">
                      <a:alpha val="75000"/>
                    </a:schemeClr>
                  </a:glow>
                </a:effectLst>
                <a:ea typeface="Geneva" charset="-128"/>
              </a:rPr>
              <a:t>O wash me in His precious blood,</a:t>
            </a:r>
            <a:br>
              <a:rPr lang="en-US" b="1">
                <a:solidFill>
                  <a:schemeClr val="bg1"/>
                </a:solidFill>
                <a:effectLst>
                  <a:glow rad="228600">
                    <a:schemeClr val="tx1">
                      <a:alpha val="75000"/>
                    </a:schemeClr>
                  </a:glow>
                </a:effectLst>
                <a:ea typeface="Geneva" charset="-128"/>
              </a:rPr>
            </a:br>
            <a:r>
              <a:rPr lang="en-US" b="1">
                <a:solidFill>
                  <a:schemeClr val="bg1"/>
                </a:solidFill>
                <a:effectLst>
                  <a:glow rad="228600">
                    <a:schemeClr val="tx1">
                      <a:alpha val="75000"/>
                    </a:schemeClr>
                  </a:glow>
                </a:effectLst>
                <a:ea typeface="Geneva" charset="-128"/>
              </a:rPr>
              <a:t>My Jesus Christ, the Lamb of God.</a:t>
            </a:r>
          </a:p>
        </p:txBody>
      </p:sp>
      <p:sp>
        <p:nvSpPr>
          <p:cNvPr id="352259" name="Rectangle 3"/>
          <p:cNvSpPr>
            <a:spLocks noChangeArrowheads="1"/>
          </p:cNvSpPr>
          <p:nvPr/>
        </p:nvSpPr>
        <p:spPr bwMode="auto">
          <a:xfrm>
            <a:off x="5791200" y="6553200"/>
            <a:ext cx="3352800" cy="304800"/>
          </a:xfrm>
          <a:prstGeom prst="rect">
            <a:avLst/>
          </a:prstGeom>
          <a:solidFill>
            <a:schemeClr val="tx1"/>
          </a:solidFill>
          <a:ln w="12700" cap="sq">
            <a:solidFill>
              <a:schemeClr val="tx1"/>
            </a:solidFill>
            <a:round/>
            <a:headEnd type="none" w="sm" len="sm"/>
            <a:tailEnd type="none" w="sm" len="sm"/>
          </a:ln>
        </p:spPr>
        <p:txBody>
          <a:bodyPr wrap="none"/>
          <a:lstStyle/>
          <a:p>
            <a:pPr algn="ctr"/>
            <a:endParaRPr lang="en-US" sz="1600">
              <a:solidFill>
                <a:srgbClr val="000000"/>
              </a:solidFill>
              <a:latin typeface="Times New Roman" charset="0"/>
            </a:endParaRP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5" name="Date Placeholder 3"/>
          <p:cNvSpPr>
            <a:spLocks noGrp="1"/>
          </p:cNvSpPr>
          <p:nvPr>
            <p:ph type="dt" sz="quarter" idx="10"/>
          </p:nvPr>
        </p:nvSpPr>
        <p:spPr>
          <a:xfrm>
            <a:off x="0" y="6553200"/>
            <a:ext cx="3429000" cy="47625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1400">
                <a:solidFill>
                  <a:srgbClr val="FFFFFF"/>
                </a:solidFill>
              </a:rPr>
              <a:t>Words &amp; music: Twila Paris</a:t>
            </a:r>
          </a:p>
        </p:txBody>
      </p:sp>
      <p:sp>
        <p:nvSpPr>
          <p:cNvPr id="1884162" name="Rectangle 2"/>
          <p:cNvSpPr>
            <a:spLocks noGrp="1" noChangeArrowheads="1"/>
          </p:cNvSpPr>
          <p:nvPr>
            <p:ph type="subTitle" idx="1"/>
          </p:nvPr>
        </p:nvSpPr>
        <p:spPr>
          <a:xfrm>
            <a:off x="381000" y="152400"/>
            <a:ext cx="8077200" cy="4038600"/>
          </a:xfrm>
          <a:effectLst>
            <a:outerShdw blurRad="63500" dist="38099" dir="2700000" algn="ctr" rotWithShape="0">
              <a:schemeClr val="tx1">
                <a:alpha val="74998"/>
              </a:schemeClr>
            </a:outerShdw>
          </a:effectLst>
        </p:spPr>
        <p:txBody>
          <a:bodyPr/>
          <a:lstStyle/>
          <a:p>
            <a:pPr eaLnBrk="1" hangingPunct="1">
              <a:defRPr/>
            </a:pPr>
            <a:r>
              <a:rPr lang="en-US" b="1">
                <a:solidFill>
                  <a:schemeClr val="bg1"/>
                </a:solidFill>
                <a:effectLst>
                  <a:glow rad="228600">
                    <a:schemeClr val="tx1">
                      <a:alpha val="75000"/>
                    </a:schemeClr>
                  </a:glow>
                </a:effectLst>
                <a:ea typeface="Geneva" charset="-128"/>
              </a:rPr>
              <a:t>O Lamb of God,</a:t>
            </a:r>
            <a:br>
              <a:rPr lang="en-US" b="1">
                <a:solidFill>
                  <a:schemeClr val="bg1"/>
                </a:solidFill>
                <a:effectLst>
                  <a:glow rad="228600">
                    <a:schemeClr val="tx1">
                      <a:alpha val="75000"/>
                    </a:schemeClr>
                  </a:glow>
                </a:effectLst>
                <a:ea typeface="Geneva" charset="-128"/>
              </a:rPr>
            </a:br>
            <a:r>
              <a:rPr lang="en-US" b="1">
                <a:solidFill>
                  <a:schemeClr val="bg1"/>
                </a:solidFill>
                <a:effectLst>
                  <a:glow rad="228600">
                    <a:schemeClr val="tx1">
                      <a:alpha val="75000"/>
                    </a:schemeClr>
                  </a:glow>
                </a:effectLst>
                <a:ea typeface="Geneva" charset="-128"/>
              </a:rPr>
              <a:t>Sweet lamb of God, </a:t>
            </a:r>
            <a:br>
              <a:rPr lang="en-US" b="1">
                <a:solidFill>
                  <a:schemeClr val="bg1"/>
                </a:solidFill>
                <a:effectLst>
                  <a:glow rad="228600">
                    <a:schemeClr val="tx1">
                      <a:alpha val="75000"/>
                    </a:schemeClr>
                  </a:glow>
                </a:effectLst>
                <a:ea typeface="Geneva" charset="-128"/>
              </a:rPr>
            </a:br>
            <a:r>
              <a:rPr lang="en-US" b="1">
                <a:solidFill>
                  <a:schemeClr val="bg1"/>
                </a:solidFill>
                <a:effectLst>
                  <a:glow rad="228600">
                    <a:schemeClr val="tx1">
                      <a:alpha val="75000"/>
                    </a:schemeClr>
                  </a:glow>
                </a:effectLst>
                <a:ea typeface="Geneva" charset="-128"/>
              </a:rPr>
              <a:t>I love the Holy Lamb of God,</a:t>
            </a:r>
            <a:br>
              <a:rPr lang="en-US" b="1">
                <a:solidFill>
                  <a:schemeClr val="bg1"/>
                </a:solidFill>
                <a:effectLst>
                  <a:glow rad="228600">
                    <a:schemeClr val="tx1">
                      <a:alpha val="75000"/>
                    </a:schemeClr>
                  </a:glow>
                </a:effectLst>
                <a:ea typeface="Geneva" charset="-128"/>
              </a:rPr>
            </a:br>
            <a:r>
              <a:rPr lang="en-US" b="1">
                <a:solidFill>
                  <a:schemeClr val="bg1"/>
                </a:solidFill>
                <a:effectLst>
                  <a:glow rad="228600">
                    <a:schemeClr val="tx1">
                      <a:alpha val="75000"/>
                    </a:schemeClr>
                  </a:glow>
                </a:effectLst>
                <a:ea typeface="Geneva" charset="-128"/>
              </a:rPr>
              <a:t>O wash me in His precious Blood,</a:t>
            </a:r>
            <a:br>
              <a:rPr lang="en-US" b="1">
                <a:solidFill>
                  <a:schemeClr val="bg1"/>
                </a:solidFill>
                <a:effectLst>
                  <a:glow rad="228600">
                    <a:schemeClr val="tx1">
                      <a:alpha val="75000"/>
                    </a:schemeClr>
                  </a:glow>
                </a:effectLst>
                <a:ea typeface="Geneva" charset="-128"/>
              </a:rPr>
            </a:br>
            <a:r>
              <a:rPr lang="en-US" b="1">
                <a:solidFill>
                  <a:schemeClr val="bg1"/>
                </a:solidFill>
                <a:effectLst>
                  <a:glow rad="228600">
                    <a:schemeClr val="tx1">
                      <a:alpha val="75000"/>
                    </a:schemeClr>
                  </a:glow>
                </a:effectLst>
                <a:ea typeface="Geneva" charset="-128"/>
              </a:rPr>
              <a:t>My Jesus Christ, the Lamb of God.</a:t>
            </a:r>
            <a:br>
              <a:rPr lang="en-US" b="1">
                <a:solidFill>
                  <a:schemeClr val="bg1"/>
                </a:solidFill>
                <a:effectLst>
                  <a:glow rad="228600">
                    <a:schemeClr val="tx1">
                      <a:alpha val="75000"/>
                    </a:schemeClr>
                  </a:glow>
                </a:effectLst>
                <a:ea typeface="Geneva" charset="-128"/>
              </a:rPr>
            </a:br>
            <a:br>
              <a:rPr lang="en-US" b="1">
                <a:solidFill>
                  <a:schemeClr val="bg1"/>
                </a:solidFill>
                <a:effectLst>
                  <a:glow rad="228600">
                    <a:schemeClr val="tx1">
                      <a:alpha val="75000"/>
                    </a:schemeClr>
                  </a:glow>
                </a:effectLst>
                <a:ea typeface="Geneva" charset="-128"/>
              </a:rPr>
            </a:br>
            <a:r>
              <a:rPr lang="en-US" b="1">
                <a:solidFill>
                  <a:schemeClr val="bg1"/>
                </a:solidFill>
                <a:effectLst>
                  <a:glow rad="228600">
                    <a:schemeClr val="tx1">
                      <a:alpha val="75000"/>
                    </a:schemeClr>
                  </a:glow>
                </a:effectLst>
                <a:ea typeface="Geneva" charset="-128"/>
              </a:rPr>
              <a:t>O wash me in His precious Blood</a:t>
            </a:r>
            <a:br>
              <a:rPr lang="en-US" b="1">
                <a:solidFill>
                  <a:schemeClr val="bg1"/>
                </a:solidFill>
                <a:effectLst>
                  <a:glow rad="228600">
                    <a:schemeClr val="tx1">
                      <a:alpha val="75000"/>
                    </a:schemeClr>
                  </a:glow>
                </a:effectLst>
                <a:ea typeface="Geneva" charset="-128"/>
              </a:rPr>
            </a:br>
            <a:r>
              <a:rPr lang="en-US" b="1">
                <a:solidFill>
                  <a:schemeClr val="bg1"/>
                </a:solidFill>
                <a:effectLst>
                  <a:glow rad="228600">
                    <a:schemeClr val="tx1">
                      <a:alpha val="75000"/>
                    </a:schemeClr>
                  </a:glow>
                </a:effectLst>
                <a:ea typeface="Geneva" charset="-128"/>
              </a:rPr>
              <a:t>My Jesus Christ, the Lamb of God. </a:t>
            </a:r>
          </a:p>
        </p:txBody>
      </p:sp>
      <p:sp>
        <p:nvSpPr>
          <p:cNvPr id="354307" name="Rectangle 3"/>
          <p:cNvSpPr>
            <a:spLocks noChangeArrowheads="1"/>
          </p:cNvSpPr>
          <p:nvPr/>
        </p:nvSpPr>
        <p:spPr bwMode="auto">
          <a:xfrm>
            <a:off x="5791200" y="6553200"/>
            <a:ext cx="3352800" cy="304800"/>
          </a:xfrm>
          <a:prstGeom prst="rect">
            <a:avLst/>
          </a:prstGeom>
          <a:solidFill>
            <a:schemeClr val="tx1"/>
          </a:solidFill>
          <a:ln w="12700" cap="sq">
            <a:solidFill>
              <a:schemeClr val="tx1"/>
            </a:solidFill>
            <a:round/>
            <a:headEnd type="none" w="sm" len="sm"/>
            <a:tailEnd type="none" w="sm" len="sm"/>
          </a:ln>
        </p:spPr>
        <p:txBody>
          <a:bodyPr wrap="none"/>
          <a:lstStyle/>
          <a:p>
            <a:pPr algn="ctr"/>
            <a:endParaRPr lang="en-US" sz="1600">
              <a:solidFill>
                <a:srgbClr val="000000"/>
              </a:solidFill>
              <a:latin typeface="Times New Roman" charset="0"/>
            </a:endParaRP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56354" name="Title 1"/>
          <p:cNvSpPr>
            <a:spLocks noGrp="1"/>
          </p:cNvSpPr>
          <p:nvPr>
            <p:ph type="ctrTitle"/>
          </p:nvPr>
        </p:nvSpPr>
        <p:spPr>
          <a:xfrm>
            <a:off x="685800" y="-685800"/>
            <a:ext cx="7772400" cy="688975"/>
          </a:xfrm>
        </p:spPr>
        <p:txBody>
          <a:bodyPr/>
          <a:lstStyle/>
          <a:p>
            <a:r>
              <a:rPr lang="en-US" sz="3600">
                <a:latin typeface="Arial" charset="0"/>
                <a:ea typeface="ヒラギノ角ゴ Pro W3" charset="0"/>
                <a:cs typeface="ヒラギノ角ゴ Pro W3" charset="0"/>
              </a:rPr>
              <a:t>Passover Title Slide (no Scripture)</a:t>
            </a:r>
            <a:endParaRPr lang="en-US">
              <a:latin typeface="Arial" charset="0"/>
              <a:ea typeface="ヒラギノ角ゴ Pro W3" charset="0"/>
              <a:cs typeface="ヒラギノ角ゴ Pro W3" charset="0"/>
            </a:endParaRPr>
          </a:p>
        </p:txBody>
      </p:sp>
      <p:pic>
        <p:nvPicPr>
          <p:cNvPr id="356355" name="Picture 2" descr="Pesache bakground.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9296400" y="6350"/>
            <a:ext cx="9144000" cy="6851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57378" name="Picture 4" descr="christ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6498" name="Rectangle 2"/>
          <p:cNvSpPr>
            <a:spLocks noGrp="1" noChangeArrowheads="1"/>
          </p:cNvSpPr>
          <p:nvPr>
            <p:ph type="ctrTitle"/>
          </p:nvPr>
        </p:nvSpPr>
        <p:spPr>
          <a:xfrm>
            <a:off x="0" y="304800"/>
            <a:ext cx="9144000" cy="1143000"/>
          </a:xfrm>
          <a:effectLst>
            <a:outerShdw blurRad="63500" dist="35921" dir="2700000" algn="ctr" rotWithShape="0">
              <a:srgbClr val="000000">
                <a:alpha val="74998"/>
              </a:srgbClr>
            </a:outerShdw>
          </a:effectLst>
        </p:spPr>
        <p:txBody>
          <a:bodyPr/>
          <a:lstStyle/>
          <a:p>
            <a:pPr eaLnBrk="1" hangingPunct="1">
              <a:defRPr/>
            </a:pPr>
            <a:r>
              <a:rPr lang="en-US" altLang="ja-JP" sz="3600" b="1" dirty="0">
                <a:solidFill>
                  <a:schemeClr val="bg1"/>
                </a:solidFill>
                <a:latin typeface="Arial" charset="0"/>
                <a:ea typeface="ＭＳ Ｐゴシック" charset="0"/>
                <a:cs typeface="ＭＳ Ｐゴシック" charset="0"/>
              </a:rPr>
              <a:t>"</a:t>
            </a:r>
            <a:r>
              <a:rPr lang="en-US" sz="3600" b="1" dirty="0">
                <a:solidFill>
                  <a:schemeClr val="bg1"/>
                </a:solidFill>
                <a:latin typeface="Arial" charset="0"/>
                <a:ea typeface="ＭＳ Ｐゴシック" charset="0"/>
                <a:cs typeface="ＭＳ Ｐゴシック" charset="0"/>
              </a:rPr>
              <a:t>This is my body, which is for you…</a:t>
            </a:r>
            <a:r>
              <a:rPr lang="en-US" altLang="ja-JP" sz="3600" b="1" dirty="0">
                <a:solidFill>
                  <a:schemeClr val="bg1"/>
                </a:solidFill>
                <a:latin typeface="Arial" charset="0"/>
                <a:ea typeface="ＭＳ Ｐゴシック" charset="0"/>
                <a:cs typeface="ＭＳ Ｐゴシック" charset="0"/>
              </a:rPr>
              <a:t>"</a:t>
            </a:r>
            <a:endParaRPr lang="en-US" sz="3200" b="1" dirty="0">
              <a:latin typeface="Arial" charset="0"/>
              <a:ea typeface="ＭＳ Ｐゴシック" charset="0"/>
              <a:cs typeface="ＭＳ Ｐゴシック"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4017" name="Picture 4" descr="Love Feas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79248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9202" name="Rectangle 2"/>
          <p:cNvSpPr>
            <a:spLocks noGrp="1" noChangeArrowheads="1"/>
          </p:cNvSpPr>
          <p:nvPr>
            <p:ph type="title"/>
          </p:nvPr>
        </p:nvSpPr>
        <p:spPr>
          <a:xfrm>
            <a:off x="76200" y="44624"/>
            <a:ext cx="7952184" cy="609600"/>
          </a:xfrm>
        </p:spPr>
        <p:txBody>
          <a:bodyPr/>
          <a:lstStyle/>
          <a:p>
            <a:pPr eaLnBrk="1" hangingPunct="1">
              <a:defRPr/>
            </a:pPr>
            <a:r>
              <a:rPr lang="en-US" b="1" dirty="0">
                <a:solidFill>
                  <a:srgbClr val="FFFFFF"/>
                </a:solidFill>
                <a:effectLst>
                  <a:glow rad="127000">
                    <a:schemeClr val="tx1">
                      <a:alpha val="90000"/>
                    </a:schemeClr>
                  </a:glow>
                </a:effectLst>
                <a:ea typeface="+mj-ea"/>
                <a:cs typeface="+mj-cs"/>
              </a:rPr>
              <a:t>The Agape (Love) Feast</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9425" name="Picture 1" descr="Exod 1 Pharaoh.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9357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itle 2"/>
          <p:cNvSpPr>
            <a:spLocks noGrp="1"/>
          </p:cNvSpPr>
          <p:nvPr>
            <p:ph type="title" idx="4294967295"/>
          </p:nvPr>
        </p:nvSpPr>
        <p:spPr>
          <a:xfrm>
            <a:off x="685800" y="76200"/>
            <a:ext cx="7772400" cy="1143000"/>
          </a:xfrm>
        </p:spPr>
        <p:txBody>
          <a:bodyPr/>
          <a:lstStyle/>
          <a:p>
            <a:pPr>
              <a:defRPr/>
            </a:pPr>
            <a:r>
              <a:rPr lang="en-US" altLang="ja-JP" dirty="0">
                <a:latin typeface="Arial" charset="0"/>
                <a:ea typeface="ＭＳ Ｐゴシック" charset="0"/>
              </a:rPr>
              <a:t>"</a:t>
            </a:r>
            <a:r>
              <a:rPr lang="en-US" dirty="0">
                <a:latin typeface="Arial" charset="0"/>
                <a:ea typeface="ＭＳ Ｐゴシック" charset="0"/>
              </a:rPr>
              <a:t>Ultimate</a:t>
            </a:r>
            <a:r>
              <a:rPr lang="en-US" altLang="ja-JP" dirty="0">
                <a:latin typeface="Arial" charset="0"/>
                <a:ea typeface="ＭＳ Ｐゴシック" charset="0"/>
              </a:rPr>
              <a:t>"</a:t>
            </a:r>
            <a:r>
              <a:rPr lang="en-US" dirty="0">
                <a:latin typeface="Arial" charset="0"/>
                <a:ea typeface="ＭＳ Ｐゴシック" charset="0"/>
              </a:rPr>
              <a:t> Power</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0449" name="Picture 1" descr="exodramses-boat.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946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itle 2"/>
          <p:cNvSpPr>
            <a:spLocks noGrp="1"/>
          </p:cNvSpPr>
          <p:nvPr>
            <p:ph type="title" idx="4294967295"/>
          </p:nvPr>
        </p:nvSpPr>
        <p:spPr/>
        <p:txBody>
          <a:bodyPr/>
          <a:lstStyle/>
          <a:p>
            <a:pPr>
              <a:defRPr/>
            </a:pPr>
            <a:r>
              <a:rPr lang="en-US">
                <a:latin typeface="Arial" charset="0"/>
                <a:ea typeface="ＭＳ Ｐゴシック" charset="0"/>
              </a:rPr>
              <a:t>Who has greater power – Pharaoh or Yahweh?</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473" name="Rectangle 5"/>
          <p:cNvSpPr>
            <a:spLocks noGrp="1" noChangeArrowheads="1"/>
          </p:cNvSpPr>
          <p:nvPr>
            <p:ph type="title" idx="4294967295"/>
          </p:nvPr>
        </p:nvSpPr>
        <p:spPr/>
        <p:txBody>
          <a:bodyPr/>
          <a:lstStyle/>
          <a:p>
            <a:pPr eaLnBrk="1" hangingPunct="1"/>
            <a:r>
              <a:rPr lang="en-US">
                <a:latin typeface="Times New Roman" charset="0"/>
                <a:ea typeface="ＭＳ Ｐゴシック" charset="0"/>
                <a:cs typeface="ＭＳ Ｐゴシック" charset="0"/>
              </a:rPr>
              <a:t>IRS Plague</a:t>
            </a:r>
          </a:p>
        </p:txBody>
      </p:sp>
      <p:sp>
        <p:nvSpPr>
          <p:cNvPr id="250882" name="Rectangle 2"/>
          <p:cNvSpPr>
            <a:spLocks noChangeArrowheads="1"/>
          </p:cNvSpPr>
          <p:nvPr/>
        </p:nvSpPr>
        <p:spPr bwMode="auto">
          <a:xfrm>
            <a:off x="0" y="4572000"/>
            <a:ext cx="9144000" cy="2286000"/>
          </a:xfrm>
          <a:prstGeom prst="rect">
            <a:avLst/>
          </a:prstGeom>
          <a:gradFill rotWithShape="0">
            <a:gsLst>
              <a:gs pos="0">
                <a:schemeClr val="bg1"/>
              </a:gs>
              <a:gs pos="50000">
                <a:schemeClr val="tx1"/>
              </a:gs>
              <a:gs pos="100000">
                <a:schemeClr val="bg1"/>
              </a:gs>
            </a:gsLst>
            <a:lin ang="2700000" scaled="1"/>
          </a:gradFill>
          <a:ln w="9525">
            <a:solidFill>
              <a:schemeClr val="tx1"/>
            </a:solidFill>
            <a:miter lim="800000"/>
            <a:headEnd/>
            <a:tailEnd/>
          </a:ln>
          <a:effectLst/>
        </p:spPr>
        <p:txBody>
          <a:bodyPr wrap="none" anchor="ctr"/>
          <a:lstStyle/>
          <a:p>
            <a:pPr>
              <a:defRPr/>
            </a:pPr>
            <a:endParaRPr lang="en-US" sz="2400">
              <a:solidFill>
                <a:srgbClr val="000000"/>
              </a:solidFill>
              <a:latin typeface="Times New Roman" pitchFamily="-112" charset="0"/>
              <a:ea typeface="+mn-ea"/>
              <a:cs typeface="+mn-cs"/>
            </a:endParaRPr>
          </a:p>
        </p:txBody>
      </p:sp>
      <p:pic>
        <p:nvPicPr>
          <p:cNvPr id="361475" name="Picture 3" descr="MF - Egypt cartoo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525" y="0"/>
            <a:ext cx="9134475" cy="4924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0884" name="Text Box 4" descr="Purple mesh"/>
          <p:cNvSpPr txBox="1">
            <a:spLocks noChangeArrowheads="1"/>
          </p:cNvSpPr>
          <p:nvPr/>
        </p:nvSpPr>
        <p:spPr bwMode="auto">
          <a:xfrm>
            <a:off x="0" y="4843463"/>
            <a:ext cx="9144000" cy="2014537"/>
          </a:xfrm>
          <a:prstGeom prst="rect">
            <a:avLst/>
          </a:prstGeom>
          <a:blipFill dpi="0" rotWithShape="1">
            <a:blip r:embed="rId4"/>
            <a:srcRect/>
            <a:tile tx="0" ty="0" sx="100000" sy="100000" flip="none" algn="tl"/>
          </a:blip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endParaRPr lang="en-US" sz="3600" b="1">
              <a:solidFill>
                <a:srgbClr val="FFFF00"/>
              </a:solidFill>
              <a:latin typeface="Copperplate Gothic Light" pitchFamily="-112" charset="0"/>
              <a:ea typeface="+mn-ea"/>
              <a:cs typeface="+mn-cs"/>
            </a:endParaRPr>
          </a:p>
          <a:p>
            <a:pPr eaLnBrk="1" hangingPunct="1">
              <a:spcBef>
                <a:spcPct val="50000"/>
              </a:spcBef>
              <a:defRPr/>
            </a:pPr>
            <a:r>
              <a:rPr lang="en-US" sz="3600" b="1">
                <a:solidFill>
                  <a:srgbClr val="FFFF00"/>
                </a:solidFill>
                <a:latin typeface="Copperplate Gothic Light" pitchFamily="-112" charset="0"/>
                <a:ea typeface="+mn-ea"/>
                <a:cs typeface="+mn-cs"/>
              </a:rPr>
              <a:t>Luckily for the Egyptians, the eleventh plague was never needed. </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iterate type="lt">
                                    <p:tmPct val="100000"/>
                                  </p:iterate>
                                  <p:childTnLst>
                                    <p:set>
                                      <p:cBhvr>
                                        <p:cTn id="6" dur="1" fill="hold">
                                          <p:stCondLst>
                                            <p:cond delay="0"/>
                                          </p:stCondLst>
                                        </p:cTn>
                                        <p:tgtEl>
                                          <p:spTgt spid="250884"/>
                                        </p:tgtEl>
                                        <p:attrNameLst>
                                          <p:attrName>style.visibility</p:attrName>
                                        </p:attrNameLst>
                                      </p:cBhvr>
                                      <p:to>
                                        <p:strVal val="visible"/>
                                      </p:to>
                                    </p:set>
                                    <p:animEffect transition="in" filter="dissolve">
                                      <p:cBhvr>
                                        <p:cTn id="7" dur="75"/>
                                        <p:tgtEl>
                                          <p:spTgt spid="2508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0884" grpId="0" animBg="1" autoUpdateAnimBg="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3521" name="Picture 6" descr="Exod 2 Pharaoh.jpg"/>
          <p:cNvPicPr>
            <a:picLocks noChangeAspect="1"/>
          </p:cNvPicPr>
          <p:nvPr/>
        </p:nvPicPr>
        <p:blipFill>
          <a:blip r:embed="rId3" cstate="screen">
            <a:lum bright="-28000"/>
            <a:extLst>
              <a:ext uri="{28A0092B-C50C-407E-A947-70E740481C1C}">
                <a14:useLocalDpi xmlns:a14="http://schemas.microsoft.com/office/drawing/2010/main"/>
              </a:ext>
            </a:extLst>
          </a:blip>
          <a:srcRect/>
          <a:stretch>
            <a:fillRect/>
          </a:stretch>
        </p:blipFill>
        <p:spPr bwMode="auto">
          <a:xfrm>
            <a:off x="0" y="990600"/>
            <a:ext cx="9144000" cy="5867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2932" name="Text Box 4"/>
          <p:cNvSpPr txBox="1">
            <a:spLocks noChangeArrowheads="1"/>
          </p:cNvSpPr>
          <p:nvPr/>
        </p:nvSpPr>
        <p:spPr bwMode="auto">
          <a:xfrm>
            <a:off x="685800" y="1295400"/>
            <a:ext cx="7696200" cy="2530475"/>
          </a:xfrm>
          <a:prstGeom prst="rect">
            <a:avLst/>
          </a:prstGeom>
          <a:noFill/>
          <a:ln w="9525">
            <a:noFill/>
            <a:miter lim="800000"/>
            <a:headEnd/>
            <a:tailEnd/>
          </a:ln>
          <a:effectLst/>
        </p:spPr>
        <p:txBody>
          <a:bodyPr>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spcBef>
                <a:spcPct val="50000"/>
              </a:spcBef>
              <a:defRPr/>
            </a:pPr>
            <a:r>
              <a:rPr lang="en-US" sz="4000" b="1" i="1" dirty="0">
                <a:solidFill>
                  <a:srgbClr val="FFFFFF"/>
                </a:solidFill>
                <a:effectLst>
                  <a:glow rad="101600">
                    <a:schemeClr val="tx2">
                      <a:alpha val="99000"/>
                    </a:schemeClr>
                  </a:glow>
                </a:effectLst>
                <a:latin typeface="Arial"/>
                <a:cs typeface="Arial"/>
              </a:rPr>
              <a:t>"On that same night I will pass through Egypt and strike down every firstborn—both men and animals—</a:t>
            </a:r>
          </a:p>
        </p:txBody>
      </p:sp>
      <p:sp>
        <p:nvSpPr>
          <p:cNvPr id="252933" name="Text Box 5"/>
          <p:cNvSpPr txBox="1">
            <a:spLocks noChangeArrowheads="1"/>
          </p:cNvSpPr>
          <p:nvPr/>
        </p:nvSpPr>
        <p:spPr bwMode="auto">
          <a:xfrm>
            <a:off x="4495800" y="5943600"/>
            <a:ext cx="46482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eaLnBrk="1" hangingPunct="1">
              <a:spcBef>
                <a:spcPct val="50000"/>
              </a:spcBef>
              <a:defRPr/>
            </a:pPr>
            <a:r>
              <a:rPr lang="en-US" sz="3200" b="1">
                <a:solidFill>
                  <a:srgbClr val="FFFFFF"/>
                </a:solidFill>
                <a:effectLst>
                  <a:glow rad="101600">
                    <a:schemeClr val="tx2">
                      <a:alpha val="99000"/>
                    </a:schemeClr>
                  </a:glow>
                </a:effectLst>
                <a:latin typeface="Arial"/>
                <a:ea typeface="+mn-ea"/>
                <a:cs typeface="Arial"/>
              </a:rPr>
              <a:t>Exodus 12:12 (NIV)</a:t>
            </a:r>
          </a:p>
        </p:txBody>
      </p:sp>
      <p:sp>
        <p:nvSpPr>
          <p:cNvPr id="252934" name="Text Box 6"/>
          <p:cNvSpPr txBox="1">
            <a:spLocks noChangeArrowheads="1"/>
          </p:cNvSpPr>
          <p:nvPr/>
        </p:nvSpPr>
        <p:spPr bwMode="auto">
          <a:xfrm>
            <a:off x="685800" y="3108325"/>
            <a:ext cx="7696200" cy="1920875"/>
          </a:xfrm>
          <a:prstGeom prst="rect">
            <a:avLst/>
          </a:prstGeom>
          <a:noFill/>
          <a:ln w="9525">
            <a:noFill/>
            <a:miter lim="800000"/>
            <a:headEnd/>
            <a:tailEnd/>
          </a:ln>
          <a:effectLst/>
        </p:spPr>
        <p:txBody>
          <a:bodyPr>
            <a:spAutoFit/>
          </a:bodyPr>
          <a:lstStyle/>
          <a:p>
            <a:pPr eaLnBrk="1" hangingPunct="1">
              <a:spcBef>
                <a:spcPct val="50000"/>
              </a:spcBef>
              <a:defRPr/>
            </a:pPr>
            <a:r>
              <a:rPr lang="en-US" sz="4000" b="1" i="1" dirty="0">
                <a:solidFill>
                  <a:srgbClr val="FFFF00"/>
                </a:solidFill>
                <a:effectLst>
                  <a:glow rad="101600">
                    <a:schemeClr val="tx2">
                      <a:alpha val="99000"/>
                    </a:schemeClr>
                  </a:glow>
                </a:effectLst>
                <a:latin typeface="Arial"/>
                <a:ea typeface="+mn-ea"/>
                <a:cs typeface="Arial"/>
              </a:rPr>
              <a:t>                  and I will bring judgment on all the gods of Egypt.</a:t>
            </a:r>
            <a:r>
              <a:rPr lang="en-US" sz="4000" b="1" i="1" dirty="0">
                <a:solidFill>
                  <a:srgbClr val="FFFFFF"/>
                </a:solidFill>
                <a:effectLst>
                  <a:glow rad="101600">
                    <a:schemeClr val="tx2">
                      <a:alpha val="99000"/>
                    </a:schemeClr>
                  </a:glow>
                </a:effectLst>
                <a:latin typeface="Arial"/>
                <a:ea typeface="+mn-ea"/>
                <a:cs typeface="Arial"/>
              </a:rPr>
              <a:t>  I am the LORD." </a:t>
            </a:r>
          </a:p>
        </p:txBody>
      </p:sp>
      <p:sp>
        <p:nvSpPr>
          <p:cNvPr id="252935" name="Rectangle 7"/>
          <p:cNvSpPr>
            <a:spLocks noGrp="1" noChangeArrowheads="1"/>
          </p:cNvSpPr>
          <p:nvPr>
            <p:ph type="title" idx="4294967295"/>
          </p:nvPr>
        </p:nvSpPr>
        <p:spPr>
          <a:xfrm>
            <a:off x="914400" y="152400"/>
            <a:ext cx="7772400" cy="762000"/>
          </a:xfrm>
          <a:effectLst>
            <a:outerShdw blurRad="63500" dist="38099" dir="2700000" algn="ctr" rotWithShape="0">
              <a:schemeClr val="tx1">
                <a:alpha val="74998"/>
              </a:schemeClr>
            </a:outerShdw>
          </a:effectLst>
        </p:spPr>
        <p:txBody>
          <a:bodyPr anchor="t">
            <a:spAutoFit/>
          </a:bodyPr>
          <a:lstStyle/>
          <a:p>
            <a:pPr algn="r" eaLnBrk="1" hangingPunct="1">
              <a:spcBef>
                <a:spcPct val="50000"/>
              </a:spcBef>
              <a:defRPr/>
            </a:pPr>
            <a:r>
              <a:rPr lang="en-US" b="1">
                <a:solidFill>
                  <a:srgbClr val="FFFF00"/>
                </a:solidFill>
                <a:effectLst>
                  <a:glow rad="101600">
                    <a:schemeClr val="tx2">
                      <a:alpha val="99000"/>
                    </a:schemeClr>
                  </a:glow>
                </a:effectLst>
                <a:latin typeface="Arial"/>
                <a:ea typeface="ＭＳ Ｐゴシック" pitchFamily="-112" charset="-128"/>
                <a:cs typeface="Arial"/>
              </a:rPr>
              <a:t>Meaning of Plagues</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252932"/>
                                        </p:tgtEl>
                                        <p:attrNameLst>
                                          <p:attrName>style.visibility</p:attrName>
                                        </p:attrNameLst>
                                      </p:cBhvr>
                                      <p:to>
                                        <p:strVal val="visible"/>
                                      </p:to>
                                    </p:set>
                                    <p:animEffect transition="in" filter="dissolve">
                                      <p:cBhvr>
                                        <p:cTn id="7" dur="500"/>
                                        <p:tgtEl>
                                          <p:spTgt spid="252932"/>
                                        </p:tgtEl>
                                      </p:cBhvr>
                                    </p:animEffect>
                                  </p:childTnLst>
                                </p:cTn>
                              </p:par>
                            </p:childTnLst>
                          </p:cTn>
                        </p:par>
                        <p:par>
                          <p:cTn id="8" fill="hold" nodeType="afterGroup">
                            <p:stCondLst>
                              <p:cond delay="500"/>
                            </p:stCondLst>
                            <p:childTnLst>
                              <p:par>
                                <p:cTn id="9" presetID="9" presetClass="entr" presetSubtype="0" fill="hold" nodeType="afterEffect">
                                  <p:stCondLst>
                                    <p:cond delay="4000"/>
                                  </p:stCondLst>
                                  <p:iterate type="lt">
                                    <p:tmPct val="100000"/>
                                  </p:iterate>
                                  <p:childTnLst>
                                    <p:set>
                                      <p:cBhvr>
                                        <p:cTn id="10" dur="1" fill="hold">
                                          <p:stCondLst>
                                            <p:cond delay="0"/>
                                          </p:stCondLst>
                                        </p:cTn>
                                        <p:tgtEl>
                                          <p:spTgt spid="252934"/>
                                        </p:tgtEl>
                                        <p:attrNameLst>
                                          <p:attrName>style.visibility</p:attrName>
                                        </p:attrNameLst>
                                      </p:cBhvr>
                                      <p:to>
                                        <p:strVal val="visible"/>
                                      </p:to>
                                    </p:set>
                                    <p:animEffect transition="in" filter="dissolve">
                                      <p:cBhvr>
                                        <p:cTn id="11" dur="75"/>
                                        <p:tgtEl>
                                          <p:spTgt spid="2529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5569" name="Picture 5" descr="Exod 2 Nile.jpg"/>
          <p:cNvPicPr>
            <a:picLocks noChangeAspect="1"/>
          </p:cNvPicPr>
          <p:nvPr/>
        </p:nvPicPr>
        <p:blipFill>
          <a:blip r:embed="rId3">
            <a:lum bright="-46000"/>
            <a:extLst>
              <a:ext uri="{28A0092B-C50C-407E-A947-70E740481C1C}">
                <a14:useLocalDpi xmlns:a14="http://schemas.microsoft.com/office/drawing/2010/main"/>
              </a:ext>
            </a:extLst>
          </a:blip>
          <a:srcRect/>
          <a:stretch>
            <a:fillRect/>
          </a:stretch>
        </p:blipFill>
        <p:spPr bwMode="auto">
          <a:xfrm>
            <a:off x="-60325" y="838200"/>
            <a:ext cx="9280525" cy="5410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3956" name="Text Box 4"/>
          <p:cNvSpPr txBox="1">
            <a:spLocks noChangeArrowheads="1"/>
          </p:cNvSpPr>
          <p:nvPr/>
        </p:nvSpPr>
        <p:spPr bwMode="auto">
          <a:xfrm>
            <a:off x="685800" y="990600"/>
            <a:ext cx="7696200" cy="4647426"/>
          </a:xfrm>
          <a:prstGeom prst="rect">
            <a:avLst/>
          </a:prstGeom>
          <a:noFill/>
          <a:ln w="9525">
            <a:noFill/>
            <a:miter lim="800000"/>
            <a:headEnd/>
            <a:tailEnd/>
          </a:ln>
          <a:effectLst/>
        </p:spPr>
        <p:txBody>
          <a:bodyPr>
            <a:spAutoFit/>
          </a:bodyPr>
          <a:lstStyle/>
          <a:p>
            <a:pPr eaLnBrk="1" hangingPunct="1">
              <a:spcBef>
                <a:spcPct val="50000"/>
              </a:spcBef>
              <a:defRPr/>
            </a:pPr>
            <a:r>
              <a:rPr lang="en-US" sz="3600" b="1" i="1" dirty="0">
                <a:solidFill>
                  <a:srgbClr val="FFFFFF"/>
                </a:solidFill>
                <a:effectLst>
                  <a:glow rad="101600">
                    <a:schemeClr val="tx1">
                      <a:alpha val="75000"/>
                    </a:schemeClr>
                  </a:glow>
                </a:effectLst>
                <a:latin typeface="Arial"/>
                <a:ea typeface="+mn-ea"/>
                <a:cs typeface="Arial"/>
              </a:rPr>
              <a:t>"The Israelites set out from </a:t>
            </a:r>
            <a:r>
              <a:rPr lang="en-US" sz="3600" b="1" i="1" dirty="0" err="1">
                <a:solidFill>
                  <a:srgbClr val="FFFFFF"/>
                </a:solidFill>
                <a:effectLst>
                  <a:glow rad="101600">
                    <a:schemeClr val="tx1">
                      <a:alpha val="75000"/>
                    </a:schemeClr>
                  </a:glow>
                </a:effectLst>
                <a:latin typeface="Arial"/>
                <a:ea typeface="+mn-ea"/>
                <a:cs typeface="Arial"/>
              </a:rPr>
              <a:t>Rameses</a:t>
            </a:r>
            <a:r>
              <a:rPr lang="en-US" sz="3600" b="1" i="1" dirty="0">
                <a:solidFill>
                  <a:srgbClr val="FFFFFF"/>
                </a:solidFill>
                <a:effectLst>
                  <a:glow rad="101600">
                    <a:schemeClr val="tx1">
                      <a:alpha val="75000"/>
                    </a:schemeClr>
                  </a:glow>
                </a:effectLst>
                <a:latin typeface="Arial"/>
                <a:ea typeface="+mn-ea"/>
                <a:cs typeface="Arial"/>
              </a:rPr>
              <a:t> on the fifteenth day of the first month, the day after the Passover. They marched out boldly in full view of all the Egyptians, </a:t>
            </a:r>
            <a:r>
              <a:rPr lang="en-US" sz="3600" b="1" i="1" baseline="30000" dirty="0">
                <a:solidFill>
                  <a:srgbClr val="FFFFFF"/>
                </a:solidFill>
                <a:effectLst>
                  <a:glow rad="101600">
                    <a:schemeClr val="tx1">
                      <a:alpha val="75000"/>
                    </a:schemeClr>
                  </a:glow>
                </a:effectLst>
                <a:latin typeface="Arial"/>
                <a:ea typeface="+mn-ea"/>
                <a:cs typeface="Arial"/>
              </a:rPr>
              <a:t> </a:t>
            </a:r>
            <a:r>
              <a:rPr lang="en-US" sz="3600" b="1" i="1" dirty="0">
                <a:solidFill>
                  <a:srgbClr val="FFFFFF"/>
                </a:solidFill>
                <a:effectLst>
                  <a:glow rad="101600">
                    <a:schemeClr val="tx1">
                      <a:alpha val="75000"/>
                    </a:schemeClr>
                  </a:glow>
                </a:effectLst>
                <a:latin typeface="Arial"/>
                <a:ea typeface="+mn-ea"/>
                <a:cs typeface="Arial"/>
              </a:rPr>
              <a:t>who were burying all their firstborn, whom the L</a:t>
            </a:r>
            <a:r>
              <a:rPr lang="en-US" sz="2800" b="1" i="1" dirty="0">
                <a:solidFill>
                  <a:srgbClr val="FFFFFF"/>
                </a:solidFill>
                <a:effectLst>
                  <a:glow rad="101600">
                    <a:schemeClr val="tx1">
                      <a:alpha val="75000"/>
                    </a:schemeClr>
                  </a:glow>
                </a:effectLst>
                <a:latin typeface="Arial"/>
                <a:ea typeface="+mn-ea"/>
                <a:cs typeface="Arial"/>
              </a:rPr>
              <a:t>ORD</a:t>
            </a:r>
            <a:r>
              <a:rPr lang="en-US" sz="3600" b="1" i="1" dirty="0">
                <a:solidFill>
                  <a:srgbClr val="FFFFFF"/>
                </a:solidFill>
                <a:effectLst>
                  <a:glow rad="101600">
                    <a:schemeClr val="tx1">
                      <a:alpha val="75000"/>
                    </a:schemeClr>
                  </a:glow>
                </a:effectLst>
                <a:latin typeface="Arial"/>
                <a:ea typeface="+mn-ea"/>
                <a:cs typeface="Arial"/>
              </a:rPr>
              <a:t> had struck down among them"</a:t>
            </a:r>
          </a:p>
        </p:txBody>
      </p:sp>
      <p:sp>
        <p:nvSpPr>
          <p:cNvPr id="253957" name="Text Box 5"/>
          <p:cNvSpPr txBox="1">
            <a:spLocks noChangeArrowheads="1"/>
          </p:cNvSpPr>
          <p:nvPr/>
        </p:nvSpPr>
        <p:spPr bwMode="auto">
          <a:xfrm>
            <a:off x="4495800" y="6126163"/>
            <a:ext cx="46482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eaLnBrk="1" hangingPunct="1">
              <a:spcBef>
                <a:spcPct val="50000"/>
              </a:spcBef>
              <a:defRPr/>
            </a:pPr>
            <a:r>
              <a:rPr lang="en-US" sz="2800" b="1">
                <a:solidFill>
                  <a:srgbClr val="FFFFFF"/>
                </a:solidFill>
                <a:latin typeface="Arial"/>
                <a:ea typeface="+mn-ea"/>
                <a:cs typeface="Arial"/>
              </a:rPr>
              <a:t>Numbers 33:3-4 (NIV)</a:t>
            </a:r>
          </a:p>
        </p:txBody>
      </p:sp>
      <p:sp>
        <p:nvSpPr>
          <p:cNvPr id="253958" name="Rectangle 6"/>
          <p:cNvSpPr>
            <a:spLocks noGrp="1" noChangeArrowheads="1"/>
          </p:cNvSpPr>
          <p:nvPr>
            <p:ph type="title" idx="4294967295"/>
          </p:nvPr>
        </p:nvSpPr>
        <p:spPr>
          <a:xfrm>
            <a:off x="152400" y="152400"/>
            <a:ext cx="8763000" cy="708025"/>
          </a:xfrm>
          <a:solidFill>
            <a:srgbClr val="000000"/>
          </a:solidFill>
          <a:effectLst>
            <a:outerShdw blurRad="63500" dist="38099" dir="2700000" algn="ctr" rotWithShape="0">
              <a:schemeClr val="tx1">
                <a:alpha val="74998"/>
              </a:schemeClr>
            </a:outerShdw>
          </a:effectLst>
        </p:spPr>
        <p:txBody>
          <a:bodyPr anchor="t">
            <a:spAutoFit/>
          </a:bodyPr>
          <a:lstStyle/>
          <a:p>
            <a:pPr eaLnBrk="1" hangingPunct="1">
              <a:spcBef>
                <a:spcPct val="50000"/>
              </a:spcBef>
              <a:defRPr/>
            </a:pPr>
            <a:r>
              <a:rPr lang="en-US" sz="4000" b="1">
                <a:solidFill>
                  <a:schemeClr val="bg1"/>
                </a:solidFill>
                <a:latin typeface="Arial"/>
                <a:ea typeface="ＭＳ Ｐゴシック" pitchFamily="-112" charset="-128"/>
                <a:cs typeface="Arial"/>
              </a:rPr>
              <a:t>Recalling the Exodus Significance</a:t>
            </a:r>
          </a:p>
        </p:txBody>
      </p:sp>
    </p:spTree>
  </p:cSld>
  <p:clrMapOvr>
    <a:masterClrMapping/>
  </p:clrMapOvr>
  <p:transition spd="med">
    <p:randomBar dir="vert"/>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7617" name="Picture 5" descr="Exod 7 Moses before Pharaoh.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76200" y="1371600"/>
            <a:ext cx="9275763" cy="5346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4980" name="Text Box 4"/>
          <p:cNvSpPr txBox="1">
            <a:spLocks noChangeArrowheads="1"/>
          </p:cNvSpPr>
          <p:nvPr/>
        </p:nvSpPr>
        <p:spPr bwMode="auto">
          <a:xfrm>
            <a:off x="1981200" y="1295400"/>
            <a:ext cx="5029200" cy="175418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en-US" sz="3600" b="1" i="1" dirty="0">
                <a:solidFill>
                  <a:srgbClr val="FFFF00"/>
                </a:solidFill>
                <a:latin typeface="Arial"/>
                <a:ea typeface="+mn-ea"/>
                <a:cs typeface="Arial"/>
              </a:rPr>
              <a:t>"for the LORD          had brought judgment on their gods."</a:t>
            </a:r>
          </a:p>
        </p:txBody>
      </p:sp>
      <p:sp>
        <p:nvSpPr>
          <p:cNvPr id="254981" name="Text Box 5"/>
          <p:cNvSpPr txBox="1">
            <a:spLocks noChangeArrowheads="1"/>
          </p:cNvSpPr>
          <p:nvPr/>
        </p:nvSpPr>
        <p:spPr bwMode="auto">
          <a:xfrm>
            <a:off x="4495800" y="5943600"/>
            <a:ext cx="46482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eaLnBrk="1" hangingPunct="1">
              <a:spcBef>
                <a:spcPct val="50000"/>
              </a:spcBef>
              <a:defRPr/>
            </a:pPr>
            <a:r>
              <a:rPr lang="en-US" sz="2800" b="1">
                <a:solidFill>
                  <a:srgbClr val="FFFFFF"/>
                </a:solidFill>
                <a:latin typeface="Arial"/>
                <a:ea typeface="+mn-ea"/>
                <a:cs typeface="Arial"/>
              </a:rPr>
              <a:t>Numbers 33:4 (NIV)</a:t>
            </a:r>
          </a:p>
        </p:txBody>
      </p:sp>
      <p:sp>
        <p:nvSpPr>
          <p:cNvPr id="254983" name="Rectangle 7"/>
          <p:cNvSpPr>
            <a:spLocks noGrp="1" noChangeArrowheads="1"/>
          </p:cNvSpPr>
          <p:nvPr>
            <p:ph type="title" idx="4294967295"/>
          </p:nvPr>
        </p:nvSpPr>
        <p:spPr>
          <a:xfrm>
            <a:off x="152400" y="152400"/>
            <a:ext cx="8763000" cy="708025"/>
          </a:xfrm>
          <a:solidFill>
            <a:srgbClr val="000000"/>
          </a:solidFill>
          <a:effectLst>
            <a:outerShdw blurRad="63500" dist="38099" dir="2700000" algn="ctr" rotWithShape="0">
              <a:schemeClr val="tx1">
                <a:alpha val="74998"/>
              </a:schemeClr>
            </a:outerShdw>
          </a:effectLst>
        </p:spPr>
        <p:txBody>
          <a:bodyPr anchor="t">
            <a:spAutoFit/>
          </a:bodyPr>
          <a:lstStyle/>
          <a:p>
            <a:pPr eaLnBrk="1" hangingPunct="1">
              <a:spcBef>
                <a:spcPct val="50000"/>
              </a:spcBef>
              <a:defRPr/>
            </a:pPr>
            <a:r>
              <a:rPr lang="en-US" sz="4000" b="1">
                <a:solidFill>
                  <a:schemeClr val="bg1"/>
                </a:solidFill>
                <a:latin typeface="Arial"/>
                <a:ea typeface="ＭＳ Ｐゴシック" pitchFamily="-112" charset="-128"/>
                <a:cs typeface="Arial"/>
              </a:rPr>
              <a:t>Recalling the Exodus Significance</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iterate type="lt">
                                    <p:tmPct val="100000"/>
                                  </p:iterate>
                                  <p:childTnLst>
                                    <p:set>
                                      <p:cBhvr>
                                        <p:cTn id="6" dur="1" fill="hold">
                                          <p:stCondLst>
                                            <p:cond delay="0"/>
                                          </p:stCondLst>
                                        </p:cTn>
                                        <p:tgtEl>
                                          <p:spTgt spid="254980"/>
                                        </p:tgtEl>
                                        <p:attrNameLst>
                                          <p:attrName>style.visibility</p:attrName>
                                        </p:attrNameLst>
                                      </p:cBhvr>
                                      <p:to>
                                        <p:strVal val="visible"/>
                                      </p:to>
                                    </p:set>
                                    <p:animEffect transition="in" filter="dissolve">
                                      <p:cBhvr>
                                        <p:cTn id="7" dur="75"/>
                                        <p:tgtEl>
                                          <p:spTgt spid="2549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4980" grpId="0" autoUpdateAnimBg="0"/>
    </p:bldLst>
  </p:timing>
</p:sld>
</file>

<file path=ppt/slides/slide96.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pic>
        <p:nvPicPr>
          <p:cNvPr id="369666" name="Picture 70" descr="Exod 12 TutMask(11July)MA7060188-0009.jpg"/>
          <p:cNvPicPr>
            <a:picLocks noChangeAspect="1"/>
          </p:cNvPicPr>
          <p:nvPr/>
        </p:nvPicPr>
        <p:blipFill>
          <a:blip r:embed="rId3">
            <a:lum bright="-14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3954" name="Text Box 7"/>
          <p:cNvSpPr txBox="1">
            <a:spLocks noChangeArrowheads="1"/>
          </p:cNvSpPr>
          <p:nvPr/>
        </p:nvSpPr>
        <p:spPr bwMode="auto">
          <a:xfrm>
            <a:off x="8153400" y="228600"/>
            <a:ext cx="692150" cy="457200"/>
          </a:xfrm>
          <a:prstGeom prst="rect">
            <a:avLst/>
          </a:prstGeom>
          <a:noFill/>
          <a:ln w="9525">
            <a:noFill/>
            <a:miter lim="800000"/>
            <a:headEnd/>
            <a:tailEnd/>
          </a:ln>
        </p:spPr>
        <p:txBody>
          <a:bodyPr wrap="none">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algn="ctr" eaLnBrk="1" hangingPunct="1">
              <a:defRPr/>
            </a:pPr>
            <a:r>
              <a:rPr lang="en-US" b="1">
                <a:solidFill>
                  <a:srgbClr val="FFFFFF"/>
                </a:solidFill>
                <a:effectLst>
                  <a:glow rad="139700">
                    <a:srgbClr val="060400"/>
                  </a:glow>
                  <a:outerShdw blurRad="38100" dist="38100" dir="2700000" algn="tl">
                    <a:srgbClr val="000000"/>
                  </a:outerShdw>
                </a:effectLst>
                <a:latin typeface="Arial" charset="0"/>
              </a:rPr>
              <a:t>106</a:t>
            </a:r>
          </a:p>
        </p:txBody>
      </p:sp>
      <p:sp>
        <p:nvSpPr>
          <p:cNvPr id="24584" name="Rectangle 8"/>
          <p:cNvSpPr>
            <a:spLocks noGrp="1" noChangeArrowheads="1"/>
          </p:cNvSpPr>
          <p:nvPr>
            <p:ph type="title"/>
          </p:nvPr>
        </p:nvSpPr>
        <p:spPr>
          <a:xfrm>
            <a:off x="152400" y="76200"/>
            <a:ext cx="7848600" cy="990600"/>
          </a:xfrm>
        </p:spPr>
        <p:txBody>
          <a:bodyPr/>
          <a:lstStyle/>
          <a:p>
            <a:pPr>
              <a:defRPr/>
            </a:pPr>
            <a:r>
              <a:rPr lang="en-US" altLang="zh-CN" sz="3000">
                <a:effectLst>
                  <a:glow rad="139700">
                    <a:srgbClr val="060400"/>
                  </a:glow>
                  <a:outerShdw blurRad="38100" dist="38100" dir="2700000" algn="tl">
                    <a:srgbClr val="000000"/>
                  </a:outerShdw>
                </a:effectLst>
                <a:latin typeface="Arial Black" charset="0"/>
                <a:ea typeface="SimSun" charset="0"/>
                <a:cs typeface="SimSun" charset="0"/>
              </a:rPr>
              <a:t>The Plagues and the Gods of Egypt</a:t>
            </a:r>
            <a:br>
              <a:rPr lang="en-US" altLang="zh-CN" sz="3000">
                <a:effectLst>
                  <a:glow rad="139700">
                    <a:srgbClr val="060400"/>
                  </a:glow>
                  <a:outerShdw blurRad="38100" dist="38100" dir="2700000" algn="tl">
                    <a:srgbClr val="000000"/>
                  </a:outerShdw>
                </a:effectLst>
                <a:latin typeface="Arial Black" charset="0"/>
                <a:ea typeface="SimSun" charset="0"/>
                <a:cs typeface="SimSun" charset="0"/>
              </a:rPr>
            </a:br>
            <a:r>
              <a:rPr lang="en-US" altLang="zh-CN" sz="1400">
                <a:effectLst>
                  <a:glow rad="139700">
                    <a:srgbClr val="060400"/>
                  </a:glow>
                  <a:outerShdw blurRad="38100" dist="38100" dir="2700000" algn="tl">
                    <a:srgbClr val="000000"/>
                  </a:outerShdw>
                </a:effectLst>
                <a:latin typeface="Arial Black" charset="0"/>
                <a:ea typeface="SimSun" charset="0"/>
                <a:cs typeface="SimSun" charset="0"/>
              </a:rPr>
              <a:t>John H. Walton, Chronological and Background Charts of the OT, 2d ed., 85</a:t>
            </a:r>
            <a:endParaRPr lang="en-US" sz="1800">
              <a:effectLst>
                <a:glow rad="139700">
                  <a:srgbClr val="060400"/>
                </a:glow>
                <a:outerShdw blurRad="38100" dist="38100" dir="2700000" algn="tl">
                  <a:srgbClr val="000000"/>
                </a:outerShdw>
              </a:effectLst>
              <a:latin typeface="Arial Black" charset="0"/>
              <a:ea typeface="SimSun" charset="0"/>
              <a:cs typeface="SimSun" charset="0"/>
            </a:endParaRPr>
          </a:p>
        </p:txBody>
      </p:sp>
      <p:grpSp>
        <p:nvGrpSpPr>
          <p:cNvPr id="369669" name="Group 78"/>
          <p:cNvGrpSpPr>
            <a:grpSpLocks/>
          </p:cNvGrpSpPr>
          <p:nvPr/>
        </p:nvGrpSpPr>
        <p:grpSpPr bwMode="auto">
          <a:xfrm>
            <a:off x="76200" y="1163638"/>
            <a:ext cx="9069388" cy="5694362"/>
            <a:chOff x="48" y="733"/>
            <a:chExt cx="5713" cy="3587"/>
          </a:xfrm>
        </p:grpSpPr>
        <p:sp>
          <p:nvSpPr>
            <p:cNvPr id="290822" name="Rectangle 13"/>
            <p:cNvSpPr>
              <a:spLocks noChangeArrowheads="1"/>
            </p:cNvSpPr>
            <p:nvPr/>
          </p:nvSpPr>
          <p:spPr bwMode="auto">
            <a:xfrm>
              <a:off x="5760" y="847"/>
              <a:ext cx="0" cy="262"/>
            </a:xfrm>
            <a:prstGeom prst="rect">
              <a:avLst/>
            </a:prstGeom>
            <a:noFill/>
            <a:ln w="12700" cap="sq">
              <a:solidFill>
                <a:schemeClr val="tx2"/>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pPr>
                <a:defRPr/>
              </a:pPr>
              <a:endParaRPr lang="en-US" sz="2400" b="1">
                <a:solidFill>
                  <a:srgbClr val="003300"/>
                </a:solidFill>
                <a:effectLst>
                  <a:glow rad="139700">
                    <a:srgbClr val="060400"/>
                  </a:glow>
                </a:effectLst>
                <a:latin typeface="Times New Roman" charset="0"/>
              </a:endParaRPr>
            </a:p>
          </p:txBody>
        </p:sp>
        <p:sp>
          <p:nvSpPr>
            <p:cNvPr id="290823" name="Rectangle 23"/>
            <p:cNvSpPr>
              <a:spLocks noChangeArrowheads="1"/>
            </p:cNvSpPr>
            <p:nvPr/>
          </p:nvSpPr>
          <p:spPr bwMode="auto">
            <a:xfrm>
              <a:off x="5760" y="2062"/>
              <a:ext cx="0" cy="262"/>
            </a:xfrm>
            <a:prstGeom prst="rect">
              <a:avLst/>
            </a:prstGeom>
            <a:noFill/>
            <a:ln w="12700" cap="sq">
              <a:solidFill>
                <a:schemeClr val="tx2"/>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pPr>
                <a:defRPr/>
              </a:pPr>
              <a:endParaRPr lang="en-US" sz="2400" b="1">
                <a:solidFill>
                  <a:srgbClr val="003300"/>
                </a:solidFill>
                <a:effectLst>
                  <a:glow rad="139700">
                    <a:srgbClr val="060400"/>
                  </a:glow>
                </a:effectLst>
                <a:latin typeface="Times New Roman" charset="0"/>
              </a:endParaRPr>
            </a:p>
          </p:txBody>
        </p:sp>
        <p:sp>
          <p:nvSpPr>
            <p:cNvPr id="290824" name="Rectangle 33"/>
            <p:cNvSpPr>
              <a:spLocks noChangeArrowheads="1"/>
            </p:cNvSpPr>
            <p:nvPr/>
          </p:nvSpPr>
          <p:spPr bwMode="auto">
            <a:xfrm>
              <a:off x="5760" y="3166"/>
              <a:ext cx="0" cy="262"/>
            </a:xfrm>
            <a:prstGeom prst="rect">
              <a:avLst/>
            </a:prstGeom>
            <a:noFill/>
            <a:ln w="12700" cap="sq">
              <a:solidFill>
                <a:schemeClr val="tx2"/>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pPr>
                <a:defRPr/>
              </a:pPr>
              <a:endParaRPr lang="en-US" sz="2400" b="1">
                <a:solidFill>
                  <a:srgbClr val="003300"/>
                </a:solidFill>
                <a:effectLst>
                  <a:glow rad="139700">
                    <a:srgbClr val="060400"/>
                  </a:glow>
                </a:effectLst>
                <a:latin typeface="Times New Roman" charset="0"/>
              </a:endParaRPr>
            </a:p>
          </p:txBody>
        </p:sp>
        <p:sp>
          <p:nvSpPr>
            <p:cNvPr id="290825" name="Rectangle 37"/>
            <p:cNvSpPr>
              <a:spLocks noChangeArrowheads="1"/>
            </p:cNvSpPr>
            <p:nvPr/>
          </p:nvSpPr>
          <p:spPr bwMode="auto">
            <a:xfrm>
              <a:off x="5760" y="3814"/>
              <a:ext cx="1" cy="262"/>
            </a:xfrm>
            <a:prstGeom prst="rect">
              <a:avLst/>
            </a:prstGeom>
            <a:noFill/>
            <a:ln w="12700" cap="sq">
              <a:solidFill>
                <a:schemeClr val="tx2"/>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pPr>
                <a:defRPr/>
              </a:pPr>
              <a:endParaRPr lang="en-US" sz="2400" b="1">
                <a:solidFill>
                  <a:srgbClr val="003300"/>
                </a:solidFill>
                <a:effectLst>
                  <a:glow rad="139700">
                    <a:srgbClr val="060400"/>
                  </a:glow>
                </a:effectLst>
                <a:latin typeface="Times New Roman" charset="0"/>
              </a:endParaRPr>
            </a:p>
          </p:txBody>
        </p:sp>
        <p:grpSp>
          <p:nvGrpSpPr>
            <p:cNvPr id="369674" name="Group 39"/>
            <p:cNvGrpSpPr>
              <a:grpSpLocks/>
            </p:cNvGrpSpPr>
            <p:nvPr/>
          </p:nvGrpSpPr>
          <p:grpSpPr bwMode="auto">
            <a:xfrm>
              <a:off x="48" y="733"/>
              <a:ext cx="1477" cy="490"/>
              <a:chOff x="0" y="0"/>
              <a:chExt cx="981" cy="614"/>
            </a:xfrm>
          </p:grpSpPr>
          <p:sp>
            <p:nvSpPr>
              <p:cNvPr id="290886" name="Rectangle 10"/>
              <p:cNvSpPr>
                <a:spLocks noChangeArrowheads="1"/>
              </p:cNvSpPr>
              <p:nvPr/>
            </p:nvSpPr>
            <p:spPr bwMode="auto">
              <a:xfrm>
                <a:off x="0" y="0"/>
                <a:ext cx="981" cy="614"/>
              </a:xfrm>
              <a:prstGeom prst="rect">
                <a:avLst/>
              </a:prstGeom>
              <a:noFill/>
              <a:ln w="12700" cap="sq">
                <a:solidFill>
                  <a:schemeClr val="tx2"/>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eaLnBrk="1" hangingPunct="1">
                  <a:defRPr/>
                </a:pPr>
                <a:r>
                  <a:rPr lang="en-US" sz="2800" b="1">
                    <a:solidFill>
                      <a:srgbClr val="FFFFFF"/>
                    </a:solidFill>
                    <a:effectLst>
                      <a:glow rad="139700">
                        <a:srgbClr val="060400"/>
                      </a:glow>
                    </a:effectLst>
                    <a:latin typeface="Arial Black" charset="0"/>
                    <a:cs typeface="Arial" charset="0"/>
                  </a:rPr>
                  <a:t>PLAGUE</a:t>
                </a:r>
              </a:p>
            </p:txBody>
          </p:sp>
          <p:sp>
            <p:nvSpPr>
              <p:cNvPr id="290887" name="Rectangle 38"/>
              <p:cNvSpPr>
                <a:spLocks noChangeArrowheads="1"/>
              </p:cNvSpPr>
              <p:nvPr/>
            </p:nvSpPr>
            <p:spPr bwMode="auto">
              <a:xfrm>
                <a:off x="0" y="0"/>
                <a:ext cx="981" cy="614"/>
              </a:xfrm>
              <a:prstGeom prst="rect">
                <a:avLst/>
              </a:prstGeom>
              <a:noFill/>
              <a:ln w="7" cap="sq">
                <a:solidFill>
                  <a:schemeClr val="tx2"/>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a:defRPr/>
                </a:pPr>
                <a:endParaRPr lang="en-US" sz="2400" b="1">
                  <a:solidFill>
                    <a:srgbClr val="003300"/>
                  </a:solidFill>
                  <a:effectLst>
                    <a:glow rad="139700">
                      <a:srgbClr val="060400"/>
                    </a:glow>
                  </a:effectLst>
                  <a:latin typeface="Times New Roman" charset="0"/>
                </a:endParaRPr>
              </a:p>
            </p:txBody>
          </p:sp>
        </p:grpSp>
        <p:grpSp>
          <p:nvGrpSpPr>
            <p:cNvPr id="369675" name="Group 41"/>
            <p:cNvGrpSpPr>
              <a:grpSpLocks/>
            </p:cNvGrpSpPr>
            <p:nvPr/>
          </p:nvGrpSpPr>
          <p:grpSpPr bwMode="auto">
            <a:xfrm>
              <a:off x="1525" y="733"/>
              <a:ext cx="847" cy="490"/>
              <a:chOff x="981" y="0"/>
              <a:chExt cx="562" cy="614"/>
            </a:xfrm>
          </p:grpSpPr>
          <p:sp>
            <p:nvSpPr>
              <p:cNvPr id="290884" name="Rectangle 11"/>
              <p:cNvSpPr>
                <a:spLocks noChangeArrowheads="1"/>
              </p:cNvSpPr>
              <p:nvPr/>
            </p:nvSpPr>
            <p:spPr bwMode="auto">
              <a:xfrm>
                <a:off x="981" y="0"/>
                <a:ext cx="562" cy="614"/>
              </a:xfrm>
              <a:prstGeom prst="rect">
                <a:avLst/>
              </a:prstGeom>
              <a:noFill/>
              <a:ln w="12700" cap="sq">
                <a:solidFill>
                  <a:schemeClr val="tx2"/>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eaLnBrk="1" hangingPunct="1">
                  <a:defRPr/>
                </a:pPr>
                <a:r>
                  <a:rPr lang="en-US" sz="2000" b="1">
                    <a:solidFill>
                      <a:srgbClr val="FFFFFF"/>
                    </a:solidFill>
                    <a:effectLst>
                      <a:glow rad="139700">
                        <a:srgbClr val="060400"/>
                      </a:glow>
                    </a:effectLst>
                    <a:latin typeface="Arial Narrow" charset="0"/>
                    <a:cs typeface="Arial" charset="0"/>
                  </a:rPr>
                  <a:t>REFERENCE</a:t>
                </a:r>
              </a:p>
            </p:txBody>
          </p:sp>
          <p:sp>
            <p:nvSpPr>
              <p:cNvPr id="290885" name="Rectangle 40"/>
              <p:cNvSpPr>
                <a:spLocks noChangeArrowheads="1"/>
              </p:cNvSpPr>
              <p:nvPr/>
            </p:nvSpPr>
            <p:spPr bwMode="auto">
              <a:xfrm>
                <a:off x="981" y="0"/>
                <a:ext cx="562" cy="614"/>
              </a:xfrm>
              <a:prstGeom prst="rect">
                <a:avLst/>
              </a:prstGeom>
              <a:noFill/>
              <a:ln w="7" cap="sq">
                <a:solidFill>
                  <a:schemeClr val="tx2"/>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a:defRPr/>
                </a:pPr>
                <a:endParaRPr lang="en-US" sz="2400" b="1">
                  <a:solidFill>
                    <a:srgbClr val="003300"/>
                  </a:solidFill>
                  <a:effectLst>
                    <a:glow rad="139700">
                      <a:srgbClr val="060400"/>
                    </a:glow>
                  </a:effectLst>
                  <a:latin typeface="Times New Roman" charset="0"/>
                </a:endParaRPr>
              </a:p>
            </p:txBody>
          </p:sp>
        </p:grpSp>
        <p:grpSp>
          <p:nvGrpSpPr>
            <p:cNvPr id="369676" name="Group 43"/>
            <p:cNvGrpSpPr>
              <a:grpSpLocks/>
            </p:cNvGrpSpPr>
            <p:nvPr/>
          </p:nvGrpSpPr>
          <p:grpSpPr bwMode="auto">
            <a:xfrm>
              <a:off x="2372" y="733"/>
              <a:ext cx="3388" cy="490"/>
              <a:chOff x="1543" y="0"/>
              <a:chExt cx="2250" cy="614"/>
            </a:xfrm>
          </p:grpSpPr>
          <p:sp>
            <p:nvSpPr>
              <p:cNvPr id="290882" name="Rectangle 12"/>
              <p:cNvSpPr>
                <a:spLocks noChangeArrowheads="1"/>
              </p:cNvSpPr>
              <p:nvPr/>
            </p:nvSpPr>
            <p:spPr bwMode="auto">
              <a:xfrm>
                <a:off x="1543" y="0"/>
                <a:ext cx="2250" cy="614"/>
              </a:xfrm>
              <a:prstGeom prst="rect">
                <a:avLst/>
              </a:prstGeom>
              <a:noFill/>
              <a:ln w="12700" cap="sq">
                <a:solidFill>
                  <a:schemeClr val="tx2"/>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eaLnBrk="1" hangingPunct="1">
                  <a:defRPr/>
                </a:pPr>
                <a:r>
                  <a:rPr lang="en-US" sz="2400" b="1">
                    <a:solidFill>
                      <a:srgbClr val="FFFFFF"/>
                    </a:solidFill>
                    <a:effectLst>
                      <a:glow rad="139700">
                        <a:srgbClr val="060400"/>
                      </a:glow>
                    </a:effectLst>
                    <a:latin typeface="Arial Black" charset="0"/>
                    <a:cs typeface="Arial" charset="0"/>
                  </a:rPr>
                  <a:t>POSSIBLE EGYPTIAN DEITY DIRECTED AGAINST</a:t>
                </a:r>
              </a:p>
            </p:txBody>
          </p:sp>
          <p:sp>
            <p:nvSpPr>
              <p:cNvPr id="290883" name="Rectangle 42"/>
              <p:cNvSpPr>
                <a:spLocks noChangeArrowheads="1"/>
              </p:cNvSpPr>
              <p:nvPr/>
            </p:nvSpPr>
            <p:spPr bwMode="auto">
              <a:xfrm>
                <a:off x="1543" y="0"/>
                <a:ext cx="2250" cy="614"/>
              </a:xfrm>
              <a:prstGeom prst="rect">
                <a:avLst/>
              </a:prstGeom>
              <a:noFill/>
              <a:ln w="7" cap="sq">
                <a:solidFill>
                  <a:schemeClr val="tx2"/>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a:defRPr/>
                </a:pPr>
                <a:endParaRPr lang="en-US" sz="2400" b="1">
                  <a:solidFill>
                    <a:srgbClr val="003300"/>
                  </a:solidFill>
                  <a:effectLst>
                    <a:glow rad="139700">
                      <a:srgbClr val="060400"/>
                    </a:glow>
                  </a:effectLst>
                  <a:latin typeface="Times New Roman" charset="0"/>
                </a:endParaRPr>
              </a:p>
            </p:txBody>
          </p:sp>
        </p:grpSp>
        <p:grpSp>
          <p:nvGrpSpPr>
            <p:cNvPr id="369677" name="Group 75"/>
            <p:cNvGrpSpPr>
              <a:grpSpLocks/>
            </p:cNvGrpSpPr>
            <p:nvPr/>
          </p:nvGrpSpPr>
          <p:grpSpPr bwMode="auto">
            <a:xfrm>
              <a:off x="48" y="1223"/>
              <a:ext cx="5712" cy="697"/>
              <a:chOff x="48" y="1223"/>
              <a:chExt cx="5712" cy="545"/>
            </a:xfrm>
          </p:grpSpPr>
          <p:sp>
            <p:nvSpPr>
              <p:cNvPr id="290870" name="Rectangle 17"/>
              <p:cNvSpPr>
                <a:spLocks noChangeArrowheads="1"/>
              </p:cNvSpPr>
              <p:nvPr/>
            </p:nvSpPr>
            <p:spPr bwMode="auto">
              <a:xfrm>
                <a:off x="5760" y="1239"/>
                <a:ext cx="0" cy="206"/>
              </a:xfrm>
              <a:prstGeom prst="rect">
                <a:avLst/>
              </a:prstGeom>
              <a:noFill/>
              <a:ln w="12700" cap="sq">
                <a:solidFill>
                  <a:schemeClr val="tx2"/>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pPr>
                  <a:defRPr/>
                </a:pPr>
                <a:endParaRPr lang="en-US" sz="2400" b="1">
                  <a:solidFill>
                    <a:srgbClr val="003300"/>
                  </a:solidFill>
                  <a:effectLst>
                    <a:glow rad="139700">
                      <a:srgbClr val="060400"/>
                    </a:glow>
                  </a:effectLst>
                  <a:latin typeface="Times New Roman" charset="0"/>
                </a:endParaRPr>
              </a:p>
            </p:txBody>
          </p:sp>
          <p:sp>
            <p:nvSpPr>
              <p:cNvPr id="290871" name="Rectangle 18"/>
              <p:cNvSpPr>
                <a:spLocks noChangeArrowheads="1"/>
              </p:cNvSpPr>
              <p:nvPr/>
            </p:nvSpPr>
            <p:spPr bwMode="auto">
              <a:xfrm>
                <a:off x="5760" y="1389"/>
                <a:ext cx="0" cy="205"/>
              </a:xfrm>
              <a:prstGeom prst="rect">
                <a:avLst/>
              </a:prstGeom>
              <a:noFill/>
              <a:ln w="12700" cap="sq">
                <a:solidFill>
                  <a:schemeClr val="tx2"/>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pPr>
                  <a:defRPr/>
                </a:pPr>
                <a:endParaRPr lang="en-US" sz="2400" b="1">
                  <a:solidFill>
                    <a:srgbClr val="003300"/>
                  </a:solidFill>
                  <a:effectLst>
                    <a:glow rad="139700">
                      <a:srgbClr val="060400"/>
                    </a:glow>
                  </a:effectLst>
                  <a:latin typeface="Times New Roman" charset="0"/>
                </a:endParaRPr>
              </a:p>
            </p:txBody>
          </p:sp>
          <p:sp>
            <p:nvSpPr>
              <p:cNvPr id="290872" name="Rectangle 19"/>
              <p:cNvSpPr>
                <a:spLocks noChangeArrowheads="1"/>
              </p:cNvSpPr>
              <p:nvPr/>
            </p:nvSpPr>
            <p:spPr bwMode="auto">
              <a:xfrm>
                <a:off x="5760" y="1544"/>
                <a:ext cx="0" cy="205"/>
              </a:xfrm>
              <a:prstGeom prst="rect">
                <a:avLst/>
              </a:prstGeom>
              <a:noFill/>
              <a:ln w="12700" cap="sq">
                <a:solidFill>
                  <a:schemeClr val="tx2"/>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pPr>
                  <a:defRPr/>
                </a:pPr>
                <a:endParaRPr lang="en-US" sz="2400" b="1">
                  <a:solidFill>
                    <a:srgbClr val="003300"/>
                  </a:solidFill>
                  <a:effectLst>
                    <a:glow rad="139700">
                      <a:srgbClr val="060400"/>
                    </a:glow>
                  </a:effectLst>
                  <a:latin typeface="Times New Roman" charset="0"/>
                </a:endParaRPr>
              </a:p>
            </p:txBody>
          </p:sp>
          <p:grpSp>
            <p:nvGrpSpPr>
              <p:cNvPr id="369721" name="Group 45"/>
              <p:cNvGrpSpPr>
                <a:grpSpLocks/>
              </p:cNvGrpSpPr>
              <p:nvPr/>
            </p:nvGrpSpPr>
            <p:grpSpPr bwMode="auto">
              <a:xfrm>
                <a:off x="48" y="1223"/>
                <a:ext cx="1477" cy="545"/>
                <a:chOff x="0" y="614"/>
                <a:chExt cx="981" cy="684"/>
              </a:xfrm>
            </p:grpSpPr>
            <p:sp>
              <p:nvSpPr>
                <p:cNvPr id="290880" name="Rectangle 14"/>
                <p:cNvSpPr>
                  <a:spLocks noChangeArrowheads="1"/>
                </p:cNvSpPr>
                <p:nvPr/>
              </p:nvSpPr>
              <p:spPr bwMode="auto">
                <a:xfrm>
                  <a:off x="0" y="614"/>
                  <a:ext cx="981" cy="684"/>
                </a:xfrm>
                <a:prstGeom prst="rect">
                  <a:avLst/>
                </a:prstGeom>
                <a:noFill/>
                <a:ln w="12700" cap="sq">
                  <a:solidFill>
                    <a:schemeClr val="tx2"/>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eaLnBrk="1" hangingPunct="1">
                    <a:defRPr/>
                  </a:pPr>
                  <a:r>
                    <a:rPr lang="en-US" sz="2400" b="1">
                      <a:solidFill>
                        <a:srgbClr val="FFFFFF"/>
                      </a:solidFill>
                      <a:effectLst>
                        <a:glow rad="139700">
                          <a:srgbClr val="060400"/>
                        </a:glow>
                      </a:effectLst>
                      <a:latin typeface="Arial Narrow" charset="0"/>
                      <a:cs typeface="Arial" charset="0"/>
                    </a:rPr>
                    <a:t>NILE TURNED TO BLOOD</a:t>
                  </a:r>
                </a:p>
              </p:txBody>
            </p:sp>
            <p:sp>
              <p:nvSpPr>
                <p:cNvPr id="290881" name="Rectangle 44"/>
                <p:cNvSpPr>
                  <a:spLocks noChangeArrowheads="1"/>
                </p:cNvSpPr>
                <p:nvPr/>
              </p:nvSpPr>
              <p:spPr bwMode="auto">
                <a:xfrm>
                  <a:off x="0" y="614"/>
                  <a:ext cx="981" cy="684"/>
                </a:xfrm>
                <a:prstGeom prst="rect">
                  <a:avLst/>
                </a:prstGeom>
                <a:noFill/>
                <a:ln w="7" cap="sq">
                  <a:solidFill>
                    <a:schemeClr val="tx2"/>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a:defRPr/>
                  </a:pPr>
                  <a:endParaRPr lang="en-US" sz="2400" b="1">
                    <a:solidFill>
                      <a:srgbClr val="003300"/>
                    </a:solidFill>
                    <a:effectLst>
                      <a:glow rad="139700">
                        <a:srgbClr val="060400"/>
                      </a:glow>
                    </a:effectLst>
                    <a:latin typeface="Times New Roman" charset="0"/>
                  </a:endParaRPr>
                </a:p>
              </p:txBody>
            </p:sp>
          </p:grpSp>
          <p:grpSp>
            <p:nvGrpSpPr>
              <p:cNvPr id="369722" name="Group 47"/>
              <p:cNvGrpSpPr>
                <a:grpSpLocks/>
              </p:cNvGrpSpPr>
              <p:nvPr/>
            </p:nvGrpSpPr>
            <p:grpSpPr bwMode="auto">
              <a:xfrm>
                <a:off x="1525" y="1223"/>
                <a:ext cx="847" cy="545"/>
                <a:chOff x="981" y="614"/>
                <a:chExt cx="562" cy="684"/>
              </a:xfrm>
            </p:grpSpPr>
            <p:sp>
              <p:nvSpPr>
                <p:cNvPr id="290878" name="Rectangle 15"/>
                <p:cNvSpPr>
                  <a:spLocks noChangeArrowheads="1"/>
                </p:cNvSpPr>
                <p:nvPr/>
              </p:nvSpPr>
              <p:spPr bwMode="auto">
                <a:xfrm>
                  <a:off x="981" y="614"/>
                  <a:ext cx="562" cy="684"/>
                </a:xfrm>
                <a:prstGeom prst="rect">
                  <a:avLst/>
                </a:prstGeom>
                <a:noFill/>
                <a:ln w="12700" cap="sq">
                  <a:solidFill>
                    <a:schemeClr val="tx2"/>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eaLnBrk="1" hangingPunct="1">
                    <a:defRPr/>
                  </a:pPr>
                  <a:r>
                    <a:rPr lang="en-US" sz="2400" b="1">
                      <a:solidFill>
                        <a:srgbClr val="FFFFFF"/>
                      </a:solidFill>
                      <a:effectLst>
                        <a:glow rad="139700">
                          <a:srgbClr val="060400"/>
                        </a:glow>
                      </a:effectLst>
                      <a:latin typeface="Arial Narrow" charset="0"/>
                      <a:cs typeface="Arial" charset="0"/>
                    </a:rPr>
                    <a:t>Exodus </a:t>
                  </a:r>
                  <a:endParaRPr lang="en-US" sz="2400" b="1">
                    <a:solidFill>
                      <a:srgbClr val="FFFFFF"/>
                    </a:solidFill>
                    <a:effectLst>
                      <a:glow rad="139700">
                        <a:srgbClr val="060400"/>
                      </a:glow>
                    </a:effectLst>
                    <a:latin typeface="Arial Narrow" charset="0"/>
                    <a:cs typeface="Times New Roman" charset="0"/>
                  </a:endParaRPr>
                </a:p>
                <a:p>
                  <a:pPr algn="ctr">
                    <a:defRPr/>
                  </a:pPr>
                  <a:r>
                    <a:rPr lang="en-US" sz="2400" b="1">
                      <a:solidFill>
                        <a:srgbClr val="FFFFFF"/>
                      </a:solidFill>
                      <a:effectLst>
                        <a:glow rad="139700">
                          <a:srgbClr val="060400"/>
                        </a:glow>
                      </a:effectLst>
                      <a:latin typeface="Arial Narrow" charset="0"/>
                      <a:cs typeface="Arial" charset="0"/>
                    </a:rPr>
                    <a:t>7:14-25</a:t>
                  </a:r>
                </a:p>
              </p:txBody>
            </p:sp>
            <p:sp>
              <p:nvSpPr>
                <p:cNvPr id="290879" name="Rectangle 46"/>
                <p:cNvSpPr>
                  <a:spLocks noChangeArrowheads="1"/>
                </p:cNvSpPr>
                <p:nvPr/>
              </p:nvSpPr>
              <p:spPr bwMode="auto">
                <a:xfrm>
                  <a:off x="981" y="614"/>
                  <a:ext cx="562" cy="684"/>
                </a:xfrm>
                <a:prstGeom prst="rect">
                  <a:avLst/>
                </a:prstGeom>
                <a:noFill/>
                <a:ln w="7" cap="sq">
                  <a:solidFill>
                    <a:schemeClr val="tx2"/>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a:defRPr/>
                  </a:pPr>
                  <a:endParaRPr lang="en-US" sz="2400" b="1">
                    <a:solidFill>
                      <a:srgbClr val="003300"/>
                    </a:solidFill>
                    <a:effectLst>
                      <a:glow rad="139700">
                        <a:srgbClr val="060400"/>
                      </a:glow>
                    </a:effectLst>
                    <a:latin typeface="Times New Roman" charset="0"/>
                  </a:endParaRPr>
                </a:p>
              </p:txBody>
            </p:sp>
          </p:grpSp>
          <p:grpSp>
            <p:nvGrpSpPr>
              <p:cNvPr id="369723" name="Group 49"/>
              <p:cNvGrpSpPr>
                <a:grpSpLocks/>
              </p:cNvGrpSpPr>
              <p:nvPr/>
            </p:nvGrpSpPr>
            <p:grpSpPr bwMode="auto">
              <a:xfrm>
                <a:off x="2372" y="1223"/>
                <a:ext cx="3388" cy="545"/>
                <a:chOff x="1543" y="614"/>
                <a:chExt cx="2250" cy="684"/>
              </a:xfrm>
            </p:grpSpPr>
            <p:sp>
              <p:nvSpPr>
                <p:cNvPr id="290876" name="Rectangle 16"/>
                <p:cNvSpPr>
                  <a:spLocks noChangeArrowheads="1"/>
                </p:cNvSpPr>
                <p:nvPr/>
              </p:nvSpPr>
              <p:spPr bwMode="auto">
                <a:xfrm>
                  <a:off x="1543" y="614"/>
                  <a:ext cx="2250" cy="684"/>
                </a:xfrm>
                <a:prstGeom prst="rect">
                  <a:avLst/>
                </a:prstGeom>
                <a:noFill/>
                <a:ln w="12700" cap="sq">
                  <a:solidFill>
                    <a:schemeClr val="tx2"/>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eaLnBrk="1" hangingPunct="1">
                    <a:defRPr/>
                  </a:pPr>
                  <a:r>
                    <a:rPr lang="en-US" sz="2400" b="1">
                      <a:solidFill>
                        <a:srgbClr val="FFFFFF"/>
                      </a:solidFill>
                      <a:effectLst>
                        <a:glow rad="139700">
                          <a:srgbClr val="060400"/>
                        </a:glow>
                      </a:effectLst>
                      <a:latin typeface="Arial Narrow" charset="0"/>
                      <a:cs typeface="Arial" charset="0"/>
                    </a:rPr>
                    <a:t>Khnum: guardian of the Nile</a:t>
                  </a:r>
                  <a:endParaRPr lang="en-US" sz="2400" b="1">
                    <a:solidFill>
                      <a:srgbClr val="FFFFFF"/>
                    </a:solidFill>
                    <a:effectLst>
                      <a:glow rad="139700">
                        <a:srgbClr val="060400"/>
                      </a:glow>
                    </a:effectLst>
                    <a:latin typeface="Arial Narrow" charset="0"/>
                    <a:cs typeface="Times New Roman" charset="0"/>
                  </a:endParaRPr>
                </a:p>
                <a:p>
                  <a:pPr algn="ctr">
                    <a:defRPr/>
                  </a:pPr>
                  <a:r>
                    <a:rPr lang="en-US" sz="2400" b="1">
                      <a:solidFill>
                        <a:srgbClr val="FFFFFF"/>
                      </a:solidFill>
                      <a:effectLst>
                        <a:glow rad="139700">
                          <a:srgbClr val="060400"/>
                        </a:glow>
                      </a:effectLst>
                      <a:latin typeface="Arial Narrow" charset="0"/>
                      <a:cs typeface="Arial" charset="0"/>
                    </a:rPr>
                    <a:t>Hapi: spirit of the Nile</a:t>
                  </a:r>
                  <a:endParaRPr lang="en-US" sz="2400" b="1">
                    <a:solidFill>
                      <a:srgbClr val="FFFFFF"/>
                    </a:solidFill>
                    <a:effectLst>
                      <a:glow rad="139700">
                        <a:srgbClr val="060400"/>
                      </a:glow>
                    </a:effectLst>
                    <a:latin typeface="Arial Narrow" charset="0"/>
                    <a:cs typeface="Times New Roman" charset="0"/>
                  </a:endParaRPr>
                </a:p>
                <a:p>
                  <a:pPr algn="ctr">
                    <a:defRPr/>
                  </a:pPr>
                  <a:r>
                    <a:rPr lang="en-US" sz="2400" b="1">
                      <a:solidFill>
                        <a:srgbClr val="FFFFFF"/>
                      </a:solidFill>
                      <a:effectLst>
                        <a:glow rad="139700">
                          <a:srgbClr val="060400"/>
                        </a:glow>
                      </a:effectLst>
                      <a:latin typeface="Arial Narrow" charset="0"/>
                      <a:cs typeface="Arial" charset="0"/>
                    </a:rPr>
                    <a:t>Osiris: Nile was bloodstream</a:t>
                  </a:r>
                </a:p>
              </p:txBody>
            </p:sp>
            <p:sp>
              <p:nvSpPr>
                <p:cNvPr id="290877" name="Rectangle 48"/>
                <p:cNvSpPr>
                  <a:spLocks noChangeArrowheads="1"/>
                </p:cNvSpPr>
                <p:nvPr/>
              </p:nvSpPr>
              <p:spPr bwMode="auto">
                <a:xfrm>
                  <a:off x="1543" y="614"/>
                  <a:ext cx="2250" cy="684"/>
                </a:xfrm>
                <a:prstGeom prst="rect">
                  <a:avLst/>
                </a:prstGeom>
                <a:noFill/>
                <a:ln w="7" cap="sq">
                  <a:solidFill>
                    <a:schemeClr val="tx2"/>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a:defRPr/>
                  </a:pPr>
                  <a:endParaRPr lang="en-US" sz="2400" b="1">
                    <a:solidFill>
                      <a:srgbClr val="003300"/>
                    </a:solidFill>
                    <a:effectLst>
                      <a:glow rad="139700">
                        <a:srgbClr val="060400"/>
                      </a:glow>
                    </a:effectLst>
                    <a:latin typeface="Times New Roman" charset="0"/>
                  </a:endParaRPr>
                </a:p>
              </p:txBody>
            </p:sp>
          </p:grpSp>
        </p:grpSp>
        <p:grpSp>
          <p:nvGrpSpPr>
            <p:cNvPr id="369678" name="Group 51"/>
            <p:cNvGrpSpPr>
              <a:grpSpLocks/>
            </p:cNvGrpSpPr>
            <p:nvPr/>
          </p:nvGrpSpPr>
          <p:grpSpPr bwMode="auto">
            <a:xfrm>
              <a:off x="48" y="1920"/>
              <a:ext cx="1477" cy="545"/>
              <a:chOff x="0" y="1298"/>
              <a:chExt cx="981" cy="684"/>
            </a:xfrm>
          </p:grpSpPr>
          <p:sp>
            <p:nvSpPr>
              <p:cNvPr id="290868" name="Rectangle 20"/>
              <p:cNvSpPr>
                <a:spLocks noChangeArrowheads="1"/>
              </p:cNvSpPr>
              <p:nvPr/>
            </p:nvSpPr>
            <p:spPr bwMode="auto">
              <a:xfrm>
                <a:off x="0" y="1298"/>
                <a:ext cx="981" cy="684"/>
              </a:xfrm>
              <a:prstGeom prst="rect">
                <a:avLst/>
              </a:prstGeom>
              <a:noFill/>
              <a:ln w="12700" cap="sq">
                <a:solidFill>
                  <a:schemeClr val="tx2"/>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eaLnBrk="1" hangingPunct="1">
                  <a:defRPr/>
                </a:pPr>
                <a:r>
                  <a:rPr lang="en-US" sz="2400" b="1">
                    <a:solidFill>
                      <a:srgbClr val="FFFFFF"/>
                    </a:solidFill>
                    <a:effectLst>
                      <a:glow rad="139700">
                        <a:srgbClr val="060400"/>
                      </a:glow>
                    </a:effectLst>
                    <a:latin typeface="Arial Narrow" charset="0"/>
                    <a:cs typeface="Arial" charset="0"/>
                  </a:rPr>
                  <a:t>FROGS</a:t>
                </a:r>
              </a:p>
            </p:txBody>
          </p:sp>
          <p:sp>
            <p:nvSpPr>
              <p:cNvPr id="290869" name="Rectangle 50"/>
              <p:cNvSpPr>
                <a:spLocks noChangeArrowheads="1"/>
              </p:cNvSpPr>
              <p:nvPr/>
            </p:nvSpPr>
            <p:spPr bwMode="auto">
              <a:xfrm>
                <a:off x="0" y="1298"/>
                <a:ext cx="981" cy="684"/>
              </a:xfrm>
              <a:prstGeom prst="rect">
                <a:avLst/>
              </a:prstGeom>
              <a:noFill/>
              <a:ln w="7" cap="sq">
                <a:solidFill>
                  <a:schemeClr val="tx2"/>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a:defRPr/>
                </a:pPr>
                <a:endParaRPr lang="en-US" sz="2400" b="1">
                  <a:solidFill>
                    <a:srgbClr val="003300"/>
                  </a:solidFill>
                  <a:effectLst>
                    <a:glow rad="139700">
                      <a:srgbClr val="060400"/>
                    </a:glow>
                  </a:effectLst>
                  <a:latin typeface="Times New Roman" charset="0"/>
                </a:endParaRPr>
              </a:p>
            </p:txBody>
          </p:sp>
        </p:grpSp>
        <p:grpSp>
          <p:nvGrpSpPr>
            <p:cNvPr id="369679" name="Group 53"/>
            <p:cNvGrpSpPr>
              <a:grpSpLocks/>
            </p:cNvGrpSpPr>
            <p:nvPr/>
          </p:nvGrpSpPr>
          <p:grpSpPr bwMode="auto">
            <a:xfrm>
              <a:off x="1525" y="1920"/>
              <a:ext cx="847" cy="545"/>
              <a:chOff x="981" y="1298"/>
              <a:chExt cx="562" cy="684"/>
            </a:xfrm>
          </p:grpSpPr>
          <p:sp>
            <p:nvSpPr>
              <p:cNvPr id="290866" name="Rectangle 21"/>
              <p:cNvSpPr>
                <a:spLocks noChangeArrowheads="1"/>
              </p:cNvSpPr>
              <p:nvPr/>
            </p:nvSpPr>
            <p:spPr bwMode="auto">
              <a:xfrm>
                <a:off x="981" y="1298"/>
                <a:ext cx="562" cy="684"/>
              </a:xfrm>
              <a:prstGeom prst="rect">
                <a:avLst/>
              </a:prstGeom>
              <a:noFill/>
              <a:ln w="12700" cap="sq">
                <a:solidFill>
                  <a:schemeClr val="tx2"/>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eaLnBrk="1" hangingPunct="1">
                  <a:defRPr/>
                </a:pPr>
                <a:r>
                  <a:rPr lang="en-US" sz="2400" b="1">
                    <a:solidFill>
                      <a:srgbClr val="FFFFFF"/>
                    </a:solidFill>
                    <a:effectLst>
                      <a:glow rad="139700">
                        <a:srgbClr val="060400"/>
                      </a:glow>
                    </a:effectLst>
                    <a:latin typeface="Arial Narrow" charset="0"/>
                    <a:cs typeface="Arial" charset="0"/>
                  </a:rPr>
                  <a:t>Exodus </a:t>
                </a:r>
                <a:endParaRPr lang="en-US" sz="2400" b="1">
                  <a:solidFill>
                    <a:srgbClr val="FFFFFF"/>
                  </a:solidFill>
                  <a:effectLst>
                    <a:glow rad="139700">
                      <a:srgbClr val="060400"/>
                    </a:glow>
                  </a:effectLst>
                  <a:latin typeface="Arial Narrow" charset="0"/>
                  <a:cs typeface="Times New Roman" charset="0"/>
                </a:endParaRPr>
              </a:p>
              <a:p>
                <a:pPr algn="ctr">
                  <a:defRPr/>
                </a:pPr>
                <a:r>
                  <a:rPr lang="en-US" sz="2400" b="1">
                    <a:solidFill>
                      <a:srgbClr val="FFFFFF"/>
                    </a:solidFill>
                    <a:effectLst>
                      <a:glow rad="139700">
                        <a:srgbClr val="060400"/>
                      </a:glow>
                    </a:effectLst>
                    <a:latin typeface="Arial Narrow" charset="0"/>
                    <a:cs typeface="Arial" charset="0"/>
                  </a:rPr>
                  <a:t>8:1-1.5</a:t>
                </a:r>
              </a:p>
            </p:txBody>
          </p:sp>
          <p:sp>
            <p:nvSpPr>
              <p:cNvPr id="290867" name="Rectangle 52"/>
              <p:cNvSpPr>
                <a:spLocks noChangeArrowheads="1"/>
              </p:cNvSpPr>
              <p:nvPr/>
            </p:nvSpPr>
            <p:spPr bwMode="auto">
              <a:xfrm>
                <a:off x="981" y="1298"/>
                <a:ext cx="562" cy="684"/>
              </a:xfrm>
              <a:prstGeom prst="rect">
                <a:avLst/>
              </a:prstGeom>
              <a:noFill/>
              <a:ln w="7" cap="sq">
                <a:solidFill>
                  <a:schemeClr val="tx2"/>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a:defRPr/>
                </a:pPr>
                <a:endParaRPr lang="en-US" sz="2400" b="1">
                  <a:solidFill>
                    <a:srgbClr val="003300"/>
                  </a:solidFill>
                  <a:effectLst>
                    <a:glow rad="139700">
                      <a:srgbClr val="060400"/>
                    </a:glow>
                  </a:effectLst>
                  <a:latin typeface="Times New Roman" charset="0"/>
                </a:endParaRPr>
              </a:p>
            </p:txBody>
          </p:sp>
        </p:grpSp>
        <p:grpSp>
          <p:nvGrpSpPr>
            <p:cNvPr id="369680" name="Group 55"/>
            <p:cNvGrpSpPr>
              <a:grpSpLocks/>
            </p:cNvGrpSpPr>
            <p:nvPr/>
          </p:nvGrpSpPr>
          <p:grpSpPr bwMode="auto">
            <a:xfrm>
              <a:off x="2372" y="1920"/>
              <a:ext cx="3388" cy="545"/>
              <a:chOff x="1543" y="1298"/>
              <a:chExt cx="2250" cy="684"/>
            </a:xfrm>
          </p:grpSpPr>
          <p:sp>
            <p:nvSpPr>
              <p:cNvPr id="290864" name="Rectangle 22"/>
              <p:cNvSpPr>
                <a:spLocks noChangeArrowheads="1"/>
              </p:cNvSpPr>
              <p:nvPr/>
            </p:nvSpPr>
            <p:spPr bwMode="auto">
              <a:xfrm>
                <a:off x="1543" y="1298"/>
                <a:ext cx="2250" cy="684"/>
              </a:xfrm>
              <a:prstGeom prst="rect">
                <a:avLst/>
              </a:prstGeom>
              <a:noFill/>
              <a:ln w="12700" cap="sq">
                <a:solidFill>
                  <a:schemeClr val="tx2"/>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eaLnBrk="1" hangingPunct="1">
                  <a:defRPr/>
                </a:pPr>
                <a:r>
                  <a:rPr lang="en-US" sz="2400" b="1">
                    <a:solidFill>
                      <a:srgbClr val="FFFFFF"/>
                    </a:solidFill>
                    <a:effectLst>
                      <a:glow rad="139700">
                        <a:srgbClr val="060400"/>
                      </a:glow>
                    </a:effectLst>
                    <a:latin typeface="Arial Narrow" charset="0"/>
                    <a:cs typeface="Arial" charset="0"/>
                  </a:rPr>
                  <a:t>Heqt: form of frog; god of resurrection</a:t>
                </a:r>
              </a:p>
            </p:txBody>
          </p:sp>
          <p:sp>
            <p:nvSpPr>
              <p:cNvPr id="290865" name="Rectangle 54"/>
              <p:cNvSpPr>
                <a:spLocks noChangeArrowheads="1"/>
              </p:cNvSpPr>
              <p:nvPr/>
            </p:nvSpPr>
            <p:spPr bwMode="auto">
              <a:xfrm>
                <a:off x="1543" y="1298"/>
                <a:ext cx="2250" cy="684"/>
              </a:xfrm>
              <a:prstGeom prst="rect">
                <a:avLst/>
              </a:prstGeom>
              <a:noFill/>
              <a:ln w="7" cap="sq">
                <a:solidFill>
                  <a:schemeClr val="tx2"/>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a:defRPr/>
                </a:pPr>
                <a:endParaRPr lang="en-US" sz="2400" b="1">
                  <a:solidFill>
                    <a:srgbClr val="003300"/>
                  </a:solidFill>
                  <a:effectLst>
                    <a:glow rad="139700">
                      <a:srgbClr val="060400"/>
                    </a:glow>
                  </a:effectLst>
                  <a:latin typeface="Times New Roman" charset="0"/>
                </a:endParaRPr>
              </a:p>
            </p:txBody>
          </p:sp>
        </p:grpSp>
        <p:grpSp>
          <p:nvGrpSpPr>
            <p:cNvPr id="369681" name="Group 76"/>
            <p:cNvGrpSpPr>
              <a:grpSpLocks/>
            </p:cNvGrpSpPr>
            <p:nvPr/>
          </p:nvGrpSpPr>
          <p:grpSpPr bwMode="auto">
            <a:xfrm>
              <a:off x="48" y="2458"/>
              <a:ext cx="5712" cy="652"/>
              <a:chOff x="48" y="2448"/>
              <a:chExt cx="5712" cy="1047"/>
            </a:xfrm>
          </p:grpSpPr>
          <p:sp>
            <p:nvSpPr>
              <p:cNvPr id="290852" name="Rectangle 27"/>
              <p:cNvSpPr>
                <a:spLocks noChangeArrowheads="1"/>
              </p:cNvSpPr>
              <p:nvPr/>
            </p:nvSpPr>
            <p:spPr bwMode="auto">
              <a:xfrm>
                <a:off x="5760" y="2459"/>
                <a:ext cx="0" cy="421"/>
              </a:xfrm>
              <a:prstGeom prst="rect">
                <a:avLst/>
              </a:prstGeom>
              <a:noFill/>
              <a:ln w="12700" cap="sq">
                <a:solidFill>
                  <a:schemeClr val="tx2"/>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pPr>
                  <a:defRPr/>
                </a:pPr>
                <a:endParaRPr lang="en-US" sz="2400" b="1">
                  <a:solidFill>
                    <a:srgbClr val="003300"/>
                  </a:solidFill>
                  <a:effectLst>
                    <a:glow rad="139700">
                      <a:srgbClr val="060400"/>
                    </a:glow>
                  </a:effectLst>
                  <a:latin typeface="Times New Roman" charset="0"/>
                </a:endParaRPr>
              </a:p>
            </p:txBody>
          </p:sp>
          <p:sp>
            <p:nvSpPr>
              <p:cNvPr id="290853" name="Rectangle 28"/>
              <p:cNvSpPr>
                <a:spLocks noChangeArrowheads="1"/>
              </p:cNvSpPr>
              <p:nvPr/>
            </p:nvSpPr>
            <p:spPr bwMode="auto">
              <a:xfrm>
                <a:off x="5760" y="2843"/>
                <a:ext cx="0" cy="421"/>
              </a:xfrm>
              <a:prstGeom prst="rect">
                <a:avLst/>
              </a:prstGeom>
              <a:noFill/>
              <a:ln w="12700" cap="sq">
                <a:solidFill>
                  <a:schemeClr val="tx2"/>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pPr>
                  <a:defRPr/>
                </a:pPr>
                <a:endParaRPr lang="en-US" sz="2400" b="1">
                  <a:solidFill>
                    <a:srgbClr val="003300"/>
                  </a:solidFill>
                  <a:effectLst>
                    <a:glow rad="139700">
                      <a:srgbClr val="060400"/>
                    </a:glow>
                  </a:effectLst>
                  <a:latin typeface="Times New Roman" charset="0"/>
                </a:endParaRPr>
              </a:p>
            </p:txBody>
          </p:sp>
          <p:sp>
            <p:nvSpPr>
              <p:cNvPr id="290854" name="Rectangle 29"/>
              <p:cNvSpPr>
                <a:spLocks noChangeArrowheads="1"/>
              </p:cNvSpPr>
              <p:nvPr/>
            </p:nvSpPr>
            <p:spPr bwMode="auto">
              <a:xfrm>
                <a:off x="5760" y="3074"/>
                <a:ext cx="0" cy="421"/>
              </a:xfrm>
              <a:prstGeom prst="rect">
                <a:avLst/>
              </a:prstGeom>
              <a:noFill/>
              <a:ln w="12700" cap="sq">
                <a:solidFill>
                  <a:schemeClr val="tx2"/>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pPr>
                  <a:defRPr/>
                </a:pPr>
                <a:endParaRPr lang="en-US" sz="2400" b="1">
                  <a:solidFill>
                    <a:srgbClr val="003300"/>
                  </a:solidFill>
                  <a:effectLst>
                    <a:glow rad="139700">
                      <a:srgbClr val="060400"/>
                    </a:glow>
                  </a:effectLst>
                  <a:latin typeface="Times New Roman" charset="0"/>
                </a:endParaRPr>
              </a:p>
            </p:txBody>
          </p:sp>
          <p:grpSp>
            <p:nvGrpSpPr>
              <p:cNvPr id="369703" name="Group 57"/>
              <p:cNvGrpSpPr>
                <a:grpSpLocks/>
              </p:cNvGrpSpPr>
              <p:nvPr/>
            </p:nvGrpSpPr>
            <p:grpSpPr bwMode="auto">
              <a:xfrm>
                <a:off x="48" y="2448"/>
                <a:ext cx="1477" cy="909"/>
                <a:chOff x="0" y="1982"/>
                <a:chExt cx="981" cy="1140"/>
              </a:xfrm>
            </p:grpSpPr>
            <p:sp>
              <p:nvSpPr>
                <p:cNvPr id="290862" name="Rectangle 24"/>
                <p:cNvSpPr>
                  <a:spLocks noChangeArrowheads="1"/>
                </p:cNvSpPr>
                <p:nvPr/>
              </p:nvSpPr>
              <p:spPr bwMode="auto">
                <a:xfrm>
                  <a:off x="0" y="1982"/>
                  <a:ext cx="981" cy="1140"/>
                </a:xfrm>
                <a:prstGeom prst="rect">
                  <a:avLst/>
                </a:prstGeom>
                <a:noFill/>
                <a:ln w="12700" cap="sq">
                  <a:solidFill>
                    <a:schemeClr val="tx2"/>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eaLnBrk="1" hangingPunct="1">
                    <a:defRPr/>
                  </a:pPr>
                  <a:r>
                    <a:rPr lang="en-US" sz="2400" b="1">
                      <a:solidFill>
                        <a:srgbClr val="FFFFFF"/>
                      </a:solidFill>
                      <a:effectLst>
                        <a:glow rad="139700">
                          <a:srgbClr val="060400"/>
                        </a:glow>
                      </a:effectLst>
                      <a:latin typeface="Arial Narrow" charset="0"/>
                      <a:cs typeface="Arial" charset="0"/>
                    </a:rPr>
                    <a:t>GNATS</a:t>
                  </a:r>
                  <a:endParaRPr lang="en-US" sz="2400" b="1">
                    <a:solidFill>
                      <a:srgbClr val="FFFFFF"/>
                    </a:solidFill>
                    <a:effectLst>
                      <a:glow rad="139700">
                        <a:srgbClr val="060400"/>
                      </a:glow>
                    </a:effectLst>
                    <a:latin typeface="Arial Narrow" charset="0"/>
                    <a:cs typeface="Times New Roman" charset="0"/>
                  </a:endParaRPr>
                </a:p>
                <a:p>
                  <a:pPr algn="ctr">
                    <a:defRPr/>
                  </a:pPr>
                  <a:r>
                    <a:rPr lang="en-US" sz="2400" b="1">
                      <a:solidFill>
                        <a:srgbClr val="FFFFFF"/>
                      </a:solidFill>
                      <a:effectLst>
                        <a:glow rad="139700">
                          <a:srgbClr val="060400"/>
                        </a:glow>
                      </a:effectLst>
                      <a:latin typeface="Arial Narrow" charset="0"/>
                      <a:cs typeface="Arial" charset="0"/>
                    </a:rPr>
                    <a:t>(MOSQUITOES)</a:t>
                  </a:r>
                </a:p>
              </p:txBody>
            </p:sp>
            <p:sp>
              <p:nvSpPr>
                <p:cNvPr id="290863" name="Rectangle 56"/>
                <p:cNvSpPr>
                  <a:spLocks noChangeArrowheads="1"/>
                </p:cNvSpPr>
                <p:nvPr/>
              </p:nvSpPr>
              <p:spPr bwMode="auto">
                <a:xfrm>
                  <a:off x="0" y="1982"/>
                  <a:ext cx="981" cy="1140"/>
                </a:xfrm>
                <a:prstGeom prst="rect">
                  <a:avLst/>
                </a:prstGeom>
                <a:noFill/>
                <a:ln w="7" cap="sq">
                  <a:solidFill>
                    <a:schemeClr val="tx2"/>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a:defRPr/>
                  </a:pPr>
                  <a:endParaRPr lang="en-US" sz="2400" b="1">
                    <a:solidFill>
                      <a:srgbClr val="003300"/>
                    </a:solidFill>
                    <a:effectLst>
                      <a:glow rad="139700">
                        <a:srgbClr val="060400"/>
                      </a:glow>
                    </a:effectLst>
                    <a:latin typeface="Times New Roman" charset="0"/>
                  </a:endParaRPr>
                </a:p>
              </p:txBody>
            </p:sp>
          </p:grpSp>
          <p:grpSp>
            <p:nvGrpSpPr>
              <p:cNvPr id="369704" name="Group 59"/>
              <p:cNvGrpSpPr>
                <a:grpSpLocks/>
              </p:cNvGrpSpPr>
              <p:nvPr/>
            </p:nvGrpSpPr>
            <p:grpSpPr bwMode="auto">
              <a:xfrm>
                <a:off x="1525" y="2448"/>
                <a:ext cx="847" cy="909"/>
                <a:chOff x="981" y="1982"/>
                <a:chExt cx="562" cy="1140"/>
              </a:xfrm>
            </p:grpSpPr>
            <p:sp>
              <p:nvSpPr>
                <p:cNvPr id="290860" name="Rectangle 25"/>
                <p:cNvSpPr>
                  <a:spLocks noChangeArrowheads="1"/>
                </p:cNvSpPr>
                <p:nvPr/>
              </p:nvSpPr>
              <p:spPr bwMode="auto">
                <a:xfrm>
                  <a:off x="981" y="1982"/>
                  <a:ext cx="562" cy="1140"/>
                </a:xfrm>
                <a:prstGeom prst="rect">
                  <a:avLst/>
                </a:prstGeom>
                <a:noFill/>
                <a:ln w="12700" cap="sq">
                  <a:solidFill>
                    <a:schemeClr val="tx2"/>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eaLnBrk="1" hangingPunct="1">
                    <a:defRPr/>
                  </a:pPr>
                  <a:r>
                    <a:rPr lang="en-US" sz="2400" b="1">
                      <a:solidFill>
                        <a:srgbClr val="FFFFFF"/>
                      </a:solidFill>
                      <a:effectLst>
                        <a:glow rad="139700">
                          <a:srgbClr val="060400"/>
                        </a:glow>
                      </a:effectLst>
                      <a:latin typeface="Arial Narrow" charset="0"/>
                      <a:cs typeface="Arial" charset="0"/>
                    </a:rPr>
                    <a:t>Exodus </a:t>
                  </a:r>
                </a:p>
                <a:p>
                  <a:pPr algn="ctr">
                    <a:defRPr/>
                  </a:pPr>
                  <a:r>
                    <a:rPr lang="en-US" sz="2400" b="1">
                      <a:solidFill>
                        <a:srgbClr val="FFFFFF"/>
                      </a:solidFill>
                      <a:effectLst>
                        <a:glow rad="139700">
                          <a:srgbClr val="060400"/>
                        </a:glow>
                      </a:effectLst>
                      <a:latin typeface="Arial Narrow" charset="0"/>
                      <a:cs typeface="Arial" charset="0"/>
                    </a:rPr>
                    <a:t>8:16-19</a:t>
                  </a:r>
                </a:p>
              </p:txBody>
            </p:sp>
            <p:sp>
              <p:nvSpPr>
                <p:cNvPr id="290861" name="Rectangle 58"/>
                <p:cNvSpPr>
                  <a:spLocks noChangeArrowheads="1"/>
                </p:cNvSpPr>
                <p:nvPr/>
              </p:nvSpPr>
              <p:spPr bwMode="auto">
                <a:xfrm>
                  <a:off x="981" y="1982"/>
                  <a:ext cx="562" cy="1140"/>
                </a:xfrm>
                <a:prstGeom prst="rect">
                  <a:avLst/>
                </a:prstGeom>
                <a:noFill/>
                <a:ln w="7" cap="sq">
                  <a:solidFill>
                    <a:schemeClr val="tx2"/>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a:defRPr/>
                  </a:pPr>
                  <a:endParaRPr lang="en-US" sz="2400" b="1">
                    <a:solidFill>
                      <a:srgbClr val="003300"/>
                    </a:solidFill>
                    <a:effectLst>
                      <a:glow rad="139700">
                        <a:srgbClr val="060400"/>
                      </a:glow>
                    </a:effectLst>
                    <a:latin typeface="Times New Roman" charset="0"/>
                  </a:endParaRPr>
                </a:p>
              </p:txBody>
            </p:sp>
          </p:grpSp>
          <p:grpSp>
            <p:nvGrpSpPr>
              <p:cNvPr id="369705" name="Group 61"/>
              <p:cNvGrpSpPr>
                <a:grpSpLocks/>
              </p:cNvGrpSpPr>
              <p:nvPr/>
            </p:nvGrpSpPr>
            <p:grpSpPr bwMode="auto">
              <a:xfrm>
                <a:off x="2372" y="2448"/>
                <a:ext cx="3388" cy="909"/>
                <a:chOff x="1543" y="1982"/>
                <a:chExt cx="2250" cy="1140"/>
              </a:xfrm>
            </p:grpSpPr>
            <p:sp>
              <p:nvSpPr>
                <p:cNvPr id="290858" name="Rectangle 26"/>
                <p:cNvSpPr>
                  <a:spLocks noChangeArrowheads="1"/>
                </p:cNvSpPr>
                <p:nvPr/>
              </p:nvSpPr>
              <p:spPr bwMode="auto">
                <a:xfrm>
                  <a:off x="1543" y="1982"/>
                  <a:ext cx="2250" cy="1140"/>
                </a:xfrm>
                <a:prstGeom prst="rect">
                  <a:avLst/>
                </a:prstGeom>
                <a:noFill/>
                <a:ln w="12700" cap="sq">
                  <a:solidFill>
                    <a:schemeClr val="tx2"/>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eaLnBrk="1" hangingPunct="1">
                    <a:defRPr/>
                  </a:pPr>
                  <a:r>
                    <a:rPr lang="en-US" sz="2400" b="1">
                      <a:solidFill>
                        <a:srgbClr val="FFFFFF"/>
                      </a:solidFill>
                      <a:effectLst>
                        <a:glow rad="139700">
                          <a:srgbClr val="060400"/>
                        </a:glow>
                      </a:effectLst>
                      <a:latin typeface="Arial Narrow" charset="0"/>
                      <a:cs typeface="Times New Roman" charset="0"/>
                    </a:rPr>
                    <a:t> </a:t>
                  </a:r>
                </a:p>
                <a:p>
                  <a:pPr algn="ctr">
                    <a:defRPr/>
                  </a:pPr>
                  <a:endParaRPr lang="en-US" sz="2400" b="1">
                    <a:solidFill>
                      <a:srgbClr val="FFFFFF"/>
                    </a:solidFill>
                    <a:effectLst>
                      <a:glow rad="139700">
                        <a:srgbClr val="060400"/>
                      </a:glow>
                    </a:effectLst>
                    <a:latin typeface="Arial Narrow" charset="0"/>
                    <a:cs typeface="Times New Roman" charset="0"/>
                  </a:endParaRPr>
                </a:p>
              </p:txBody>
            </p:sp>
            <p:sp>
              <p:nvSpPr>
                <p:cNvPr id="290859" name="Rectangle 60"/>
                <p:cNvSpPr>
                  <a:spLocks noChangeArrowheads="1"/>
                </p:cNvSpPr>
                <p:nvPr/>
              </p:nvSpPr>
              <p:spPr bwMode="auto">
                <a:xfrm>
                  <a:off x="1543" y="1982"/>
                  <a:ext cx="2250" cy="1140"/>
                </a:xfrm>
                <a:prstGeom prst="rect">
                  <a:avLst/>
                </a:prstGeom>
                <a:noFill/>
                <a:ln w="7" cap="sq">
                  <a:solidFill>
                    <a:schemeClr val="tx2"/>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a:defRPr/>
                  </a:pPr>
                  <a:endParaRPr lang="en-US" sz="2400" b="1">
                    <a:solidFill>
                      <a:srgbClr val="003300"/>
                    </a:solidFill>
                    <a:effectLst>
                      <a:glow rad="139700">
                        <a:srgbClr val="060400"/>
                      </a:glow>
                    </a:effectLst>
                    <a:latin typeface="Times New Roman" charset="0"/>
                  </a:endParaRPr>
                </a:p>
              </p:txBody>
            </p:sp>
          </p:grpSp>
        </p:grpSp>
        <p:grpSp>
          <p:nvGrpSpPr>
            <p:cNvPr id="369682" name="Group 63"/>
            <p:cNvGrpSpPr>
              <a:grpSpLocks/>
            </p:cNvGrpSpPr>
            <p:nvPr/>
          </p:nvGrpSpPr>
          <p:grpSpPr bwMode="auto">
            <a:xfrm>
              <a:off x="48" y="3024"/>
              <a:ext cx="1477" cy="545"/>
              <a:chOff x="0" y="3122"/>
              <a:chExt cx="981" cy="684"/>
            </a:xfrm>
          </p:grpSpPr>
          <p:sp>
            <p:nvSpPr>
              <p:cNvPr id="290850" name="Rectangle 30"/>
              <p:cNvSpPr>
                <a:spLocks noChangeArrowheads="1"/>
              </p:cNvSpPr>
              <p:nvPr/>
            </p:nvSpPr>
            <p:spPr bwMode="auto">
              <a:xfrm>
                <a:off x="0" y="3122"/>
                <a:ext cx="981" cy="684"/>
              </a:xfrm>
              <a:prstGeom prst="rect">
                <a:avLst/>
              </a:prstGeom>
              <a:noFill/>
              <a:ln w="12700" cap="sq">
                <a:solidFill>
                  <a:schemeClr val="tx2"/>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eaLnBrk="1" hangingPunct="1">
                  <a:defRPr/>
                </a:pPr>
                <a:r>
                  <a:rPr lang="en-US" sz="2400" b="1">
                    <a:solidFill>
                      <a:srgbClr val="FFFFFF"/>
                    </a:solidFill>
                    <a:effectLst>
                      <a:glow rad="139700">
                        <a:srgbClr val="060400"/>
                      </a:glow>
                    </a:effectLst>
                    <a:latin typeface="Arial Narrow" charset="0"/>
                    <a:cs typeface="Arial" charset="0"/>
                  </a:rPr>
                  <a:t>FLIES</a:t>
                </a:r>
              </a:p>
            </p:txBody>
          </p:sp>
          <p:sp>
            <p:nvSpPr>
              <p:cNvPr id="290851" name="Rectangle 62"/>
              <p:cNvSpPr>
                <a:spLocks noChangeArrowheads="1"/>
              </p:cNvSpPr>
              <p:nvPr/>
            </p:nvSpPr>
            <p:spPr bwMode="auto">
              <a:xfrm>
                <a:off x="0" y="3122"/>
                <a:ext cx="981" cy="684"/>
              </a:xfrm>
              <a:prstGeom prst="rect">
                <a:avLst/>
              </a:prstGeom>
              <a:noFill/>
              <a:ln w="7" cap="sq">
                <a:solidFill>
                  <a:schemeClr val="tx2"/>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a:defRPr/>
                </a:pPr>
                <a:endParaRPr lang="en-US" sz="2400" b="1">
                  <a:solidFill>
                    <a:srgbClr val="003300"/>
                  </a:solidFill>
                  <a:effectLst>
                    <a:glow rad="139700">
                      <a:srgbClr val="060400"/>
                    </a:glow>
                  </a:effectLst>
                  <a:latin typeface="Times New Roman" charset="0"/>
                </a:endParaRPr>
              </a:p>
            </p:txBody>
          </p:sp>
        </p:grpSp>
        <p:grpSp>
          <p:nvGrpSpPr>
            <p:cNvPr id="369683" name="Group 65"/>
            <p:cNvGrpSpPr>
              <a:grpSpLocks/>
            </p:cNvGrpSpPr>
            <p:nvPr/>
          </p:nvGrpSpPr>
          <p:grpSpPr bwMode="auto">
            <a:xfrm>
              <a:off x="1525" y="3024"/>
              <a:ext cx="847" cy="545"/>
              <a:chOff x="981" y="3122"/>
              <a:chExt cx="562" cy="684"/>
            </a:xfrm>
          </p:grpSpPr>
          <p:sp>
            <p:nvSpPr>
              <p:cNvPr id="290848" name="Rectangle 31"/>
              <p:cNvSpPr>
                <a:spLocks noChangeArrowheads="1"/>
              </p:cNvSpPr>
              <p:nvPr/>
            </p:nvSpPr>
            <p:spPr bwMode="auto">
              <a:xfrm>
                <a:off x="981" y="3122"/>
                <a:ext cx="562" cy="684"/>
              </a:xfrm>
              <a:prstGeom prst="rect">
                <a:avLst/>
              </a:prstGeom>
              <a:noFill/>
              <a:ln w="12700" cap="sq">
                <a:solidFill>
                  <a:schemeClr val="tx2"/>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eaLnBrk="1" hangingPunct="1">
                  <a:defRPr/>
                </a:pPr>
                <a:r>
                  <a:rPr lang="en-US" sz="2400" b="1">
                    <a:solidFill>
                      <a:srgbClr val="FFFFFF"/>
                    </a:solidFill>
                    <a:effectLst>
                      <a:glow rad="139700">
                        <a:srgbClr val="060400"/>
                      </a:glow>
                    </a:effectLst>
                    <a:latin typeface="Arial Narrow" charset="0"/>
                    <a:cs typeface="Arial" charset="0"/>
                  </a:rPr>
                  <a:t>Exodus </a:t>
                </a:r>
                <a:endParaRPr lang="en-US" sz="2400" b="1">
                  <a:solidFill>
                    <a:srgbClr val="FFFFFF"/>
                  </a:solidFill>
                  <a:effectLst>
                    <a:glow rad="139700">
                      <a:srgbClr val="060400"/>
                    </a:glow>
                  </a:effectLst>
                  <a:latin typeface="Arial Narrow" charset="0"/>
                  <a:cs typeface="Times New Roman" charset="0"/>
                </a:endParaRPr>
              </a:p>
              <a:p>
                <a:pPr algn="ctr">
                  <a:defRPr/>
                </a:pPr>
                <a:r>
                  <a:rPr lang="en-US" sz="2400" b="1">
                    <a:solidFill>
                      <a:srgbClr val="FFFFFF"/>
                    </a:solidFill>
                    <a:effectLst>
                      <a:glow rad="139700">
                        <a:srgbClr val="060400"/>
                      </a:glow>
                    </a:effectLst>
                    <a:latin typeface="Arial Narrow" charset="0"/>
                    <a:cs typeface="Arial" charset="0"/>
                  </a:rPr>
                  <a:t>8:20-32</a:t>
                </a:r>
              </a:p>
            </p:txBody>
          </p:sp>
          <p:sp>
            <p:nvSpPr>
              <p:cNvPr id="290849" name="Rectangle 64"/>
              <p:cNvSpPr>
                <a:spLocks noChangeArrowheads="1"/>
              </p:cNvSpPr>
              <p:nvPr/>
            </p:nvSpPr>
            <p:spPr bwMode="auto">
              <a:xfrm>
                <a:off x="981" y="3122"/>
                <a:ext cx="562" cy="684"/>
              </a:xfrm>
              <a:prstGeom prst="rect">
                <a:avLst/>
              </a:prstGeom>
              <a:noFill/>
              <a:ln w="7" cap="sq">
                <a:solidFill>
                  <a:schemeClr val="tx2"/>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a:defRPr/>
                </a:pPr>
                <a:endParaRPr lang="en-US" sz="2400" b="1">
                  <a:solidFill>
                    <a:srgbClr val="003300"/>
                  </a:solidFill>
                  <a:effectLst>
                    <a:glow rad="139700">
                      <a:srgbClr val="060400"/>
                    </a:glow>
                  </a:effectLst>
                  <a:latin typeface="Times New Roman" charset="0"/>
                </a:endParaRPr>
              </a:p>
            </p:txBody>
          </p:sp>
        </p:grpSp>
        <p:grpSp>
          <p:nvGrpSpPr>
            <p:cNvPr id="369684" name="Group 67"/>
            <p:cNvGrpSpPr>
              <a:grpSpLocks/>
            </p:cNvGrpSpPr>
            <p:nvPr/>
          </p:nvGrpSpPr>
          <p:grpSpPr bwMode="auto">
            <a:xfrm>
              <a:off x="2372" y="3024"/>
              <a:ext cx="3388" cy="545"/>
              <a:chOff x="1543" y="3122"/>
              <a:chExt cx="2250" cy="684"/>
            </a:xfrm>
          </p:grpSpPr>
          <p:sp>
            <p:nvSpPr>
              <p:cNvPr id="290846" name="Rectangle 32"/>
              <p:cNvSpPr>
                <a:spLocks noChangeArrowheads="1"/>
              </p:cNvSpPr>
              <p:nvPr/>
            </p:nvSpPr>
            <p:spPr bwMode="auto">
              <a:xfrm>
                <a:off x="1543" y="3122"/>
                <a:ext cx="2250" cy="684"/>
              </a:xfrm>
              <a:prstGeom prst="rect">
                <a:avLst/>
              </a:prstGeom>
              <a:noFill/>
              <a:ln w="12700" cap="sq">
                <a:solidFill>
                  <a:schemeClr val="tx2"/>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eaLnBrk="1" hangingPunct="1">
                  <a:defRPr/>
                </a:pPr>
                <a:r>
                  <a:rPr lang="en-US" sz="2400" b="1">
                    <a:solidFill>
                      <a:srgbClr val="FFFFFF"/>
                    </a:solidFill>
                    <a:effectLst>
                      <a:glow rad="139700">
                        <a:srgbClr val="060400"/>
                      </a:glow>
                    </a:effectLst>
                    <a:latin typeface="Arial Narrow" charset="0"/>
                    <a:cs typeface="Times New Roman" charset="0"/>
                  </a:rPr>
                  <a:t> </a:t>
                </a:r>
              </a:p>
              <a:p>
                <a:pPr algn="ctr">
                  <a:defRPr/>
                </a:pPr>
                <a:endParaRPr lang="en-US" sz="2400" b="1">
                  <a:solidFill>
                    <a:srgbClr val="FFFFFF"/>
                  </a:solidFill>
                  <a:effectLst>
                    <a:glow rad="139700">
                      <a:srgbClr val="060400"/>
                    </a:glow>
                  </a:effectLst>
                  <a:latin typeface="Arial Narrow" charset="0"/>
                  <a:cs typeface="Times New Roman" charset="0"/>
                </a:endParaRPr>
              </a:p>
            </p:txBody>
          </p:sp>
          <p:sp>
            <p:nvSpPr>
              <p:cNvPr id="290847" name="Rectangle 66"/>
              <p:cNvSpPr>
                <a:spLocks noChangeArrowheads="1"/>
              </p:cNvSpPr>
              <p:nvPr/>
            </p:nvSpPr>
            <p:spPr bwMode="auto">
              <a:xfrm>
                <a:off x="1543" y="3122"/>
                <a:ext cx="2250" cy="684"/>
              </a:xfrm>
              <a:prstGeom prst="rect">
                <a:avLst/>
              </a:prstGeom>
              <a:noFill/>
              <a:ln w="7" cap="sq">
                <a:solidFill>
                  <a:schemeClr val="tx2"/>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a:defRPr/>
                </a:pPr>
                <a:endParaRPr lang="en-US" sz="2400" b="1">
                  <a:solidFill>
                    <a:srgbClr val="003300"/>
                  </a:solidFill>
                  <a:effectLst>
                    <a:glow rad="139700">
                      <a:srgbClr val="060400"/>
                    </a:glow>
                  </a:effectLst>
                  <a:latin typeface="Times New Roman" charset="0"/>
                </a:endParaRPr>
              </a:p>
            </p:txBody>
          </p:sp>
        </p:grpSp>
        <p:grpSp>
          <p:nvGrpSpPr>
            <p:cNvPr id="369685" name="Group 69"/>
            <p:cNvGrpSpPr>
              <a:grpSpLocks/>
            </p:cNvGrpSpPr>
            <p:nvPr/>
          </p:nvGrpSpPr>
          <p:grpSpPr bwMode="auto">
            <a:xfrm>
              <a:off x="48" y="3569"/>
              <a:ext cx="1477" cy="751"/>
              <a:chOff x="0" y="3806"/>
              <a:chExt cx="981" cy="693"/>
            </a:xfrm>
          </p:grpSpPr>
          <p:sp>
            <p:nvSpPr>
              <p:cNvPr id="290844" name="Rectangle 34"/>
              <p:cNvSpPr>
                <a:spLocks noChangeArrowheads="1"/>
              </p:cNvSpPr>
              <p:nvPr/>
            </p:nvSpPr>
            <p:spPr bwMode="auto">
              <a:xfrm>
                <a:off x="0" y="3806"/>
                <a:ext cx="981" cy="693"/>
              </a:xfrm>
              <a:prstGeom prst="rect">
                <a:avLst/>
              </a:prstGeom>
              <a:noFill/>
              <a:ln w="12700" cap="sq">
                <a:solidFill>
                  <a:schemeClr val="tx2"/>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eaLnBrk="1" hangingPunct="1">
                  <a:defRPr/>
                </a:pPr>
                <a:r>
                  <a:rPr lang="en-US" sz="2400" b="1">
                    <a:solidFill>
                      <a:srgbClr val="FFFFFF"/>
                    </a:solidFill>
                    <a:effectLst>
                      <a:glow rad="139700">
                        <a:srgbClr val="060400"/>
                      </a:glow>
                    </a:effectLst>
                    <a:latin typeface="Arial Narrow" charset="0"/>
                    <a:cs typeface="Arial" charset="0"/>
                  </a:rPr>
                  <a:t>PLAGUE ON CATTLE</a:t>
                </a:r>
              </a:p>
            </p:txBody>
          </p:sp>
          <p:sp>
            <p:nvSpPr>
              <p:cNvPr id="290845" name="Rectangle 68"/>
              <p:cNvSpPr>
                <a:spLocks noChangeArrowheads="1"/>
              </p:cNvSpPr>
              <p:nvPr/>
            </p:nvSpPr>
            <p:spPr bwMode="auto">
              <a:xfrm>
                <a:off x="0" y="3806"/>
                <a:ext cx="981" cy="693"/>
              </a:xfrm>
              <a:prstGeom prst="rect">
                <a:avLst/>
              </a:prstGeom>
              <a:noFill/>
              <a:ln w="7" cap="sq">
                <a:solidFill>
                  <a:schemeClr val="tx2"/>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a:defRPr/>
                </a:pPr>
                <a:endParaRPr lang="en-US" sz="2400" b="1">
                  <a:solidFill>
                    <a:srgbClr val="003300"/>
                  </a:solidFill>
                  <a:effectLst>
                    <a:glow rad="139700">
                      <a:srgbClr val="060400"/>
                    </a:glow>
                  </a:effectLst>
                  <a:latin typeface="Times New Roman" charset="0"/>
                </a:endParaRPr>
              </a:p>
            </p:txBody>
          </p:sp>
        </p:grpSp>
        <p:grpSp>
          <p:nvGrpSpPr>
            <p:cNvPr id="369686" name="Group 71"/>
            <p:cNvGrpSpPr>
              <a:grpSpLocks/>
            </p:cNvGrpSpPr>
            <p:nvPr/>
          </p:nvGrpSpPr>
          <p:grpSpPr bwMode="auto">
            <a:xfrm>
              <a:off x="1525" y="3569"/>
              <a:ext cx="847" cy="751"/>
              <a:chOff x="981" y="3806"/>
              <a:chExt cx="562" cy="693"/>
            </a:xfrm>
          </p:grpSpPr>
          <p:sp>
            <p:nvSpPr>
              <p:cNvPr id="290842" name="Rectangle 35"/>
              <p:cNvSpPr>
                <a:spLocks noChangeArrowheads="1"/>
              </p:cNvSpPr>
              <p:nvPr/>
            </p:nvSpPr>
            <p:spPr bwMode="auto">
              <a:xfrm>
                <a:off x="981" y="3806"/>
                <a:ext cx="562" cy="693"/>
              </a:xfrm>
              <a:prstGeom prst="rect">
                <a:avLst/>
              </a:prstGeom>
              <a:noFill/>
              <a:ln w="12700" cap="sq">
                <a:solidFill>
                  <a:schemeClr val="tx2"/>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eaLnBrk="1" hangingPunct="1">
                  <a:defRPr/>
                </a:pPr>
                <a:r>
                  <a:rPr lang="en-US" sz="2400" b="1">
                    <a:solidFill>
                      <a:srgbClr val="FFFFFF"/>
                    </a:solidFill>
                    <a:effectLst>
                      <a:glow rad="139700">
                        <a:srgbClr val="060400"/>
                      </a:glow>
                    </a:effectLst>
                    <a:latin typeface="Arial Narrow" charset="0"/>
                    <a:cs typeface="Arial" charset="0"/>
                  </a:rPr>
                  <a:t>Exodus 9:1-7</a:t>
                </a:r>
              </a:p>
            </p:txBody>
          </p:sp>
          <p:sp>
            <p:nvSpPr>
              <p:cNvPr id="290843" name="Rectangle 70"/>
              <p:cNvSpPr>
                <a:spLocks noChangeArrowheads="1"/>
              </p:cNvSpPr>
              <p:nvPr/>
            </p:nvSpPr>
            <p:spPr bwMode="auto">
              <a:xfrm>
                <a:off x="981" y="3806"/>
                <a:ext cx="562" cy="693"/>
              </a:xfrm>
              <a:prstGeom prst="rect">
                <a:avLst/>
              </a:prstGeom>
              <a:noFill/>
              <a:ln w="7" cap="sq">
                <a:solidFill>
                  <a:schemeClr val="tx2"/>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a:defRPr/>
                </a:pPr>
                <a:endParaRPr lang="en-US" sz="2400" b="1">
                  <a:solidFill>
                    <a:srgbClr val="003300"/>
                  </a:solidFill>
                  <a:effectLst>
                    <a:glow rad="139700">
                      <a:srgbClr val="060400"/>
                    </a:glow>
                  </a:effectLst>
                  <a:latin typeface="Times New Roman" charset="0"/>
                </a:endParaRPr>
              </a:p>
            </p:txBody>
          </p:sp>
        </p:grpSp>
        <p:grpSp>
          <p:nvGrpSpPr>
            <p:cNvPr id="369687" name="Group 73"/>
            <p:cNvGrpSpPr>
              <a:grpSpLocks/>
            </p:cNvGrpSpPr>
            <p:nvPr/>
          </p:nvGrpSpPr>
          <p:grpSpPr bwMode="auto">
            <a:xfrm>
              <a:off x="2372" y="3569"/>
              <a:ext cx="3388" cy="751"/>
              <a:chOff x="1543" y="3806"/>
              <a:chExt cx="2250" cy="693"/>
            </a:xfrm>
          </p:grpSpPr>
          <p:sp>
            <p:nvSpPr>
              <p:cNvPr id="290840" name="Rectangle 36"/>
              <p:cNvSpPr>
                <a:spLocks noChangeArrowheads="1"/>
              </p:cNvSpPr>
              <p:nvPr/>
            </p:nvSpPr>
            <p:spPr bwMode="auto">
              <a:xfrm>
                <a:off x="1543" y="3806"/>
                <a:ext cx="2250" cy="693"/>
              </a:xfrm>
              <a:prstGeom prst="rect">
                <a:avLst/>
              </a:prstGeom>
              <a:noFill/>
              <a:ln w="12700" cap="sq">
                <a:solidFill>
                  <a:schemeClr val="tx2"/>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eaLnBrk="1" hangingPunct="1">
                  <a:defRPr/>
                </a:pPr>
                <a:r>
                  <a:rPr lang="en-US" sz="2400" b="1">
                    <a:solidFill>
                      <a:srgbClr val="FFFFFF"/>
                    </a:solidFill>
                    <a:effectLst>
                      <a:glow rad="139700">
                        <a:srgbClr val="060400"/>
                      </a:glow>
                    </a:effectLst>
                    <a:latin typeface="Arial Narrow" charset="0"/>
                    <a:cs typeface="Arial" charset="0"/>
                  </a:rPr>
                  <a:t>Hathor: mother-goddess; form of cow</a:t>
                </a:r>
                <a:endParaRPr lang="en-US" sz="2400" b="1">
                  <a:solidFill>
                    <a:srgbClr val="FFFFFF"/>
                  </a:solidFill>
                  <a:effectLst>
                    <a:glow rad="139700">
                      <a:srgbClr val="060400"/>
                    </a:glow>
                  </a:effectLst>
                  <a:latin typeface="Arial Narrow" charset="0"/>
                  <a:cs typeface="Times New Roman" charset="0"/>
                </a:endParaRPr>
              </a:p>
              <a:p>
                <a:pPr algn="ctr">
                  <a:defRPr/>
                </a:pPr>
                <a:r>
                  <a:rPr lang="en-US" sz="2400" b="1">
                    <a:solidFill>
                      <a:srgbClr val="FFFFFF"/>
                    </a:solidFill>
                    <a:effectLst>
                      <a:glow rad="139700">
                        <a:srgbClr val="060400"/>
                      </a:glow>
                    </a:effectLst>
                    <a:latin typeface="Arial Narrow" charset="0"/>
                    <a:cs typeface="Arial" charset="0"/>
                  </a:rPr>
                  <a:t>Apis: bull of god Ptah; symbol of fertility</a:t>
                </a:r>
                <a:endParaRPr lang="en-US" sz="2400" b="1">
                  <a:solidFill>
                    <a:srgbClr val="FFFFFF"/>
                  </a:solidFill>
                  <a:effectLst>
                    <a:glow rad="139700">
                      <a:srgbClr val="060400"/>
                    </a:glow>
                  </a:effectLst>
                  <a:latin typeface="Arial Narrow" charset="0"/>
                  <a:cs typeface="Times New Roman" charset="0"/>
                </a:endParaRPr>
              </a:p>
              <a:p>
                <a:pPr algn="ctr">
                  <a:defRPr/>
                </a:pPr>
                <a:r>
                  <a:rPr lang="en-US" sz="2400" b="1">
                    <a:solidFill>
                      <a:srgbClr val="FFFFFF"/>
                    </a:solidFill>
                    <a:effectLst>
                      <a:glow rad="139700">
                        <a:srgbClr val="060400"/>
                      </a:glow>
                    </a:effectLst>
                    <a:latin typeface="Arial Narrow" charset="0"/>
                    <a:cs typeface="Arial" charset="0"/>
                  </a:rPr>
                  <a:t>Mnevis: sacred bull of Heliopolis</a:t>
                </a:r>
              </a:p>
            </p:txBody>
          </p:sp>
          <p:sp>
            <p:nvSpPr>
              <p:cNvPr id="290841" name="Rectangle 72"/>
              <p:cNvSpPr>
                <a:spLocks noChangeArrowheads="1"/>
              </p:cNvSpPr>
              <p:nvPr/>
            </p:nvSpPr>
            <p:spPr bwMode="auto">
              <a:xfrm>
                <a:off x="1543" y="3806"/>
                <a:ext cx="2250" cy="693"/>
              </a:xfrm>
              <a:prstGeom prst="rect">
                <a:avLst/>
              </a:prstGeom>
              <a:noFill/>
              <a:ln w="7" cap="sq">
                <a:solidFill>
                  <a:schemeClr val="tx2"/>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a:defRPr/>
                </a:pPr>
                <a:endParaRPr lang="en-US" sz="2400" b="1">
                  <a:solidFill>
                    <a:srgbClr val="003300"/>
                  </a:solidFill>
                  <a:effectLst>
                    <a:glow rad="139700">
                      <a:srgbClr val="060400"/>
                    </a:glow>
                  </a:effectLst>
                  <a:latin typeface="Times New Roman" charset="0"/>
                </a:endParaRPr>
              </a:p>
            </p:txBody>
          </p:sp>
        </p:grpSp>
      </p:gr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pic>
        <p:nvPicPr>
          <p:cNvPr id="371714" name="Picture 63" descr="Exod 12 TutMask(11July)MA7060188-0009.jpg"/>
          <p:cNvPicPr>
            <a:picLocks noChangeAspect="1"/>
          </p:cNvPicPr>
          <p:nvPr/>
        </p:nvPicPr>
        <p:blipFill>
          <a:blip r:embed="rId3">
            <a:lum bright="-14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92867" name="Text Box 2"/>
          <p:cNvSpPr txBox="1">
            <a:spLocks noChangeArrowheads="1"/>
          </p:cNvSpPr>
          <p:nvPr/>
        </p:nvSpPr>
        <p:spPr bwMode="auto">
          <a:xfrm>
            <a:off x="8153400" y="228600"/>
            <a:ext cx="692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ctr" eaLnBrk="1" hangingPunct="1">
              <a:defRPr/>
            </a:pPr>
            <a:r>
              <a:rPr lang="en-US" b="1">
                <a:solidFill>
                  <a:srgbClr val="FFFFFF"/>
                </a:solidFill>
                <a:effectLst>
                  <a:glow rad="101600">
                    <a:srgbClr val="060400">
                      <a:alpha val="98000"/>
                    </a:srgbClr>
                  </a:glow>
                </a:effectLst>
                <a:latin typeface="Arial" charset="0"/>
              </a:rPr>
              <a:t>106</a:t>
            </a:r>
          </a:p>
        </p:txBody>
      </p:sp>
      <p:grpSp>
        <p:nvGrpSpPr>
          <p:cNvPr id="371716" name="Group 137"/>
          <p:cNvGrpSpPr>
            <a:grpSpLocks/>
          </p:cNvGrpSpPr>
          <p:nvPr/>
        </p:nvGrpSpPr>
        <p:grpSpPr bwMode="auto">
          <a:xfrm>
            <a:off x="76200" y="1163638"/>
            <a:ext cx="9069388" cy="5694362"/>
            <a:chOff x="48" y="733"/>
            <a:chExt cx="5713" cy="3587"/>
          </a:xfrm>
        </p:grpSpPr>
        <p:sp>
          <p:nvSpPr>
            <p:cNvPr id="292870" name="Rectangle 74"/>
            <p:cNvSpPr>
              <a:spLocks noChangeArrowheads="1"/>
            </p:cNvSpPr>
            <p:nvPr/>
          </p:nvSpPr>
          <p:spPr bwMode="auto">
            <a:xfrm>
              <a:off x="5760" y="1367"/>
              <a:ext cx="1" cy="262"/>
            </a:xfrm>
            <a:prstGeom prst="rect">
              <a:avLst/>
            </a:prstGeom>
            <a:noFill/>
            <a:ln w="12700" cap="sq">
              <a:solidFill>
                <a:schemeClr val="tx2"/>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pPr>
                <a:defRPr/>
              </a:pPr>
              <a:endParaRPr lang="en-US" sz="2400" b="1">
                <a:solidFill>
                  <a:srgbClr val="003300"/>
                </a:solidFill>
                <a:effectLst>
                  <a:glow rad="101600">
                    <a:srgbClr val="060400">
                      <a:alpha val="98000"/>
                    </a:srgbClr>
                  </a:glow>
                </a:effectLst>
                <a:latin typeface="Times New Roman" charset="0"/>
              </a:endParaRPr>
            </a:p>
          </p:txBody>
        </p:sp>
        <p:sp>
          <p:nvSpPr>
            <p:cNvPr id="292871" name="Rectangle 78"/>
            <p:cNvSpPr>
              <a:spLocks noChangeArrowheads="1"/>
            </p:cNvSpPr>
            <p:nvPr/>
          </p:nvSpPr>
          <p:spPr bwMode="auto">
            <a:xfrm>
              <a:off x="5760" y="2029"/>
              <a:ext cx="1" cy="262"/>
            </a:xfrm>
            <a:prstGeom prst="rect">
              <a:avLst/>
            </a:prstGeom>
            <a:noFill/>
            <a:ln w="12700" cap="sq">
              <a:solidFill>
                <a:schemeClr val="tx2"/>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pPr>
                <a:defRPr/>
              </a:pPr>
              <a:endParaRPr lang="en-US" sz="2400" b="1">
                <a:solidFill>
                  <a:srgbClr val="003300"/>
                </a:solidFill>
                <a:effectLst>
                  <a:glow rad="101600">
                    <a:srgbClr val="060400">
                      <a:alpha val="98000"/>
                    </a:srgbClr>
                  </a:glow>
                </a:effectLst>
                <a:latin typeface="Times New Roman" charset="0"/>
              </a:endParaRPr>
            </a:p>
          </p:txBody>
        </p:sp>
        <p:sp>
          <p:nvSpPr>
            <p:cNvPr id="292872" name="Rectangle 82"/>
            <p:cNvSpPr>
              <a:spLocks noChangeArrowheads="1"/>
            </p:cNvSpPr>
            <p:nvPr/>
          </p:nvSpPr>
          <p:spPr bwMode="auto">
            <a:xfrm>
              <a:off x="5760" y="2513"/>
              <a:ext cx="1" cy="262"/>
            </a:xfrm>
            <a:prstGeom prst="rect">
              <a:avLst/>
            </a:prstGeom>
            <a:noFill/>
            <a:ln w="12700" cap="sq">
              <a:solidFill>
                <a:schemeClr val="tx2"/>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pPr>
                <a:defRPr/>
              </a:pPr>
              <a:endParaRPr lang="en-US" sz="2400" b="1">
                <a:solidFill>
                  <a:srgbClr val="003300"/>
                </a:solidFill>
                <a:effectLst>
                  <a:glow rad="101600">
                    <a:srgbClr val="060400">
                      <a:alpha val="98000"/>
                    </a:srgbClr>
                  </a:glow>
                </a:effectLst>
                <a:latin typeface="Times New Roman" charset="0"/>
              </a:endParaRPr>
            </a:p>
          </p:txBody>
        </p:sp>
        <p:sp>
          <p:nvSpPr>
            <p:cNvPr id="292873" name="Rectangle 84"/>
            <p:cNvSpPr>
              <a:spLocks noChangeArrowheads="1"/>
            </p:cNvSpPr>
            <p:nvPr/>
          </p:nvSpPr>
          <p:spPr bwMode="auto">
            <a:xfrm>
              <a:off x="5760" y="2817"/>
              <a:ext cx="1" cy="262"/>
            </a:xfrm>
            <a:prstGeom prst="rect">
              <a:avLst/>
            </a:prstGeom>
            <a:noFill/>
            <a:ln w="12700" cap="sq">
              <a:solidFill>
                <a:schemeClr val="tx2"/>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pPr>
                <a:defRPr/>
              </a:pPr>
              <a:endParaRPr lang="en-US" sz="2400" b="1">
                <a:solidFill>
                  <a:srgbClr val="003300"/>
                </a:solidFill>
                <a:effectLst>
                  <a:glow rad="101600">
                    <a:srgbClr val="060400">
                      <a:alpha val="98000"/>
                    </a:srgbClr>
                  </a:glow>
                </a:effectLst>
                <a:latin typeface="Times New Roman" charset="0"/>
              </a:endParaRPr>
            </a:p>
          </p:txBody>
        </p:sp>
        <p:sp>
          <p:nvSpPr>
            <p:cNvPr id="292874" name="Rectangle 88"/>
            <p:cNvSpPr>
              <a:spLocks noChangeArrowheads="1"/>
            </p:cNvSpPr>
            <p:nvPr/>
          </p:nvSpPr>
          <p:spPr bwMode="auto">
            <a:xfrm>
              <a:off x="5760" y="3239"/>
              <a:ext cx="0" cy="262"/>
            </a:xfrm>
            <a:prstGeom prst="rect">
              <a:avLst/>
            </a:prstGeom>
            <a:noFill/>
            <a:ln w="12700" cap="sq">
              <a:solidFill>
                <a:schemeClr val="tx2"/>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pPr>
                <a:defRPr/>
              </a:pPr>
              <a:endParaRPr lang="en-US" sz="2400" b="1">
                <a:solidFill>
                  <a:srgbClr val="003300"/>
                </a:solidFill>
                <a:effectLst>
                  <a:glow rad="101600">
                    <a:srgbClr val="060400">
                      <a:alpha val="98000"/>
                    </a:srgbClr>
                  </a:glow>
                </a:effectLst>
                <a:latin typeface="Times New Roman" charset="0"/>
              </a:endParaRPr>
            </a:p>
          </p:txBody>
        </p:sp>
        <p:sp>
          <p:nvSpPr>
            <p:cNvPr id="292875" name="Rectangle 92"/>
            <p:cNvSpPr>
              <a:spLocks noChangeArrowheads="1"/>
            </p:cNvSpPr>
            <p:nvPr/>
          </p:nvSpPr>
          <p:spPr bwMode="auto">
            <a:xfrm>
              <a:off x="5760" y="3710"/>
              <a:ext cx="0" cy="262"/>
            </a:xfrm>
            <a:prstGeom prst="rect">
              <a:avLst/>
            </a:prstGeom>
            <a:noFill/>
            <a:ln w="12700" cap="sq">
              <a:solidFill>
                <a:schemeClr val="tx2"/>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pPr>
                <a:defRPr/>
              </a:pPr>
              <a:endParaRPr lang="en-US" sz="2400" b="1">
                <a:solidFill>
                  <a:srgbClr val="003300"/>
                </a:solidFill>
                <a:effectLst>
                  <a:glow rad="101600">
                    <a:srgbClr val="060400">
                      <a:alpha val="98000"/>
                    </a:srgbClr>
                  </a:glow>
                </a:effectLst>
                <a:latin typeface="Times New Roman" charset="0"/>
              </a:endParaRPr>
            </a:p>
          </p:txBody>
        </p:sp>
        <p:sp>
          <p:nvSpPr>
            <p:cNvPr id="292876" name="Rectangle 94"/>
            <p:cNvSpPr>
              <a:spLocks noChangeArrowheads="1"/>
            </p:cNvSpPr>
            <p:nvPr/>
          </p:nvSpPr>
          <p:spPr bwMode="auto">
            <a:xfrm>
              <a:off x="5760" y="4033"/>
              <a:ext cx="0" cy="262"/>
            </a:xfrm>
            <a:prstGeom prst="rect">
              <a:avLst/>
            </a:prstGeom>
            <a:noFill/>
            <a:ln w="12700" cap="sq">
              <a:solidFill>
                <a:schemeClr val="tx2"/>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pPr>
                <a:defRPr/>
              </a:pPr>
              <a:endParaRPr lang="en-US" sz="2400" b="1">
                <a:solidFill>
                  <a:srgbClr val="003300"/>
                </a:solidFill>
                <a:effectLst>
                  <a:glow rad="101600">
                    <a:srgbClr val="060400">
                      <a:alpha val="98000"/>
                    </a:srgbClr>
                  </a:glow>
                </a:effectLst>
                <a:latin typeface="Times New Roman" charset="0"/>
              </a:endParaRPr>
            </a:p>
          </p:txBody>
        </p:sp>
        <p:grpSp>
          <p:nvGrpSpPr>
            <p:cNvPr id="371725" name="Group 96"/>
            <p:cNvGrpSpPr>
              <a:grpSpLocks/>
            </p:cNvGrpSpPr>
            <p:nvPr/>
          </p:nvGrpSpPr>
          <p:grpSpPr bwMode="auto">
            <a:xfrm>
              <a:off x="48" y="1220"/>
              <a:ext cx="1477" cy="556"/>
              <a:chOff x="0" y="0"/>
              <a:chExt cx="981" cy="693"/>
            </a:xfrm>
          </p:grpSpPr>
          <p:sp>
            <p:nvSpPr>
              <p:cNvPr id="292927" name="Rectangle 71"/>
              <p:cNvSpPr>
                <a:spLocks noChangeArrowheads="1"/>
              </p:cNvSpPr>
              <p:nvPr/>
            </p:nvSpPr>
            <p:spPr bwMode="auto">
              <a:xfrm>
                <a:off x="0" y="0"/>
                <a:ext cx="981" cy="693"/>
              </a:xfrm>
              <a:prstGeom prst="rect">
                <a:avLst/>
              </a:prstGeom>
              <a:noFill/>
              <a:ln w="12700" cap="sq">
                <a:solidFill>
                  <a:schemeClr val="tx2"/>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eaLnBrk="1" hangingPunct="1">
                  <a:defRPr/>
                </a:pPr>
                <a:r>
                  <a:rPr lang="en-US" sz="2400" b="1">
                    <a:solidFill>
                      <a:srgbClr val="FFFFFF"/>
                    </a:solidFill>
                    <a:effectLst>
                      <a:glow rad="101600">
                        <a:srgbClr val="060400">
                          <a:alpha val="98000"/>
                        </a:srgbClr>
                      </a:glow>
                    </a:effectLst>
                    <a:latin typeface="Arial Narrow" charset="0"/>
                    <a:cs typeface="Arial" charset="0"/>
                  </a:rPr>
                  <a:t>BOILS</a:t>
                </a:r>
              </a:p>
            </p:txBody>
          </p:sp>
          <p:sp>
            <p:nvSpPr>
              <p:cNvPr id="292928" name="Rectangle 95"/>
              <p:cNvSpPr>
                <a:spLocks noChangeArrowheads="1"/>
              </p:cNvSpPr>
              <p:nvPr/>
            </p:nvSpPr>
            <p:spPr bwMode="auto">
              <a:xfrm>
                <a:off x="0" y="0"/>
                <a:ext cx="981" cy="693"/>
              </a:xfrm>
              <a:prstGeom prst="rect">
                <a:avLst/>
              </a:prstGeom>
              <a:noFill/>
              <a:ln w="7" cap="sq">
                <a:solidFill>
                  <a:schemeClr val="tx2"/>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a:defRPr/>
                </a:pPr>
                <a:endParaRPr lang="en-US" sz="2400" b="1">
                  <a:solidFill>
                    <a:srgbClr val="003300"/>
                  </a:solidFill>
                  <a:effectLst>
                    <a:glow rad="101600">
                      <a:srgbClr val="060400">
                        <a:alpha val="98000"/>
                      </a:srgbClr>
                    </a:glow>
                  </a:effectLst>
                  <a:latin typeface="Times New Roman" charset="0"/>
                </a:endParaRPr>
              </a:p>
            </p:txBody>
          </p:sp>
        </p:grpSp>
        <p:grpSp>
          <p:nvGrpSpPr>
            <p:cNvPr id="371726" name="Group 98"/>
            <p:cNvGrpSpPr>
              <a:grpSpLocks/>
            </p:cNvGrpSpPr>
            <p:nvPr/>
          </p:nvGrpSpPr>
          <p:grpSpPr bwMode="auto">
            <a:xfrm>
              <a:off x="1525" y="1220"/>
              <a:ext cx="847" cy="556"/>
              <a:chOff x="981" y="0"/>
              <a:chExt cx="562" cy="693"/>
            </a:xfrm>
          </p:grpSpPr>
          <p:sp>
            <p:nvSpPr>
              <p:cNvPr id="292925" name="Rectangle 72"/>
              <p:cNvSpPr>
                <a:spLocks noChangeArrowheads="1"/>
              </p:cNvSpPr>
              <p:nvPr/>
            </p:nvSpPr>
            <p:spPr bwMode="auto">
              <a:xfrm>
                <a:off x="981" y="0"/>
                <a:ext cx="562" cy="693"/>
              </a:xfrm>
              <a:prstGeom prst="rect">
                <a:avLst/>
              </a:prstGeom>
              <a:noFill/>
              <a:ln w="12700" cap="sq">
                <a:solidFill>
                  <a:schemeClr val="tx2"/>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eaLnBrk="1" hangingPunct="1">
                  <a:defRPr/>
                </a:pPr>
                <a:r>
                  <a:rPr lang="en-US" sz="2400" b="1">
                    <a:solidFill>
                      <a:srgbClr val="FFFFFF"/>
                    </a:solidFill>
                    <a:effectLst>
                      <a:glow rad="101600">
                        <a:srgbClr val="060400">
                          <a:alpha val="98000"/>
                        </a:srgbClr>
                      </a:glow>
                    </a:effectLst>
                    <a:latin typeface="Arial Narrow" charset="0"/>
                    <a:cs typeface="Arial" charset="0"/>
                  </a:rPr>
                  <a:t>Exodus 9:5-12</a:t>
                </a:r>
              </a:p>
            </p:txBody>
          </p:sp>
          <p:sp>
            <p:nvSpPr>
              <p:cNvPr id="292926" name="Rectangle 97"/>
              <p:cNvSpPr>
                <a:spLocks noChangeArrowheads="1"/>
              </p:cNvSpPr>
              <p:nvPr/>
            </p:nvSpPr>
            <p:spPr bwMode="auto">
              <a:xfrm>
                <a:off x="981" y="0"/>
                <a:ext cx="562" cy="693"/>
              </a:xfrm>
              <a:prstGeom prst="rect">
                <a:avLst/>
              </a:prstGeom>
              <a:noFill/>
              <a:ln w="7" cap="sq">
                <a:solidFill>
                  <a:schemeClr val="tx2"/>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a:defRPr/>
                </a:pPr>
                <a:endParaRPr lang="en-US" sz="2400" b="1">
                  <a:solidFill>
                    <a:srgbClr val="003300"/>
                  </a:solidFill>
                  <a:effectLst>
                    <a:glow rad="101600">
                      <a:srgbClr val="060400">
                        <a:alpha val="98000"/>
                      </a:srgbClr>
                    </a:glow>
                  </a:effectLst>
                  <a:latin typeface="Times New Roman" charset="0"/>
                </a:endParaRPr>
              </a:p>
            </p:txBody>
          </p:sp>
        </p:grpSp>
        <p:grpSp>
          <p:nvGrpSpPr>
            <p:cNvPr id="371727" name="Group 100"/>
            <p:cNvGrpSpPr>
              <a:grpSpLocks/>
            </p:cNvGrpSpPr>
            <p:nvPr/>
          </p:nvGrpSpPr>
          <p:grpSpPr bwMode="auto">
            <a:xfrm>
              <a:off x="2372" y="1220"/>
              <a:ext cx="3388" cy="556"/>
              <a:chOff x="1543" y="0"/>
              <a:chExt cx="2250" cy="693"/>
            </a:xfrm>
          </p:grpSpPr>
          <p:sp>
            <p:nvSpPr>
              <p:cNvPr id="292923" name="Rectangle 73"/>
              <p:cNvSpPr>
                <a:spLocks noChangeArrowheads="1"/>
              </p:cNvSpPr>
              <p:nvPr/>
            </p:nvSpPr>
            <p:spPr bwMode="auto">
              <a:xfrm>
                <a:off x="1543" y="0"/>
                <a:ext cx="2250" cy="693"/>
              </a:xfrm>
              <a:prstGeom prst="rect">
                <a:avLst/>
              </a:prstGeom>
              <a:noFill/>
              <a:ln w="12700" cap="sq">
                <a:solidFill>
                  <a:schemeClr val="tx2"/>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eaLnBrk="1" hangingPunct="1">
                  <a:defRPr/>
                </a:pPr>
                <a:r>
                  <a:rPr lang="en-US" sz="2400" b="1">
                    <a:solidFill>
                      <a:srgbClr val="FFFFFF"/>
                    </a:solidFill>
                    <a:effectLst>
                      <a:glow rad="101600">
                        <a:srgbClr val="060400">
                          <a:alpha val="98000"/>
                        </a:srgbClr>
                      </a:glow>
                    </a:effectLst>
                    <a:latin typeface="Arial Narrow" charset="0"/>
                    <a:cs typeface="Arial" charset="0"/>
                  </a:rPr>
                  <a:t>Imhotep: god of medicine</a:t>
                </a:r>
              </a:p>
            </p:txBody>
          </p:sp>
          <p:sp>
            <p:nvSpPr>
              <p:cNvPr id="292924" name="Rectangle 99"/>
              <p:cNvSpPr>
                <a:spLocks noChangeArrowheads="1"/>
              </p:cNvSpPr>
              <p:nvPr/>
            </p:nvSpPr>
            <p:spPr bwMode="auto">
              <a:xfrm>
                <a:off x="1543" y="0"/>
                <a:ext cx="2250" cy="693"/>
              </a:xfrm>
              <a:prstGeom prst="rect">
                <a:avLst/>
              </a:prstGeom>
              <a:noFill/>
              <a:ln w="7" cap="sq">
                <a:solidFill>
                  <a:schemeClr val="tx2"/>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a:defRPr/>
                </a:pPr>
                <a:endParaRPr lang="en-US" sz="2400" b="1">
                  <a:solidFill>
                    <a:srgbClr val="003300"/>
                  </a:solidFill>
                  <a:effectLst>
                    <a:glow rad="101600">
                      <a:srgbClr val="060400">
                        <a:alpha val="98000"/>
                      </a:srgbClr>
                    </a:glow>
                  </a:effectLst>
                  <a:latin typeface="Times New Roman" charset="0"/>
                </a:endParaRPr>
              </a:p>
            </p:txBody>
          </p:sp>
        </p:grpSp>
        <p:grpSp>
          <p:nvGrpSpPr>
            <p:cNvPr id="371728" name="Group 102"/>
            <p:cNvGrpSpPr>
              <a:grpSpLocks/>
            </p:cNvGrpSpPr>
            <p:nvPr/>
          </p:nvGrpSpPr>
          <p:grpSpPr bwMode="auto">
            <a:xfrm>
              <a:off x="48" y="1776"/>
              <a:ext cx="1477" cy="768"/>
              <a:chOff x="0" y="693"/>
              <a:chExt cx="981" cy="693"/>
            </a:xfrm>
          </p:grpSpPr>
          <p:sp>
            <p:nvSpPr>
              <p:cNvPr id="292921" name="Rectangle 75"/>
              <p:cNvSpPr>
                <a:spLocks noChangeArrowheads="1"/>
              </p:cNvSpPr>
              <p:nvPr/>
            </p:nvSpPr>
            <p:spPr bwMode="auto">
              <a:xfrm>
                <a:off x="0" y="693"/>
                <a:ext cx="981" cy="693"/>
              </a:xfrm>
              <a:prstGeom prst="rect">
                <a:avLst/>
              </a:prstGeom>
              <a:noFill/>
              <a:ln w="12700" cap="sq">
                <a:solidFill>
                  <a:schemeClr val="tx2"/>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eaLnBrk="1" hangingPunct="1">
                  <a:defRPr/>
                </a:pPr>
                <a:r>
                  <a:rPr lang="en-US" sz="2400" b="1">
                    <a:solidFill>
                      <a:srgbClr val="FFFFFF"/>
                    </a:solidFill>
                    <a:effectLst>
                      <a:glow rad="101600">
                        <a:srgbClr val="060400">
                          <a:alpha val="98000"/>
                        </a:srgbClr>
                      </a:glow>
                    </a:effectLst>
                    <a:latin typeface="Arial Narrow" charset="0"/>
                    <a:cs typeface="Arial" charset="0"/>
                  </a:rPr>
                  <a:t>HAIL</a:t>
                </a:r>
              </a:p>
            </p:txBody>
          </p:sp>
          <p:sp>
            <p:nvSpPr>
              <p:cNvPr id="292922" name="Rectangle 101"/>
              <p:cNvSpPr>
                <a:spLocks noChangeArrowheads="1"/>
              </p:cNvSpPr>
              <p:nvPr/>
            </p:nvSpPr>
            <p:spPr bwMode="auto">
              <a:xfrm>
                <a:off x="0" y="693"/>
                <a:ext cx="981" cy="693"/>
              </a:xfrm>
              <a:prstGeom prst="rect">
                <a:avLst/>
              </a:prstGeom>
              <a:noFill/>
              <a:ln w="7" cap="sq">
                <a:solidFill>
                  <a:schemeClr val="tx2"/>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a:defRPr/>
                </a:pPr>
                <a:endParaRPr lang="en-US" sz="2400" b="1">
                  <a:solidFill>
                    <a:srgbClr val="003300"/>
                  </a:solidFill>
                  <a:effectLst>
                    <a:glow rad="101600">
                      <a:srgbClr val="060400">
                        <a:alpha val="98000"/>
                      </a:srgbClr>
                    </a:glow>
                  </a:effectLst>
                  <a:latin typeface="Times New Roman" charset="0"/>
                </a:endParaRPr>
              </a:p>
            </p:txBody>
          </p:sp>
        </p:grpSp>
        <p:grpSp>
          <p:nvGrpSpPr>
            <p:cNvPr id="371729" name="Group 104"/>
            <p:cNvGrpSpPr>
              <a:grpSpLocks/>
            </p:cNvGrpSpPr>
            <p:nvPr/>
          </p:nvGrpSpPr>
          <p:grpSpPr bwMode="auto">
            <a:xfrm>
              <a:off x="1525" y="1776"/>
              <a:ext cx="847" cy="768"/>
              <a:chOff x="981" y="693"/>
              <a:chExt cx="562" cy="693"/>
            </a:xfrm>
          </p:grpSpPr>
          <p:sp>
            <p:nvSpPr>
              <p:cNvPr id="292919" name="Rectangle 76"/>
              <p:cNvSpPr>
                <a:spLocks noChangeArrowheads="1"/>
              </p:cNvSpPr>
              <p:nvPr/>
            </p:nvSpPr>
            <p:spPr bwMode="auto">
              <a:xfrm>
                <a:off x="981" y="693"/>
                <a:ext cx="562" cy="693"/>
              </a:xfrm>
              <a:prstGeom prst="rect">
                <a:avLst/>
              </a:prstGeom>
              <a:noFill/>
              <a:ln w="12700" cap="sq">
                <a:solidFill>
                  <a:schemeClr val="tx2"/>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eaLnBrk="1" hangingPunct="1">
                  <a:defRPr/>
                </a:pPr>
                <a:r>
                  <a:rPr lang="en-US" sz="2400" b="1">
                    <a:solidFill>
                      <a:srgbClr val="FFFFFF"/>
                    </a:solidFill>
                    <a:effectLst>
                      <a:glow rad="101600">
                        <a:srgbClr val="060400">
                          <a:alpha val="98000"/>
                        </a:srgbClr>
                      </a:glow>
                    </a:effectLst>
                    <a:latin typeface="Arial Narrow" charset="0"/>
                    <a:cs typeface="Arial" charset="0"/>
                  </a:rPr>
                  <a:t>Exodus </a:t>
                </a:r>
                <a:endParaRPr lang="en-US" sz="2400" b="1">
                  <a:solidFill>
                    <a:srgbClr val="FFFFFF"/>
                  </a:solidFill>
                  <a:effectLst>
                    <a:glow rad="101600">
                      <a:srgbClr val="060400">
                        <a:alpha val="98000"/>
                      </a:srgbClr>
                    </a:glow>
                  </a:effectLst>
                  <a:latin typeface="Arial Narrow" charset="0"/>
                  <a:cs typeface="Times New Roman" charset="0"/>
                </a:endParaRPr>
              </a:p>
              <a:p>
                <a:pPr algn="ctr">
                  <a:defRPr/>
                </a:pPr>
                <a:r>
                  <a:rPr lang="en-US" sz="2400" b="1">
                    <a:solidFill>
                      <a:srgbClr val="FFFFFF"/>
                    </a:solidFill>
                    <a:effectLst>
                      <a:glow rad="101600">
                        <a:srgbClr val="060400">
                          <a:alpha val="98000"/>
                        </a:srgbClr>
                      </a:glow>
                    </a:effectLst>
                    <a:latin typeface="Arial Narrow" charset="0"/>
                    <a:cs typeface="Arial" charset="0"/>
                  </a:rPr>
                  <a:t>9:13-35</a:t>
                </a:r>
              </a:p>
            </p:txBody>
          </p:sp>
          <p:sp>
            <p:nvSpPr>
              <p:cNvPr id="292920" name="Rectangle 103"/>
              <p:cNvSpPr>
                <a:spLocks noChangeArrowheads="1"/>
              </p:cNvSpPr>
              <p:nvPr/>
            </p:nvSpPr>
            <p:spPr bwMode="auto">
              <a:xfrm>
                <a:off x="981" y="693"/>
                <a:ext cx="562" cy="693"/>
              </a:xfrm>
              <a:prstGeom prst="rect">
                <a:avLst/>
              </a:prstGeom>
              <a:noFill/>
              <a:ln w="7" cap="sq">
                <a:solidFill>
                  <a:schemeClr val="tx2"/>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a:defRPr/>
                </a:pPr>
                <a:endParaRPr lang="en-US" sz="2400" b="1">
                  <a:solidFill>
                    <a:srgbClr val="003300"/>
                  </a:solidFill>
                  <a:effectLst>
                    <a:glow rad="101600">
                      <a:srgbClr val="060400">
                        <a:alpha val="98000"/>
                      </a:srgbClr>
                    </a:glow>
                  </a:effectLst>
                  <a:latin typeface="Times New Roman" charset="0"/>
                </a:endParaRPr>
              </a:p>
            </p:txBody>
          </p:sp>
        </p:grpSp>
        <p:grpSp>
          <p:nvGrpSpPr>
            <p:cNvPr id="371730" name="Group 106"/>
            <p:cNvGrpSpPr>
              <a:grpSpLocks/>
            </p:cNvGrpSpPr>
            <p:nvPr/>
          </p:nvGrpSpPr>
          <p:grpSpPr bwMode="auto">
            <a:xfrm>
              <a:off x="2372" y="1776"/>
              <a:ext cx="3388" cy="768"/>
              <a:chOff x="1543" y="693"/>
              <a:chExt cx="2250" cy="693"/>
            </a:xfrm>
          </p:grpSpPr>
          <p:sp>
            <p:nvSpPr>
              <p:cNvPr id="292917" name="Rectangle 77"/>
              <p:cNvSpPr>
                <a:spLocks noChangeArrowheads="1"/>
              </p:cNvSpPr>
              <p:nvPr/>
            </p:nvSpPr>
            <p:spPr bwMode="auto">
              <a:xfrm>
                <a:off x="1543" y="693"/>
                <a:ext cx="2250" cy="693"/>
              </a:xfrm>
              <a:prstGeom prst="rect">
                <a:avLst/>
              </a:prstGeom>
              <a:noFill/>
              <a:ln w="12700" cap="sq">
                <a:solidFill>
                  <a:schemeClr val="tx2"/>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eaLnBrk="1" hangingPunct="1">
                  <a:defRPr/>
                </a:pPr>
                <a:r>
                  <a:rPr lang="en-US" sz="2400" b="1">
                    <a:solidFill>
                      <a:srgbClr val="FFFFFF"/>
                    </a:solidFill>
                    <a:effectLst>
                      <a:glow rad="101600">
                        <a:srgbClr val="060400">
                          <a:alpha val="98000"/>
                        </a:srgbClr>
                      </a:glow>
                    </a:effectLst>
                    <a:latin typeface="Arial Narrow" charset="0"/>
                    <a:cs typeface="Arial" charset="0"/>
                  </a:rPr>
                  <a:t>Nut: sky goddess</a:t>
                </a:r>
                <a:endParaRPr lang="en-US" sz="2400" b="1">
                  <a:solidFill>
                    <a:srgbClr val="FFFFFF"/>
                  </a:solidFill>
                  <a:effectLst>
                    <a:glow rad="101600">
                      <a:srgbClr val="060400">
                        <a:alpha val="98000"/>
                      </a:srgbClr>
                    </a:glow>
                  </a:effectLst>
                  <a:latin typeface="Arial Narrow" charset="0"/>
                  <a:cs typeface="Times New Roman" charset="0"/>
                </a:endParaRPr>
              </a:p>
              <a:p>
                <a:pPr algn="ctr">
                  <a:defRPr/>
                </a:pPr>
                <a:r>
                  <a:rPr lang="en-US" sz="2400" b="1">
                    <a:solidFill>
                      <a:srgbClr val="FFFFFF"/>
                    </a:solidFill>
                    <a:effectLst>
                      <a:glow rad="101600">
                        <a:srgbClr val="060400">
                          <a:alpha val="98000"/>
                        </a:srgbClr>
                      </a:glow>
                    </a:effectLst>
                    <a:latin typeface="Arial Narrow" charset="0"/>
                    <a:cs typeface="Arial" charset="0"/>
                  </a:rPr>
                  <a:t>Isis: goddess of life</a:t>
                </a:r>
                <a:endParaRPr lang="en-US" sz="2400" b="1">
                  <a:solidFill>
                    <a:srgbClr val="FFFFFF"/>
                  </a:solidFill>
                  <a:effectLst>
                    <a:glow rad="101600">
                      <a:srgbClr val="060400">
                        <a:alpha val="98000"/>
                      </a:srgbClr>
                    </a:glow>
                  </a:effectLst>
                  <a:latin typeface="Arial Narrow" charset="0"/>
                  <a:cs typeface="Times New Roman" charset="0"/>
                </a:endParaRPr>
              </a:p>
              <a:p>
                <a:pPr algn="ctr">
                  <a:defRPr/>
                </a:pPr>
                <a:r>
                  <a:rPr lang="en-US" sz="2400" b="1">
                    <a:solidFill>
                      <a:srgbClr val="FFFFFF"/>
                    </a:solidFill>
                    <a:effectLst>
                      <a:glow rad="101600">
                        <a:srgbClr val="060400">
                          <a:alpha val="98000"/>
                        </a:srgbClr>
                      </a:glow>
                    </a:effectLst>
                    <a:latin typeface="Arial Narrow" charset="0"/>
                    <a:cs typeface="Arial" charset="0"/>
                  </a:rPr>
                  <a:t>Seth: protector of crops</a:t>
                </a:r>
              </a:p>
            </p:txBody>
          </p:sp>
          <p:sp>
            <p:nvSpPr>
              <p:cNvPr id="292918" name="Rectangle 105"/>
              <p:cNvSpPr>
                <a:spLocks noChangeArrowheads="1"/>
              </p:cNvSpPr>
              <p:nvPr/>
            </p:nvSpPr>
            <p:spPr bwMode="auto">
              <a:xfrm>
                <a:off x="1543" y="693"/>
                <a:ext cx="2250" cy="693"/>
              </a:xfrm>
              <a:prstGeom prst="rect">
                <a:avLst/>
              </a:prstGeom>
              <a:noFill/>
              <a:ln w="7" cap="sq">
                <a:solidFill>
                  <a:schemeClr val="tx2"/>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a:defRPr/>
                </a:pPr>
                <a:endParaRPr lang="en-US" sz="2400" b="1">
                  <a:solidFill>
                    <a:srgbClr val="003300"/>
                  </a:solidFill>
                  <a:effectLst>
                    <a:glow rad="101600">
                      <a:srgbClr val="060400">
                        <a:alpha val="98000"/>
                      </a:srgbClr>
                    </a:glow>
                  </a:effectLst>
                  <a:latin typeface="Times New Roman" charset="0"/>
                </a:endParaRPr>
              </a:p>
            </p:txBody>
          </p:sp>
        </p:grpSp>
        <p:grpSp>
          <p:nvGrpSpPr>
            <p:cNvPr id="371731" name="Group 108"/>
            <p:cNvGrpSpPr>
              <a:grpSpLocks/>
            </p:cNvGrpSpPr>
            <p:nvPr/>
          </p:nvGrpSpPr>
          <p:grpSpPr bwMode="auto">
            <a:xfrm>
              <a:off x="48" y="2544"/>
              <a:ext cx="1477" cy="522"/>
              <a:chOff x="0" y="1386"/>
              <a:chExt cx="981" cy="693"/>
            </a:xfrm>
          </p:grpSpPr>
          <p:sp>
            <p:nvSpPr>
              <p:cNvPr id="292915" name="Rectangle 79"/>
              <p:cNvSpPr>
                <a:spLocks noChangeArrowheads="1"/>
              </p:cNvSpPr>
              <p:nvPr/>
            </p:nvSpPr>
            <p:spPr bwMode="auto">
              <a:xfrm>
                <a:off x="0" y="1386"/>
                <a:ext cx="981" cy="693"/>
              </a:xfrm>
              <a:prstGeom prst="rect">
                <a:avLst/>
              </a:prstGeom>
              <a:noFill/>
              <a:ln w="12700" cap="sq">
                <a:solidFill>
                  <a:schemeClr val="tx2"/>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eaLnBrk="1" hangingPunct="1">
                  <a:defRPr/>
                </a:pPr>
                <a:r>
                  <a:rPr lang="en-US" sz="2400" b="1">
                    <a:solidFill>
                      <a:srgbClr val="FFFFFF"/>
                    </a:solidFill>
                    <a:effectLst>
                      <a:glow rad="101600">
                        <a:srgbClr val="060400">
                          <a:alpha val="98000"/>
                        </a:srgbClr>
                      </a:glow>
                    </a:effectLst>
                    <a:latin typeface="Arial Narrow" charset="0"/>
                    <a:cs typeface="Arial" charset="0"/>
                  </a:rPr>
                  <a:t>LOCUSTS</a:t>
                </a:r>
              </a:p>
            </p:txBody>
          </p:sp>
          <p:sp>
            <p:nvSpPr>
              <p:cNvPr id="292916" name="Rectangle 107"/>
              <p:cNvSpPr>
                <a:spLocks noChangeArrowheads="1"/>
              </p:cNvSpPr>
              <p:nvPr/>
            </p:nvSpPr>
            <p:spPr bwMode="auto">
              <a:xfrm>
                <a:off x="0" y="1386"/>
                <a:ext cx="981" cy="693"/>
              </a:xfrm>
              <a:prstGeom prst="rect">
                <a:avLst/>
              </a:prstGeom>
              <a:noFill/>
              <a:ln w="7" cap="sq">
                <a:solidFill>
                  <a:schemeClr val="tx2"/>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a:defRPr/>
                </a:pPr>
                <a:endParaRPr lang="en-US" sz="2400" b="1">
                  <a:solidFill>
                    <a:srgbClr val="003300"/>
                  </a:solidFill>
                  <a:effectLst>
                    <a:glow rad="101600">
                      <a:srgbClr val="060400">
                        <a:alpha val="98000"/>
                      </a:srgbClr>
                    </a:glow>
                  </a:effectLst>
                  <a:latin typeface="Times New Roman" charset="0"/>
                </a:endParaRPr>
              </a:p>
            </p:txBody>
          </p:sp>
        </p:grpSp>
        <p:grpSp>
          <p:nvGrpSpPr>
            <p:cNvPr id="371732" name="Group 110"/>
            <p:cNvGrpSpPr>
              <a:grpSpLocks/>
            </p:cNvGrpSpPr>
            <p:nvPr/>
          </p:nvGrpSpPr>
          <p:grpSpPr bwMode="auto">
            <a:xfrm>
              <a:off x="1525" y="2544"/>
              <a:ext cx="847" cy="522"/>
              <a:chOff x="981" y="1386"/>
              <a:chExt cx="562" cy="693"/>
            </a:xfrm>
          </p:grpSpPr>
          <p:sp>
            <p:nvSpPr>
              <p:cNvPr id="292913" name="Rectangle 80"/>
              <p:cNvSpPr>
                <a:spLocks noChangeArrowheads="1"/>
              </p:cNvSpPr>
              <p:nvPr/>
            </p:nvSpPr>
            <p:spPr bwMode="auto">
              <a:xfrm>
                <a:off x="981" y="1386"/>
                <a:ext cx="562" cy="693"/>
              </a:xfrm>
              <a:prstGeom prst="rect">
                <a:avLst/>
              </a:prstGeom>
              <a:noFill/>
              <a:ln w="12700" cap="sq">
                <a:solidFill>
                  <a:schemeClr val="tx2"/>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eaLnBrk="1" hangingPunct="1">
                  <a:defRPr/>
                </a:pPr>
                <a:r>
                  <a:rPr lang="en-US" sz="2400" b="1">
                    <a:solidFill>
                      <a:srgbClr val="FFFFFF"/>
                    </a:solidFill>
                    <a:effectLst>
                      <a:glow rad="101600">
                        <a:srgbClr val="060400">
                          <a:alpha val="98000"/>
                        </a:srgbClr>
                      </a:glow>
                    </a:effectLst>
                    <a:latin typeface="Arial Narrow" charset="0"/>
                    <a:cs typeface="Arial" charset="0"/>
                  </a:rPr>
                  <a:t>Exodus l0:1-20</a:t>
                </a:r>
              </a:p>
            </p:txBody>
          </p:sp>
          <p:sp>
            <p:nvSpPr>
              <p:cNvPr id="292914" name="Rectangle 109"/>
              <p:cNvSpPr>
                <a:spLocks noChangeArrowheads="1"/>
              </p:cNvSpPr>
              <p:nvPr/>
            </p:nvSpPr>
            <p:spPr bwMode="auto">
              <a:xfrm>
                <a:off x="981" y="1386"/>
                <a:ext cx="562" cy="693"/>
              </a:xfrm>
              <a:prstGeom prst="rect">
                <a:avLst/>
              </a:prstGeom>
              <a:noFill/>
              <a:ln w="7" cap="sq">
                <a:solidFill>
                  <a:schemeClr val="tx2"/>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a:defRPr/>
                </a:pPr>
                <a:endParaRPr lang="en-US" sz="2400" b="1">
                  <a:solidFill>
                    <a:srgbClr val="003300"/>
                  </a:solidFill>
                  <a:effectLst>
                    <a:glow rad="101600">
                      <a:srgbClr val="060400">
                        <a:alpha val="98000"/>
                      </a:srgbClr>
                    </a:glow>
                  </a:effectLst>
                  <a:latin typeface="Times New Roman" charset="0"/>
                </a:endParaRPr>
              </a:p>
            </p:txBody>
          </p:sp>
        </p:grpSp>
        <p:grpSp>
          <p:nvGrpSpPr>
            <p:cNvPr id="371733" name="Group 112"/>
            <p:cNvGrpSpPr>
              <a:grpSpLocks/>
            </p:cNvGrpSpPr>
            <p:nvPr/>
          </p:nvGrpSpPr>
          <p:grpSpPr bwMode="auto">
            <a:xfrm>
              <a:off x="2372" y="2544"/>
              <a:ext cx="3388" cy="522"/>
              <a:chOff x="1543" y="1386"/>
              <a:chExt cx="2250" cy="693"/>
            </a:xfrm>
          </p:grpSpPr>
          <p:sp>
            <p:nvSpPr>
              <p:cNvPr id="292911" name="Rectangle 81"/>
              <p:cNvSpPr>
                <a:spLocks noChangeArrowheads="1"/>
              </p:cNvSpPr>
              <p:nvPr/>
            </p:nvSpPr>
            <p:spPr bwMode="auto">
              <a:xfrm>
                <a:off x="1543" y="1386"/>
                <a:ext cx="2250" cy="693"/>
              </a:xfrm>
              <a:prstGeom prst="rect">
                <a:avLst/>
              </a:prstGeom>
              <a:noFill/>
              <a:ln w="12700" cap="sq">
                <a:solidFill>
                  <a:schemeClr val="tx2"/>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eaLnBrk="1" hangingPunct="1">
                  <a:defRPr/>
                </a:pPr>
                <a:r>
                  <a:rPr lang="en-US" sz="2400" b="1">
                    <a:solidFill>
                      <a:srgbClr val="FFFFFF"/>
                    </a:solidFill>
                    <a:effectLst>
                      <a:glow rad="101600">
                        <a:srgbClr val="060400">
                          <a:alpha val="98000"/>
                        </a:srgbClr>
                      </a:glow>
                    </a:effectLst>
                    <a:latin typeface="Arial Narrow" charset="0"/>
                    <a:cs typeface="Arial" charset="0"/>
                  </a:rPr>
                  <a:t>Isis: goddess of life</a:t>
                </a:r>
                <a:endParaRPr lang="en-US" sz="2400" b="1">
                  <a:solidFill>
                    <a:srgbClr val="FFFFFF"/>
                  </a:solidFill>
                  <a:effectLst>
                    <a:glow rad="101600">
                      <a:srgbClr val="060400">
                        <a:alpha val="98000"/>
                      </a:srgbClr>
                    </a:glow>
                  </a:effectLst>
                  <a:latin typeface="Arial Narrow" charset="0"/>
                  <a:cs typeface="Times New Roman" charset="0"/>
                </a:endParaRPr>
              </a:p>
              <a:p>
                <a:pPr algn="ctr">
                  <a:defRPr/>
                </a:pPr>
                <a:r>
                  <a:rPr lang="en-US" sz="2400" b="1">
                    <a:solidFill>
                      <a:srgbClr val="FFFFFF"/>
                    </a:solidFill>
                    <a:effectLst>
                      <a:glow rad="101600">
                        <a:srgbClr val="060400">
                          <a:alpha val="98000"/>
                        </a:srgbClr>
                      </a:glow>
                    </a:effectLst>
                    <a:latin typeface="Arial Narrow" charset="0"/>
                    <a:cs typeface="Arial" charset="0"/>
                  </a:rPr>
                  <a:t>Seth: protector of crops</a:t>
                </a:r>
              </a:p>
            </p:txBody>
          </p:sp>
          <p:sp>
            <p:nvSpPr>
              <p:cNvPr id="292912" name="Rectangle 111"/>
              <p:cNvSpPr>
                <a:spLocks noChangeArrowheads="1"/>
              </p:cNvSpPr>
              <p:nvPr/>
            </p:nvSpPr>
            <p:spPr bwMode="auto">
              <a:xfrm>
                <a:off x="1543" y="1386"/>
                <a:ext cx="2250" cy="693"/>
              </a:xfrm>
              <a:prstGeom prst="rect">
                <a:avLst/>
              </a:prstGeom>
              <a:noFill/>
              <a:ln w="7" cap="sq">
                <a:solidFill>
                  <a:schemeClr val="tx2"/>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a:defRPr/>
                </a:pPr>
                <a:endParaRPr lang="en-US" sz="2400" b="1">
                  <a:solidFill>
                    <a:srgbClr val="003300"/>
                  </a:solidFill>
                  <a:effectLst>
                    <a:glow rad="101600">
                      <a:srgbClr val="060400">
                        <a:alpha val="98000"/>
                      </a:srgbClr>
                    </a:glow>
                  </a:effectLst>
                  <a:latin typeface="Times New Roman" charset="0"/>
                </a:endParaRPr>
              </a:p>
            </p:txBody>
          </p:sp>
        </p:grpSp>
        <p:grpSp>
          <p:nvGrpSpPr>
            <p:cNvPr id="371734" name="Group 114"/>
            <p:cNvGrpSpPr>
              <a:grpSpLocks/>
            </p:cNvGrpSpPr>
            <p:nvPr/>
          </p:nvGrpSpPr>
          <p:grpSpPr bwMode="auto">
            <a:xfrm>
              <a:off x="48" y="3066"/>
              <a:ext cx="1477" cy="607"/>
              <a:chOff x="0" y="2079"/>
              <a:chExt cx="981" cy="684"/>
            </a:xfrm>
          </p:grpSpPr>
          <p:sp>
            <p:nvSpPr>
              <p:cNvPr id="292909" name="Rectangle 85"/>
              <p:cNvSpPr>
                <a:spLocks noChangeArrowheads="1"/>
              </p:cNvSpPr>
              <p:nvPr/>
            </p:nvSpPr>
            <p:spPr bwMode="auto">
              <a:xfrm>
                <a:off x="0" y="2079"/>
                <a:ext cx="981" cy="684"/>
              </a:xfrm>
              <a:prstGeom prst="rect">
                <a:avLst/>
              </a:prstGeom>
              <a:noFill/>
              <a:ln w="12700" cap="sq">
                <a:solidFill>
                  <a:schemeClr val="tx2"/>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eaLnBrk="1" hangingPunct="1">
                  <a:defRPr/>
                </a:pPr>
                <a:r>
                  <a:rPr lang="en-US" sz="2400" b="1">
                    <a:solidFill>
                      <a:srgbClr val="FFFFFF"/>
                    </a:solidFill>
                    <a:effectLst>
                      <a:glow rad="101600">
                        <a:srgbClr val="060400">
                          <a:alpha val="98000"/>
                        </a:srgbClr>
                      </a:glow>
                    </a:effectLst>
                    <a:latin typeface="Arial Narrow" charset="0"/>
                    <a:cs typeface="Arial" charset="0"/>
                  </a:rPr>
                  <a:t>DARKNESS</a:t>
                </a:r>
              </a:p>
            </p:txBody>
          </p:sp>
          <p:sp>
            <p:nvSpPr>
              <p:cNvPr id="292910" name="Rectangle 113"/>
              <p:cNvSpPr>
                <a:spLocks noChangeArrowheads="1"/>
              </p:cNvSpPr>
              <p:nvPr/>
            </p:nvSpPr>
            <p:spPr bwMode="auto">
              <a:xfrm>
                <a:off x="0" y="2079"/>
                <a:ext cx="981" cy="684"/>
              </a:xfrm>
              <a:prstGeom prst="rect">
                <a:avLst/>
              </a:prstGeom>
              <a:noFill/>
              <a:ln w="7" cap="sq">
                <a:solidFill>
                  <a:schemeClr val="tx2"/>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a:defRPr/>
                </a:pPr>
                <a:endParaRPr lang="en-US" sz="2400" b="1">
                  <a:solidFill>
                    <a:srgbClr val="003300"/>
                  </a:solidFill>
                  <a:effectLst>
                    <a:glow rad="101600">
                      <a:srgbClr val="060400">
                        <a:alpha val="98000"/>
                      </a:srgbClr>
                    </a:glow>
                  </a:effectLst>
                  <a:latin typeface="Times New Roman" charset="0"/>
                </a:endParaRPr>
              </a:p>
            </p:txBody>
          </p:sp>
        </p:grpSp>
        <p:grpSp>
          <p:nvGrpSpPr>
            <p:cNvPr id="371735" name="Group 116"/>
            <p:cNvGrpSpPr>
              <a:grpSpLocks/>
            </p:cNvGrpSpPr>
            <p:nvPr/>
          </p:nvGrpSpPr>
          <p:grpSpPr bwMode="auto">
            <a:xfrm>
              <a:off x="1525" y="3066"/>
              <a:ext cx="847" cy="607"/>
              <a:chOff x="981" y="2079"/>
              <a:chExt cx="562" cy="684"/>
            </a:xfrm>
          </p:grpSpPr>
          <p:sp>
            <p:nvSpPr>
              <p:cNvPr id="292907" name="Rectangle 86"/>
              <p:cNvSpPr>
                <a:spLocks noChangeArrowheads="1"/>
              </p:cNvSpPr>
              <p:nvPr/>
            </p:nvSpPr>
            <p:spPr bwMode="auto">
              <a:xfrm>
                <a:off x="981" y="2079"/>
                <a:ext cx="562" cy="684"/>
              </a:xfrm>
              <a:prstGeom prst="rect">
                <a:avLst/>
              </a:prstGeom>
              <a:noFill/>
              <a:ln w="12700" cap="sq">
                <a:solidFill>
                  <a:schemeClr val="tx2"/>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eaLnBrk="1" hangingPunct="1">
                  <a:defRPr/>
                </a:pPr>
                <a:r>
                  <a:rPr lang="en-US" sz="2400" b="1">
                    <a:solidFill>
                      <a:srgbClr val="FFFFFF"/>
                    </a:solidFill>
                    <a:effectLst>
                      <a:glow rad="101600">
                        <a:srgbClr val="060400">
                          <a:alpha val="98000"/>
                        </a:srgbClr>
                      </a:glow>
                    </a:effectLst>
                    <a:latin typeface="Arial Narrow" charset="0"/>
                    <a:cs typeface="Arial" charset="0"/>
                  </a:rPr>
                  <a:t>Exodus </a:t>
                </a:r>
                <a:endParaRPr lang="en-US" sz="2400" b="1">
                  <a:solidFill>
                    <a:srgbClr val="FFFFFF"/>
                  </a:solidFill>
                  <a:effectLst>
                    <a:glow rad="101600">
                      <a:srgbClr val="060400">
                        <a:alpha val="98000"/>
                      </a:srgbClr>
                    </a:glow>
                  </a:effectLst>
                  <a:latin typeface="Arial Narrow" charset="0"/>
                  <a:cs typeface="Times New Roman" charset="0"/>
                </a:endParaRPr>
              </a:p>
              <a:p>
                <a:pPr algn="ctr">
                  <a:defRPr/>
                </a:pPr>
                <a:r>
                  <a:rPr lang="en-US" sz="2400" b="1">
                    <a:solidFill>
                      <a:srgbClr val="FFFFFF"/>
                    </a:solidFill>
                    <a:effectLst>
                      <a:glow rad="101600">
                        <a:srgbClr val="060400">
                          <a:alpha val="98000"/>
                        </a:srgbClr>
                      </a:glow>
                    </a:effectLst>
                    <a:latin typeface="Arial Narrow" charset="0"/>
                    <a:cs typeface="Arial" charset="0"/>
                  </a:rPr>
                  <a:t>10:21-29</a:t>
                </a:r>
              </a:p>
            </p:txBody>
          </p:sp>
          <p:sp>
            <p:nvSpPr>
              <p:cNvPr id="292908" name="Rectangle 115"/>
              <p:cNvSpPr>
                <a:spLocks noChangeArrowheads="1"/>
              </p:cNvSpPr>
              <p:nvPr/>
            </p:nvSpPr>
            <p:spPr bwMode="auto">
              <a:xfrm>
                <a:off x="981" y="2079"/>
                <a:ext cx="562" cy="684"/>
              </a:xfrm>
              <a:prstGeom prst="rect">
                <a:avLst/>
              </a:prstGeom>
              <a:noFill/>
              <a:ln w="7" cap="sq">
                <a:solidFill>
                  <a:schemeClr val="tx2"/>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a:defRPr/>
                </a:pPr>
                <a:endParaRPr lang="en-US" sz="2400" b="1">
                  <a:solidFill>
                    <a:srgbClr val="003300"/>
                  </a:solidFill>
                  <a:effectLst>
                    <a:glow rad="101600">
                      <a:srgbClr val="060400">
                        <a:alpha val="98000"/>
                      </a:srgbClr>
                    </a:glow>
                  </a:effectLst>
                  <a:latin typeface="Times New Roman" charset="0"/>
                </a:endParaRPr>
              </a:p>
            </p:txBody>
          </p:sp>
        </p:grpSp>
        <p:grpSp>
          <p:nvGrpSpPr>
            <p:cNvPr id="371736" name="Group 118"/>
            <p:cNvGrpSpPr>
              <a:grpSpLocks/>
            </p:cNvGrpSpPr>
            <p:nvPr/>
          </p:nvGrpSpPr>
          <p:grpSpPr bwMode="auto">
            <a:xfrm>
              <a:off x="2372" y="3066"/>
              <a:ext cx="3388" cy="607"/>
              <a:chOff x="1543" y="2079"/>
              <a:chExt cx="2250" cy="684"/>
            </a:xfrm>
          </p:grpSpPr>
          <p:sp>
            <p:nvSpPr>
              <p:cNvPr id="292905" name="Rectangle 87"/>
              <p:cNvSpPr>
                <a:spLocks noChangeArrowheads="1"/>
              </p:cNvSpPr>
              <p:nvPr/>
            </p:nvSpPr>
            <p:spPr bwMode="auto">
              <a:xfrm>
                <a:off x="1543" y="2079"/>
                <a:ext cx="2250" cy="684"/>
              </a:xfrm>
              <a:prstGeom prst="rect">
                <a:avLst/>
              </a:prstGeom>
              <a:noFill/>
              <a:ln w="12700" cap="sq">
                <a:solidFill>
                  <a:schemeClr val="tx2"/>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eaLnBrk="1" hangingPunct="1">
                  <a:defRPr/>
                </a:pPr>
                <a:r>
                  <a:rPr lang="en-US" sz="2400" b="1">
                    <a:solidFill>
                      <a:srgbClr val="FFFFFF"/>
                    </a:solidFill>
                    <a:effectLst>
                      <a:glow rad="101600">
                        <a:srgbClr val="060400">
                          <a:alpha val="98000"/>
                        </a:srgbClr>
                      </a:glow>
                    </a:effectLst>
                    <a:latin typeface="Arial Narrow" charset="0"/>
                    <a:cs typeface="Arial" charset="0"/>
                  </a:rPr>
                  <a:t>Re, Aten, Atum, Horus: all sun gods of sorts</a:t>
                </a:r>
              </a:p>
            </p:txBody>
          </p:sp>
          <p:sp>
            <p:nvSpPr>
              <p:cNvPr id="292906" name="Rectangle 117"/>
              <p:cNvSpPr>
                <a:spLocks noChangeArrowheads="1"/>
              </p:cNvSpPr>
              <p:nvPr/>
            </p:nvSpPr>
            <p:spPr bwMode="auto">
              <a:xfrm>
                <a:off x="1543" y="2079"/>
                <a:ext cx="2250" cy="684"/>
              </a:xfrm>
              <a:prstGeom prst="rect">
                <a:avLst/>
              </a:prstGeom>
              <a:noFill/>
              <a:ln w="7" cap="sq">
                <a:solidFill>
                  <a:schemeClr val="tx2"/>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a:defRPr/>
                </a:pPr>
                <a:endParaRPr lang="en-US" sz="2400" b="1">
                  <a:solidFill>
                    <a:srgbClr val="003300"/>
                  </a:solidFill>
                  <a:effectLst>
                    <a:glow rad="101600">
                      <a:srgbClr val="060400">
                        <a:alpha val="98000"/>
                      </a:srgbClr>
                    </a:glow>
                  </a:effectLst>
                  <a:latin typeface="Times New Roman" charset="0"/>
                </a:endParaRPr>
              </a:p>
            </p:txBody>
          </p:sp>
        </p:grpSp>
        <p:grpSp>
          <p:nvGrpSpPr>
            <p:cNvPr id="371737" name="Group 120"/>
            <p:cNvGrpSpPr>
              <a:grpSpLocks/>
            </p:cNvGrpSpPr>
            <p:nvPr/>
          </p:nvGrpSpPr>
          <p:grpSpPr bwMode="auto">
            <a:xfrm>
              <a:off x="48" y="3673"/>
              <a:ext cx="1477" cy="647"/>
              <a:chOff x="0" y="2763"/>
              <a:chExt cx="981" cy="729"/>
            </a:xfrm>
          </p:grpSpPr>
          <p:sp>
            <p:nvSpPr>
              <p:cNvPr id="292903" name="Rectangle 89"/>
              <p:cNvSpPr>
                <a:spLocks noChangeArrowheads="1"/>
              </p:cNvSpPr>
              <p:nvPr/>
            </p:nvSpPr>
            <p:spPr bwMode="auto">
              <a:xfrm>
                <a:off x="0" y="2763"/>
                <a:ext cx="981" cy="729"/>
              </a:xfrm>
              <a:prstGeom prst="rect">
                <a:avLst/>
              </a:prstGeom>
              <a:noFill/>
              <a:ln w="12700" cap="sq">
                <a:solidFill>
                  <a:schemeClr val="tx2"/>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eaLnBrk="1" hangingPunct="1">
                  <a:defRPr/>
                </a:pPr>
                <a:r>
                  <a:rPr lang="en-US" sz="2400" b="1">
                    <a:solidFill>
                      <a:srgbClr val="FFFFFF"/>
                    </a:solidFill>
                    <a:effectLst>
                      <a:glow rad="101600">
                        <a:srgbClr val="060400">
                          <a:alpha val="98000"/>
                        </a:srgbClr>
                      </a:glow>
                    </a:effectLst>
                    <a:latin typeface="Arial Narrow" charset="0"/>
                    <a:cs typeface="Arial" charset="0"/>
                  </a:rPr>
                  <a:t>DEATH OF FIRSTBORN</a:t>
                </a:r>
              </a:p>
            </p:txBody>
          </p:sp>
          <p:sp>
            <p:nvSpPr>
              <p:cNvPr id="292904" name="Rectangle 119"/>
              <p:cNvSpPr>
                <a:spLocks noChangeArrowheads="1"/>
              </p:cNvSpPr>
              <p:nvPr/>
            </p:nvSpPr>
            <p:spPr bwMode="auto">
              <a:xfrm>
                <a:off x="0" y="2763"/>
                <a:ext cx="981" cy="729"/>
              </a:xfrm>
              <a:prstGeom prst="rect">
                <a:avLst/>
              </a:prstGeom>
              <a:noFill/>
              <a:ln w="7" cap="sq">
                <a:solidFill>
                  <a:schemeClr val="tx2"/>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a:defRPr/>
                </a:pPr>
                <a:endParaRPr lang="en-US" sz="2400" b="1">
                  <a:solidFill>
                    <a:srgbClr val="003300"/>
                  </a:solidFill>
                  <a:effectLst>
                    <a:glow rad="101600">
                      <a:srgbClr val="060400">
                        <a:alpha val="98000"/>
                      </a:srgbClr>
                    </a:glow>
                  </a:effectLst>
                  <a:latin typeface="Times New Roman" charset="0"/>
                </a:endParaRPr>
              </a:p>
            </p:txBody>
          </p:sp>
        </p:grpSp>
        <p:grpSp>
          <p:nvGrpSpPr>
            <p:cNvPr id="371738" name="Group 122"/>
            <p:cNvGrpSpPr>
              <a:grpSpLocks/>
            </p:cNvGrpSpPr>
            <p:nvPr/>
          </p:nvGrpSpPr>
          <p:grpSpPr bwMode="auto">
            <a:xfrm>
              <a:off x="1525" y="3673"/>
              <a:ext cx="847" cy="647"/>
              <a:chOff x="981" y="2763"/>
              <a:chExt cx="562" cy="729"/>
            </a:xfrm>
          </p:grpSpPr>
          <p:sp>
            <p:nvSpPr>
              <p:cNvPr id="292901" name="Rectangle 90"/>
              <p:cNvSpPr>
                <a:spLocks noChangeArrowheads="1"/>
              </p:cNvSpPr>
              <p:nvPr/>
            </p:nvSpPr>
            <p:spPr bwMode="auto">
              <a:xfrm>
                <a:off x="981" y="2763"/>
                <a:ext cx="562" cy="729"/>
              </a:xfrm>
              <a:prstGeom prst="rect">
                <a:avLst/>
              </a:prstGeom>
              <a:noFill/>
              <a:ln w="12700" cap="sq">
                <a:solidFill>
                  <a:schemeClr val="tx2"/>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eaLnBrk="1" hangingPunct="1">
                  <a:defRPr/>
                </a:pPr>
                <a:r>
                  <a:rPr lang="en-US" sz="2400" b="1">
                    <a:solidFill>
                      <a:srgbClr val="FFFFFF"/>
                    </a:solidFill>
                    <a:effectLst>
                      <a:glow rad="101600">
                        <a:srgbClr val="060400">
                          <a:alpha val="98000"/>
                        </a:srgbClr>
                      </a:glow>
                    </a:effectLst>
                    <a:latin typeface="Arial Narrow" charset="0"/>
                    <a:cs typeface="Arial" charset="0"/>
                  </a:rPr>
                  <a:t>Exodus</a:t>
                </a:r>
                <a:endParaRPr lang="en-US" sz="2400" b="1">
                  <a:solidFill>
                    <a:srgbClr val="FFFFFF"/>
                  </a:solidFill>
                  <a:effectLst>
                    <a:glow rad="101600">
                      <a:srgbClr val="060400">
                        <a:alpha val="98000"/>
                      </a:srgbClr>
                    </a:glow>
                  </a:effectLst>
                  <a:latin typeface="Arial Narrow" charset="0"/>
                  <a:cs typeface="Times New Roman" charset="0"/>
                </a:endParaRPr>
              </a:p>
              <a:p>
                <a:pPr algn="ctr">
                  <a:defRPr/>
                </a:pPr>
                <a:r>
                  <a:rPr lang="en-US" sz="2400" b="1">
                    <a:solidFill>
                      <a:srgbClr val="FFFFFF"/>
                    </a:solidFill>
                    <a:effectLst>
                      <a:glow rad="101600">
                        <a:srgbClr val="060400">
                          <a:alpha val="98000"/>
                        </a:srgbClr>
                      </a:glow>
                    </a:effectLst>
                    <a:latin typeface="Arial Narrow" charset="0"/>
                    <a:cs typeface="Arial" charset="0"/>
                  </a:rPr>
                  <a:t>11:1-12:36</a:t>
                </a:r>
              </a:p>
            </p:txBody>
          </p:sp>
          <p:sp>
            <p:nvSpPr>
              <p:cNvPr id="292902" name="Rectangle 121"/>
              <p:cNvSpPr>
                <a:spLocks noChangeArrowheads="1"/>
              </p:cNvSpPr>
              <p:nvPr/>
            </p:nvSpPr>
            <p:spPr bwMode="auto">
              <a:xfrm>
                <a:off x="981" y="2763"/>
                <a:ext cx="562" cy="729"/>
              </a:xfrm>
              <a:prstGeom prst="rect">
                <a:avLst/>
              </a:prstGeom>
              <a:noFill/>
              <a:ln w="7" cap="sq">
                <a:solidFill>
                  <a:schemeClr val="tx2"/>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a:defRPr/>
                </a:pPr>
                <a:endParaRPr lang="en-US" sz="2400" b="1">
                  <a:solidFill>
                    <a:srgbClr val="003300"/>
                  </a:solidFill>
                  <a:effectLst>
                    <a:glow rad="101600">
                      <a:srgbClr val="060400">
                        <a:alpha val="98000"/>
                      </a:srgbClr>
                    </a:glow>
                  </a:effectLst>
                  <a:latin typeface="Times New Roman" charset="0"/>
                </a:endParaRPr>
              </a:p>
            </p:txBody>
          </p:sp>
        </p:grpSp>
        <p:grpSp>
          <p:nvGrpSpPr>
            <p:cNvPr id="371739" name="Group 124"/>
            <p:cNvGrpSpPr>
              <a:grpSpLocks/>
            </p:cNvGrpSpPr>
            <p:nvPr/>
          </p:nvGrpSpPr>
          <p:grpSpPr bwMode="auto">
            <a:xfrm>
              <a:off x="2372" y="3673"/>
              <a:ext cx="3388" cy="647"/>
              <a:chOff x="1543" y="2763"/>
              <a:chExt cx="2250" cy="729"/>
            </a:xfrm>
          </p:grpSpPr>
          <p:sp>
            <p:nvSpPr>
              <p:cNvPr id="292899" name="Rectangle 91"/>
              <p:cNvSpPr>
                <a:spLocks noChangeArrowheads="1"/>
              </p:cNvSpPr>
              <p:nvPr/>
            </p:nvSpPr>
            <p:spPr bwMode="auto">
              <a:xfrm>
                <a:off x="1543" y="2763"/>
                <a:ext cx="2250" cy="729"/>
              </a:xfrm>
              <a:prstGeom prst="rect">
                <a:avLst/>
              </a:prstGeom>
              <a:noFill/>
              <a:ln w="12700" cap="sq">
                <a:solidFill>
                  <a:schemeClr val="tx2"/>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eaLnBrk="1" hangingPunct="1">
                  <a:defRPr/>
                </a:pPr>
                <a:r>
                  <a:rPr lang="en-US" sz="2400" b="1">
                    <a:solidFill>
                      <a:srgbClr val="FFFFFF"/>
                    </a:solidFill>
                    <a:effectLst>
                      <a:glow rad="101600">
                        <a:srgbClr val="060400">
                          <a:alpha val="98000"/>
                        </a:srgbClr>
                      </a:glow>
                    </a:effectLst>
                    <a:latin typeface="Arial Narrow" charset="0"/>
                    <a:cs typeface="Arial" charset="0"/>
                  </a:rPr>
                  <a:t>The deity of Pharaoh: Osiris, the giver of life</a:t>
                </a:r>
              </a:p>
            </p:txBody>
          </p:sp>
          <p:sp>
            <p:nvSpPr>
              <p:cNvPr id="292900" name="Rectangle 123"/>
              <p:cNvSpPr>
                <a:spLocks noChangeArrowheads="1"/>
              </p:cNvSpPr>
              <p:nvPr/>
            </p:nvSpPr>
            <p:spPr bwMode="auto">
              <a:xfrm>
                <a:off x="1543" y="2763"/>
                <a:ext cx="2250" cy="729"/>
              </a:xfrm>
              <a:prstGeom prst="rect">
                <a:avLst/>
              </a:prstGeom>
              <a:noFill/>
              <a:ln w="7" cap="sq">
                <a:solidFill>
                  <a:schemeClr val="tx2"/>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a:defRPr/>
                </a:pPr>
                <a:endParaRPr lang="en-US" sz="2400" b="1">
                  <a:solidFill>
                    <a:srgbClr val="003300"/>
                  </a:solidFill>
                  <a:effectLst>
                    <a:glow rad="101600">
                      <a:srgbClr val="060400">
                        <a:alpha val="98000"/>
                      </a:srgbClr>
                    </a:glow>
                  </a:effectLst>
                  <a:latin typeface="Times New Roman" charset="0"/>
                </a:endParaRPr>
              </a:p>
            </p:txBody>
          </p:sp>
        </p:grpSp>
        <p:sp>
          <p:nvSpPr>
            <p:cNvPr id="292892" name="Rectangle 126"/>
            <p:cNvSpPr>
              <a:spLocks noChangeArrowheads="1"/>
            </p:cNvSpPr>
            <p:nvPr/>
          </p:nvSpPr>
          <p:spPr bwMode="auto">
            <a:xfrm>
              <a:off x="5760" y="847"/>
              <a:ext cx="0" cy="262"/>
            </a:xfrm>
            <a:prstGeom prst="rect">
              <a:avLst/>
            </a:prstGeom>
            <a:noFill/>
            <a:ln w="12700" cap="sq">
              <a:solidFill>
                <a:schemeClr val="tx2"/>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pPr>
                <a:defRPr/>
              </a:pPr>
              <a:endParaRPr lang="en-US" sz="2400" b="1">
                <a:solidFill>
                  <a:srgbClr val="003300"/>
                </a:solidFill>
                <a:effectLst>
                  <a:glow rad="101600">
                    <a:srgbClr val="060400">
                      <a:alpha val="98000"/>
                    </a:srgbClr>
                  </a:glow>
                </a:effectLst>
                <a:latin typeface="Times New Roman" charset="0"/>
              </a:endParaRPr>
            </a:p>
          </p:txBody>
        </p:sp>
        <p:sp>
          <p:nvSpPr>
            <p:cNvPr id="292893" name="Rectangle 128"/>
            <p:cNvSpPr>
              <a:spLocks noChangeArrowheads="1"/>
            </p:cNvSpPr>
            <p:nvPr/>
          </p:nvSpPr>
          <p:spPr bwMode="auto">
            <a:xfrm>
              <a:off x="48" y="733"/>
              <a:ext cx="1477" cy="490"/>
            </a:xfrm>
            <a:prstGeom prst="rect">
              <a:avLst/>
            </a:prstGeom>
            <a:noFill/>
            <a:ln w="12700" cap="sq">
              <a:solidFill>
                <a:schemeClr val="tx2"/>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eaLnBrk="1" hangingPunct="1">
                <a:defRPr/>
              </a:pPr>
              <a:r>
                <a:rPr lang="en-US" sz="2800" b="1">
                  <a:solidFill>
                    <a:srgbClr val="FFFFFF"/>
                  </a:solidFill>
                  <a:effectLst>
                    <a:glow rad="101600">
                      <a:srgbClr val="060400">
                        <a:alpha val="98000"/>
                      </a:srgbClr>
                    </a:glow>
                  </a:effectLst>
                  <a:latin typeface="Arial Black" charset="0"/>
                  <a:cs typeface="Arial" charset="0"/>
                </a:rPr>
                <a:t>PLAGUE</a:t>
              </a:r>
            </a:p>
          </p:txBody>
        </p:sp>
        <p:sp>
          <p:nvSpPr>
            <p:cNvPr id="292894" name="Rectangle 129"/>
            <p:cNvSpPr>
              <a:spLocks noChangeArrowheads="1"/>
            </p:cNvSpPr>
            <p:nvPr/>
          </p:nvSpPr>
          <p:spPr bwMode="auto">
            <a:xfrm>
              <a:off x="48" y="733"/>
              <a:ext cx="1477" cy="490"/>
            </a:xfrm>
            <a:prstGeom prst="rect">
              <a:avLst/>
            </a:prstGeom>
            <a:noFill/>
            <a:ln w="7" cap="sq">
              <a:solidFill>
                <a:schemeClr val="tx2"/>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a:defRPr/>
              </a:pPr>
              <a:endParaRPr lang="en-US" sz="2400" b="1">
                <a:solidFill>
                  <a:srgbClr val="003300"/>
                </a:solidFill>
                <a:effectLst>
                  <a:glow rad="101600">
                    <a:srgbClr val="060400">
                      <a:alpha val="98000"/>
                    </a:srgbClr>
                  </a:glow>
                </a:effectLst>
                <a:latin typeface="Times New Roman" charset="0"/>
              </a:endParaRPr>
            </a:p>
          </p:txBody>
        </p:sp>
        <p:sp>
          <p:nvSpPr>
            <p:cNvPr id="292895" name="Rectangle 131"/>
            <p:cNvSpPr>
              <a:spLocks noChangeArrowheads="1"/>
            </p:cNvSpPr>
            <p:nvPr/>
          </p:nvSpPr>
          <p:spPr bwMode="auto">
            <a:xfrm>
              <a:off x="1525" y="733"/>
              <a:ext cx="847" cy="490"/>
            </a:xfrm>
            <a:prstGeom prst="rect">
              <a:avLst/>
            </a:prstGeom>
            <a:noFill/>
            <a:ln w="12700" cap="sq">
              <a:solidFill>
                <a:schemeClr val="tx2"/>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eaLnBrk="1" hangingPunct="1">
                <a:defRPr/>
              </a:pPr>
              <a:r>
                <a:rPr lang="en-US" sz="2000" b="1">
                  <a:solidFill>
                    <a:srgbClr val="FFFFFF"/>
                  </a:solidFill>
                  <a:effectLst>
                    <a:glow rad="101600">
                      <a:srgbClr val="060400">
                        <a:alpha val="98000"/>
                      </a:srgbClr>
                    </a:glow>
                  </a:effectLst>
                  <a:latin typeface="Arial Narrow" charset="0"/>
                  <a:cs typeface="Arial" charset="0"/>
                </a:rPr>
                <a:t>REFERENCE</a:t>
              </a:r>
            </a:p>
          </p:txBody>
        </p:sp>
        <p:sp>
          <p:nvSpPr>
            <p:cNvPr id="292896" name="Rectangle 132"/>
            <p:cNvSpPr>
              <a:spLocks noChangeArrowheads="1"/>
            </p:cNvSpPr>
            <p:nvPr/>
          </p:nvSpPr>
          <p:spPr bwMode="auto">
            <a:xfrm>
              <a:off x="1525" y="733"/>
              <a:ext cx="847" cy="490"/>
            </a:xfrm>
            <a:prstGeom prst="rect">
              <a:avLst/>
            </a:prstGeom>
            <a:noFill/>
            <a:ln w="7" cap="sq">
              <a:solidFill>
                <a:schemeClr val="tx2"/>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a:defRPr/>
              </a:pPr>
              <a:endParaRPr lang="en-US" sz="2400" b="1">
                <a:solidFill>
                  <a:srgbClr val="003300"/>
                </a:solidFill>
                <a:effectLst>
                  <a:glow rad="101600">
                    <a:srgbClr val="060400">
                      <a:alpha val="98000"/>
                    </a:srgbClr>
                  </a:glow>
                </a:effectLst>
                <a:latin typeface="Times New Roman" charset="0"/>
              </a:endParaRPr>
            </a:p>
          </p:txBody>
        </p:sp>
        <p:sp>
          <p:nvSpPr>
            <p:cNvPr id="292897" name="Rectangle 134"/>
            <p:cNvSpPr>
              <a:spLocks noChangeArrowheads="1"/>
            </p:cNvSpPr>
            <p:nvPr/>
          </p:nvSpPr>
          <p:spPr bwMode="auto">
            <a:xfrm>
              <a:off x="2372" y="733"/>
              <a:ext cx="3388" cy="490"/>
            </a:xfrm>
            <a:prstGeom prst="rect">
              <a:avLst/>
            </a:prstGeom>
            <a:noFill/>
            <a:ln w="12700" cap="sq">
              <a:solidFill>
                <a:schemeClr val="tx2"/>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eaLnBrk="1" hangingPunct="1">
                <a:defRPr/>
              </a:pPr>
              <a:r>
                <a:rPr lang="en-US" sz="2400" b="1">
                  <a:solidFill>
                    <a:srgbClr val="FFFFFF"/>
                  </a:solidFill>
                  <a:effectLst>
                    <a:glow rad="101600">
                      <a:srgbClr val="060400">
                        <a:alpha val="98000"/>
                      </a:srgbClr>
                    </a:glow>
                  </a:effectLst>
                  <a:latin typeface="Arial Black" charset="0"/>
                  <a:cs typeface="Arial" charset="0"/>
                </a:rPr>
                <a:t>POSSIBLE EGYPTIAN DEITY DIRECTED AGAINST</a:t>
              </a:r>
            </a:p>
          </p:txBody>
        </p:sp>
        <p:sp>
          <p:nvSpPr>
            <p:cNvPr id="292898" name="Rectangle 135"/>
            <p:cNvSpPr>
              <a:spLocks noChangeArrowheads="1"/>
            </p:cNvSpPr>
            <p:nvPr/>
          </p:nvSpPr>
          <p:spPr bwMode="auto">
            <a:xfrm>
              <a:off x="2372" y="733"/>
              <a:ext cx="3388" cy="490"/>
            </a:xfrm>
            <a:prstGeom prst="rect">
              <a:avLst/>
            </a:prstGeom>
            <a:noFill/>
            <a:ln w="7" cap="sq">
              <a:solidFill>
                <a:schemeClr val="tx2"/>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a:defRPr/>
              </a:pPr>
              <a:endParaRPr lang="en-US" sz="2400" b="1">
                <a:solidFill>
                  <a:srgbClr val="003300"/>
                </a:solidFill>
                <a:effectLst>
                  <a:glow rad="101600">
                    <a:srgbClr val="060400">
                      <a:alpha val="98000"/>
                    </a:srgbClr>
                  </a:glow>
                </a:effectLst>
                <a:latin typeface="Times New Roman" charset="0"/>
              </a:endParaRPr>
            </a:p>
          </p:txBody>
        </p:sp>
      </p:grpSp>
      <p:sp>
        <p:nvSpPr>
          <p:cNvPr id="292869" name="Rectangle 139"/>
          <p:cNvSpPr>
            <a:spLocks noGrp="1" noChangeArrowheads="1"/>
          </p:cNvSpPr>
          <p:nvPr>
            <p:ph type="title"/>
          </p:nvPr>
        </p:nvSpPr>
        <p:spPr>
          <a:xfrm>
            <a:off x="228600" y="0"/>
            <a:ext cx="7772400" cy="1143000"/>
          </a:xfrm>
        </p:spPr>
        <p:txBody>
          <a:bodyPr/>
          <a:lstStyle/>
          <a:p>
            <a:pPr>
              <a:defRPr/>
            </a:pPr>
            <a:r>
              <a:rPr lang="en-US" altLang="zh-CN" sz="3000">
                <a:solidFill>
                  <a:srgbClr val="FFFFFF"/>
                </a:solidFill>
                <a:effectLst>
                  <a:glow rad="101600">
                    <a:srgbClr val="060400">
                      <a:alpha val="98000"/>
                    </a:srgbClr>
                  </a:glow>
                </a:effectLst>
                <a:latin typeface="Arial Black" charset="0"/>
                <a:ea typeface="SimSun" charset="0"/>
                <a:cs typeface="SimSun" charset="0"/>
              </a:rPr>
              <a:t>The Plagues and the Gods of Egypt</a:t>
            </a:r>
            <a:br>
              <a:rPr lang="en-US" altLang="zh-CN" sz="3000">
                <a:solidFill>
                  <a:srgbClr val="FFFFFF"/>
                </a:solidFill>
                <a:effectLst>
                  <a:glow rad="101600">
                    <a:srgbClr val="060400">
                      <a:alpha val="98000"/>
                    </a:srgbClr>
                  </a:glow>
                </a:effectLst>
                <a:latin typeface="Arial Black" charset="0"/>
                <a:ea typeface="SimSun" charset="0"/>
                <a:cs typeface="SimSun" charset="0"/>
              </a:rPr>
            </a:br>
            <a:r>
              <a:rPr lang="en-US" altLang="zh-CN" sz="1400">
                <a:solidFill>
                  <a:srgbClr val="FFFFFF"/>
                </a:solidFill>
                <a:effectLst>
                  <a:glow rad="101600">
                    <a:srgbClr val="060400">
                      <a:alpha val="98000"/>
                    </a:srgbClr>
                  </a:glow>
                </a:effectLst>
                <a:latin typeface="Arial Black" charset="0"/>
                <a:ea typeface="SimSun" charset="0"/>
                <a:cs typeface="SimSun" charset="0"/>
              </a:rPr>
              <a:t>John H. Walton, Chronological and Background Charts of the OT, 2d ed., 85</a:t>
            </a:r>
            <a:endParaRPr lang="en-US" sz="1800">
              <a:solidFill>
                <a:srgbClr val="FFFFFF"/>
              </a:solidFill>
              <a:effectLst>
                <a:glow rad="101600">
                  <a:srgbClr val="060400">
                    <a:alpha val="98000"/>
                  </a:srgbClr>
                </a:glow>
              </a:effectLst>
              <a:latin typeface="Arial Black" charset="0"/>
              <a:ea typeface="SimSun" charset="0"/>
              <a:cs typeface="SimSun" charset="0"/>
            </a:endParaRP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3761" name="Picture 5" descr="crossingredse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305300" y="0"/>
            <a:ext cx="48387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73762" name="Rectangle 2"/>
          <p:cNvSpPr>
            <a:spLocks noGrp="1" noChangeArrowheads="1"/>
          </p:cNvSpPr>
          <p:nvPr>
            <p:ph type="title"/>
          </p:nvPr>
        </p:nvSpPr>
        <p:spPr>
          <a:xfrm>
            <a:off x="685800" y="0"/>
            <a:ext cx="3886200" cy="1143000"/>
          </a:xfrm>
        </p:spPr>
        <p:txBody>
          <a:bodyPr/>
          <a:lstStyle/>
          <a:p>
            <a:r>
              <a:rPr kumimoji="1" lang="en-US" sz="3200" b="1">
                <a:solidFill>
                  <a:schemeClr val="tx1"/>
                </a:solidFill>
                <a:latin typeface="Arial" charset="0"/>
                <a:cs typeface="ＭＳ Ｐゴシック" charset="0"/>
              </a:rPr>
              <a:t>Why is the Exodus so significant?</a:t>
            </a:r>
            <a:endParaRPr kumimoji="1" lang="en-US" sz="4000" b="1">
              <a:solidFill>
                <a:schemeClr val="tx1"/>
              </a:solidFill>
              <a:latin typeface="Arial" charset="0"/>
              <a:cs typeface="ＭＳ Ｐゴシック" charset="0"/>
            </a:endParaRPr>
          </a:p>
        </p:txBody>
      </p:sp>
      <p:sp>
        <p:nvSpPr>
          <p:cNvPr id="294915" name="Rectangle 6"/>
          <p:cNvSpPr>
            <a:spLocks noChangeArrowheads="1"/>
          </p:cNvSpPr>
          <p:nvPr/>
        </p:nvSpPr>
        <p:spPr bwMode="auto">
          <a:xfrm>
            <a:off x="755650" y="1327150"/>
            <a:ext cx="3568700" cy="5486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indent="-342900">
              <a:lnSpc>
                <a:spcPct val="80000"/>
              </a:lnSpc>
              <a:spcBef>
                <a:spcPct val="20000"/>
              </a:spcBef>
              <a:buSzPct val="80000"/>
              <a:buFont typeface="Wingdings" charset="0"/>
              <a:buChar char="l"/>
            </a:pPr>
            <a:r>
              <a:rPr kumimoji="1" lang="en-US" sz="2800" b="1">
                <a:solidFill>
                  <a:srgbClr val="FFFFFF"/>
                </a:solidFill>
                <a:latin typeface="Arial" charset="0"/>
              </a:rPr>
              <a:t>God is more powerful than Egypt</a:t>
            </a:r>
            <a:r>
              <a:rPr kumimoji="1" lang="fr-FR" altLang="ja-JP" sz="2800" b="1">
                <a:solidFill>
                  <a:srgbClr val="FFFFFF"/>
                </a:solidFill>
                <a:latin typeface="Arial" charset="0"/>
              </a:rPr>
              <a:t>'</a:t>
            </a:r>
            <a:r>
              <a:rPr kumimoji="1" lang="en-US" sz="2800" b="1">
                <a:solidFill>
                  <a:srgbClr val="FFFFFF"/>
                </a:solidFill>
                <a:latin typeface="Arial" charset="0"/>
              </a:rPr>
              <a:t>s gods (12:29, 37)!</a:t>
            </a:r>
            <a:endParaRPr kumimoji="1" lang="en-US" sz="1400" b="1">
              <a:solidFill>
                <a:srgbClr val="FFFFFF"/>
              </a:solidFill>
              <a:latin typeface="Arial" charset="0"/>
            </a:endParaRPr>
          </a:p>
          <a:p>
            <a:pPr marL="342900" indent="-342900">
              <a:lnSpc>
                <a:spcPct val="80000"/>
              </a:lnSpc>
              <a:spcBef>
                <a:spcPct val="20000"/>
              </a:spcBef>
              <a:buSzPct val="80000"/>
              <a:buFont typeface="Wingdings" charset="0"/>
              <a:buChar char="l"/>
            </a:pPr>
            <a:endParaRPr kumimoji="1" lang="en-US" sz="1400" b="1">
              <a:solidFill>
                <a:srgbClr val="FFFFFF"/>
              </a:solidFill>
              <a:latin typeface="Arial" charset="0"/>
            </a:endParaRPr>
          </a:p>
          <a:p>
            <a:pPr marL="342900" indent="-342900">
              <a:lnSpc>
                <a:spcPct val="80000"/>
              </a:lnSpc>
              <a:spcBef>
                <a:spcPct val="20000"/>
              </a:spcBef>
              <a:buSzPct val="80000"/>
              <a:buFont typeface="Wingdings" charset="0"/>
              <a:buChar char="l"/>
            </a:pPr>
            <a:r>
              <a:rPr kumimoji="1" lang="en-US" sz="2800" b="1">
                <a:solidFill>
                  <a:srgbClr val="FFFFFF"/>
                </a:solidFill>
                <a:latin typeface="Arial" charset="0"/>
              </a:rPr>
              <a:t>God fulfilled his promise to the day (12:40-41; </a:t>
            </a:r>
            <a:br>
              <a:rPr kumimoji="1" lang="en-US" sz="2800" b="1">
                <a:solidFill>
                  <a:srgbClr val="FFFFFF"/>
                </a:solidFill>
                <a:latin typeface="Arial" charset="0"/>
              </a:rPr>
            </a:br>
            <a:r>
              <a:rPr kumimoji="1" lang="en-US" sz="2800" b="1">
                <a:solidFill>
                  <a:srgbClr val="FFFFFF"/>
                </a:solidFill>
                <a:latin typeface="Arial" charset="0"/>
              </a:rPr>
              <a:t>cf. Gen. 15:15)</a:t>
            </a:r>
            <a:endParaRPr kumimoji="1" lang="en-US" sz="1100" b="1">
              <a:solidFill>
                <a:srgbClr val="FFFFFF"/>
              </a:solidFill>
              <a:latin typeface="Arial" charset="0"/>
            </a:endParaRPr>
          </a:p>
          <a:p>
            <a:pPr marL="342900" indent="-342900">
              <a:lnSpc>
                <a:spcPct val="80000"/>
              </a:lnSpc>
              <a:spcBef>
                <a:spcPct val="20000"/>
              </a:spcBef>
              <a:buSzPct val="80000"/>
              <a:buFont typeface="Wingdings" charset="0"/>
              <a:buChar char="l"/>
            </a:pPr>
            <a:endParaRPr kumimoji="1" lang="en-US" sz="1100" b="1">
              <a:solidFill>
                <a:srgbClr val="FFFFFF"/>
              </a:solidFill>
              <a:latin typeface="Arial" charset="0"/>
            </a:endParaRPr>
          </a:p>
          <a:p>
            <a:pPr marL="342900" indent="-342900">
              <a:lnSpc>
                <a:spcPct val="80000"/>
              </a:lnSpc>
              <a:spcBef>
                <a:spcPct val="20000"/>
              </a:spcBef>
              <a:buSzPct val="80000"/>
              <a:buFont typeface="Wingdings" charset="0"/>
              <a:buChar char="l"/>
            </a:pPr>
            <a:r>
              <a:rPr kumimoji="1" lang="en-US" sz="2800" b="1">
                <a:solidFill>
                  <a:srgbClr val="FFFFFF"/>
                </a:solidFill>
                <a:latin typeface="Arial" charset="0"/>
              </a:rPr>
              <a:t>Typology of Passover lamb (12:3-5, 27, 43, </a:t>
            </a:r>
            <a:br>
              <a:rPr kumimoji="1" lang="en-US" sz="2800" b="1">
                <a:solidFill>
                  <a:srgbClr val="FFFFFF"/>
                </a:solidFill>
                <a:latin typeface="Arial" charset="0"/>
              </a:rPr>
            </a:br>
            <a:r>
              <a:rPr kumimoji="1" lang="en-US" sz="2800" b="1">
                <a:solidFill>
                  <a:srgbClr val="FFFFFF"/>
                </a:solidFill>
                <a:latin typeface="Arial" charset="0"/>
              </a:rPr>
              <a:t>46; cf. John 1:29; 19:36; 1 Cor. 5:7-8)</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491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4915">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9491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4915" grpId="0" build="p"/>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5809" name="Picture 7" descr="Romans 200 Blue Backgroun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26988"/>
            <a:ext cx="9144000" cy="70024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Rectangle 2"/>
          <p:cNvSpPr txBox="1">
            <a:spLocks noChangeArrowheads="1"/>
          </p:cNvSpPr>
          <p:nvPr/>
        </p:nvSpPr>
        <p:spPr bwMode="auto">
          <a:xfrm>
            <a:off x="4344556" y="980728"/>
            <a:ext cx="4835956" cy="3168352"/>
          </a:xfrm>
          <a:prstGeom prst="rect">
            <a:avLst/>
          </a:prstGeom>
          <a:solidFill>
            <a:srgbClr val="000000"/>
          </a:solidFill>
          <a:ln>
            <a:noFill/>
          </a:ln>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eaLnBrk="1" hangingPunct="1">
              <a:defRPr/>
            </a:pPr>
            <a:r>
              <a:rPr lang="en-US" sz="2800" b="1" kern="0" dirty="0">
                <a:solidFill>
                  <a:srgbClr val="00CC99">
                    <a:lumMod val="20000"/>
                    <a:lumOff val="80000"/>
                  </a:srgbClr>
                </a:solidFill>
                <a:effectLst>
                  <a:glow rad="774700">
                    <a:srgbClr val="FF0000">
                      <a:alpha val="28000"/>
                    </a:srgbClr>
                  </a:glow>
                </a:effectLst>
                <a:latin typeface="Arial"/>
                <a:ea typeface="ＭＳ Ｐゴシック" charset="0"/>
                <a:cs typeface="Arial"/>
              </a:rPr>
              <a:t>"Look, the Lamb of God, </a:t>
            </a:r>
            <a:br>
              <a:rPr lang="en-US" sz="2800" b="1" kern="0" dirty="0">
                <a:solidFill>
                  <a:srgbClr val="00CC99">
                    <a:lumMod val="20000"/>
                    <a:lumOff val="80000"/>
                  </a:srgbClr>
                </a:solidFill>
                <a:effectLst>
                  <a:glow rad="774700">
                    <a:srgbClr val="FF0000">
                      <a:alpha val="28000"/>
                    </a:srgbClr>
                  </a:glow>
                </a:effectLst>
                <a:latin typeface="Arial"/>
                <a:ea typeface="ＭＳ Ｐゴシック" charset="0"/>
                <a:cs typeface="Arial"/>
              </a:rPr>
            </a:br>
            <a:r>
              <a:rPr lang="en-US" b="1" kern="0" dirty="0">
                <a:solidFill>
                  <a:srgbClr val="00CC99">
                    <a:lumMod val="20000"/>
                    <a:lumOff val="80000"/>
                  </a:srgbClr>
                </a:solidFill>
                <a:effectLst>
                  <a:glow rad="774700">
                    <a:srgbClr val="FF0000">
                      <a:alpha val="28000"/>
                    </a:srgbClr>
                  </a:glow>
                </a:effectLst>
                <a:latin typeface="Arial"/>
                <a:ea typeface="ＭＳ Ｐゴシック" charset="0"/>
                <a:cs typeface="Arial"/>
              </a:rPr>
              <a:t>who takes away </a:t>
            </a:r>
            <a:br>
              <a:rPr lang="en-US" b="1" kern="0" dirty="0">
                <a:solidFill>
                  <a:srgbClr val="00CC99">
                    <a:lumMod val="20000"/>
                    <a:lumOff val="80000"/>
                  </a:srgbClr>
                </a:solidFill>
                <a:effectLst>
                  <a:glow rad="774700">
                    <a:srgbClr val="FF0000">
                      <a:alpha val="28000"/>
                    </a:srgbClr>
                  </a:glow>
                </a:effectLst>
                <a:latin typeface="Arial"/>
                <a:ea typeface="ＭＳ Ｐゴシック" charset="0"/>
                <a:cs typeface="Arial"/>
              </a:rPr>
            </a:br>
            <a:r>
              <a:rPr lang="en-US" sz="2800" b="1" kern="0" dirty="0">
                <a:solidFill>
                  <a:srgbClr val="00CC99">
                    <a:lumMod val="20000"/>
                    <a:lumOff val="80000"/>
                  </a:srgbClr>
                </a:solidFill>
                <a:effectLst>
                  <a:glow rad="774700">
                    <a:srgbClr val="FF0000">
                      <a:alpha val="28000"/>
                    </a:srgbClr>
                  </a:glow>
                </a:effectLst>
                <a:latin typeface="Arial"/>
                <a:ea typeface="ＭＳ Ｐゴシック" charset="0"/>
                <a:cs typeface="Arial"/>
              </a:rPr>
              <a:t>the sin of the world!"</a:t>
            </a:r>
            <a:br>
              <a:rPr lang="en-US" sz="2800" b="1" kern="0" dirty="0">
                <a:solidFill>
                  <a:srgbClr val="00CC99">
                    <a:lumMod val="20000"/>
                    <a:lumOff val="80000"/>
                  </a:srgbClr>
                </a:solidFill>
                <a:effectLst>
                  <a:glow rad="774700">
                    <a:srgbClr val="FF0000">
                      <a:alpha val="28000"/>
                    </a:srgbClr>
                  </a:glow>
                </a:effectLst>
                <a:latin typeface="Arial"/>
                <a:ea typeface="ＭＳ Ｐゴシック" charset="0"/>
                <a:cs typeface="Arial"/>
              </a:rPr>
            </a:br>
            <a:r>
              <a:rPr lang="en-US" sz="2800" b="1" kern="0" dirty="0">
                <a:solidFill>
                  <a:srgbClr val="00CC99">
                    <a:lumMod val="20000"/>
                    <a:lumOff val="80000"/>
                  </a:srgbClr>
                </a:solidFill>
                <a:effectLst>
                  <a:glow rad="774700">
                    <a:srgbClr val="FF0000">
                      <a:alpha val="28000"/>
                    </a:srgbClr>
                  </a:glow>
                </a:effectLst>
                <a:latin typeface="Arial"/>
                <a:ea typeface="ＭＳ Ｐゴシック" charset="0"/>
                <a:cs typeface="Arial"/>
              </a:rPr>
              <a:t>(John 1:29)</a:t>
            </a:r>
          </a:p>
        </p:txBody>
      </p:sp>
      <p:pic>
        <p:nvPicPr>
          <p:cNvPr id="375811" name="Picture 3" descr="John Baptist Look Lamb of God.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344988" y="3644900"/>
            <a:ext cx="4835525" cy="3384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6322" name="Rectangle 2"/>
          <p:cNvSpPr>
            <a:spLocks noGrp="1" noChangeArrowheads="1"/>
          </p:cNvSpPr>
          <p:nvPr>
            <p:ph type="title"/>
          </p:nvPr>
        </p:nvSpPr>
        <p:spPr>
          <a:solidFill>
            <a:srgbClr val="0000FF"/>
          </a:solidFill>
        </p:spPr>
        <p:txBody>
          <a:bodyPr/>
          <a:lstStyle/>
          <a:p>
            <a:pPr eaLnBrk="1" hangingPunct="1">
              <a:defRPr/>
            </a:pPr>
            <a:r>
              <a:rPr lang="en-US">
                <a:solidFill>
                  <a:schemeClr val="tx1"/>
                </a:solidFill>
                <a:latin typeface="Arial" charset="0"/>
                <a:cs typeface="ＭＳ Ｐゴシック" charset="0"/>
              </a:rPr>
              <a:t>The Passover Lamb</a:t>
            </a:r>
          </a:p>
        </p:txBody>
      </p:sp>
      <p:pic>
        <p:nvPicPr>
          <p:cNvPr id="375813" name="Picture 11" descr="lamb">
            <a:hlinkClick r:id="rId5"/>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762000" y="381000"/>
            <a:ext cx="1028700" cy="828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75814" name="Picture 1" descr="lamb.jpg"/>
          <p:cNvPicPr>
            <a:picLocks noChangeAspect="1"/>
          </p:cNvPicPr>
          <p:nvPr/>
        </p:nvPicPr>
        <p:blipFill>
          <a:blip r:embed="rId7">
            <a:extLst>
              <a:ext uri="{28A0092B-C50C-407E-A947-70E740481C1C}">
                <a14:useLocalDpi xmlns:a14="http://schemas.microsoft.com/office/drawing/2010/main"/>
              </a:ext>
            </a:extLst>
          </a:blip>
          <a:srcRect/>
          <a:stretch>
            <a:fillRect/>
          </a:stretch>
        </p:blipFill>
        <p:spPr bwMode="auto">
          <a:xfrm>
            <a:off x="-12700" y="1573213"/>
            <a:ext cx="4368800" cy="54752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theme/theme1.xml><?xml version="1.0" encoding="utf-8"?>
<a:theme xmlns:a="http://schemas.openxmlformats.org/drawingml/2006/main" name="Kimono">
  <a:themeElements>
    <a:clrScheme name="Kimono 1">
      <a:dk1>
        <a:srgbClr val="2F1311"/>
      </a:dk1>
      <a:lt1>
        <a:srgbClr val="C16059"/>
      </a:lt1>
      <a:dk2>
        <a:srgbClr val="F7D47D"/>
      </a:dk2>
      <a:lt2>
        <a:srgbClr val="000000"/>
      </a:lt2>
      <a:accent1>
        <a:srgbClr val="D5B781"/>
      </a:accent1>
      <a:accent2>
        <a:srgbClr val="79AF7D"/>
      </a:accent2>
      <a:accent3>
        <a:srgbClr val="DDB6B5"/>
      </a:accent3>
      <a:accent4>
        <a:srgbClr val="270E0D"/>
      </a:accent4>
      <a:accent5>
        <a:srgbClr val="E7D8C1"/>
      </a:accent5>
      <a:accent6>
        <a:srgbClr val="6D9E71"/>
      </a:accent6>
      <a:hlink>
        <a:srgbClr val="F0B854"/>
      </a:hlink>
      <a:folHlink>
        <a:srgbClr val="DC893E"/>
      </a:folHlink>
    </a:clrScheme>
    <a:fontScheme name="Kimon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22"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22" charset="-52"/>
          </a:defRPr>
        </a:defPPr>
      </a:lstStyle>
    </a:lnDef>
  </a:objectDefaults>
  <a:extraClrSchemeLst>
    <a:extraClrScheme>
      <a:clrScheme name="Kimono 1">
        <a:dk1>
          <a:srgbClr val="2F1311"/>
        </a:dk1>
        <a:lt1>
          <a:srgbClr val="C16059"/>
        </a:lt1>
        <a:dk2>
          <a:srgbClr val="F7D47D"/>
        </a:dk2>
        <a:lt2>
          <a:srgbClr val="000000"/>
        </a:lt2>
        <a:accent1>
          <a:srgbClr val="D5B781"/>
        </a:accent1>
        <a:accent2>
          <a:srgbClr val="79AF7D"/>
        </a:accent2>
        <a:accent3>
          <a:srgbClr val="DDB6B5"/>
        </a:accent3>
        <a:accent4>
          <a:srgbClr val="270E0D"/>
        </a:accent4>
        <a:accent5>
          <a:srgbClr val="E7D8C1"/>
        </a:accent5>
        <a:accent6>
          <a:srgbClr val="6D9E71"/>
        </a:accent6>
        <a:hlink>
          <a:srgbClr val="F0B854"/>
        </a:hlink>
        <a:folHlink>
          <a:srgbClr val="DC893E"/>
        </a:folHlink>
      </a:clrScheme>
      <a:clrMap bg1="lt1" tx1="dk1" bg2="lt2" tx2="dk2" accent1="accent1" accent2="accent2" accent3="accent3" accent4="accent4" accent5="accent5" accent6="accent6" hlink="hlink" folHlink="folHlink"/>
    </a:extraClrScheme>
    <a:extraClrScheme>
      <a:clrScheme name="Kimono 2">
        <a:dk1>
          <a:srgbClr val="000000"/>
        </a:dk1>
        <a:lt1>
          <a:srgbClr val="FFFFFF"/>
        </a:lt1>
        <a:dk2>
          <a:srgbClr val="000000"/>
        </a:dk2>
        <a:lt2>
          <a:srgbClr val="F7D47D"/>
        </a:lt2>
        <a:accent1>
          <a:srgbClr val="C19341"/>
        </a:accent1>
        <a:accent2>
          <a:srgbClr val="60A265"/>
        </a:accent2>
        <a:accent3>
          <a:srgbClr val="AAAAAA"/>
        </a:accent3>
        <a:accent4>
          <a:srgbClr val="DADADA"/>
        </a:accent4>
        <a:accent5>
          <a:srgbClr val="DDC8B0"/>
        </a:accent5>
        <a:accent6>
          <a:srgbClr val="56925B"/>
        </a:accent6>
        <a:hlink>
          <a:srgbClr val="EB9F17"/>
        </a:hlink>
        <a:folHlink>
          <a:srgbClr val="CF7625"/>
        </a:folHlink>
      </a:clrScheme>
      <a:clrMap bg1="dk2" tx1="lt1" bg2="dk1" tx2="lt2" accent1="accent1" accent2="accent2" accent3="accent3" accent4="accent4" accent5="accent5" accent6="accent6" hlink="hlink" folHlink="folHlink"/>
    </a:extraClrScheme>
    <a:extraClrScheme>
      <a:clrScheme name="Kimono 3">
        <a:dk1>
          <a:srgbClr val="00002E"/>
        </a:dk1>
        <a:lt1>
          <a:srgbClr val="FFFFFF"/>
        </a:lt1>
        <a:dk2>
          <a:srgbClr val="003399"/>
        </a:dk2>
        <a:lt2>
          <a:srgbClr val="F4BC40"/>
        </a:lt2>
        <a:accent1>
          <a:srgbClr val="9280CC"/>
        </a:accent1>
        <a:accent2>
          <a:srgbClr val="BD51A1"/>
        </a:accent2>
        <a:accent3>
          <a:srgbClr val="AAADCA"/>
        </a:accent3>
        <a:accent4>
          <a:srgbClr val="DADADA"/>
        </a:accent4>
        <a:accent5>
          <a:srgbClr val="C7C0E2"/>
        </a:accent5>
        <a:accent6>
          <a:srgbClr val="AB4991"/>
        </a:accent6>
        <a:hlink>
          <a:srgbClr val="CC66FF"/>
        </a:hlink>
        <a:folHlink>
          <a:srgbClr val="824F99"/>
        </a:folHlink>
      </a:clrScheme>
      <a:clrMap bg1="dk2" tx1="lt1" bg2="dk1" tx2="lt2" accent1="accent1" accent2="accent2" accent3="accent3" accent4="accent4" accent5="accent5" accent6="accent6" hlink="hlink" folHlink="folHlink"/>
    </a:extraClrScheme>
    <a:extraClrScheme>
      <a:clrScheme name="Kimono 4">
        <a:dk1>
          <a:srgbClr val="2F1311"/>
        </a:dk1>
        <a:lt1>
          <a:srgbClr val="7A8E9C"/>
        </a:lt1>
        <a:dk2>
          <a:srgbClr val="FDF4DF"/>
        </a:dk2>
        <a:lt2>
          <a:srgbClr val="3E4A52"/>
        </a:lt2>
        <a:accent1>
          <a:srgbClr val="81ABA0"/>
        </a:accent1>
        <a:accent2>
          <a:srgbClr val="CD817B"/>
        </a:accent2>
        <a:accent3>
          <a:srgbClr val="BEC6CB"/>
        </a:accent3>
        <a:accent4>
          <a:srgbClr val="270E0D"/>
        </a:accent4>
        <a:accent5>
          <a:srgbClr val="C1D2CD"/>
        </a:accent5>
        <a:accent6>
          <a:srgbClr val="BA746F"/>
        </a:accent6>
        <a:hlink>
          <a:srgbClr val="BEBC76"/>
        </a:hlink>
        <a:folHlink>
          <a:srgbClr val="668E69"/>
        </a:folHlink>
      </a:clrScheme>
      <a:clrMap bg1="lt1" tx1="dk1" bg2="lt2" tx2="dk2" accent1="accent1" accent2="accent2" accent3="accent3" accent4="accent4" accent5="accent5" accent6="accent6" hlink="hlink" folHlink="folHlink"/>
    </a:extraClrScheme>
    <a:extraClrScheme>
      <a:clrScheme name="Kimono 5">
        <a:dk1>
          <a:srgbClr val="2F1311"/>
        </a:dk1>
        <a:lt1>
          <a:srgbClr val="7A9C7C"/>
        </a:lt1>
        <a:dk2>
          <a:srgbClr val="FBEBC3"/>
        </a:dk2>
        <a:lt2>
          <a:srgbClr val="3C503D"/>
        </a:lt2>
        <a:accent1>
          <a:srgbClr val="D5B781"/>
        </a:accent1>
        <a:accent2>
          <a:srgbClr val="C16059"/>
        </a:accent2>
        <a:accent3>
          <a:srgbClr val="BECBBF"/>
        </a:accent3>
        <a:accent4>
          <a:srgbClr val="270E0D"/>
        </a:accent4>
        <a:accent5>
          <a:srgbClr val="E7D8C1"/>
        </a:accent5>
        <a:accent6>
          <a:srgbClr val="AF5650"/>
        </a:accent6>
        <a:hlink>
          <a:srgbClr val="F0B854"/>
        </a:hlink>
        <a:folHlink>
          <a:srgbClr val="DC893E"/>
        </a:folHlink>
      </a:clrScheme>
      <a:clrMap bg1="lt1" tx1="dk1" bg2="lt2" tx2="dk2" accent1="accent1" accent2="accent2" accent3="accent3" accent4="accent4" accent5="accent5" accent6="accent6" hlink="hlink" folHlink="folHlink"/>
    </a:extraClrScheme>
    <a:extraClrScheme>
      <a:clrScheme name="Kimono 6">
        <a:dk1>
          <a:srgbClr val="000000"/>
        </a:dk1>
        <a:lt1>
          <a:srgbClr val="D9EFE0"/>
        </a:lt1>
        <a:dk2>
          <a:srgbClr val="30605A"/>
        </a:dk2>
        <a:lt2>
          <a:srgbClr val="15331E"/>
        </a:lt2>
        <a:accent1>
          <a:srgbClr val="A4C6BA"/>
        </a:accent1>
        <a:accent2>
          <a:srgbClr val="558F7D"/>
        </a:accent2>
        <a:accent3>
          <a:srgbClr val="E9F6ED"/>
        </a:accent3>
        <a:accent4>
          <a:srgbClr val="000000"/>
        </a:accent4>
        <a:accent5>
          <a:srgbClr val="CFDFD9"/>
        </a:accent5>
        <a:accent6>
          <a:srgbClr val="4C8171"/>
        </a:accent6>
        <a:hlink>
          <a:srgbClr val="C1C177"/>
        </a:hlink>
        <a:folHlink>
          <a:srgbClr val="A08F5E"/>
        </a:folHlink>
      </a:clrScheme>
      <a:clrMap bg1="lt1" tx1="dk1" bg2="lt2" tx2="dk2" accent1="accent1" accent2="accent2" accent3="accent3" accent4="accent4" accent5="accent5" accent6="accent6" hlink="hlink" folHlink="folHlink"/>
    </a:extraClrScheme>
    <a:extraClrScheme>
      <a:clrScheme name="Kimono 7">
        <a:dk1>
          <a:srgbClr val="2F1311"/>
        </a:dk1>
        <a:lt1>
          <a:srgbClr val="CFC7B5"/>
        </a:lt1>
        <a:dk2>
          <a:srgbClr val="853F35"/>
        </a:dk2>
        <a:lt2>
          <a:srgbClr val="8E7F5E"/>
        </a:lt2>
        <a:accent1>
          <a:srgbClr val="EBD2A5"/>
        </a:accent1>
        <a:accent2>
          <a:srgbClr val="A5C9A8"/>
        </a:accent2>
        <a:accent3>
          <a:srgbClr val="E4E0D7"/>
        </a:accent3>
        <a:accent4>
          <a:srgbClr val="270E0D"/>
        </a:accent4>
        <a:accent5>
          <a:srgbClr val="F3E5CF"/>
        </a:accent5>
        <a:accent6>
          <a:srgbClr val="95B698"/>
        </a:accent6>
        <a:hlink>
          <a:srgbClr val="C68510"/>
        </a:hlink>
        <a:folHlink>
          <a:srgbClr val="E5A871"/>
        </a:folHlink>
      </a:clrScheme>
      <a:clrMap bg1="lt1" tx1="dk1" bg2="lt2" tx2="dk2" accent1="accent1" accent2="accent2" accent3="accent3" accent4="accent4" accent5="accent5" accent6="accent6" hlink="hlink" folHlink="folHlink"/>
    </a:extraClrScheme>
    <a:extraClrScheme>
      <a:clrScheme name="Kimono 8">
        <a:dk1>
          <a:srgbClr val="000000"/>
        </a:dk1>
        <a:lt1>
          <a:srgbClr val="F0EED8"/>
        </a:lt1>
        <a:dk2>
          <a:srgbClr val="666729"/>
        </a:dk2>
        <a:lt2>
          <a:srgbClr val="3F3B19"/>
        </a:lt2>
        <a:accent1>
          <a:srgbClr val="E9D47D"/>
        </a:accent1>
        <a:accent2>
          <a:srgbClr val="D4DD91"/>
        </a:accent2>
        <a:accent3>
          <a:srgbClr val="F6F5E9"/>
        </a:accent3>
        <a:accent4>
          <a:srgbClr val="000000"/>
        </a:accent4>
        <a:accent5>
          <a:srgbClr val="F2E6BF"/>
        </a:accent5>
        <a:accent6>
          <a:srgbClr val="C0C883"/>
        </a:accent6>
        <a:hlink>
          <a:srgbClr val="9D943F"/>
        </a:hlink>
        <a:folHlink>
          <a:srgbClr val="C9C177"/>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2_Story">
  <a:themeElements>
    <a:clrScheme name="Story 1">
      <a:dk1>
        <a:srgbClr val="212121"/>
      </a:dk1>
      <a:lt1>
        <a:srgbClr val="FFFFFF"/>
      </a:lt1>
      <a:dk2>
        <a:srgbClr val="000000"/>
      </a:dk2>
      <a:lt2>
        <a:srgbClr val="CDD4D7"/>
      </a:lt2>
      <a:accent1>
        <a:srgbClr val="1D86CD"/>
      </a:accent1>
      <a:accent2>
        <a:srgbClr val="732E9A"/>
      </a:accent2>
      <a:accent3>
        <a:srgbClr val="AAAAAA"/>
      </a:accent3>
      <a:accent4>
        <a:srgbClr val="DADADA"/>
      </a:accent4>
      <a:accent5>
        <a:srgbClr val="ABC3E3"/>
      </a:accent5>
      <a:accent6>
        <a:srgbClr val="68298B"/>
      </a:accent6>
      <a:hlink>
        <a:srgbClr val="EC4D4D"/>
      </a:hlink>
      <a:folHlink>
        <a:srgbClr val="F8CE8A"/>
      </a:folHlink>
    </a:clrScheme>
    <a:fontScheme name="Story">
      <a:majorFont>
        <a:latin typeface="Calisto MT"/>
        <a:ea typeface="ＭＳ Ｐゴシック"/>
        <a:cs typeface="ＭＳ Ｐゴシック"/>
      </a:majorFont>
      <a:minorFont>
        <a:latin typeface="Calisto MT"/>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0" charset="0"/>
            <a:ea typeface="ＭＳ Ｐゴシック" pitchFamily="-110" charset="-128"/>
            <a:cs typeface="ＭＳ Ｐゴシック" pitchFamily="-11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0" charset="0"/>
            <a:ea typeface="ＭＳ Ｐゴシック" pitchFamily="-110" charset="-128"/>
            <a:cs typeface="ＭＳ Ｐゴシック" pitchFamily="-110" charset="-128"/>
          </a:defRPr>
        </a:defPPr>
      </a:lstStyle>
    </a:lnDef>
  </a:objectDefaults>
  <a:extraClrSchemeLst>
    <a:extraClrScheme>
      <a:clrScheme name="Story 1">
        <a:dk1>
          <a:srgbClr val="212121"/>
        </a:dk1>
        <a:lt1>
          <a:srgbClr val="FFFFFF"/>
        </a:lt1>
        <a:dk2>
          <a:srgbClr val="000000"/>
        </a:dk2>
        <a:lt2>
          <a:srgbClr val="CDD4D7"/>
        </a:lt2>
        <a:accent1>
          <a:srgbClr val="1D86CD"/>
        </a:accent1>
        <a:accent2>
          <a:srgbClr val="732E9A"/>
        </a:accent2>
        <a:accent3>
          <a:srgbClr val="AAAAAA"/>
        </a:accent3>
        <a:accent4>
          <a:srgbClr val="DADADA"/>
        </a:accent4>
        <a:accent5>
          <a:srgbClr val="ABC3E3"/>
        </a:accent5>
        <a:accent6>
          <a:srgbClr val="68298B"/>
        </a:accent6>
        <a:hlink>
          <a:srgbClr val="EC4D4D"/>
        </a:hlink>
        <a:folHlink>
          <a:srgbClr val="F8CE8A"/>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Skyline">
  <a:themeElements>
    <a:clrScheme name="Skyline 2">
      <a:dk1>
        <a:srgbClr val="000000"/>
      </a:dk1>
      <a:lt1>
        <a:srgbClr val="2A3377"/>
      </a:lt1>
      <a:dk2>
        <a:srgbClr val="000000"/>
      </a:dk2>
      <a:lt2>
        <a:srgbClr val="808080"/>
      </a:lt2>
      <a:accent1>
        <a:srgbClr val="99CCFF"/>
      </a:accent1>
      <a:accent2>
        <a:srgbClr val="CCCCFF"/>
      </a:accent2>
      <a:accent3>
        <a:srgbClr val="ACADBD"/>
      </a:accent3>
      <a:accent4>
        <a:srgbClr val="000000"/>
      </a:accent4>
      <a:accent5>
        <a:srgbClr val="CAE2FF"/>
      </a:accent5>
      <a:accent6>
        <a:srgbClr val="B9B9E7"/>
      </a:accent6>
      <a:hlink>
        <a:srgbClr val="3333CC"/>
      </a:hlink>
      <a:folHlink>
        <a:srgbClr val="AF67FF"/>
      </a:folHlink>
    </a:clrScheme>
    <a:fontScheme name="Skyline">
      <a:majorFont>
        <a:latin typeface="Trebuchet MS"/>
        <a:ea typeface="ＭＳ Ｐゴシック"/>
        <a:cs typeface="ＭＳ Ｐゴシック"/>
      </a:majorFont>
      <a:minorFont>
        <a:latin typeface="Trebuchet MS"/>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Skyline 1">
        <a:dk1>
          <a:srgbClr val="000000"/>
        </a:dk1>
        <a:lt1>
          <a:srgbClr val="2A3377"/>
        </a:lt1>
        <a:dk2>
          <a:srgbClr val="000000"/>
        </a:dk2>
        <a:lt2>
          <a:srgbClr val="808080"/>
        </a:lt2>
        <a:accent1>
          <a:srgbClr val="BBE0E3"/>
        </a:accent1>
        <a:accent2>
          <a:srgbClr val="333399"/>
        </a:accent2>
        <a:accent3>
          <a:srgbClr val="ACADBD"/>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kyline 2">
        <a:dk1>
          <a:srgbClr val="000000"/>
        </a:dk1>
        <a:lt1>
          <a:srgbClr val="2A3377"/>
        </a:lt1>
        <a:dk2>
          <a:srgbClr val="000000"/>
        </a:dk2>
        <a:lt2>
          <a:srgbClr val="808080"/>
        </a:lt2>
        <a:accent1>
          <a:srgbClr val="99CCFF"/>
        </a:accent1>
        <a:accent2>
          <a:srgbClr val="CCCCFF"/>
        </a:accent2>
        <a:accent3>
          <a:srgbClr val="ACADBD"/>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kyline 3">
        <a:dk1>
          <a:srgbClr val="000000"/>
        </a:dk1>
        <a:lt1>
          <a:srgbClr val="2A3377"/>
        </a:lt1>
        <a:dk2>
          <a:srgbClr val="000000"/>
        </a:dk2>
        <a:lt2>
          <a:srgbClr val="969696"/>
        </a:lt2>
        <a:accent1>
          <a:srgbClr val="FFFFFF"/>
        </a:accent1>
        <a:accent2>
          <a:srgbClr val="8DC6FF"/>
        </a:accent2>
        <a:accent3>
          <a:srgbClr val="ACADBD"/>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_Office Theme">
  <a:themeElements>
    <a:clrScheme name="1_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1_Office Theme">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0" charset="0"/>
            <a:ea typeface="ＭＳ Ｐゴシック" pitchFamily="-110" charset="-128"/>
            <a:cs typeface="ＭＳ Ｐゴシック" pitchFamily="-11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0" charset="0"/>
            <a:ea typeface="ＭＳ Ｐゴシック" pitchFamily="-110" charset="-128"/>
            <a:cs typeface="ＭＳ Ｐゴシック" pitchFamily="-110" charset="-128"/>
          </a:defRPr>
        </a:defPPr>
      </a:lstStyle>
    </a:lnDef>
  </a:objectDefaults>
  <a:extraClrSchemeLst>
    <a:extraClrScheme>
      <a:clrScheme name="1_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2_Office Theme">
  <a:themeElements>
    <a:clrScheme name="2_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2_Office Theme">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0" charset="0"/>
            <a:ea typeface="ＭＳ Ｐゴシック" pitchFamily="-110" charset="-128"/>
            <a:cs typeface="ＭＳ Ｐゴシック" pitchFamily="-11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0" charset="0"/>
            <a:ea typeface="ＭＳ Ｐゴシック" pitchFamily="-110" charset="-128"/>
            <a:cs typeface="ＭＳ Ｐゴシック" pitchFamily="-110" charset="-128"/>
          </a:defRPr>
        </a:defPPr>
      </a:lstStyle>
    </a:lnDef>
  </a:objectDefaults>
  <a:extraClrSchemeLst>
    <a:extraClrScheme>
      <a:clrScheme name="2_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0" charset="0"/>
            <a:ea typeface="ＭＳ Ｐゴシック" pitchFamily="-110" charset="-128"/>
            <a:cs typeface="ＭＳ Ｐゴシック" pitchFamily="-11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0" charset="0"/>
            <a:ea typeface="ＭＳ Ｐゴシック" pitchFamily="-110" charset="-128"/>
            <a:cs typeface="ＭＳ Ｐゴシック" pitchFamily="-110"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2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0" charset="0"/>
            <a:ea typeface="ＭＳ Ｐゴシック" pitchFamily="-110" charset="-128"/>
            <a:cs typeface="ＭＳ Ｐゴシック" pitchFamily="-11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0" charset="0"/>
            <a:ea typeface="ＭＳ Ｐゴシック" pitchFamily="-110" charset="-128"/>
            <a:cs typeface="ＭＳ Ｐゴシック" pitchFamily="-110" charset="-128"/>
          </a:defRPr>
        </a:defPPr>
      </a:lst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2_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9.xml><?xml version="1.0" encoding="utf-8"?>
<a:theme xmlns:a="http://schemas.openxmlformats.org/drawingml/2006/main" name="3_Default Design">
  <a:themeElements>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Default Design">
      <a:majorFont>
        <a:latin typeface="Arial"/>
        <a:ea typeface="宋体"/>
        <a:cs typeface="宋体"/>
      </a:majorFont>
      <a:minorFont>
        <a:latin typeface="Arial"/>
        <a:ea typeface="宋体"/>
        <a:cs typeface="宋体"/>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
      </a:majorFont>
      <a:minorFont>
        <a:latin typeface="Arial"/>
        <a:ea typeface="ヒラギノ角ゴ Pro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ヒラギノ角ゴ Pro W3" pitchFamily="8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ヒラギノ角ゴ Pro W3" pitchFamily="80"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MEADOW">
  <a:themeElements>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fontScheme name="MEADOW">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MEADOW 1">
        <a:dk1>
          <a:srgbClr val="112208"/>
        </a:dk1>
        <a:lt1>
          <a:srgbClr val="FFFFFF"/>
        </a:lt1>
        <a:dk2>
          <a:srgbClr val="3D541E"/>
        </a:dk2>
        <a:lt2>
          <a:srgbClr val="FFFFFF"/>
        </a:lt2>
        <a:accent1>
          <a:srgbClr val="8BAE6C"/>
        </a:accent1>
        <a:accent2>
          <a:srgbClr val="FF66FF"/>
        </a:accent2>
        <a:accent3>
          <a:srgbClr val="AFB3AB"/>
        </a:accent3>
        <a:accent4>
          <a:srgbClr val="DADADA"/>
        </a:accent4>
        <a:accent5>
          <a:srgbClr val="C4D3BA"/>
        </a:accent5>
        <a:accent6>
          <a:srgbClr val="E75CE7"/>
        </a:accent6>
        <a:hlink>
          <a:srgbClr val="808000"/>
        </a:hlink>
        <a:folHlink>
          <a:srgbClr val="162B0B"/>
        </a:folHlink>
      </a:clrScheme>
      <a:clrMap bg1="dk2" tx1="lt1" bg2="dk1" tx2="lt2" accent1="accent1" accent2="accent2" accent3="accent3" accent4="accent4" accent5="accent5" accent6="accent6" hlink="hlink" folHlink="folHlink"/>
    </a:extraClrScheme>
    <a:extraClrScheme>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clrMap bg1="lt1" tx1="dk1" bg2="lt2" tx2="dk2" accent1="accent1" accent2="accent2" accent3="accent3" accent4="accent4" accent5="accent5" accent6="accent6" hlink="hlink" folHlink="folHlink"/>
    </a:extraClrScheme>
    <a:extraClrScheme>
      <a:clrScheme name="MEADOW 3">
        <a:dk1>
          <a:srgbClr val="000000"/>
        </a:dk1>
        <a:lt1>
          <a:srgbClr val="FFFFFF"/>
        </a:lt1>
        <a:dk2>
          <a:srgbClr val="000000"/>
        </a:dk2>
        <a:lt2>
          <a:srgbClr val="393939"/>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1_MEADOW">
  <a:themeElements>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fontScheme name="MEADOW">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MEADOW 1">
        <a:dk1>
          <a:srgbClr val="112208"/>
        </a:dk1>
        <a:lt1>
          <a:srgbClr val="FFFFFF"/>
        </a:lt1>
        <a:dk2>
          <a:srgbClr val="3D541E"/>
        </a:dk2>
        <a:lt2>
          <a:srgbClr val="FFFFFF"/>
        </a:lt2>
        <a:accent1>
          <a:srgbClr val="8BAE6C"/>
        </a:accent1>
        <a:accent2>
          <a:srgbClr val="FF66FF"/>
        </a:accent2>
        <a:accent3>
          <a:srgbClr val="AFB3AB"/>
        </a:accent3>
        <a:accent4>
          <a:srgbClr val="DADADA"/>
        </a:accent4>
        <a:accent5>
          <a:srgbClr val="C4D3BA"/>
        </a:accent5>
        <a:accent6>
          <a:srgbClr val="E75CE7"/>
        </a:accent6>
        <a:hlink>
          <a:srgbClr val="808000"/>
        </a:hlink>
        <a:folHlink>
          <a:srgbClr val="162B0B"/>
        </a:folHlink>
      </a:clrScheme>
      <a:clrMap bg1="dk2" tx1="lt1" bg2="dk1" tx2="lt2" accent1="accent1" accent2="accent2" accent3="accent3" accent4="accent4" accent5="accent5" accent6="accent6" hlink="hlink" folHlink="folHlink"/>
    </a:extraClrScheme>
    <a:extraClrScheme>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clrMap bg1="lt1" tx1="dk1" bg2="lt2" tx2="dk2" accent1="accent1" accent2="accent2" accent3="accent3" accent4="accent4" accent5="accent5" accent6="accent6" hlink="hlink" folHlink="folHlink"/>
    </a:extraClrScheme>
    <a:extraClrScheme>
      <a:clrScheme name="MEADOW 3">
        <a:dk1>
          <a:srgbClr val="000000"/>
        </a:dk1>
        <a:lt1>
          <a:srgbClr val="FFFFFF"/>
        </a:lt1>
        <a:dk2>
          <a:srgbClr val="000000"/>
        </a:dk2>
        <a:lt2>
          <a:srgbClr val="393939"/>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Crumple">
  <a:themeElements>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fontScheme name="Crumple">
      <a:majorFont>
        <a:latin typeface="Trebuchet MS"/>
        <a:ea typeface="Osaka"/>
        <a:cs typeface="Osaka"/>
      </a:majorFont>
      <a:minorFont>
        <a:latin typeface="Trebuchet MS"/>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5_Default Design">
  <a:themeElements>
    <a:clrScheme name="5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5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6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600" b="0" i="0" u="none" strike="noStrike" cap="none" normalizeH="0" baseline="0">
            <a:ln>
              <a:noFill/>
            </a:ln>
            <a:solidFill>
              <a:schemeClr val="tx1"/>
            </a:solidFill>
            <a:effectLst/>
            <a:latin typeface="Times New Roman" charset="0"/>
          </a:defRPr>
        </a:defPPr>
      </a:lstStyle>
    </a:lnDef>
  </a:objectDefaults>
  <a:extraClrSchemeLst>
    <a:extraClrScheme>
      <a:clrScheme name="5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5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5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5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5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5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5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5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5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5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5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5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3_Story">
  <a:themeElements>
    <a:clrScheme name="Story 1">
      <a:dk1>
        <a:srgbClr val="212121"/>
      </a:dk1>
      <a:lt1>
        <a:srgbClr val="FFFFFF"/>
      </a:lt1>
      <a:dk2>
        <a:srgbClr val="000000"/>
      </a:dk2>
      <a:lt2>
        <a:srgbClr val="CDD4D7"/>
      </a:lt2>
      <a:accent1>
        <a:srgbClr val="1D86CD"/>
      </a:accent1>
      <a:accent2>
        <a:srgbClr val="732E9A"/>
      </a:accent2>
      <a:accent3>
        <a:srgbClr val="AAAAAA"/>
      </a:accent3>
      <a:accent4>
        <a:srgbClr val="DADADA"/>
      </a:accent4>
      <a:accent5>
        <a:srgbClr val="ABC3E3"/>
      </a:accent5>
      <a:accent6>
        <a:srgbClr val="68298B"/>
      </a:accent6>
      <a:hlink>
        <a:srgbClr val="EC4D4D"/>
      </a:hlink>
      <a:folHlink>
        <a:srgbClr val="F8CE8A"/>
      </a:folHlink>
    </a:clrScheme>
    <a:fontScheme name="Story">
      <a:majorFont>
        <a:latin typeface="Calisto MT"/>
        <a:ea typeface="ＭＳ Ｐゴシック"/>
        <a:cs typeface="ＭＳ Ｐゴシック"/>
      </a:majorFont>
      <a:minorFont>
        <a:latin typeface="Calisto MT"/>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non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non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Story 1">
        <a:dk1>
          <a:srgbClr val="212121"/>
        </a:dk1>
        <a:lt1>
          <a:srgbClr val="FFFFFF"/>
        </a:lt1>
        <a:dk2>
          <a:srgbClr val="000000"/>
        </a:dk2>
        <a:lt2>
          <a:srgbClr val="CDD4D7"/>
        </a:lt2>
        <a:accent1>
          <a:srgbClr val="1D86CD"/>
        </a:accent1>
        <a:accent2>
          <a:srgbClr val="732E9A"/>
        </a:accent2>
        <a:accent3>
          <a:srgbClr val="AAAAAA"/>
        </a:accent3>
        <a:accent4>
          <a:srgbClr val="DADADA"/>
        </a:accent4>
        <a:accent5>
          <a:srgbClr val="ABC3E3"/>
        </a:accent5>
        <a:accent6>
          <a:srgbClr val="68298B"/>
        </a:accent6>
        <a:hlink>
          <a:srgbClr val="EC4D4D"/>
        </a:hlink>
        <a:folHlink>
          <a:srgbClr val="F8CE8A"/>
        </a:folHlink>
      </a:clrScheme>
      <a:clrMap bg1="dk2" tx1="lt1" bg2="dk1" tx2="lt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1_Skyline">
  <a:themeElements>
    <a:clrScheme name="Skyline 2">
      <a:dk1>
        <a:srgbClr val="000000"/>
      </a:dk1>
      <a:lt1>
        <a:srgbClr val="2A3377"/>
      </a:lt1>
      <a:dk2>
        <a:srgbClr val="000000"/>
      </a:dk2>
      <a:lt2>
        <a:srgbClr val="808080"/>
      </a:lt2>
      <a:accent1>
        <a:srgbClr val="99CCFF"/>
      </a:accent1>
      <a:accent2>
        <a:srgbClr val="CCCCFF"/>
      </a:accent2>
      <a:accent3>
        <a:srgbClr val="ACADBD"/>
      </a:accent3>
      <a:accent4>
        <a:srgbClr val="000000"/>
      </a:accent4>
      <a:accent5>
        <a:srgbClr val="CAE2FF"/>
      </a:accent5>
      <a:accent6>
        <a:srgbClr val="B9B9E7"/>
      </a:accent6>
      <a:hlink>
        <a:srgbClr val="3333CC"/>
      </a:hlink>
      <a:folHlink>
        <a:srgbClr val="AF67FF"/>
      </a:folHlink>
    </a:clrScheme>
    <a:fontScheme name="Skyline">
      <a:majorFont>
        <a:latin typeface="Trebuchet MS"/>
        <a:ea typeface="ＭＳ Ｐゴシック"/>
        <a:cs typeface="ＭＳ Ｐゴシック"/>
      </a:majorFont>
      <a:minorFont>
        <a:latin typeface="Trebuchet MS"/>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0" charset="0"/>
            <a:ea typeface="ＭＳ Ｐゴシック" pitchFamily="-110" charset="-128"/>
            <a:cs typeface="ＭＳ Ｐゴシック" pitchFamily="-11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0" charset="0"/>
            <a:ea typeface="ＭＳ Ｐゴシック" pitchFamily="-110" charset="-128"/>
            <a:cs typeface="ＭＳ Ｐゴシック" pitchFamily="-110" charset="-128"/>
          </a:defRPr>
        </a:defPPr>
      </a:lstStyle>
    </a:lnDef>
  </a:objectDefaults>
  <a:extraClrSchemeLst>
    <a:extraClrScheme>
      <a:clrScheme name="Skyline 1">
        <a:dk1>
          <a:srgbClr val="000000"/>
        </a:dk1>
        <a:lt1>
          <a:srgbClr val="2A3377"/>
        </a:lt1>
        <a:dk2>
          <a:srgbClr val="000000"/>
        </a:dk2>
        <a:lt2>
          <a:srgbClr val="808080"/>
        </a:lt2>
        <a:accent1>
          <a:srgbClr val="BBE0E3"/>
        </a:accent1>
        <a:accent2>
          <a:srgbClr val="333399"/>
        </a:accent2>
        <a:accent3>
          <a:srgbClr val="ACADBD"/>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kyline 2">
        <a:dk1>
          <a:srgbClr val="000000"/>
        </a:dk1>
        <a:lt1>
          <a:srgbClr val="2A3377"/>
        </a:lt1>
        <a:dk2>
          <a:srgbClr val="000000"/>
        </a:dk2>
        <a:lt2>
          <a:srgbClr val="808080"/>
        </a:lt2>
        <a:accent1>
          <a:srgbClr val="99CCFF"/>
        </a:accent1>
        <a:accent2>
          <a:srgbClr val="CCCCFF"/>
        </a:accent2>
        <a:accent3>
          <a:srgbClr val="ACADBD"/>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kyline 3">
        <a:dk1>
          <a:srgbClr val="000000"/>
        </a:dk1>
        <a:lt1>
          <a:srgbClr val="2A3377"/>
        </a:lt1>
        <a:dk2>
          <a:srgbClr val="000000"/>
        </a:dk2>
        <a:lt2>
          <a:srgbClr val="969696"/>
        </a:lt2>
        <a:accent1>
          <a:srgbClr val="FFFFFF"/>
        </a:accent1>
        <a:accent2>
          <a:srgbClr val="8DC6FF"/>
        </a:accent2>
        <a:accent3>
          <a:srgbClr val="ACADBD"/>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
      </a:majorFont>
      <a:minorFont>
        <a:latin typeface="Arial"/>
        <a:ea typeface="ヒラギノ角ゴ Pro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ヒラギノ角ゴ Pro W3" pitchFamily="8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ヒラギノ角ゴ Pro W3" pitchFamily="80"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2_MEADOW">
  <a:themeElements>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fontScheme name="MEADOW">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MEADOW 1">
        <a:dk1>
          <a:srgbClr val="112208"/>
        </a:dk1>
        <a:lt1>
          <a:srgbClr val="FFFFFF"/>
        </a:lt1>
        <a:dk2>
          <a:srgbClr val="3D541E"/>
        </a:dk2>
        <a:lt2>
          <a:srgbClr val="FFFFFF"/>
        </a:lt2>
        <a:accent1>
          <a:srgbClr val="8BAE6C"/>
        </a:accent1>
        <a:accent2>
          <a:srgbClr val="FF66FF"/>
        </a:accent2>
        <a:accent3>
          <a:srgbClr val="AFB3AB"/>
        </a:accent3>
        <a:accent4>
          <a:srgbClr val="DADADA"/>
        </a:accent4>
        <a:accent5>
          <a:srgbClr val="C4D3BA"/>
        </a:accent5>
        <a:accent6>
          <a:srgbClr val="E75CE7"/>
        </a:accent6>
        <a:hlink>
          <a:srgbClr val="808000"/>
        </a:hlink>
        <a:folHlink>
          <a:srgbClr val="162B0B"/>
        </a:folHlink>
      </a:clrScheme>
      <a:clrMap bg1="dk2" tx1="lt1" bg2="dk1" tx2="lt2" accent1="accent1" accent2="accent2" accent3="accent3" accent4="accent4" accent5="accent5" accent6="accent6" hlink="hlink" folHlink="folHlink"/>
    </a:extraClrScheme>
    <a:extraClrScheme>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clrMap bg1="lt1" tx1="dk1" bg2="lt2" tx2="dk2" accent1="accent1" accent2="accent2" accent3="accent3" accent4="accent4" accent5="accent5" accent6="accent6" hlink="hlink" folHlink="folHlink"/>
    </a:extraClrScheme>
    <a:extraClrScheme>
      <a:clrScheme name="MEADOW 3">
        <a:dk1>
          <a:srgbClr val="000000"/>
        </a:dk1>
        <a:lt1>
          <a:srgbClr val="FFFFFF"/>
        </a:lt1>
        <a:dk2>
          <a:srgbClr val="000000"/>
        </a:dk2>
        <a:lt2>
          <a:srgbClr val="393939"/>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Kimono">
  <a:themeElements>
    <a:clrScheme name="Kimono 1">
      <a:dk1>
        <a:srgbClr val="2F1311"/>
      </a:dk1>
      <a:lt1>
        <a:srgbClr val="C16059"/>
      </a:lt1>
      <a:dk2>
        <a:srgbClr val="F7D47D"/>
      </a:dk2>
      <a:lt2>
        <a:srgbClr val="000000"/>
      </a:lt2>
      <a:accent1>
        <a:srgbClr val="D5B781"/>
      </a:accent1>
      <a:accent2>
        <a:srgbClr val="79AF7D"/>
      </a:accent2>
      <a:accent3>
        <a:srgbClr val="DDB6B5"/>
      </a:accent3>
      <a:accent4>
        <a:srgbClr val="270E0D"/>
      </a:accent4>
      <a:accent5>
        <a:srgbClr val="E7D8C1"/>
      </a:accent5>
      <a:accent6>
        <a:srgbClr val="6D9E71"/>
      </a:accent6>
      <a:hlink>
        <a:srgbClr val="F0B854"/>
      </a:hlink>
      <a:folHlink>
        <a:srgbClr val="DC893E"/>
      </a:folHlink>
    </a:clrScheme>
    <a:fontScheme name="Kimon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22"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22" charset="-52"/>
          </a:defRPr>
        </a:defPPr>
      </a:lstStyle>
    </a:lnDef>
  </a:objectDefaults>
  <a:extraClrSchemeLst>
    <a:extraClrScheme>
      <a:clrScheme name="Kimono 1">
        <a:dk1>
          <a:srgbClr val="2F1311"/>
        </a:dk1>
        <a:lt1>
          <a:srgbClr val="C16059"/>
        </a:lt1>
        <a:dk2>
          <a:srgbClr val="F7D47D"/>
        </a:dk2>
        <a:lt2>
          <a:srgbClr val="000000"/>
        </a:lt2>
        <a:accent1>
          <a:srgbClr val="D5B781"/>
        </a:accent1>
        <a:accent2>
          <a:srgbClr val="79AF7D"/>
        </a:accent2>
        <a:accent3>
          <a:srgbClr val="DDB6B5"/>
        </a:accent3>
        <a:accent4>
          <a:srgbClr val="270E0D"/>
        </a:accent4>
        <a:accent5>
          <a:srgbClr val="E7D8C1"/>
        </a:accent5>
        <a:accent6>
          <a:srgbClr val="6D9E71"/>
        </a:accent6>
        <a:hlink>
          <a:srgbClr val="F0B854"/>
        </a:hlink>
        <a:folHlink>
          <a:srgbClr val="DC893E"/>
        </a:folHlink>
      </a:clrScheme>
      <a:clrMap bg1="lt1" tx1="dk1" bg2="lt2" tx2="dk2" accent1="accent1" accent2="accent2" accent3="accent3" accent4="accent4" accent5="accent5" accent6="accent6" hlink="hlink" folHlink="folHlink"/>
    </a:extraClrScheme>
    <a:extraClrScheme>
      <a:clrScheme name="Kimono 2">
        <a:dk1>
          <a:srgbClr val="000000"/>
        </a:dk1>
        <a:lt1>
          <a:srgbClr val="FFFFFF"/>
        </a:lt1>
        <a:dk2>
          <a:srgbClr val="000000"/>
        </a:dk2>
        <a:lt2>
          <a:srgbClr val="F7D47D"/>
        </a:lt2>
        <a:accent1>
          <a:srgbClr val="C19341"/>
        </a:accent1>
        <a:accent2>
          <a:srgbClr val="60A265"/>
        </a:accent2>
        <a:accent3>
          <a:srgbClr val="AAAAAA"/>
        </a:accent3>
        <a:accent4>
          <a:srgbClr val="DADADA"/>
        </a:accent4>
        <a:accent5>
          <a:srgbClr val="DDC8B0"/>
        </a:accent5>
        <a:accent6>
          <a:srgbClr val="56925B"/>
        </a:accent6>
        <a:hlink>
          <a:srgbClr val="EB9F17"/>
        </a:hlink>
        <a:folHlink>
          <a:srgbClr val="CF7625"/>
        </a:folHlink>
      </a:clrScheme>
      <a:clrMap bg1="dk2" tx1="lt1" bg2="dk1" tx2="lt2" accent1="accent1" accent2="accent2" accent3="accent3" accent4="accent4" accent5="accent5" accent6="accent6" hlink="hlink" folHlink="folHlink"/>
    </a:extraClrScheme>
    <a:extraClrScheme>
      <a:clrScheme name="Kimono 3">
        <a:dk1>
          <a:srgbClr val="00002E"/>
        </a:dk1>
        <a:lt1>
          <a:srgbClr val="FFFFFF"/>
        </a:lt1>
        <a:dk2>
          <a:srgbClr val="003399"/>
        </a:dk2>
        <a:lt2>
          <a:srgbClr val="F4BC40"/>
        </a:lt2>
        <a:accent1>
          <a:srgbClr val="9280CC"/>
        </a:accent1>
        <a:accent2>
          <a:srgbClr val="BD51A1"/>
        </a:accent2>
        <a:accent3>
          <a:srgbClr val="AAADCA"/>
        </a:accent3>
        <a:accent4>
          <a:srgbClr val="DADADA"/>
        </a:accent4>
        <a:accent5>
          <a:srgbClr val="C7C0E2"/>
        </a:accent5>
        <a:accent6>
          <a:srgbClr val="AB4991"/>
        </a:accent6>
        <a:hlink>
          <a:srgbClr val="CC66FF"/>
        </a:hlink>
        <a:folHlink>
          <a:srgbClr val="824F99"/>
        </a:folHlink>
      </a:clrScheme>
      <a:clrMap bg1="dk2" tx1="lt1" bg2="dk1" tx2="lt2" accent1="accent1" accent2="accent2" accent3="accent3" accent4="accent4" accent5="accent5" accent6="accent6" hlink="hlink" folHlink="folHlink"/>
    </a:extraClrScheme>
    <a:extraClrScheme>
      <a:clrScheme name="Kimono 4">
        <a:dk1>
          <a:srgbClr val="2F1311"/>
        </a:dk1>
        <a:lt1>
          <a:srgbClr val="7A8E9C"/>
        </a:lt1>
        <a:dk2>
          <a:srgbClr val="FDF4DF"/>
        </a:dk2>
        <a:lt2>
          <a:srgbClr val="3E4A52"/>
        </a:lt2>
        <a:accent1>
          <a:srgbClr val="81ABA0"/>
        </a:accent1>
        <a:accent2>
          <a:srgbClr val="CD817B"/>
        </a:accent2>
        <a:accent3>
          <a:srgbClr val="BEC6CB"/>
        </a:accent3>
        <a:accent4>
          <a:srgbClr val="270E0D"/>
        </a:accent4>
        <a:accent5>
          <a:srgbClr val="C1D2CD"/>
        </a:accent5>
        <a:accent6>
          <a:srgbClr val="BA746F"/>
        </a:accent6>
        <a:hlink>
          <a:srgbClr val="BEBC76"/>
        </a:hlink>
        <a:folHlink>
          <a:srgbClr val="668E69"/>
        </a:folHlink>
      </a:clrScheme>
      <a:clrMap bg1="lt1" tx1="dk1" bg2="lt2" tx2="dk2" accent1="accent1" accent2="accent2" accent3="accent3" accent4="accent4" accent5="accent5" accent6="accent6" hlink="hlink" folHlink="folHlink"/>
    </a:extraClrScheme>
    <a:extraClrScheme>
      <a:clrScheme name="Kimono 5">
        <a:dk1>
          <a:srgbClr val="2F1311"/>
        </a:dk1>
        <a:lt1>
          <a:srgbClr val="7A9C7C"/>
        </a:lt1>
        <a:dk2>
          <a:srgbClr val="FBEBC3"/>
        </a:dk2>
        <a:lt2>
          <a:srgbClr val="3C503D"/>
        </a:lt2>
        <a:accent1>
          <a:srgbClr val="D5B781"/>
        </a:accent1>
        <a:accent2>
          <a:srgbClr val="C16059"/>
        </a:accent2>
        <a:accent3>
          <a:srgbClr val="BECBBF"/>
        </a:accent3>
        <a:accent4>
          <a:srgbClr val="270E0D"/>
        </a:accent4>
        <a:accent5>
          <a:srgbClr val="E7D8C1"/>
        </a:accent5>
        <a:accent6>
          <a:srgbClr val="AF5650"/>
        </a:accent6>
        <a:hlink>
          <a:srgbClr val="F0B854"/>
        </a:hlink>
        <a:folHlink>
          <a:srgbClr val="DC893E"/>
        </a:folHlink>
      </a:clrScheme>
      <a:clrMap bg1="lt1" tx1="dk1" bg2="lt2" tx2="dk2" accent1="accent1" accent2="accent2" accent3="accent3" accent4="accent4" accent5="accent5" accent6="accent6" hlink="hlink" folHlink="folHlink"/>
    </a:extraClrScheme>
    <a:extraClrScheme>
      <a:clrScheme name="Kimono 6">
        <a:dk1>
          <a:srgbClr val="000000"/>
        </a:dk1>
        <a:lt1>
          <a:srgbClr val="D9EFE0"/>
        </a:lt1>
        <a:dk2>
          <a:srgbClr val="30605A"/>
        </a:dk2>
        <a:lt2>
          <a:srgbClr val="15331E"/>
        </a:lt2>
        <a:accent1>
          <a:srgbClr val="A4C6BA"/>
        </a:accent1>
        <a:accent2>
          <a:srgbClr val="558F7D"/>
        </a:accent2>
        <a:accent3>
          <a:srgbClr val="E9F6ED"/>
        </a:accent3>
        <a:accent4>
          <a:srgbClr val="000000"/>
        </a:accent4>
        <a:accent5>
          <a:srgbClr val="CFDFD9"/>
        </a:accent5>
        <a:accent6>
          <a:srgbClr val="4C8171"/>
        </a:accent6>
        <a:hlink>
          <a:srgbClr val="C1C177"/>
        </a:hlink>
        <a:folHlink>
          <a:srgbClr val="A08F5E"/>
        </a:folHlink>
      </a:clrScheme>
      <a:clrMap bg1="lt1" tx1="dk1" bg2="lt2" tx2="dk2" accent1="accent1" accent2="accent2" accent3="accent3" accent4="accent4" accent5="accent5" accent6="accent6" hlink="hlink" folHlink="folHlink"/>
    </a:extraClrScheme>
    <a:extraClrScheme>
      <a:clrScheme name="Kimono 7">
        <a:dk1>
          <a:srgbClr val="2F1311"/>
        </a:dk1>
        <a:lt1>
          <a:srgbClr val="CFC7B5"/>
        </a:lt1>
        <a:dk2>
          <a:srgbClr val="853F35"/>
        </a:dk2>
        <a:lt2>
          <a:srgbClr val="8E7F5E"/>
        </a:lt2>
        <a:accent1>
          <a:srgbClr val="EBD2A5"/>
        </a:accent1>
        <a:accent2>
          <a:srgbClr val="A5C9A8"/>
        </a:accent2>
        <a:accent3>
          <a:srgbClr val="E4E0D7"/>
        </a:accent3>
        <a:accent4>
          <a:srgbClr val="270E0D"/>
        </a:accent4>
        <a:accent5>
          <a:srgbClr val="F3E5CF"/>
        </a:accent5>
        <a:accent6>
          <a:srgbClr val="95B698"/>
        </a:accent6>
        <a:hlink>
          <a:srgbClr val="C68510"/>
        </a:hlink>
        <a:folHlink>
          <a:srgbClr val="E5A871"/>
        </a:folHlink>
      </a:clrScheme>
      <a:clrMap bg1="lt1" tx1="dk1" bg2="lt2" tx2="dk2" accent1="accent1" accent2="accent2" accent3="accent3" accent4="accent4" accent5="accent5" accent6="accent6" hlink="hlink" folHlink="folHlink"/>
    </a:extraClrScheme>
    <a:extraClrScheme>
      <a:clrScheme name="Kimono 8">
        <a:dk1>
          <a:srgbClr val="000000"/>
        </a:dk1>
        <a:lt1>
          <a:srgbClr val="F0EED8"/>
        </a:lt1>
        <a:dk2>
          <a:srgbClr val="666729"/>
        </a:dk2>
        <a:lt2>
          <a:srgbClr val="3F3B19"/>
        </a:lt2>
        <a:accent1>
          <a:srgbClr val="E9D47D"/>
        </a:accent1>
        <a:accent2>
          <a:srgbClr val="D4DD91"/>
        </a:accent2>
        <a:accent3>
          <a:srgbClr val="F6F5E9"/>
        </a:accent3>
        <a:accent4>
          <a:srgbClr val="000000"/>
        </a:accent4>
        <a:accent5>
          <a:srgbClr val="F2E6BF"/>
        </a:accent5>
        <a:accent6>
          <a:srgbClr val="C0C883"/>
        </a:accent6>
        <a:hlink>
          <a:srgbClr val="9D943F"/>
        </a:hlink>
        <a:folHlink>
          <a:srgbClr val="C9C177"/>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1_Balance">
  <a:themeElements>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fontScheme name="Balance">
      <a:majorFont>
        <a:latin typeface="Arial"/>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07"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07" charset="-52"/>
          </a:defRPr>
        </a:defPPr>
      </a:lstStyle>
    </a:lnDef>
  </a:objectDefaults>
  <a:extraClrSchemeLst>
    <a:extraClrScheme>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clrMap bg1="dk2" tx1="lt1" bg2="dk1" tx2="lt2" accent1="accent1" accent2="accent2" accent3="accent3" accent4="accent4" accent5="accent5" accent6="accent6" hlink="hlink" folHlink="folHlink"/>
    </a:extraClrScheme>
    <a:extraClrScheme>
      <a:clrScheme name="Balance 2">
        <a:dk1>
          <a:srgbClr val="660000"/>
        </a:dk1>
        <a:lt1>
          <a:srgbClr val="FFFFFF"/>
        </a:lt1>
        <a:dk2>
          <a:srgbClr val="800000"/>
        </a:dk2>
        <a:lt2>
          <a:srgbClr val="FFFFCC"/>
        </a:lt2>
        <a:accent1>
          <a:srgbClr val="CC6600"/>
        </a:accent1>
        <a:accent2>
          <a:srgbClr val="BE7960"/>
        </a:accent2>
        <a:accent3>
          <a:srgbClr val="C0AAAA"/>
        </a:accent3>
        <a:accent4>
          <a:srgbClr val="DADADA"/>
        </a:accent4>
        <a:accent5>
          <a:srgbClr val="E2B8AA"/>
        </a:accent5>
        <a:accent6>
          <a:srgbClr val="AC6D56"/>
        </a:accent6>
        <a:hlink>
          <a:srgbClr val="FFFF99"/>
        </a:hlink>
        <a:folHlink>
          <a:srgbClr val="E5B325"/>
        </a:folHlink>
      </a:clrScheme>
      <a:clrMap bg1="dk2" tx1="lt1" bg2="dk1" tx2="lt2" accent1="accent1" accent2="accent2" accent3="accent3" accent4="accent4" accent5="accent5" accent6="accent6" hlink="hlink" folHlink="folHlink"/>
    </a:extraClrScheme>
    <a:extraClrScheme>
      <a:clrScheme name="Balance 3">
        <a:dk1>
          <a:srgbClr val="003300"/>
        </a:dk1>
        <a:lt1>
          <a:srgbClr val="FFFFFF"/>
        </a:lt1>
        <a:dk2>
          <a:srgbClr val="4D6A2A"/>
        </a:dk2>
        <a:lt2>
          <a:srgbClr val="CCFF99"/>
        </a:lt2>
        <a:accent1>
          <a:srgbClr val="2EB62E"/>
        </a:accent1>
        <a:accent2>
          <a:srgbClr val="527C3A"/>
        </a:accent2>
        <a:accent3>
          <a:srgbClr val="B2B9AC"/>
        </a:accent3>
        <a:accent4>
          <a:srgbClr val="DADADA"/>
        </a:accent4>
        <a:accent5>
          <a:srgbClr val="ADD7AD"/>
        </a:accent5>
        <a:accent6>
          <a:srgbClr val="497034"/>
        </a:accent6>
        <a:hlink>
          <a:srgbClr val="DDD800"/>
        </a:hlink>
        <a:folHlink>
          <a:srgbClr val="009999"/>
        </a:folHlink>
      </a:clrScheme>
      <a:clrMap bg1="dk2" tx1="lt1" bg2="dk1" tx2="lt2" accent1="accent1" accent2="accent2" accent3="accent3" accent4="accent4" accent5="accent5" accent6="accent6" hlink="hlink" folHlink="folHlink"/>
    </a:extraClrScheme>
    <a:extraClrScheme>
      <a:clrScheme name="Balance 4">
        <a:dk1>
          <a:srgbClr val="005A58"/>
        </a:dk1>
        <a:lt1>
          <a:srgbClr val="FFFFFF"/>
        </a:lt1>
        <a:dk2>
          <a:srgbClr val="00716E"/>
        </a:dk2>
        <a:lt2>
          <a:srgbClr val="FFFF99"/>
        </a:lt2>
        <a:accent1>
          <a:srgbClr val="2DB3B0"/>
        </a:accent1>
        <a:accent2>
          <a:srgbClr val="6D6FC7"/>
        </a:accent2>
        <a:accent3>
          <a:srgbClr val="AABBBA"/>
        </a:accent3>
        <a:accent4>
          <a:srgbClr val="DADADA"/>
        </a:accent4>
        <a:accent5>
          <a:srgbClr val="ADD6D4"/>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lance 5">
        <a:dk1>
          <a:srgbClr val="003366"/>
        </a:dk1>
        <a:lt1>
          <a:srgbClr val="FFFFFF"/>
        </a:lt1>
        <a:dk2>
          <a:srgbClr val="2B5481"/>
        </a:dk2>
        <a:lt2>
          <a:srgbClr val="E5FFFF"/>
        </a:lt2>
        <a:accent1>
          <a:srgbClr val="336699"/>
        </a:accent1>
        <a:accent2>
          <a:srgbClr val="00B000"/>
        </a:accent2>
        <a:accent3>
          <a:srgbClr val="ACB3C1"/>
        </a:accent3>
        <a:accent4>
          <a:srgbClr val="DADADA"/>
        </a:accent4>
        <a:accent5>
          <a:srgbClr val="ADB8CA"/>
        </a:accent5>
        <a:accent6>
          <a:srgbClr val="009F00"/>
        </a:accent6>
        <a:hlink>
          <a:srgbClr val="00CCFF"/>
        </a:hlink>
        <a:folHlink>
          <a:srgbClr val="B5FFFB"/>
        </a:folHlink>
      </a:clrScheme>
      <a:clrMap bg1="dk2" tx1="lt1" bg2="dk1" tx2="lt2" accent1="accent1" accent2="accent2" accent3="accent3" accent4="accent4" accent5="accent5" accent6="accent6" hlink="hlink" folHlink="folHlink"/>
    </a:extraClrScheme>
    <a:extraClrScheme>
      <a:clrScheme name="Balance 6">
        <a:dk1>
          <a:srgbClr val="2F2D25"/>
        </a:dk1>
        <a:lt1>
          <a:srgbClr val="FFFFFF"/>
        </a:lt1>
        <a:dk2>
          <a:srgbClr val="656151"/>
        </a:dk2>
        <a:lt2>
          <a:srgbClr val="FFFFCC"/>
        </a:lt2>
        <a:accent1>
          <a:srgbClr val="818173"/>
        </a:accent1>
        <a:accent2>
          <a:srgbClr val="809EA8"/>
        </a:accent2>
        <a:accent3>
          <a:srgbClr val="B8B7B3"/>
        </a:accent3>
        <a:accent4>
          <a:srgbClr val="DADADA"/>
        </a:accent4>
        <a:accent5>
          <a:srgbClr val="C1C1BC"/>
        </a:accent5>
        <a:accent6>
          <a:srgbClr val="738F98"/>
        </a:accent6>
        <a:hlink>
          <a:srgbClr val="E2C86A"/>
        </a:hlink>
        <a:folHlink>
          <a:srgbClr val="B7B6A3"/>
        </a:folHlink>
      </a:clrScheme>
      <a:clrMap bg1="dk2" tx1="lt1" bg2="dk1" tx2="lt2" accent1="accent1" accent2="accent2" accent3="accent3" accent4="accent4" accent5="accent5" accent6="accent6" hlink="hlink" folHlink="folHlink"/>
    </a:extraClrScheme>
    <a:extraClrScheme>
      <a:clrScheme name="Balance 7">
        <a:dk1>
          <a:srgbClr val="B4AF80"/>
        </a:dk1>
        <a:lt1>
          <a:srgbClr val="FFFFFF"/>
        </a:lt1>
        <a:dk2>
          <a:srgbClr val="C8C6A2"/>
        </a:dk2>
        <a:lt2>
          <a:srgbClr val="827F4C"/>
        </a:lt2>
        <a:accent1>
          <a:srgbClr val="7C784E"/>
        </a:accent1>
        <a:accent2>
          <a:srgbClr val="A2A4AC"/>
        </a:accent2>
        <a:accent3>
          <a:srgbClr val="E0DFCE"/>
        </a:accent3>
        <a:accent4>
          <a:srgbClr val="DADADA"/>
        </a:accent4>
        <a:accent5>
          <a:srgbClr val="BFBEB2"/>
        </a:accent5>
        <a:accent6>
          <a:srgbClr val="92949B"/>
        </a:accent6>
        <a:hlink>
          <a:srgbClr val="33CCCC"/>
        </a:hlink>
        <a:folHlink>
          <a:srgbClr val="009999"/>
        </a:folHlink>
      </a:clrScheme>
      <a:clrMap bg1="dk2" tx1="lt1" bg2="dk1" tx2="lt2" accent1="accent1" accent2="accent2" accent3="accent3" accent4="accent4" accent5="accent5" accent6="accent6" hlink="hlink" folHlink="folHlink"/>
    </a:extraClrScheme>
    <a:extraClrScheme>
      <a:clrScheme name="Balance 8">
        <a:dk1>
          <a:srgbClr val="000000"/>
        </a:dk1>
        <a:lt1>
          <a:srgbClr val="DDDDDD"/>
        </a:lt1>
        <a:dk2>
          <a:srgbClr val="000000"/>
        </a:dk2>
        <a:lt2>
          <a:srgbClr val="B8B7D1"/>
        </a:lt2>
        <a:accent1>
          <a:srgbClr val="F1F0F4"/>
        </a:accent1>
        <a:accent2>
          <a:srgbClr val="C1BCFC"/>
        </a:accent2>
        <a:accent3>
          <a:srgbClr val="EBEBEB"/>
        </a:accent3>
        <a:accent4>
          <a:srgbClr val="000000"/>
        </a:accent4>
        <a:accent5>
          <a:srgbClr val="F7F6F8"/>
        </a:accent5>
        <a:accent6>
          <a:srgbClr val="AFAAE4"/>
        </a:accent6>
        <a:hlink>
          <a:srgbClr val="5454C6"/>
        </a:hlink>
        <a:folHlink>
          <a:srgbClr val="6A6F86"/>
        </a:folHlink>
      </a:clrScheme>
      <a:clrMap bg1="lt1" tx1="dk1" bg2="lt2" tx2="dk2" accent1="accent1" accent2="accent2" accent3="accent3" accent4="accent4" accent5="accent5" accent6="accent6" hlink="hlink" folHlink="folHlink"/>
    </a:extraClrScheme>
    <a:extraClrScheme>
      <a:clrScheme name="Balance 9">
        <a:dk1>
          <a:srgbClr val="000000"/>
        </a:dk1>
        <a:lt1>
          <a:srgbClr val="FFFFFF"/>
        </a:lt1>
        <a:dk2>
          <a:srgbClr val="00A29E"/>
        </a:dk2>
        <a:lt2>
          <a:srgbClr val="CBCBCB"/>
        </a:lt2>
        <a:accent1>
          <a:srgbClr val="E5E5FF"/>
        </a:accent1>
        <a:accent2>
          <a:srgbClr val="79CD6B"/>
        </a:accent2>
        <a:accent3>
          <a:srgbClr val="FFFFFF"/>
        </a:accent3>
        <a:accent4>
          <a:srgbClr val="000000"/>
        </a:accent4>
        <a:accent5>
          <a:srgbClr val="F0F0FF"/>
        </a:accent5>
        <a:accent6>
          <a:srgbClr val="6DBA60"/>
        </a:accent6>
        <a:hlink>
          <a:srgbClr val="4477DE"/>
        </a:hlink>
        <a:folHlink>
          <a:srgbClr val="65498F"/>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Circuit">
  <a:themeElements>
    <a:clrScheme name="Circuit 1">
      <a:dk1>
        <a:srgbClr val="000000"/>
      </a:dk1>
      <a:lt1>
        <a:srgbClr val="FFFFFF"/>
      </a:lt1>
      <a:dk2>
        <a:srgbClr val="70353B"/>
      </a:dk2>
      <a:lt2>
        <a:srgbClr val="D3BDBD"/>
      </a:lt2>
      <a:accent1>
        <a:srgbClr val="AE4C4C"/>
      </a:accent1>
      <a:accent2>
        <a:srgbClr val="BF6D6D"/>
      </a:accent2>
      <a:accent3>
        <a:srgbClr val="BBAEAF"/>
      </a:accent3>
      <a:accent4>
        <a:srgbClr val="DADADA"/>
      </a:accent4>
      <a:accent5>
        <a:srgbClr val="D3B2B2"/>
      </a:accent5>
      <a:accent6>
        <a:srgbClr val="AD6262"/>
      </a:accent6>
      <a:hlink>
        <a:srgbClr val="CE9090"/>
      </a:hlink>
      <a:folHlink>
        <a:srgbClr val="EDD5D5"/>
      </a:folHlink>
    </a:clrScheme>
    <a:fontScheme name="Circu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Circuit 1">
        <a:dk1>
          <a:srgbClr val="000000"/>
        </a:dk1>
        <a:lt1>
          <a:srgbClr val="FFFFFF"/>
        </a:lt1>
        <a:dk2>
          <a:srgbClr val="70353B"/>
        </a:dk2>
        <a:lt2>
          <a:srgbClr val="D3BDBD"/>
        </a:lt2>
        <a:accent1>
          <a:srgbClr val="AE4C4C"/>
        </a:accent1>
        <a:accent2>
          <a:srgbClr val="BF6D6D"/>
        </a:accent2>
        <a:accent3>
          <a:srgbClr val="BBAEAF"/>
        </a:accent3>
        <a:accent4>
          <a:srgbClr val="DADADA"/>
        </a:accent4>
        <a:accent5>
          <a:srgbClr val="D3B2B2"/>
        </a:accent5>
        <a:accent6>
          <a:srgbClr val="AD6262"/>
        </a:accent6>
        <a:hlink>
          <a:srgbClr val="CE9090"/>
        </a:hlink>
        <a:folHlink>
          <a:srgbClr val="EDD5D5"/>
        </a:folHlink>
      </a:clrScheme>
      <a:clrMap bg1="dk2" tx1="lt1" bg2="dk1" tx2="lt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2_Balance">
  <a:themeElements>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fontScheme name="Balance">
      <a:majorFont>
        <a:latin typeface="Arial"/>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07"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07" charset="-52"/>
          </a:defRPr>
        </a:defPPr>
      </a:lstStyle>
    </a:lnDef>
  </a:objectDefaults>
  <a:extraClrSchemeLst>
    <a:extraClrScheme>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clrMap bg1="dk2" tx1="lt1" bg2="dk1" tx2="lt2" accent1="accent1" accent2="accent2" accent3="accent3" accent4="accent4" accent5="accent5" accent6="accent6" hlink="hlink" folHlink="folHlink"/>
    </a:extraClrScheme>
    <a:extraClrScheme>
      <a:clrScheme name="Balance 2">
        <a:dk1>
          <a:srgbClr val="660000"/>
        </a:dk1>
        <a:lt1>
          <a:srgbClr val="FFFFFF"/>
        </a:lt1>
        <a:dk2>
          <a:srgbClr val="800000"/>
        </a:dk2>
        <a:lt2>
          <a:srgbClr val="FFFFCC"/>
        </a:lt2>
        <a:accent1>
          <a:srgbClr val="CC6600"/>
        </a:accent1>
        <a:accent2>
          <a:srgbClr val="BE7960"/>
        </a:accent2>
        <a:accent3>
          <a:srgbClr val="C0AAAA"/>
        </a:accent3>
        <a:accent4>
          <a:srgbClr val="DADADA"/>
        </a:accent4>
        <a:accent5>
          <a:srgbClr val="E2B8AA"/>
        </a:accent5>
        <a:accent6>
          <a:srgbClr val="AC6D56"/>
        </a:accent6>
        <a:hlink>
          <a:srgbClr val="FFFF99"/>
        </a:hlink>
        <a:folHlink>
          <a:srgbClr val="E5B325"/>
        </a:folHlink>
      </a:clrScheme>
      <a:clrMap bg1="dk2" tx1="lt1" bg2="dk1" tx2="lt2" accent1="accent1" accent2="accent2" accent3="accent3" accent4="accent4" accent5="accent5" accent6="accent6" hlink="hlink" folHlink="folHlink"/>
    </a:extraClrScheme>
    <a:extraClrScheme>
      <a:clrScheme name="Balance 3">
        <a:dk1>
          <a:srgbClr val="003300"/>
        </a:dk1>
        <a:lt1>
          <a:srgbClr val="FFFFFF"/>
        </a:lt1>
        <a:dk2>
          <a:srgbClr val="4D6A2A"/>
        </a:dk2>
        <a:lt2>
          <a:srgbClr val="CCFF99"/>
        </a:lt2>
        <a:accent1>
          <a:srgbClr val="2EB62E"/>
        </a:accent1>
        <a:accent2>
          <a:srgbClr val="527C3A"/>
        </a:accent2>
        <a:accent3>
          <a:srgbClr val="B2B9AC"/>
        </a:accent3>
        <a:accent4>
          <a:srgbClr val="DADADA"/>
        </a:accent4>
        <a:accent5>
          <a:srgbClr val="ADD7AD"/>
        </a:accent5>
        <a:accent6>
          <a:srgbClr val="497034"/>
        </a:accent6>
        <a:hlink>
          <a:srgbClr val="DDD800"/>
        </a:hlink>
        <a:folHlink>
          <a:srgbClr val="009999"/>
        </a:folHlink>
      </a:clrScheme>
      <a:clrMap bg1="dk2" tx1="lt1" bg2="dk1" tx2="lt2" accent1="accent1" accent2="accent2" accent3="accent3" accent4="accent4" accent5="accent5" accent6="accent6" hlink="hlink" folHlink="folHlink"/>
    </a:extraClrScheme>
    <a:extraClrScheme>
      <a:clrScheme name="Balance 4">
        <a:dk1>
          <a:srgbClr val="005A58"/>
        </a:dk1>
        <a:lt1>
          <a:srgbClr val="FFFFFF"/>
        </a:lt1>
        <a:dk2>
          <a:srgbClr val="00716E"/>
        </a:dk2>
        <a:lt2>
          <a:srgbClr val="FFFF99"/>
        </a:lt2>
        <a:accent1>
          <a:srgbClr val="2DB3B0"/>
        </a:accent1>
        <a:accent2>
          <a:srgbClr val="6D6FC7"/>
        </a:accent2>
        <a:accent3>
          <a:srgbClr val="AABBBA"/>
        </a:accent3>
        <a:accent4>
          <a:srgbClr val="DADADA"/>
        </a:accent4>
        <a:accent5>
          <a:srgbClr val="ADD6D4"/>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lance 5">
        <a:dk1>
          <a:srgbClr val="003366"/>
        </a:dk1>
        <a:lt1>
          <a:srgbClr val="FFFFFF"/>
        </a:lt1>
        <a:dk2>
          <a:srgbClr val="2B5481"/>
        </a:dk2>
        <a:lt2>
          <a:srgbClr val="E5FFFF"/>
        </a:lt2>
        <a:accent1>
          <a:srgbClr val="336699"/>
        </a:accent1>
        <a:accent2>
          <a:srgbClr val="00B000"/>
        </a:accent2>
        <a:accent3>
          <a:srgbClr val="ACB3C1"/>
        </a:accent3>
        <a:accent4>
          <a:srgbClr val="DADADA"/>
        </a:accent4>
        <a:accent5>
          <a:srgbClr val="ADB8CA"/>
        </a:accent5>
        <a:accent6>
          <a:srgbClr val="009F00"/>
        </a:accent6>
        <a:hlink>
          <a:srgbClr val="00CCFF"/>
        </a:hlink>
        <a:folHlink>
          <a:srgbClr val="B5FFFB"/>
        </a:folHlink>
      </a:clrScheme>
      <a:clrMap bg1="dk2" tx1="lt1" bg2="dk1" tx2="lt2" accent1="accent1" accent2="accent2" accent3="accent3" accent4="accent4" accent5="accent5" accent6="accent6" hlink="hlink" folHlink="folHlink"/>
    </a:extraClrScheme>
    <a:extraClrScheme>
      <a:clrScheme name="Balance 6">
        <a:dk1>
          <a:srgbClr val="2F2D25"/>
        </a:dk1>
        <a:lt1>
          <a:srgbClr val="FFFFFF"/>
        </a:lt1>
        <a:dk2>
          <a:srgbClr val="656151"/>
        </a:dk2>
        <a:lt2>
          <a:srgbClr val="FFFFCC"/>
        </a:lt2>
        <a:accent1>
          <a:srgbClr val="818173"/>
        </a:accent1>
        <a:accent2>
          <a:srgbClr val="809EA8"/>
        </a:accent2>
        <a:accent3>
          <a:srgbClr val="B8B7B3"/>
        </a:accent3>
        <a:accent4>
          <a:srgbClr val="DADADA"/>
        </a:accent4>
        <a:accent5>
          <a:srgbClr val="C1C1BC"/>
        </a:accent5>
        <a:accent6>
          <a:srgbClr val="738F98"/>
        </a:accent6>
        <a:hlink>
          <a:srgbClr val="E2C86A"/>
        </a:hlink>
        <a:folHlink>
          <a:srgbClr val="B7B6A3"/>
        </a:folHlink>
      </a:clrScheme>
      <a:clrMap bg1="dk2" tx1="lt1" bg2="dk1" tx2="lt2" accent1="accent1" accent2="accent2" accent3="accent3" accent4="accent4" accent5="accent5" accent6="accent6" hlink="hlink" folHlink="folHlink"/>
    </a:extraClrScheme>
    <a:extraClrScheme>
      <a:clrScheme name="Balance 7">
        <a:dk1>
          <a:srgbClr val="B4AF80"/>
        </a:dk1>
        <a:lt1>
          <a:srgbClr val="FFFFFF"/>
        </a:lt1>
        <a:dk2>
          <a:srgbClr val="C8C6A2"/>
        </a:dk2>
        <a:lt2>
          <a:srgbClr val="827F4C"/>
        </a:lt2>
        <a:accent1>
          <a:srgbClr val="7C784E"/>
        </a:accent1>
        <a:accent2>
          <a:srgbClr val="A2A4AC"/>
        </a:accent2>
        <a:accent3>
          <a:srgbClr val="E0DFCE"/>
        </a:accent3>
        <a:accent4>
          <a:srgbClr val="DADADA"/>
        </a:accent4>
        <a:accent5>
          <a:srgbClr val="BFBEB2"/>
        </a:accent5>
        <a:accent6>
          <a:srgbClr val="92949B"/>
        </a:accent6>
        <a:hlink>
          <a:srgbClr val="33CCCC"/>
        </a:hlink>
        <a:folHlink>
          <a:srgbClr val="009999"/>
        </a:folHlink>
      </a:clrScheme>
      <a:clrMap bg1="dk2" tx1="lt1" bg2="dk1" tx2="lt2" accent1="accent1" accent2="accent2" accent3="accent3" accent4="accent4" accent5="accent5" accent6="accent6" hlink="hlink" folHlink="folHlink"/>
    </a:extraClrScheme>
    <a:extraClrScheme>
      <a:clrScheme name="Balance 8">
        <a:dk1>
          <a:srgbClr val="000000"/>
        </a:dk1>
        <a:lt1>
          <a:srgbClr val="DDDDDD"/>
        </a:lt1>
        <a:dk2>
          <a:srgbClr val="000000"/>
        </a:dk2>
        <a:lt2>
          <a:srgbClr val="B8B7D1"/>
        </a:lt2>
        <a:accent1>
          <a:srgbClr val="F1F0F4"/>
        </a:accent1>
        <a:accent2>
          <a:srgbClr val="C1BCFC"/>
        </a:accent2>
        <a:accent3>
          <a:srgbClr val="EBEBEB"/>
        </a:accent3>
        <a:accent4>
          <a:srgbClr val="000000"/>
        </a:accent4>
        <a:accent5>
          <a:srgbClr val="F7F6F8"/>
        </a:accent5>
        <a:accent6>
          <a:srgbClr val="AFAAE4"/>
        </a:accent6>
        <a:hlink>
          <a:srgbClr val="5454C6"/>
        </a:hlink>
        <a:folHlink>
          <a:srgbClr val="6A6F86"/>
        </a:folHlink>
      </a:clrScheme>
      <a:clrMap bg1="lt1" tx1="dk1" bg2="lt2" tx2="dk2" accent1="accent1" accent2="accent2" accent3="accent3" accent4="accent4" accent5="accent5" accent6="accent6" hlink="hlink" folHlink="folHlink"/>
    </a:extraClrScheme>
    <a:extraClrScheme>
      <a:clrScheme name="Balance 9">
        <a:dk1>
          <a:srgbClr val="000000"/>
        </a:dk1>
        <a:lt1>
          <a:srgbClr val="FFFFFF"/>
        </a:lt1>
        <a:dk2>
          <a:srgbClr val="00A29E"/>
        </a:dk2>
        <a:lt2>
          <a:srgbClr val="CBCBCB"/>
        </a:lt2>
        <a:accent1>
          <a:srgbClr val="E5E5FF"/>
        </a:accent1>
        <a:accent2>
          <a:srgbClr val="79CD6B"/>
        </a:accent2>
        <a:accent3>
          <a:srgbClr val="FFFFFF"/>
        </a:accent3>
        <a:accent4>
          <a:srgbClr val="000000"/>
        </a:accent4>
        <a:accent5>
          <a:srgbClr val="F0F0FF"/>
        </a:accent5>
        <a:accent6>
          <a:srgbClr val="6DBA60"/>
        </a:accent6>
        <a:hlink>
          <a:srgbClr val="4477DE"/>
        </a:hlink>
        <a:folHlink>
          <a:srgbClr val="65498F"/>
        </a:folHlink>
      </a:clrScheme>
      <a:clrMap bg1="lt1" tx1="dk1" bg2="lt2" tx2="dk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6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3_Balance">
  <a:themeElements>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fontScheme name="Balance">
      <a:majorFont>
        <a:latin typeface="Arial"/>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07"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07" charset="-52"/>
          </a:defRPr>
        </a:defPPr>
      </a:lstStyle>
    </a:lnDef>
  </a:objectDefaults>
  <a:extraClrSchemeLst>
    <a:extraClrScheme>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clrMap bg1="dk2" tx1="lt1" bg2="dk1" tx2="lt2" accent1="accent1" accent2="accent2" accent3="accent3" accent4="accent4" accent5="accent5" accent6="accent6" hlink="hlink" folHlink="folHlink"/>
    </a:extraClrScheme>
    <a:extraClrScheme>
      <a:clrScheme name="Balance 2">
        <a:dk1>
          <a:srgbClr val="660000"/>
        </a:dk1>
        <a:lt1>
          <a:srgbClr val="FFFFFF"/>
        </a:lt1>
        <a:dk2>
          <a:srgbClr val="800000"/>
        </a:dk2>
        <a:lt2>
          <a:srgbClr val="FFFFCC"/>
        </a:lt2>
        <a:accent1>
          <a:srgbClr val="CC6600"/>
        </a:accent1>
        <a:accent2>
          <a:srgbClr val="BE7960"/>
        </a:accent2>
        <a:accent3>
          <a:srgbClr val="C0AAAA"/>
        </a:accent3>
        <a:accent4>
          <a:srgbClr val="DADADA"/>
        </a:accent4>
        <a:accent5>
          <a:srgbClr val="E2B8AA"/>
        </a:accent5>
        <a:accent6>
          <a:srgbClr val="AC6D56"/>
        </a:accent6>
        <a:hlink>
          <a:srgbClr val="FFFF99"/>
        </a:hlink>
        <a:folHlink>
          <a:srgbClr val="E5B325"/>
        </a:folHlink>
      </a:clrScheme>
      <a:clrMap bg1="dk2" tx1="lt1" bg2="dk1" tx2="lt2" accent1="accent1" accent2="accent2" accent3="accent3" accent4="accent4" accent5="accent5" accent6="accent6" hlink="hlink" folHlink="folHlink"/>
    </a:extraClrScheme>
    <a:extraClrScheme>
      <a:clrScheme name="Balance 3">
        <a:dk1>
          <a:srgbClr val="003300"/>
        </a:dk1>
        <a:lt1>
          <a:srgbClr val="FFFFFF"/>
        </a:lt1>
        <a:dk2>
          <a:srgbClr val="4D6A2A"/>
        </a:dk2>
        <a:lt2>
          <a:srgbClr val="CCFF99"/>
        </a:lt2>
        <a:accent1>
          <a:srgbClr val="2EB62E"/>
        </a:accent1>
        <a:accent2>
          <a:srgbClr val="527C3A"/>
        </a:accent2>
        <a:accent3>
          <a:srgbClr val="B2B9AC"/>
        </a:accent3>
        <a:accent4>
          <a:srgbClr val="DADADA"/>
        </a:accent4>
        <a:accent5>
          <a:srgbClr val="ADD7AD"/>
        </a:accent5>
        <a:accent6>
          <a:srgbClr val="497034"/>
        </a:accent6>
        <a:hlink>
          <a:srgbClr val="DDD800"/>
        </a:hlink>
        <a:folHlink>
          <a:srgbClr val="009999"/>
        </a:folHlink>
      </a:clrScheme>
      <a:clrMap bg1="dk2" tx1="lt1" bg2="dk1" tx2="lt2" accent1="accent1" accent2="accent2" accent3="accent3" accent4="accent4" accent5="accent5" accent6="accent6" hlink="hlink" folHlink="folHlink"/>
    </a:extraClrScheme>
    <a:extraClrScheme>
      <a:clrScheme name="Balance 4">
        <a:dk1>
          <a:srgbClr val="005A58"/>
        </a:dk1>
        <a:lt1>
          <a:srgbClr val="FFFFFF"/>
        </a:lt1>
        <a:dk2>
          <a:srgbClr val="00716E"/>
        </a:dk2>
        <a:lt2>
          <a:srgbClr val="FFFF99"/>
        </a:lt2>
        <a:accent1>
          <a:srgbClr val="2DB3B0"/>
        </a:accent1>
        <a:accent2>
          <a:srgbClr val="6D6FC7"/>
        </a:accent2>
        <a:accent3>
          <a:srgbClr val="AABBBA"/>
        </a:accent3>
        <a:accent4>
          <a:srgbClr val="DADADA"/>
        </a:accent4>
        <a:accent5>
          <a:srgbClr val="ADD6D4"/>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lance 5">
        <a:dk1>
          <a:srgbClr val="003366"/>
        </a:dk1>
        <a:lt1>
          <a:srgbClr val="FFFFFF"/>
        </a:lt1>
        <a:dk2>
          <a:srgbClr val="2B5481"/>
        </a:dk2>
        <a:lt2>
          <a:srgbClr val="E5FFFF"/>
        </a:lt2>
        <a:accent1>
          <a:srgbClr val="336699"/>
        </a:accent1>
        <a:accent2>
          <a:srgbClr val="00B000"/>
        </a:accent2>
        <a:accent3>
          <a:srgbClr val="ACB3C1"/>
        </a:accent3>
        <a:accent4>
          <a:srgbClr val="DADADA"/>
        </a:accent4>
        <a:accent5>
          <a:srgbClr val="ADB8CA"/>
        </a:accent5>
        <a:accent6>
          <a:srgbClr val="009F00"/>
        </a:accent6>
        <a:hlink>
          <a:srgbClr val="00CCFF"/>
        </a:hlink>
        <a:folHlink>
          <a:srgbClr val="B5FFFB"/>
        </a:folHlink>
      </a:clrScheme>
      <a:clrMap bg1="dk2" tx1="lt1" bg2="dk1" tx2="lt2" accent1="accent1" accent2="accent2" accent3="accent3" accent4="accent4" accent5="accent5" accent6="accent6" hlink="hlink" folHlink="folHlink"/>
    </a:extraClrScheme>
    <a:extraClrScheme>
      <a:clrScheme name="Balance 6">
        <a:dk1>
          <a:srgbClr val="2F2D25"/>
        </a:dk1>
        <a:lt1>
          <a:srgbClr val="FFFFFF"/>
        </a:lt1>
        <a:dk2>
          <a:srgbClr val="656151"/>
        </a:dk2>
        <a:lt2>
          <a:srgbClr val="FFFFCC"/>
        </a:lt2>
        <a:accent1>
          <a:srgbClr val="818173"/>
        </a:accent1>
        <a:accent2>
          <a:srgbClr val="809EA8"/>
        </a:accent2>
        <a:accent3>
          <a:srgbClr val="B8B7B3"/>
        </a:accent3>
        <a:accent4>
          <a:srgbClr val="DADADA"/>
        </a:accent4>
        <a:accent5>
          <a:srgbClr val="C1C1BC"/>
        </a:accent5>
        <a:accent6>
          <a:srgbClr val="738F98"/>
        </a:accent6>
        <a:hlink>
          <a:srgbClr val="E2C86A"/>
        </a:hlink>
        <a:folHlink>
          <a:srgbClr val="B7B6A3"/>
        </a:folHlink>
      </a:clrScheme>
      <a:clrMap bg1="dk2" tx1="lt1" bg2="dk1" tx2="lt2" accent1="accent1" accent2="accent2" accent3="accent3" accent4="accent4" accent5="accent5" accent6="accent6" hlink="hlink" folHlink="folHlink"/>
    </a:extraClrScheme>
    <a:extraClrScheme>
      <a:clrScheme name="Balance 7">
        <a:dk1>
          <a:srgbClr val="B4AF80"/>
        </a:dk1>
        <a:lt1>
          <a:srgbClr val="FFFFFF"/>
        </a:lt1>
        <a:dk2>
          <a:srgbClr val="C8C6A2"/>
        </a:dk2>
        <a:lt2>
          <a:srgbClr val="827F4C"/>
        </a:lt2>
        <a:accent1>
          <a:srgbClr val="7C784E"/>
        </a:accent1>
        <a:accent2>
          <a:srgbClr val="A2A4AC"/>
        </a:accent2>
        <a:accent3>
          <a:srgbClr val="E0DFCE"/>
        </a:accent3>
        <a:accent4>
          <a:srgbClr val="DADADA"/>
        </a:accent4>
        <a:accent5>
          <a:srgbClr val="BFBEB2"/>
        </a:accent5>
        <a:accent6>
          <a:srgbClr val="92949B"/>
        </a:accent6>
        <a:hlink>
          <a:srgbClr val="33CCCC"/>
        </a:hlink>
        <a:folHlink>
          <a:srgbClr val="009999"/>
        </a:folHlink>
      </a:clrScheme>
      <a:clrMap bg1="dk2" tx1="lt1" bg2="dk1" tx2="lt2" accent1="accent1" accent2="accent2" accent3="accent3" accent4="accent4" accent5="accent5" accent6="accent6" hlink="hlink" folHlink="folHlink"/>
    </a:extraClrScheme>
    <a:extraClrScheme>
      <a:clrScheme name="Balance 8">
        <a:dk1>
          <a:srgbClr val="000000"/>
        </a:dk1>
        <a:lt1>
          <a:srgbClr val="DDDDDD"/>
        </a:lt1>
        <a:dk2>
          <a:srgbClr val="000000"/>
        </a:dk2>
        <a:lt2>
          <a:srgbClr val="B8B7D1"/>
        </a:lt2>
        <a:accent1>
          <a:srgbClr val="F1F0F4"/>
        </a:accent1>
        <a:accent2>
          <a:srgbClr val="C1BCFC"/>
        </a:accent2>
        <a:accent3>
          <a:srgbClr val="EBEBEB"/>
        </a:accent3>
        <a:accent4>
          <a:srgbClr val="000000"/>
        </a:accent4>
        <a:accent5>
          <a:srgbClr val="F7F6F8"/>
        </a:accent5>
        <a:accent6>
          <a:srgbClr val="AFAAE4"/>
        </a:accent6>
        <a:hlink>
          <a:srgbClr val="5454C6"/>
        </a:hlink>
        <a:folHlink>
          <a:srgbClr val="6A6F86"/>
        </a:folHlink>
      </a:clrScheme>
      <a:clrMap bg1="lt1" tx1="dk1" bg2="lt2" tx2="dk2" accent1="accent1" accent2="accent2" accent3="accent3" accent4="accent4" accent5="accent5" accent6="accent6" hlink="hlink" folHlink="folHlink"/>
    </a:extraClrScheme>
    <a:extraClrScheme>
      <a:clrScheme name="Balance 9">
        <a:dk1>
          <a:srgbClr val="000000"/>
        </a:dk1>
        <a:lt1>
          <a:srgbClr val="FFFFFF"/>
        </a:lt1>
        <a:dk2>
          <a:srgbClr val="00A29E"/>
        </a:dk2>
        <a:lt2>
          <a:srgbClr val="CBCBCB"/>
        </a:lt2>
        <a:accent1>
          <a:srgbClr val="E5E5FF"/>
        </a:accent1>
        <a:accent2>
          <a:srgbClr val="79CD6B"/>
        </a:accent2>
        <a:accent3>
          <a:srgbClr val="FFFFFF"/>
        </a:accent3>
        <a:accent4>
          <a:srgbClr val="000000"/>
        </a:accent4>
        <a:accent5>
          <a:srgbClr val="F0F0FF"/>
        </a:accent5>
        <a:accent6>
          <a:srgbClr val="6DBA60"/>
        </a:accent6>
        <a:hlink>
          <a:srgbClr val="4477DE"/>
        </a:hlink>
        <a:folHlink>
          <a:srgbClr val="65498F"/>
        </a:folHlink>
      </a:clrScheme>
      <a:clrMap bg1="lt1" tx1="dk1" bg2="lt2" tx2="dk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7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1_blstripc.ppt - Blue Stripes">
  <a:themeElements>
    <a:clrScheme name="">
      <a:dk1>
        <a:srgbClr val="0000FF"/>
      </a:dk1>
      <a:lt1>
        <a:srgbClr val="FFFFFF"/>
      </a:lt1>
      <a:dk2>
        <a:srgbClr val="000080"/>
      </a:dk2>
      <a:lt2>
        <a:srgbClr val="FFFF00"/>
      </a:lt2>
      <a:accent1>
        <a:srgbClr val="FF8000"/>
      </a:accent1>
      <a:accent2>
        <a:srgbClr val="FFA040"/>
      </a:accent2>
      <a:accent3>
        <a:srgbClr val="AAAAC0"/>
      </a:accent3>
      <a:accent4>
        <a:srgbClr val="DADADA"/>
      </a:accent4>
      <a:accent5>
        <a:srgbClr val="FFC0AA"/>
      </a:accent5>
      <a:accent6>
        <a:srgbClr val="E79139"/>
      </a:accent6>
      <a:hlink>
        <a:srgbClr val="E000E0"/>
      </a:hlink>
      <a:folHlink>
        <a:srgbClr val="8080FF"/>
      </a:folHlink>
    </a:clrScheme>
    <a:fontScheme name="blstripc.ppt - Blue Strip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blstripc.ppt - Blue Stripe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stripc.ppt - Blue Stripe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stripc.ppt - Blue Stripe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stripc.ppt - Blue Stripe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stripc.ppt - Blue Stripe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stripc.ppt - Blue Stripe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stripc.ppt - Blue Stripe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stripc.ppt - Blue Stripe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stripc.ppt - Blue Stripe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stripc.ppt - Blue Stripe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stripc.ppt - Blue Stripe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stripc.ppt - Blue Stripe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4_Office Theme">
  <a:themeElements>
    <a:clrScheme name="BlackTie">
      <a:dk1>
        <a:srgbClr val="000000"/>
      </a:dk1>
      <a:lt1>
        <a:srgbClr val="FFFFFF"/>
      </a:lt1>
      <a:dk2>
        <a:srgbClr val="46464A"/>
      </a:dk2>
      <a:lt2>
        <a:srgbClr val="E3DCCF"/>
      </a:lt2>
      <a:accent1>
        <a:srgbClr val="6F6F74"/>
      </a:accent1>
      <a:accent2>
        <a:srgbClr val="A7B789"/>
      </a:accent2>
      <a:accent3>
        <a:srgbClr val="BEAE98"/>
      </a:accent3>
      <a:accent4>
        <a:srgbClr val="92A9B9"/>
      </a:accent4>
      <a:accent5>
        <a:srgbClr val="9C8265"/>
      </a:accent5>
      <a:accent6>
        <a:srgbClr val="8D6974"/>
      </a:accent6>
      <a:hlink>
        <a:srgbClr val="67AABF"/>
      </a:hlink>
      <a:folHlink>
        <a:srgbClr val="B1B5AB"/>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9.xml><?xml version="1.0" encoding="utf-8"?>
<a:theme xmlns:a="http://schemas.openxmlformats.org/drawingml/2006/main" name="3_Kimono">
  <a:themeElements>
    <a:clrScheme name="Kimono 1">
      <a:dk1>
        <a:srgbClr val="2F1311"/>
      </a:dk1>
      <a:lt1>
        <a:srgbClr val="C16059"/>
      </a:lt1>
      <a:dk2>
        <a:srgbClr val="F7D47D"/>
      </a:dk2>
      <a:lt2>
        <a:srgbClr val="000000"/>
      </a:lt2>
      <a:accent1>
        <a:srgbClr val="D5B781"/>
      </a:accent1>
      <a:accent2>
        <a:srgbClr val="79AF7D"/>
      </a:accent2>
      <a:accent3>
        <a:srgbClr val="DDB6B5"/>
      </a:accent3>
      <a:accent4>
        <a:srgbClr val="270E0D"/>
      </a:accent4>
      <a:accent5>
        <a:srgbClr val="E7D8C1"/>
      </a:accent5>
      <a:accent6>
        <a:srgbClr val="6D9E71"/>
      </a:accent6>
      <a:hlink>
        <a:srgbClr val="F0B854"/>
      </a:hlink>
      <a:folHlink>
        <a:srgbClr val="DC893E"/>
      </a:folHlink>
    </a:clrScheme>
    <a:fontScheme name="Kimon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22"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22" charset="-52"/>
          </a:defRPr>
        </a:defPPr>
      </a:lstStyle>
    </a:lnDef>
  </a:objectDefaults>
  <a:extraClrSchemeLst>
    <a:extraClrScheme>
      <a:clrScheme name="Kimono 1">
        <a:dk1>
          <a:srgbClr val="2F1311"/>
        </a:dk1>
        <a:lt1>
          <a:srgbClr val="C16059"/>
        </a:lt1>
        <a:dk2>
          <a:srgbClr val="F7D47D"/>
        </a:dk2>
        <a:lt2>
          <a:srgbClr val="000000"/>
        </a:lt2>
        <a:accent1>
          <a:srgbClr val="D5B781"/>
        </a:accent1>
        <a:accent2>
          <a:srgbClr val="79AF7D"/>
        </a:accent2>
        <a:accent3>
          <a:srgbClr val="DDB6B5"/>
        </a:accent3>
        <a:accent4>
          <a:srgbClr val="270E0D"/>
        </a:accent4>
        <a:accent5>
          <a:srgbClr val="E7D8C1"/>
        </a:accent5>
        <a:accent6>
          <a:srgbClr val="6D9E71"/>
        </a:accent6>
        <a:hlink>
          <a:srgbClr val="F0B854"/>
        </a:hlink>
        <a:folHlink>
          <a:srgbClr val="DC893E"/>
        </a:folHlink>
      </a:clrScheme>
      <a:clrMap bg1="lt1" tx1="dk1" bg2="lt2" tx2="dk2" accent1="accent1" accent2="accent2" accent3="accent3" accent4="accent4" accent5="accent5" accent6="accent6" hlink="hlink" folHlink="folHlink"/>
    </a:extraClrScheme>
    <a:extraClrScheme>
      <a:clrScheme name="Kimono 2">
        <a:dk1>
          <a:srgbClr val="000000"/>
        </a:dk1>
        <a:lt1>
          <a:srgbClr val="FFFFFF"/>
        </a:lt1>
        <a:dk2>
          <a:srgbClr val="000000"/>
        </a:dk2>
        <a:lt2>
          <a:srgbClr val="F7D47D"/>
        </a:lt2>
        <a:accent1>
          <a:srgbClr val="C19341"/>
        </a:accent1>
        <a:accent2>
          <a:srgbClr val="60A265"/>
        </a:accent2>
        <a:accent3>
          <a:srgbClr val="AAAAAA"/>
        </a:accent3>
        <a:accent4>
          <a:srgbClr val="DADADA"/>
        </a:accent4>
        <a:accent5>
          <a:srgbClr val="DDC8B0"/>
        </a:accent5>
        <a:accent6>
          <a:srgbClr val="56925B"/>
        </a:accent6>
        <a:hlink>
          <a:srgbClr val="EB9F17"/>
        </a:hlink>
        <a:folHlink>
          <a:srgbClr val="CF7625"/>
        </a:folHlink>
      </a:clrScheme>
      <a:clrMap bg1="dk2" tx1="lt1" bg2="dk1" tx2="lt2" accent1="accent1" accent2="accent2" accent3="accent3" accent4="accent4" accent5="accent5" accent6="accent6" hlink="hlink" folHlink="folHlink"/>
    </a:extraClrScheme>
    <a:extraClrScheme>
      <a:clrScheme name="Kimono 3">
        <a:dk1>
          <a:srgbClr val="00002E"/>
        </a:dk1>
        <a:lt1>
          <a:srgbClr val="FFFFFF"/>
        </a:lt1>
        <a:dk2>
          <a:srgbClr val="003399"/>
        </a:dk2>
        <a:lt2>
          <a:srgbClr val="F4BC40"/>
        </a:lt2>
        <a:accent1>
          <a:srgbClr val="9280CC"/>
        </a:accent1>
        <a:accent2>
          <a:srgbClr val="BD51A1"/>
        </a:accent2>
        <a:accent3>
          <a:srgbClr val="AAADCA"/>
        </a:accent3>
        <a:accent4>
          <a:srgbClr val="DADADA"/>
        </a:accent4>
        <a:accent5>
          <a:srgbClr val="C7C0E2"/>
        </a:accent5>
        <a:accent6>
          <a:srgbClr val="AB4991"/>
        </a:accent6>
        <a:hlink>
          <a:srgbClr val="CC66FF"/>
        </a:hlink>
        <a:folHlink>
          <a:srgbClr val="824F99"/>
        </a:folHlink>
      </a:clrScheme>
      <a:clrMap bg1="dk2" tx1="lt1" bg2="dk1" tx2="lt2" accent1="accent1" accent2="accent2" accent3="accent3" accent4="accent4" accent5="accent5" accent6="accent6" hlink="hlink" folHlink="folHlink"/>
    </a:extraClrScheme>
    <a:extraClrScheme>
      <a:clrScheme name="Kimono 4">
        <a:dk1>
          <a:srgbClr val="2F1311"/>
        </a:dk1>
        <a:lt1>
          <a:srgbClr val="7A8E9C"/>
        </a:lt1>
        <a:dk2>
          <a:srgbClr val="FDF4DF"/>
        </a:dk2>
        <a:lt2>
          <a:srgbClr val="3E4A52"/>
        </a:lt2>
        <a:accent1>
          <a:srgbClr val="81ABA0"/>
        </a:accent1>
        <a:accent2>
          <a:srgbClr val="CD817B"/>
        </a:accent2>
        <a:accent3>
          <a:srgbClr val="BEC6CB"/>
        </a:accent3>
        <a:accent4>
          <a:srgbClr val="270E0D"/>
        </a:accent4>
        <a:accent5>
          <a:srgbClr val="C1D2CD"/>
        </a:accent5>
        <a:accent6>
          <a:srgbClr val="BA746F"/>
        </a:accent6>
        <a:hlink>
          <a:srgbClr val="BEBC76"/>
        </a:hlink>
        <a:folHlink>
          <a:srgbClr val="668E69"/>
        </a:folHlink>
      </a:clrScheme>
      <a:clrMap bg1="lt1" tx1="dk1" bg2="lt2" tx2="dk2" accent1="accent1" accent2="accent2" accent3="accent3" accent4="accent4" accent5="accent5" accent6="accent6" hlink="hlink" folHlink="folHlink"/>
    </a:extraClrScheme>
    <a:extraClrScheme>
      <a:clrScheme name="Kimono 5">
        <a:dk1>
          <a:srgbClr val="2F1311"/>
        </a:dk1>
        <a:lt1>
          <a:srgbClr val="7A9C7C"/>
        </a:lt1>
        <a:dk2>
          <a:srgbClr val="FBEBC3"/>
        </a:dk2>
        <a:lt2>
          <a:srgbClr val="3C503D"/>
        </a:lt2>
        <a:accent1>
          <a:srgbClr val="D5B781"/>
        </a:accent1>
        <a:accent2>
          <a:srgbClr val="C16059"/>
        </a:accent2>
        <a:accent3>
          <a:srgbClr val="BECBBF"/>
        </a:accent3>
        <a:accent4>
          <a:srgbClr val="270E0D"/>
        </a:accent4>
        <a:accent5>
          <a:srgbClr val="E7D8C1"/>
        </a:accent5>
        <a:accent6>
          <a:srgbClr val="AF5650"/>
        </a:accent6>
        <a:hlink>
          <a:srgbClr val="F0B854"/>
        </a:hlink>
        <a:folHlink>
          <a:srgbClr val="DC893E"/>
        </a:folHlink>
      </a:clrScheme>
      <a:clrMap bg1="lt1" tx1="dk1" bg2="lt2" tx2="dk2" accent1="accent1" accent2="accent2" accent3="accent3" accent4="accent4" accent5="accent5" accent6="accent6" hlink="hlink" folHlink="folHlink"/>
    </a:extraClrScheme>
    <a:extraClrScheme>
      <a:clrScheme name="Kimono 6">
        <a:dk1>
          <a:srgbClr val="000000"/>
        </a:dk1>
        <a:lt1>
          <a:srgbClr val="D9EFE0"/>
        </a:lt1>
        <a:dk2>
          <a:srgbClr val="30605A"/>
        </a:dk2>
        <a:lt2>
          <a:srgbClr val="15331E"/>
        </a:lt2>
        <a:accent1>
          <a:srgbClr val="A4C6BA"/>
        </a:accent1>
        <a:accent2>
          <a:srgbClr val="558F7D"/>
        </a:accent2>
        <a:accent3>
          <a:srgbClr val="E9F6ED"/>
        </a:accent3>
        <a:accent4>
          <a:srgbClr val="000000"/>
        </a:accent4>
        <a:accent5>
          <a:srgbClr val="CFDFD9"/>
        </a:accent5>
        <a:accent6>
          <a:srgbClr val="4C8171"/>
        </a:accent6>
        <a:hlink>
          <a:srgbClr val="C1C177"/>
        </a:hlink>
        <a:folHlink>
          <a:srgbClr val="A08F5E"/>
        </a:folHlink>
      </a:clrScheme>
      <a:clrMap bg1="lt1" tx1="dk1" bg2="lt2" tx2="dk2" accent1="accent1" accent2="accent2" accent3="accent3" accent4="accent4" accent5="accent5" accent6="accent6" hlink="hlink" folHlink="folHlink"/>
    </a:extraClrScheme>
    <a:extraClrScheme>
      <a:clrScheme name="Kimono 7">
        <a:dk1>
          <a:srgbClr val="2F1311"/>
        </a:dk1>
        <a:lt1>
          <a:srgbClr val="CFC7B5"/>
        </a:lt1>
        <a:dk2>
          <a:srgbClr val="853F35"/>
        </a:dk2>
        <a:lt2>
          <a:srgbClr val="8E7F5E"/>
        </a:lt2>
        <a:accent1>
          <a:srgbClr val="EBD2A5"/>
        </a:accent1>
        <a:accent2>
          <a:srgbClr val="A5C9A8"/>
        </a:accent2>
        <a:accent3>
          <a:srgbClr val="E4E0D7"/>
        </a:accent3>
        <a:accent4>
          <a:srgbClr val="270E0D"/>
        </a:accent4>
        <a:accent5>
          <a:srgbClr val="F3E5CF"/>
        </a:accent5>
        <a:accent6>
          <a:srgbClr val="95B698"/>
        </a:accent6>
        <a:hlink>
          <a:srgbClr val="C68510"/>
        </a:hlink>
        <a:folHlink>
          <a:srgbClr val="E5A871"/>
        </a:folHlink>
      </a:clrScheme>
      <a:clrMap bg1="lt1" tx1="dk1" bg2="lt2" tx2="dk2" accent1="accent1" accent2="accent2" accent3="accent3" accent4="accent4" accent5="accent5" accent6="accent6" hlink="hlink" folHlink="folHlink"/>
    </a:extraClrScheme>
    <a:extraClrScheme>
      <a:clrScheme name="Kimono 8">
        <a:dk1>
          <a:srgbClr val="000000"/>
        </a:dk1>
        <a:lt1>
          <a:srgbClr val="F0EED8"/>
        </a:lt1>
        <a:dk2>
          <a:srgbClr val="666729"/>
        </a:dk2>
        <a:lt2>
          <a:srgbClr val="3F3B19"/>
        </a:lt2>
        <a:accent1>
          <a:srgbClr val="E9D47D"/>
        </a:accent1>
        <a:accent2>
          <a:srgbClr val="D4DD91"/>
        </a:accent2>
        <a:accent3>
          <a:srgbClr val="F6F5E9"/>
        </a:accent3>
        <a:accent4>
          <a:srgbClr val="000000"/>
        </a:accent4>
        <a:accent5>
          <a:srgbClr val="F2E6BF"/>
        </a:accent5>
        <a:accent6>
          <a:srgbClr val="C0C883"/>
        </a:accent6>
        <a:hlink>
          <a:srgbClr val="9D943F"/>
        </a:hlink>
        <a:folHlink>
          <a:srgbClr val="C9C177"/>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4_Kimono">
  <a:themeElements>
    <a:clrScheme name="Kimono 1">
      <a:dk1>
        <a:srgbClr val="2F1311"/>
      </a:dk1>
      <a:lt1>
        <a:srgbClr val="C16059"/>
      </a:lt1>
      <a:dk2>
        <a:srgbClr val="F7D47D"/>
      </a:dk2>
      <a:lt2>
        <a:srgbClr val="000000"/>
      </a:lt2>
      <a:accent1>
        <a:srgbClr val="D5B781"/>
      </a:accent1>
      <a:accent2>
        <a:srgbClr val="79AF7D"/>
      </a:accent2>
      <a:accent3>
        <a:srgbClr val="DDB6B5"/>
      </a:accent3>
      <a:accent4>
        <a:srgbClr val="270E0D"/>
      </a:accent4>
      <a:accent5>
        <a:srgbClr val="E7D8C1"/>
      </a:accent5>
      <a:accent6>
        <a:srgbClr val="6D9E71"/>
      </a:accent6>
      <a:hlink>
        <a:srgbClr val="F0B854"/>
      </a:hlink>
      <a:folHlink>
        <a:srgbClr val="DC893E"/>
      </a:folHlink>
    </a:clrScheme>
    <a:fontScheme name="Kimon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22"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22" charset="-52"/>
          </a:defRPr>
        </a:defPPr>
      </a:lstStyle>
    </a:lnDef>
  </a:objectDefaults>
  <a:extraClrSchemeLst>
    <a:extraClrScheme>
      <a:clrScheme name="Kimono 1">
        <a:dk1>
          <a:srgbClr val="2F1311"/>
        </a:dk1>
        <a:lt1>
          <a:srgbClr val="C16059"/>
        </a:lt1>
        <a:dk2>
          <a:srgbClr val="F7D47D"/>
        </a:dk2>
        <a:lt2>
          <a:srgbClr val="000000"/>
        </a:lt2>
        <a:accent1>
          <a:srgbClr val="D5B781"/>
        </a:accent1>
        <a:accent2>
          <a:srgbClr val="79AF7D"/>
        </a:accent2>
        <a:accent3>
          <a:srgbClr val="DDB6B5"/>
        </a:accent3>
        <a:accent4>
          <a:srgbClr val="270E0D"/>
        </a:accent4>
        <a:accent5>
          <a:srgbClr val="E7D8C1"/>
        </a:accent5>
        <a:accent6>
          <a:srgbClr val="6D9E71"/>
        </a:accent6>
        <a:hlink>
          <a:srgbClr val="F0B854"/>
        </a:hlink>
        <a:folHlink>
          <a:srgbClr val="DC893E"/>
        </a:folHlink>
      </a:clrScheme>
      <a:clrMap bg1="lt1" tx1="dk1" bg2="lt2" tx2="dk2" accent1="accent1" accent2="accent2" accent3="accent3" accent4="accent4" accent5="accent5" accent6="accent6" hlink="hlink" folHlink="folHlink"/>
    </a:extraClrScheme>
    <a:extraClrScheme>
      <a:clrScheme name="Kimono 2">
        <a:dk1>
          <a:srgbClr val="000000"/>
        </a:dk1>
        <a:lt1>
          <a:srgbClr val="FFFFFF"/>
        </a:lt1>
        <a:dk2>
          <a:srgbClr val="000000"/>
        </a:dk2>
        <a:lt2>
          <a:srgbClr val="F7D47D"/>
        </a:lt2>
        <a:accent1>
          <a:srgbClr val="C19341"/>
        </a:accent1>
        <a:accent2>
          <a:srgbClr val="60A265"/>
        </a:accent2>
        <a:accent3>
          <a:srgbClr val="AAAAAA"/>
        </a:accent3>
        <a:accent4>
          <a:srgbClr val="DADADA"/>
        </a:accent4>
        <a:accent5>
          <a:srgbClr val="DDC8B0"/>
        </a:accent5>
        <a:accent6>
          <a:srgbClr val="56925B"/>
        </a:accent6>
        <a:hlink>
          <a:srgbClr val="EB9F17"/>
        </a:hlink>
        <a:folHlink>
          <a:srgbClr val="CF7625"/>
        </a:folHlink>
      </a:clrScheme>
      <a:clrMap bg1="dk2" tx1="lt1" bg2="dk1" tx2="lt2" accent1="accent1" accent2="accent2" accent3="accent3" accent4="accent4" accent5="accent5" accent6="accent6" hlink="hlink" folHlink="folHlink"/>
    </a:extraClrScheme>
    <a:extraClrScheme>
      <a:clrScheme name="Kimono 3">
        <a:dk1>
          <a:srgbClr val="00002E"/>
        </a:dk1>
        <a:lt1>
          <a:srgbClr val="FFFFFF"/>
        </a:lt1>
        <a:dk2>
          <a:srgbClr val="003399"/>
        </a:dk2>
        <a:lt2>
          <a:srgbClr val="F4BC40"/>
        </a:lt2>
        <a:accent1>
          <a:srgbClr val="9280CC"/>
        </a:accent1>
        <a:accent2>
          <a:srgbClr val="BD51A1"/>
        </a:accent2>
        <a:accent3>
          <a:srgbClr val="AAADCA"/>
        </a:accent3>
        <a:accent4>
          <a:srgbClr val="DADADA"/>
        </a:accent4>
        <a:accent5>
          <a:srgbClr val="C7C0E2"/>
        </a:accent5>
        <a:accent6>
          <a:srgbClr val="AB4991"/>
        </a:accent6>
        <a:hlink>
          <a:srgbClr val="CC66FF"/>
        </a:hlink>
        <a:folHlink>
          <a:srgbClr val="824F99"/>
        </a:folHlink>
      </a:clrScheme>
      <a:clrMap bg1="dk2" tx1="lt1" bg2="dk1" tx2="lt2" accent1="accent1" accent2="accent2" accent3="accent3" accent4="accent4" accent5="accent5" accent6="accent6" hlink="hlink" folHlink="folHlink"/>
    </a:extraClrScheme>
    <a:extraClrScheme>
      <a:clrScheme name="Kimono 4">
        <a:dk1>
          <a:srgbClr val="2F1311"/>
        </a:dk1>
        <a:lt1>
          <a:srgbClr val="7A8E9C"/>
        </a:lt1>
        <a:dk2>
          <a:srgbClr val="FDF4DF"/>
        </a:dk2>
        <a:lt2>
          <a:srgbClr val="3E4A52"/>
        </a:lt2>
        <a:accent1>
          <a:srgbClr val="81ABA0"/>
        </a:accent1>
        <a:accent2>
          <a:srgbClr val="CD817B"/>
        </a:accent2>
        <a:accent3>
          <a:srgbClr val="BEC6CB"/>
        </a:accent3>
        <a:accent4>
          <a:srgbClr val="270E0D"/>
        </a:accent4>
        <a:accent5>
          <a:srgbClr val="C1D2CD"/>
        </a:accent5>
        <a:accent6>
          <a:srgbClr val="BA746F"/>
        </a:accent6>
        <a:hlink>
          <a:srgbClr val="BEBC76"/>
        </a:hlink>
        <a:folHlink>
          <a:srgbClr val="668E69"/>
        </a:folHlink>
      </a:clrScheme>
      <a:clrMap bg1="lt1" tx1="dk1" bg2="lt2" tx2="dk2" accent1="accent1" accent2="accent2" accent3="accent3" accent4="accent4" accent5="accent5" accent6="accent6" hlink="hlink" folHlink="folHlink"/>
    </a:extraClrScheme>
    <a:extraClrScheme>
      <a:clrScheme name="Kimono 5">
        <a:dk1>
          <a:srgbClr val="2F1311"/>
        </a:dk1>
        <a:lt1>
          <a:srgbClr val="7A9C7C"/>
        </a:lt1>
        <a:dk2>
          <a:srgbClr val="FBEBC3"/>
        </a:dk2>
        <a:lt2>
          <a:srgbClr val="3C503D"/>
        </a:lt2>
        <a:accent1>
          <a:srgbClr val="D5B781"/>
        </a:accent1>
        <a:accent2>
          <a:srgbClr val="C16059"/>
        </a:accent2>
        <a:accent3>
          <a:srgbClr val="BECBBF"/>
        </a:accent3>
        <a:accent4>
          <a:srgbClr val="270E0D"/>
        </a:accent4>
        <a:accent5>
          <a:srgbClr val="E7D8C1"/>
        </a:accent5>
        <a:accent6>
          <a:srgbClr val="AF5650"/>
        </a:accent6>
        <a:hlink>
          <a:srgbClr val="F0B854"/>
        </a:hlink>
        <a:folHlink>
          <a:srgbClr val="DC893E"/>
        </a:folHlink>
      </a:clrScheme>
      <a:clrMap bg1="lt1" tx1="dk1" bg2="lt2" tx2="dk2" accent1="accent1" accent2="accent2" accent3="accent3" accent4="accent4" accent5="accent5" accent6="accent6" hlink="hlink" folHlink="folHlink"/>
    </a:extraClrScheme>
    <a:extraClrScheme>
      <a:clrScheme name="Kimono 6">
        <a:dk1>
          <a:srgbClr val="000000"/>
        </a:dk1>
        <a:lt1>
          <a:srgbClr val="D9EFE0"/>
        </a:lt1>
        <a:dk2>
          <a:srgbClr val="30605A"/>
        </a:dk2>
        <a:lt2>
          <a:srgbClr val="15331E"/>
        </a:lt2>
        <a:accent1>
          <a:srgbClr val="A4C6BA"/>
        </a:accent1>
        <a:accent2>
          <a:srgbClr val="558F7D"/>
        </a:accent2>
        <a:accent3>
          <a:srgbClr val="E9F6ED"/>
        </a:accent3>
        <a:accent4>
          <a:srgbClr val="000000"/>
        </a:accent4>
        <a:accent5>
          <a:srgbClr val="CFDFD9"/>
        </a:accent5>
        <a:accent6>
          <a:srgbClr val="4C8171"/>
        </a:accent6>
        <a:hlink>
          <a:srgbClr val="C1C177"/>
        </a:hlink>
        <a:folHlink>
          <a:srgbClr val="A08F5E"/>
        </a:folHlink>
      </a:clrScheme>
      <a:clrMap bg1="lt1" tx1="dk1" bg2="lt2" tx2="dk2" accent1="accent1" accent2="accent2" accent3="accent3" accent4="accent4" accent5="accent5" accent6="accent6" hlink="hlink" folHlink="folHlink"/>
    </a:extraClrScheme>
    <a:extraClrScheme>
      <a:clrScheme name="Kimono 7">
        <a:dk1>
          <a:srgbClr val="2F1311"/>
        </a:dk1>
        <a:lt1>
          <a:srgbClr val="CFC7B5"/>
        </a:lt1>
        <a:dk2>
          <a:srgbClr val="853F35"/>
        </a:dk2>
        <a:lt2>
          <a:srgbClr val="8E7F5E"/>
        </a:lt2>
        <a:accent1>
          <a:srgbClr val="EBD2A5"/>
        </a:accent1>
        <a:accent2>
          <a:srgbClr val="A5C9A8"/>
        </a:accent2>
        <a:accent3>
          <a:srgbClr val="E4E0D7"/>
        </a:accent3>
        <a:accent4>
          <a:srgbClr val="270E0D"/>
        </a:accent4>
        <a:accent5>
          <a:srgbClr val="F3E5CF"/>
        </a:accent5>
        <a:accent6>
          <a:srgbClr val="95B698"/>
        </a:accent6>
        <a:hlink>
          <a:srgbClr val="C68510"/>
        </a:hlink>
        <a:folHlink>
          <a:srgbClr val="E5A871"/>
        </a:folHlink>
      </a:clrScheme>
      <a:clrMap bg1="lt1" tx1="dk1" bg2="lt2" tx2="dk2" accent1="accent1" accent2="accent2" accent3="accent3" accent4="accent4" accent5="accent5" accent6="accent6" hlink="hlink" folHlink="folHlink"/>
    </a:extraClrScheme>
    <a:extraClrScheme>
      <a:clrScheme name="Kimono 8">
        <a:dk1>
          <a:srgbClr val="000000"/>
        </a:dk1>
        <a:lt1>
          <a:srgbClr val="F0EED8"/>
        </a:lt1>
        <a:dk2>
          <a:srgbClr val="666729"/>
        </a:dk2>
        <a:lt2>
          <a:srgbClr val="3F3B19"/>
        </a:lt2>
        <a:accent1>
          <a:srgbClr val="E9D47D"/>
        </a:accent1>
        <a:accent2>
          <a:srgbClr val="D4DD91"/>
        </a:accent2>
        <a:accent3>
          <a:srgbClr val="F6F5E9"/>
        </a:accent3>
        <a:accent4>
          <a:srgbClr val="000000"/>
        </a:accent4>
        <a:accent5>
          <a:srgbClr val="F2E6BF"/>
        </a:accent5>
        <a:accent6>
          <a:srgbClr val="C0C883"/>
        </a:accent6>
        <a:hlink>
          <a:srgbClr val="9D943F"/>
        </a:hlink>
        <a:folHlink>
          <a:srgbClr val="C9C177"/>
        </a:folHlink>
      </a:clrScheme>
      <a:clrMap bg1="lt1" tx1="dk1" bg2="lt2" tx2="dk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Balance">
  <a:themeElements>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fontScheme name="Balance">
      <a:majorFont>
        <a:latin typeface="Arial"/>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07"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07" charset="-52"/>
          </a:defRPr>
        </a:defPPr>
      </a:lstStyle>
    </a:lnDef>
  </a:objectDefaults>
  <a:extraClrSchemeLst>
    <a:extraClrScheme>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clrMap bg1="dk2" tx1="lt1" bg2="dk1" tx2="lt2" accent1="accent1" accent2="accent2" accent3="accent3" accent4="accent4" accent5="accent5" accent6="accent6" hlink="hlink" folHlink="folHlink"/>
    </a:extraClrScheme>
    <a:extraClrScheme>
      <a:clrScheme name="Balance 2">
        <a:dk1>
          <a:srgbClr val="660000"/>
        </a:dk1>
        <a:lt1>
          <a:srgbClr val="FFFFFF"/>
        </a:lt1>
        <a:dk2>
          <a:srgbClr val="800000"/>
        </a:dk2>
        <a:lt2>
          <a:srgbClr val="FFFFCC"/>
        </a:lt2>
        <a:accent1>
          <a:srgbClr val="CC6600"/>
        </a:accent1>
        <a:accent2>
          <a:srgbClr val="BE7960"/>
        </a:accent2>
        <a:accent3>
          <a:srgbClr val="C0AAAA"/>
        </a:accent3>
        <a:accent4>
          <a:srgbClr val="DADADA"/>
        </a:accent4>
        <a:accent5>
          <a:srgbClr val="E2B8AA"/>
        </a:accent5>
        <a:accent6>
          <a:srgbClr val="AC6D56"/>
        </a:accent6>
        <a:hlink>
          <a:srgbClr val="FFFF99"/>
        </a:hlink>
        <a:folHlink>
          <a:srgbClr val="E5B325"/>
        </a:folHlink>
      </a:clrScheme>
      <a:clrMap bg1="dk2" tx1="lt1" bg2="dk1" tx2="lt2" accent1="accent1" accent2="accent2" accent3="accent3" accent4="accent4" accent5="accent5" accent6="accent6" hlink="hlink" folHlink="folHlink"/>
    </a:extraClrScheme>
    <a:extraClrScheme>
      <a:clrScheme name="Balance 3">
        <a:dk1>
          <a:srgbClr val="003300"/>
        </a:dk1>
        <a:lt1>
          <a:srgbClr val="FFFFFF"/>
        </a:lt1>
        <a:dk2>
          <a:srgbClr val="4D6A2A"/>
        </a:dk2>
        <a:lt2>
          <a:srgbClr val="CCFF99"/>
        </a:lt2>
        <a:accent1>
          <a:srgbClr val="2EB62E"/>
        </a:accent1>
        <a:accent2>
          <a:srgbClr val="527C3A"/>
        </a:accent2>
        <a:accent3>
          <a:srgbClr val="B2B9AC"/>
        </a:accent3>
        <a:accent4>
          <a:srgbClr val="DADADA"/>
        </a:accent4>
        <a:accent5>
          <a:srgbClr val="ADD7AD"/>
        </a:accent5>
        <a:accent6>
          <a:srgbClr val="497034"/>
        </a:accent6>
        <a:hlink>
          <a:srgbClr val="DDD800"/>
        </a:hlink>
        <a:folHlink>
          <a:srgbClr val="009999"/>
        </a:folHlink>
      </a:clrScheme>
      <a:clrMap bg1="dk2" tx1="lt1" bg2="dk1" tx2="lt2" accent1="accent1" accent2="accent2" accent3="accent3" accent4="accent4" accent5="accent5" accent6="accent6" hlink="hlink" folHlink="folHlink"/>
    </a:extraClrScheme>
    <a:extraClrScheme>
      <a:clrScheme name="Balance 4">
        <a:dk1>
          <a:srgbClr val="005A58"/>
        </a:dk1>
        <a:lt1>
          <a:srgbClr val="FFFFFF"/>
        </a:lt1>
        <a:dk2>
          <a:srgbClr val="00716E"/>
        </a:dk2>
        <a:lt2>
          <a:srgbClr val="FFFF99"/>
        </a:lt2>
        <a:accent1>
          <a:srgbClr val="2DB3B0"/>
        </a:accent1>
        <a:accent2>
          <a:srgbClr val="6D6FC7"/>
        </a:accent2>
        <a:accent3>
          <a:srgbClr val="AABBBA"/>
        </a:accent3>
        <a:accent4>
          <a:srgbClr val="DADADA"/>
        </a:accent4>
        <a:accent5>
          <a:srgbClr val="ADD6D4"/>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lance 5">
        <a:dk1>
          <a:srgbClr val="003366"/>
        </a:dk1>
        <a:lt1>
          <a:srgbClr val="FFFFFF"/>
        </a:lt1>
        <a:dk2>
          <a:srgbClr val="2B5481"/>
        </a:dk2>
        <a:lt2>
          <a:srgbClr val="E5FFFF"/>
        </a:lt2>
        <a:accent1>
          <a:srgbClr val="336699"/>
        </a:accent1>
        <a:accent2>
          <a:srgbClr val="00B000"/>
        </a:accent2>
        <a:accent3>
          <a:srgbClr val="ACB3C1"/>
        </a:accent3>
        <a:accent4>
          <a:srgbClr val="DADADA"/>
        </a:accent4>
        <a:accent5>
          <a:srgbClr val="ADB8CA"/>
        </a:accent5>
        <a:accent6>
          <a:srgbClr val="009F00"/>
        </a:accent6>
        <a:hlink>
          <a:srgbClr val="00CCFF"/>
        </a:hlink>
        <a:folHlink>
          <a:srgbClr val="B5FFFB"/>
        </a:folHlink>
      </a:clrScheme>
      <a:clrMap bg1="dk2" tx1="lt1" bg2="dk1" tx2="lt2" accent1="accent1" accent2="accent2" accent3="accent3" accent4="accent4" accent5="accent5" accent6="accent6" hlink="hlink" folHlink="folHlink"/>
    </a:extraClrScheme>
    <a:extraClrScheme>
      <a:clrScheme name="Balance 6">
        <a:dk1>
          <a:srgbClr val="2F2D25"/>
        </a:dk1>
        <a:lt1>
          <a:srgbClr val="FFFFFF"/>
        </a:lt1>
        <a:dk2>
          <a:srgbClr val="656151"/>
        </a:dk2>
        <a:lt2>
          <a:srgbClr val="FFFFCC"/>
        </a:lt2>
        <a:accent1>
          <a:srgbClr val="818173"/>
        </a:accent1>
        <a:accent2>
          <a:srgbClr val="809EA8"/>
        </a:accent2>
        <a:accent3>
          <a:srgbClr val="B8B7B3"/>
        </a:accent3>
        <a:accent4>
          <a:srgbClr val="DADADA"/>
        </a:accent4>
        <a:accent5>
          <a:srgbClr val="C1C1BC"/>
        </a:accent5>
        <a:accent6>
          <a:srgbClr val="738F98"/>
        </a:accent6>
        <a:hlink>
          <a:srgbClr val="E2C86A"/>
        </a:hlink>
        <a:folHlink>
          <a:srgbClr val="B7B6A3"/>
        </a:folHlink>
      </a:clrScheme>
      <a:clrMap bg1="dk2" tx1="lt1" bg2="dk1" tx2="lt2" accent1="accent1" accent2="accent2" accent3="accent3" accent4="accent4" accent5="accent5" accent6="accent6" hlink="hlink" folHlink="folHlink"/>
    </a:extraClrScheme>
    <a:extraClrScheme>
      <a:clrScheme name="Balance 7">
        <a:dk1>
          <a:srgbClr val="B4AF80"/>
        </a:dk1>
        <a:lt1>
          <a:srgbClr val="FFFFFF"/>
        </a:lt1>
        <a:dk2>
          <a:srgbClr val="C8C6A2"/>
        </a:dk2>
        <a:lt2>
          <a:srgbClr val="827F4C"/>
        </a:lt2>
        <a:accent1>
          <a:srgbClr val="7C784E"/>
        </a:accent1>
        <a:accent2>
          <a:srgbClr val="A2A4AC"/>
        </a:accent2>
        <a:accent3>
          <a:srgbClr val="E0DFCE"/>
        </a:accent3>
        <a:accent4>
          <a:srgbClr val="DADADA"/>
        </a:accent4>
        <a:accent5>
          <a:srgbClr val="BFBEB2"/>
        </a:accent5>
        <a:accent6>
          <a:srgbClr val="92949B"/>
        </a:accent6>
        <a:hlink>
          <a:srgbClr val="33CCCC"/>
        </a:hlink>
        <a:folHlink>
          <a:srgbClr val="009999"/>
        </a:folHlink>
      </a:clrScheme>
      <a:clrMap bg1="dk2" tx1="lt1" bg2="dk1" tx2="lt2" accent1="accent1" accent2="accent2" accent3="accent3" accent4="accent4" accent5="accent5" accent6="accent6" hlink="hlink" folHlink="folHlink"/>
    </a:extraClrScheme>
    <a:extraClrScheme>
      <a:clrScheme name="Balance 8">
        <a:dk1>
          <a:srgbClr val="000000"/>
        </a:dk1>
        <a:lt1>
          <a:srgbClr val="DDDDDD"/>
        </a:lt1>
        <a:dk2>
          <a:srgbClr val="000000"/>
        </a:dk2>
        <a:lt2>
          <a:srgbClr val="B8B7D1"/>
        </a:lt2>
        <a:accent1>
          <a:srgbClr val="F1F0F4"/>
        </a:accent1>
        <a:accent2>
          <a:srgbClr val="C1BCFC"/>
        </a:accent2>
        <a:accent3>
          <a:srgbClr val="EBEBEB"/>
        </a:accent3>
        <a:accent4>
          <a:srgbClr val="000000"/>
        </a:accent4>
        <a:accent5>
          <a:srgbClr val="F7F6F8"/>
        </a:accent5>
        <a:accent6>
          <a:srgbClr val="AFAAE4"/>
        </a:accent6>
        <a:hlink>
          <a:srgbClr val="5454C6"/>
        </a:hlink>
        <a:folHlink>
          <a:srgbClr val="6A6F86"/>
        </a:folHlink>
      </a:clrScheme>
      <a:clrMap bg1="lt1" tx1="dk1" bg2="lt2" tx2="dk2" accent1="accent1" accent2="accent2" accent3="accent3" accent4="accent4" accent5="accent5" accent6="accent6" hlink="hlink" folHlink="folHlink"/>
    </a:extraClrScheme>
    <a:extraClrScheme>
      <a:clrScheme name="Balance 9">
        <a:dk1>
          <a:srgbClr val="000000"/>
        </a:dk1>
        <a:lt1>
          <a:srgbClr val="FFFFFF"/>
        </a:lt1>
        <a:dk2>
          <a:srgbClr val="00A29E"/>
        </a:dk2>
        <a:lt2>
          <a:srgbClr val="CBCBCB"/>
        </a:lt2>
        <a:accent1>
          <a:srgbClr val="E5E5FF"/>
        </a:accent1>
        <a:accent2>
          <a:srgbClr val="79CD6B"/>
        </a:accent2>
        <a:accent3>
          <a:srgbClr val="FFFFFF"/>
        </a:accent3>
        <a:accent4>
          <a:srgbClr val="000000"/>
        </a:accent4>
        <a:accent5>
          <a:srgbClr val="F0F0FF"/>
        </a:accent5>
        <a:accent6>
          <a:srgbClr val="6DBA60"/>
        </a:accent6>
        <a:hlink>
          <a:srgbClr val="4477DE"/>
        </a:hlink>
        <a:folHlink>
          <a:srgbClr val="65498F"/>
        </a:folHlink>
      </a:clrScheme>
      <a:clrMap bg1="lt1" tx1="dk1" bg2="lt2" tx2="dk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Story">
  <a:themeElements>
    <a:clrScheme name="Story 1">
      <a:dk1>
        <a:srgbClr val="212121"/>
      </a:dk1>
      <a:lt1>
        <a:srgbClr val="FFFFFF"/>
      </a:lt1>
      <a:dk2>
        <a:srgbClr val="000000"/>
      </a:dk2>
      <a:lt2>
        <a:srgbClr val="CDD4D7"/>
      </a:lt2>
      <a:accent1>
        <a:srgbClr val="1D86CD"/>
      </a:accent1>
      <a:accent2>
        <a:srgbClr val="732E9A"/>
      </a:accent2>
      <a:accent3>
        <a:srgbClr val="AAAAAA"/>
      </a:accent3>
      <a:accent4>
        <a:srgbClr val="DADADA"/>
      </a:accent4>
      <a:accent5>
        <a:srgbClr val="ABC3E3"/>
      </a:accent5>
      <a:accent6>
        <a:srgbClr val="68298B"/>
      </a:accent6>
      <a:hlink>
        <a:srgbClr val="EC4D4D"/>
      </a:hlink>
      <a:folHlink>
        <a:srgbClr val="F8CE8A"/>
      </a:folHlink>
    </a:clrScheme>
    <a:fontScheme name="Story">
      <a:majorFont>
        <a:latin typeface="Calisto MT"/>
        <a:ea typeface="ＭＳ Ｐゴシック"/>
        <a:cs typeface="ＭＳ Ｐゴシック"/>
      </a:majorFont>
      <a:minorFont>
        <a:latin typeface="Calisto MT"/>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Story 1">
        <a:dk1>
          <a:srgbClr val="212121"/>
        </a:dk1>
        <a:lt1>
          <a:srgbClr val="FFFFFF"/>
        </a:lt1>
        <a:dk2>
          <a:srgbClr val="000000"/>
        </a:dk2>
        <a:lt2>
          <a:srgbClr val="CDD4D7"/>
        </a:lt2>
        <a:accent1>
          <a:srgbClr val="1D86CD"/>
        </a:accent1>
        <a:accent2>
          <a:srgbClr val="732E9A"/>
        </a:accent2>
        <a:accent3>
          <a:srgbClr val="AAAAAA"/>
        </a:accent3>
        <a:accent4>
          <a:srgbClr val="DADADA"/>
        </a:accent4>
        <a:accent5>
          <a:srgbClr val="ABC3E3"/>
        </a:accent5>
        <a:accent6>
          <a:srgbClr val="68298B"/>
        </a:accent6>
        <a:hlink>
          <a:srgbClr val="EC4D4D"/>
        </a:hlink>
        <a:folHlink>
          <a:srgbClr val="F8CE8A"/>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0" charset="0"/>
            <a:ea typeface="ＭＳ Ｐゴシック" pitchFamily="-110" charset="-128"/>
            <a:cs typeface="ＭＳ Ｐゴシック" pitchFamily="-11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0" charset="0"/>
            <a:ea typeface="ＭＳ Ｐゴシック" pitchFamily="-110" charset="-128"/>
            <a:cs typeface="ＭＳ Ｐゴシック" pitchFamily="-110"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0" charset="0"/>
            <a:ea typeface="ＭＳ Ｐゴシック" pitchFamily="-110" charset="-128"/>
            <a:cs typeface="ＭＳ Ｐゴシック" pitchFamily="-11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0" charset="0"/>
            <a:ea typeface="ＭＳ Ｐゴシック" pitchFamily="-110" charset="-128"/>
            <a:cs typeface="ＭＳ Ｐゴシック" pitchFamily="-110" charset="-128"/>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2_Kimono">
  <a:themeElements>
    <a:clrScheme name="Kimono 1">
      <a:dk1>
        <a:srgbClr val="2F1311"/>
      </a:dk1>
      <a:lt1>
        <a:srgbClr val="C16059"/>
      </a:lt1>
      <a:dk2>
        <a:srgbClr val="F7D47D"/>
      </a:dk2>
      <a:lt2>
        <a:srgbClr val="000000"/>
      </a:lt2>
      <a:accent1>
        <a:srgbClr val="D5B781"/>
      </a:accent1>
      <a:accent2>
        <a:srgbClr val="79AF7D"/>
      </a:accent2>
      <a:accent3>
        <a:srgbClr val="DDB6B5"/>
      </a:accent3>
      <a:accent4>
        <a:srgbClr val="270E0D"/>
      </a:accent4>
      <a:accent5>
        <a:srgbClr val="E7D8C1"/>
      </a:accent5>
      <a:accent6>
        <a:srgbClr val="6D9E71"/>
      </a:accent6>
      <a:hlink>
        <a:srgbClr val="F0B854"/>
      </a:hlink>
      <a:folHlink>
        <a:srgbClr val="DC893E"/>
      </a:folHlink>
    </a:clrScheme>
    <a:fontScheme name="Kimon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Kimono 1">
        <a:dk1>
          <a:srgbClr val="2F1311"/>
        </a:dk1>
        <a:lt1>
          <a:srgbClr val="C16059"/>
        </a:lt1>
        <a:dk2>
          <a:srgbClr val="F7D47D"/>
        </a:dk2>
        <a:lt2>
          <a:srgbClr val="000000"/>
        </a:lt2>
        <a:accent1>
          <a:srgbClr val="D5B781"/>
        </a:accent1>
        <a:accent2>
          <a:srgbClr val="79AF7D"/>
        </a:accent2>
        <a:accent3>
          <a:srgbClr val="DDB6B5"/>
        </a:accent3>
        <a:accent4>
          <a:srgbClr val="270E0D"/>
        </a:accent4>
        <a:accent5>
          <a:srgbClr val="E7D8C1"/>
        </a:accent5>
        <a:accent6>
          <a:srgbClr val="6D9E71"/>
        </a:accent6>
        <a:hlink>
          <a:srgbClr val="F0B854"/>
        </a:hlink>
        <a:folHlink>
          <a:srgbClr val="DC893E"/>
        </a:folHlink>
      </a:clrScheme>
      <a:clrMap bg1="lt1" tx1="dk1" bg2="lt2" tx2="dk2" accent1="accent1" accent2="accent2" accent3="accent3" accent4="accent4" accent5="accent5" accent6="accent6" hlink="hlink" folHlink="folHlink"/>
    </a:extraClrScheme>
    <a:extraClrScheme>
      <a:clrScheme name="Kimono 2">
        <a:dk1>
          <a:srgbClr val="000000"/>
        </a:dk1>
        <a:lt1>
          <a:srgbClr val="FFFFFF"/>
        </a:lt1>
        <a:dk2>
          <a:srgbClr val="000000"/>
        </a:dk2>
        <a:lt2>
          <a:srgbClr val="F7D47D"/>
        </a:lt2>
        <a:accent1>
          <a:srgbClr val="C19341"/>
        </a:accent1>
        <a:accent2>
          <a:srgbClr val="60A265"/>
        </a:accent2>
        <a:accent3>
          <a:srgbClr val="AAAAAA"/>
        </a:accent3>
        <a:accent4>
          <a:srgbClr val="DADADA"/>
        </a:accent4>
        <a:accent5>
          <a:srgbClr val="DDC8B0"/>
        </a:accent5>
        <a:accent6>
          <a:srgbClr val="56925B"/>
        </a:accent6>
        <a:hlink>
          <a:srgbClr val="EB9F17"/>
        </a:hlink>
        <a:folHlink>
          <a:srgbClr val="CF7625"/>
        </a:folHlink>
      </a:clrScheme>
      <a:clrMap bg1="dk2" tx1="lt1" bg2="dk1" tx2="lt2" accent1="accent1" accent2="accent2" accent3="accent3" accent4="accent4" accent5="accent5" accent6="accent6" hlink="hlink" folHlink="folHlink"/>
    </a:extraClrScheme>
    <a:extraClrScheme>
      <a:clrScheme name="Kimono 3">
        <a:dk1>
          <a:srgbClr val="00002E"/>
        </a:dk1>
        <a:lt1>
          <a:srgbClr val="FFFFFF"/>
        </a:lt1>
        <a:dk2>
          <a:srgbClr val="003399"/>
        </a:dk2>
        <a:lt2>
          <a:srgbClr val="F4BC40"/>
        </a:lt2>
        <a:accent1>
          <a:srgbClr val="9280CC"/>
        </a:accent1>
        <a:accent2>
          <a:srgbClr val="BD51A1"/>
        </a:accent2>
        <a:accent3>
          <a:srgbClr val="AAADCA"/>
        </a:accent3>
        <a:accent4>
          <a:srgbClr val="DADADA"/>
        </a:accent4>
        <a:accent5>
          <a:srgbClr val="C7C0E2"/>
        </a:accent5>
        <a:accent6>
          <a:srgbClr val="AB4991"/>
        </a:accent6>
        <a:hlink>
          <a:srgbClr val="CC66FF"/>
        </a:hlink>
        <a:folHlink>
          <a:srgbClr val="824F99"/>
        </a:folHlink>
      </a:clrScheme>
      <a:clrMap bg1="dk2" tx1="lt1" bg2="dk1" tx2="lt2" accent1="accent1" accent2="accent2" accent3="accent3" accent4="accent4" accent5="accent5" accent6="accent6" hlink="hlink" folHlink="folHlink"/>
    </a:extraClrScheme>
    <a:extraClrScheme>
      <a:clrScheme name="Kimono 4">
        <a:dk1>
          <a:srgbClr val="2F1311"/>
        </a:dk1>
        <a:lt1>
          <a:srgbClr val="7A8E9C"/>
        </a:lt1>
        <a:dk2>
          <a:srgbClr val="FDF4DF"/>
        </a:dk2>
        <a:lt2>
          <a:srgbClr val="3E4A52"/>
        </a:lt2>
        <a:accent1>
          <a:srgbClr val="81ABA0"/>
        </a:accent1>
        <a:accent2>
          <a:srgbClr val="CD817B"/>
        </a:accent2>
        <a:accent3>
          <a:srgbClr val="BEC6CB"/>
        </a:accent3>
        <a:accent4>
          <a:srgbClr val="270E0D"/>
        </a:accent4>
        <a:accent5>
          <a:srgbClr val="C1D2CD"/>
        </a:accent5>
        <a:accent6>
          <a:srgbClr val="BA746F"/>
        </a:accent6>
        <a:hlink>
          <a:srgbClr val="BEBC76"/>
        </a:hlink>
        <a:folHlink>
          <a:srgbClr val="668E69"/>
        </a:folHlink>
      </a:clrScheme>
      <a:clrMap bg1="lt1" tx1="dk1" bg2="lt2" tx2="dk2" accent1="accent1" accent2="accent2" accent3="accent3" accent4="accent4" accent5="accent5" accent6="accent6" hlink="hlink" folHlink="folHlink"/>
    </a:extraClrScheme>
    <a:extraClrScheme>
      <a:clrScheme name="Kimono 5">
        <a:dk1>
          <a:srgbClr val="2F1311"/>
        </a:dk1>
        <a:lt1>
          <a:srgbClr val="7A9C7C"/>
        </a:lt1>
        <a:dk2>
          <a:srgbClr val="FBEBC3"/>
        </a:dk2>
        <a:lt2>
          <a:srgbClr val="3C503D"/>
        </a:lt2>
        <a:accent1>
          <a:srgbClr val="D5B781"/>
        </a:accent1>
        <a:accent2>
          <a:srgbClr val="C16059"/>
        </a:accent2>
        <a:accent3>
          <a:srgbClr val="BECBBF"/>
        </a:accent3>
        <a:accent4>
          <a:srgbClr val="270E0D"/>
        </a:accent4>
        <a:accent5>
          <a:srgbClr val="E7D8C1"/>
        </a:accent5>
        <a:accent6>
          <a:srgbClr val="AF5650"/>
        </a:accent6>
        <a:hlink>
          <a:srgbClr val="F0B854"/>
        </a:hlink>
        <a:folHlink>
          <a:srgbClr val="DC893E"/>
        </a:folHlink>
      </a:clrScheme>
      <a:clrMap bg1="lt1" tx1="dk1" bg2="lt2" tx2="dk2" accent1="accent1" accent2="accent2" accent3="accent3" accent4="accent4" accent5="accent5" accent6="accent6" hlink="hlink" folHlink="folHlink"/>
    </a:extraClrScheme>
    <a:extraClrScheme>
      <a:clrScheme name="Kimono 6">
        <a:dk1>
          <a:srgbClr val="000000"/>
        </a:dk1>
        <a:lt1>
          <a:srgbClr val="D9EFE0"/>
        </a:lt1>
        <a:dk2>
          <a:srgbClr val="30605A"/>
        </a:dk2>
        <a:lt2>
          <a:srgbClr val="15331E"/>
        </a:lt2>
        <a:accent1>
          <a:srgbClr val="A4C6BA"/>
        </a:accent1>
        <a:accent2>
          <a:srgbClr val="558F7D"/>
        </a:accent2>
        <a:accent3>
          <a:srgbClr val="E9F6ED"/>
        </a:accent3>
        <a:accent4>
          <a:srgbClr val="000000"/>
        </a:accent4>
        <a:accent5>
          <a:srgbClr val="CFDFD9"/>
        </a:accent5>
        <a:accent6>
          <a:srgbClr val="4C8171"/>
        </a:accent6>
        <a:hlink>
          <a:srgbClr val="C1C177"/>
        </a:hlink>
        <a:folHlink>
          <a:srgbClr val="A08F5E"/>
        </a:folHlink>
      </a:clrScheme>
      <a:clrMap bg1="lt1" tx1="dk1" bg2="lt2" tx2="dk2" accent1="accent1" accent2="accent2" accent3="accent3" accent4="accent4" accent5="accent5" accent6="accent6" hlink="hlink" folHlink="folHlink"/>
    </a:extraClrScheme>
    <a:extraClrScheme>
      <a:clrScheme name="Kimono 7">
        <a:dk1>
          <a:srgbClr val="2F1311"/>
        </a:dk1>
        <a:lt1>
          <a:srgbClr val="CFC7B5"/>
        </a:lt1>
        <a:dk2>
          <a:srgbClr val="853F35"/>
        </a:dk2>
        <a:lt2>
          <a:srgbClr val="8E7F5E"/>
        </a:lt2>
        <a:accent1>
          <a:srgbClr val="EBD2A5"/>
        </a:accent1>
        <a:accent2>
          <a:srgbClr val="A5C9A8"/>
        </a:accent2>
        <a:accent3>
          <a:srgbClr val="E4E0D7"/>
        </a:accent3>
        <a:accent4>
          <a:srgbClr val="270E0D"/>
        </a:accent4>
        <a:accent5>
          <a:srgbClr val="F3E5CF"/>
        </a:accent5>
        <a:accent6>
          <a:srgbClr val="95B698"/>
        </a:accent6>
        <a:hlink>
          <a:srgbClr val="C68510"/>
        </a:hlink>
        <a:folHlink>
          <a:srgbClr val="E5A871"/>
        </a:folHlink>
      </a:clrScheme>
      <a:clrMap bg1="lt1" tx1="dk1" bg2="lt2" tx2="dk2" accent1="accent1" accent2="accent2" accent3="accent3" accent4="accent4" accent5="accent5" accent6="accent6" hlink="hlink" folHlink="folHlink"/>
    </a:extraClrScheme>
    <a:extraClrScheme>
      <a:clrScheme name="Kimono 8">
        <a:dk1>
          <a:srgbClr val="000000"/>
        </a:dk1>
        <a:lt1>
          <a:srgbClr val="F0EED8"/>
        </a:lt1>
        <a:dk2>
          <a:srgbClr val="666729"/>
        </a:dk2>
        <a:lt2>
          <a:srgbClr val="3F3B19"/>
        </a:lt2>
        <a:accent1>
          <a:srgbClr val="E9D47D"/>
        </a:accent1>
        <a:accent2>
          <a:srgbClr val="D4DD91"/>
        </a:accent2>
        <a:accent3>
          <a:srgbClr val="F6F5E9"/>
        </a:accent3>
        <a:accent4>
          <a:srgbClr val="000000"/>
        </a:accent4>
        <a:accent5>
          <a:srgbClr val="F2E6BF"/>
        </a:accent5>
        <a:accent6>
          <a:srgbClr val="C0C883"/>
        </a:accent6>
        <a:hlink>
          <a:srgbClr val="9D943F"/>
        </a:hlink>
        <a:folHlink>
          <a:srgbClr val="C9C177"/>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Office Theme">
  <a:themeElements>
    <a:clrScheme name="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Office Theme">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0" charset="0"/>
            <a:ea typeface="ＭＳ Ｐゴシック" pitchFamily="-110" charset="-128"/>
            <a:cs typeface="ＭＳ Ｐゴシック" pitchFamily="-11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0" charset="0"/>
            <a:ea typeface="ＭＳ Ｐゴシック" pitchFamily="-110" charset="-128"/>
            <a:cs typeface="ＭＳ Ｐゴシック" pitchFamily="-110" charset="-128"/>
          </a:defRPr>
        </a:defPPr>
      </a:lstStyle>
    </a:lnDef>
  </a:objectDefaults>
  <a:extraClrSchemeLst>
    <a:extraClrScheme>
      <a:clrScheme name="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Kimono 1">
    <a:dk1>
      <a:srgbClr val="2F1311"/>
    </a:dk1>
    <a:lt1>
      <a:srgbClr val="C16059"/>
    </a:lt1>
    <a:dk2>
      <a:srgbClr val="F7D47D"/>
    </a:dk2>
    <a:lt2>
      <a:srgbClr val="000000"/>
    </a:lt2>
    <a:accent1>
      <a:srgbClr val="D5B781"/>
    </a:accent1>
    <a:accent2>
      <a:srgbClr val="79AF7D"/>
    </a:accent2>
    <a:accent3>
      <a:srgbClr val="DDB6B5"/>
    </a:accent3>
    <a:accent4>
      <a:srgbClr val="270E0D"/>
    </a:accent4>
    <a:accent5>
      <a:srgbClr val="E7D8C1"/>
    </a:accent5>
    <a:accent6>
      <a:srgbClr val="6D9E71"/>
    </a:accent6>
    <a:hlink>
      <a:srgbClr val="F0B854"/>
    </a:hlink>
    <a:folHlink>
      <a:srgbClr val="DC893E"/>
    </a:folHlink>
  </a:clrScheme>
</a:themeOverride>
</file>

<file path=ppt/theme/themeOverride2.xml><?xml version="1.0" encoding="utf-8"?>
<a:themeOverride xmlns:a="http://schemas.openxmlformats.org/drawingml/2006/main">
  <a:clrScheme name="Kimono 1">
    <a:dk1>
      <a:srgbClr val="2F1311"/>
    </a:dk1>
    <a:lt1>
      <a:srgbClr val="C16059"/>
    </a:lt1>
    <a:dk2>
      <a:srgbClr val="F7D47D"/>
    </a:dk2>
    <a:lt2>
      <a:srgbClr val="000000"/>
    </a:lt2>
    <a:accent1>
      <a:srgbClr val="D5B781"/>
    </a:accent1>
    <a:accent2>
      <a:srgbClr val="79AF7D"/>
    </a:accent2>
    <a:accent3>
      <a:srgbClr val="DDB6B5"/>
    </a:accent3>
    <a:accent4>
      <a:srgbClr val="270E0D"/>
    </a:accent4>
    <a:accent5>
      <a:srgbClr val="E7D8C1"/>
    </a:accent5>
    <a:accent6>
      <a:srgbClr val="6D9E71"/>
    </a:accent6>
    <a:hlink>
      <a:srgbClr val="F0B854"/>
    </a:hlink>
    <a:folHlink>
      <a:srgbClr val="DC893E"/>
    </a:folHlink>
  </a:clrScheme>
</a:themeOverride>
</file>

<file path=ppt/theme/themeOverride3.xml><?xml version="1.0" encoding="utf-8"?>
<a:themeOverride xmlns:a="http://schemas.openxmlformats.org/drawingml/2006/main">
  <a:clrScheme name="Kimono 1">
    <a:dk1>
      <a:srgbClr val="2F1311"/>
    </a:dk1>
    <a:lt1>
      <a:srgbClr val="C16059"/>
    </a:lt1>
    <a:dk2>
      <a:srgbClr val="F7D47D"/>
    </a:dk2>
    <a:lt2>
      <a:srgbClr val="000000"/>
    </a:lt2>
    <a:accent1>
      <a:srgbClr val="D5B781"/>
    </a:accent1>
    <a:accent2>
      <a:srgbClr val="79AF7D"/>
    </a:accent2>
    <a:accent3>
      <a:srgbClr val="DDB6B5"/>
    </a:accent3>
    <a:accent4>
      <a:srgbClr val="270E0D"/>
    </a:accent4>
    <a:accent5>
      <a:srgbClr val="E7D8C1"/>
    </a:accent5>
    <a:accent6>
      <a:srgbClr val="6D9E71"/>
    </a:accent6>
    <a:hlink>
      <a:srgbClr val="F0B854"/>
    </a:hlink>
    <a:folHlink>
      <a:srgbClr val="DC893E"/>
    </a:folHlink>
  </a:clrScheme>
</a:themeOverride>
</file>

<file path=docProps/app.xml><?xml version="1.0" encoding="utf-8"?>
<Properties xmlns="http://schemas.openxmlformats.org/officeDocument/2006/extended-properties" xmlns:vt="http://schemas.openxmlformats.org/officeDocument/2006/docPropsVTypes">
  <Template>Balance</Template>
  <TotalTime>13855</TotalTime>
  <Words>6857</Words>
  <Application>Microsoft Macintosh PowerPoint</Application>
  <PresentationFormat>On-screen Show (4:3)</PresentationFormat>
  <Paragraphs>1008</Paragraphs>
  <Slides>218</Slides>
  <Notes>185</Notes>
  <HiddenSlides>0</HiddenSlides>
  <MMClips>1</MMClips>
  <ScaleCrop>false</ScaleCrop>
  <HeadingPairs>
    <vt:vector size="8" baseType="variant">
      <vt:variant>
        <vt:lpstr>Fonts Used</vt:lpstr>
      </vt:variant>
      <vt:variant>
        <vt:i4>29</vt:i4>
      </vt:variant>
      <vt:variant>
        <vt:lpstr>Theme</vt:lpstr>
      </vt:variant>
      <vt:variant>
        <vt:i4>41</vt:i4>
      </vt:variant>
      <vt:variant>
        <vt:lpstr>Embedded OLE Servers</vt:lpstr>
      </vt:variant>
      <vt:variant>
        <vt:i4>1</vt:i4>
      </vt:variant>
      <vt:variant>
        <vt:lpstr>Slide Titles</vt:lpstr>
      </vt:variant>
      <vt:variant>
        <vt:i4>218</vt:i4>
      </vt:variant>
    </vt:vector>
  </HeadingPairs>
  <TitlesOfParts>
    <vt:vector size="289" baseType="lpstr">
      <vt:lpstr>AGaramond Semibold</vt:lpstr>
      <vt:lpstr>Aramis Regular</vt:lpstr>
      <vt:lpstr>Arial Bold</vt:lpstr>
      <vt:lpstr>Eraser</vt:lpstr>
      <vt:lpstr>Kosher-Normal</vt:lpstr>
      <vt:lpstr>Nadianne</vt:lpstr>
      <vt:lpstr>Arial</vt:lpstr>
      <vt:lpstr>Arial Black</vt:lpstr>
      <vt:lpstr>Arial Narrow</vt:lpstr>
      <vt:lpstr>Arial Rounded MT Bold</vt:lpstr>
      <vt:lpstr>Blackmoor LET</vt:lpstr>
      <vt:lpstr>Braggadocio</vt:lpstr>
      <vt:lpstr>Calibri</vt:lpstr>
      <vt:lpstr>Calisto MT</vt:lpstr>
      <vt:lpstr>Century Gothic</vt:lpstr>
      <vt:lpstr>Comic Sans MS</vt:lpstr>
      <vt:lpstr>Copperplate Gothic Light</vt:lpstr>
      <vt:lpstr>Franklin Gothic Demi</vt:lpstr>
      <vt:lpstr>Impact</vt:lpstr>
      <vt:lpstr>Lucida Handwriting</vt:lpstr>
      <vt:lpstr>LucidaGrande</vt:lpstr>
      <vt:lpstr>Monotype Corsiva</vt:lpstr>
      <vt:lpstr>Monotype Sorts</vt:lpstr>
      <vt:lpstr>Papyrus</vt:lpstr>
      <vt:lpstr>Tahoma</vt:lpstr>
      <vt:lpstr>Times</vt:lpstr>
      <vt:lpstr>Times New Roman</vt:lpstr>
      <vt:lpstr>Trebuchet MS</vt:lpstr>
      <vt:lpstr>Wingdings</vt:lpstr>
      <vt:lpstr>Kimono</vt:lpstr>
      <vt:lpstr>Blank Presentation</vt:lpstr>
      <vt:lpstr>1_Kimono</vt:lpstr>
      <vt:lpstr>Default Design</vt:lpstr>
      <vt:lpstr>Story</vt:lpstr>
      <vt:lpstr>1_Blank Presentation</vt:lpstr>
      <vt:lpstr>1_Slit</vt:lpstr>
      <vt:lpstr>2_Kimono</vt:lpstr>
      <vt:lpstr>Office Theme</vt:lpstr>
      <vt:lpstr>2_Story</vt:lpstr>
      <vt:lpstr>Skyline</vt:lpstr>
      <vt:lpstr>Beam</vt:lpstr>
      <vt:lpstr>1_Office Theme</vt:lpstr>
      <vt:lpstr>2_Office Theme</vt:lpstr>
      <vt:lpstr>1_Default Design</vt:lpstr>
      <vt:lpstr>2_Default Design</vt:lpstr>
      <vt:lpstr>2_Slit</vt:lpstr>
      <vt:lpstr>3_Office Theme</vt:lpstr>
      <vt:lpstr>3_Default Design</vt:lpstr>
      <vt:lpstr>MEADOW</vt:lpstr>
      <vt:lpstr>4_Default Design</vt:lpstr>
      <vt:lpstr>1_MEADOW</vt:lpstr>
      <vt:lpstr>Crumple</vt:lpstr>
      <vt:lpstr>5_Default Design</vt:lpstr>
      <vt:lpstr>3_Story</vt:lpstr>
      <vt:lpstr>1_Skyline</vt:lpstr>
      <vt:lpstr>2_Blank Presentation</vt:lpstr>
      <vt:lpstr>2_MEADOW</vt:lpstr>
      <vt:lpstr>Orbit</vt:lpstr>
      <vt:lpstr>1_Balance</vt:lpstr>
      <vt:lpstr>Circuit</vt:lpstr>
      <vt:lpstr>2_Balance</vt:lpstr>
      <vt:lpstr>6_Default Design</vt:lpstr>
      <vt:lpstr>3_Balance</vt:lpstr>
      <vt:lpstr>7_Default Design</vt:lpstr>
      <vt:lpstr>1_blstripc.ppt - Blue Stripes</vt:lpstr>
      <vt:lpstr>49_Blank Presentation</vt:lpstr>
      <vt:lpstr>4_Office Theme</vt:lpstr>
      <vt:lpstr>3_Kimono</vt:lpstr>
      <vt:lpstr>4_Kimono</vt:lpstr>
      <vt:lpstr>Balance</vt:lpstr>
      <vt:lpstr>Microsoft ClipArt Gallery</vt:lpstr>
      <vt:lpstr>PESACH</vt:lpstr>
      <vt:lpstr>Passover &amp; the Lord's Supper</vt:lpstr>
      <vt:lpstr>"U" Shaped Table</vt:lpstr>
      <vt:lpstr>Seating at Jesus' Passover</vt:lpstr>
      <vt:lpstr>Seating</vt:lpstr>
      <vt:lpstr>The Head of the Table</vt:lpstr>
      <vt:lpstr>Modern Passover</vt:lpstr>
      <vt:lpstr>"This year we are here.   Next year in Jerusalem!"</vt:lpstr>
      <vt:lpstr>The Agape (Love) Feast</vt:lpstr>
      <vt:lpstr>"This cup is the new covenant in my blood" (Jer 31: 31-34)</vt:lpstr>
      <vt:lpstr>The Four Directions</vt:lpstr>
      <vt:lpstr>I.  Look outward at your relationship with other believers</vt:lpstr>
      <vt:lpstr>1 Corinthians 11:17-19 (NLT)</vt:lpstr>
      <vt:lpstr>1 Corinthians 11:20-22 (NLT)</vt:lpstr>
      <vt:lpstr>1 Cor. 10:15-18 (NLT)</vt:lpstr>
      <vt:lpstr>Matthew 5:23-24</vt:lpstr>
      <vt:lpstr>I.  Look outward at your relationship with other believers</vt:lpstr>
      <vt:lpstr>II.  Look back at Christ's death for you</vt:lpstr>
      <vt:lpstr>1 Corinthians 11:23-25</vt:lpstr>
      <vt:lpstr>II.  Look back at Christ's death for you</vt:lpstr>
      <vt:lpstr>III.  Look forward to Christ's second coming</vt:lpstr>
      <vt:lpstr>1 Corinthians 11:26 (NLT)</vt:lpstr>
      <vt:lpstr>III.  Look forward to Christ's second coming</vt:lpstr>
      <vt:lpstr>IV.  Look inward to deal with any unconfessed sin</vt:lpstr>
      <vt:lpstr>1 Corinthians 11:27-29 (NLT)</vt:lpstr>
      <vt:lpstr>1 Corinthians 11:30-32 (NLT)</vt:lpstr>
      <vt:lpstr>1 Corinthians 11:33-34 (NLT)</vt:lpstr>
      <vt:lpstr>Think!</vt:lpstr>
      <vt:lpstr>Look in all four directions!</vt:lpstr>
      <vt:lpstr>The Four Directions</vt:lpstr>
      <vt:lpstr>To properly look back on His death and look forward to His return, we need to look outward for others and look inward at our own lives.</vt:lpstr>
      <vt:lpstr>Seder Plate</vt:lpstr>
      <vt:lpstr>Key Elements</vt:lpstr>
      <vt:lpstr>The Four Cups (Exod. 6:6-7)</vt:lpstr>
      <vt:lpstr>The Order of the Celebrations</vt:lpstr>
      <vt:lpstr>The Order of the Celebrations</vt:lpstr>
      <vt:lpstr>The Order of the Celebrations</vt:lpstr>
      <vt:lpstr>Passover Title Slide (no Scripture)</vt:lpstr>
      <vt:lpstr>Lighting the Candles</vt:lpstr>
      <vt:lpstr>The Four Cups (Exod. 6:6-7)</vt:lpstr>
      <vt:lpstr>We Teach Kids to Wash Their Hands</vt:lpstr>
      <vt:lpstr>The Seder Leader Washes His  Hands</vt:lpstr>
      <vt:lpstr>Feet instead of hands</vt:lpstr>
      <vt:lpstr>Feast of Unleavened Bread</vt:lpstr>
      <vt:lpstr>"Burn All the Yeast!"</vt:lpstr>
      <vt:lpstr>Egyptians Ruthlessly Oppressed Israel</vt:lpstr>
      <vt:lpstr>The Three Matzah</vt:lpstr>
      <vt:lpstr>Hagadah</vt:lpstr>
      <vt:lpstr>Mud Bricks</vt:lpstr>
      <vt:lpstr>Exodus 12:1-16  The Angel of Death Passed Over Houses with Blood on the Doors</vt:lpstr>
      <vt:lpstr>The Three Matzah</vt:lpstr>
      <vt:lpstr>Seder Plate Elements</vt:lpstr>
      <vt:lpstr>Jesus' death paid for our sin </vt:lpstr>
      <vt:lpstr>The Four Cups (Exod. 6:6-7)</vt:lpstr>
      <vt:lpstr>10 PLAGUES</vt:lpstr>
      <vt:lpstr>PowerPoint Presentation</vt:lpstr>
      <vt:lpstr>Passover Protection</vt:lpstr>
      <vt:lpstr>Faith Pictured</vt:lpstr>
      <vt:lpstr>The Lamb Pictured</vt:lpstr>
      <vt:lpstr>The Cross Pictured</vt:lpstr>
      <vt:lpstr>Faith in a Lamb</vt:lpstr>
      <vt:lpstr>The Passover Lamb</vt:lpstr>
      <vt:lpstr>The Three Matzah</vt:lpstr>
      <vt:lpstr>The Passover Leader &amp; Matzah</vt:lpstr>
      <vt:lpstr>Jesus Passed the Matzah to Judas</vt:lpstr>
      <vt:lpstr>The Four Cups (Exod. 6:6-7)</vt:lpstr>
      <vt:lpstr>… This is my body GIVEN FOR YOU  do this in  REMEMBRANCE  of me.</vt:lpstr>
      <vt:lpstr>… This cup is the  NEW COVENANT  in my blood, which is POURED OUT  for you.</vt:lpstr>
      <vt:lpstr>Kingdom &amp; Covenants Timeline</vt:lpstr>
      <vt:lpstr>The Four Cups (Exod. 6:6-7)</vt:lpstr>
      <vt:lpstr>"This year we are here.   Next year in Jerusalem!"</vt:lpstr>
      <vt:lpstr>Coming of Elijah</vt:lpstr>
      <vt:lpstr>PESACH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Lamb of God</vt:lpstr>
      <vt:lpstr>PowerPoint Presentation</vt:lpstr>
      <vt:lpstr>PowerPoint Presentation</vt:lpstr>
      <vt:lpstr>PowerPoint Presentation</vt:lpstr>
      <vt:lpstr>PowerPoint Presentation</vt:lpstr>
      <vt:lpstr>PowerPoint Presentation</vt:lpstr>
      <vt:lpstr>PowerPoint Presentation</vt:lpstr>
      <vt:lpstr>Passover Title Slide (no Scripture)</vt:lpstr>
      <vt:lpstr>"This is my body, which is for you…"</vt:lpstr>
      <vt:lpstr>"Ultimate" Power</vt:lpstr>
      <vt:lpstr>Who has greater power – Pharaoh or Yahweh?</vt:lpstr>
      <vt:lpstr>IRS Plague</vt:lpstr>
      <vt:lpstr>Meaning of Plagues</vt:lpstr>
      <vt:lpstr>Recalling the Exodus Significance</vt:lpstr>
      <vt:lpstr>Recalling the Exodus Significance</vt:lpstr>
      <vt:lpstr>The Plagues and the Gods of Egypt John H. Walton, Chronological and Background Charts of the OT, 2d ed., 85</vt:lpstr>
      <vt:lpstr>The Plagues and the Gods of Egypt John H. Walton, Chronological and Background Charts of the OT, 2d ed., 85</vt:lpstr>
      <vt:lpstr>Why is the Exodus so significant?</vt:lpstr>
      <vt:lpstr>The Passover Lamb</vt:lpstr>
      <vt:lpstr>Passover Protection</vt:lpstr>
      <vt:lpstr>Faith Pictured</vt:lpstr>
      <vt:lpstr>The Lamb Pictured</vt:lpstr>
      <vt:lpstr>The Cross Pictured</vt:lpstr>
      <vt:lpstr>Faith in a Lamb</vt:lpstr>
      <vt:lpstr>"This is my body…"</vt:lpstr>
      <vt:lpstr>Exodus 12:1-16  The Angel of Death Passed Over Houses with Blood on the Doors</vt:lpstr>
      <vt:lpstr>The Common Thread</vt:lpstr>
      <vt:lpstr>Why is the Exodus so significant?</vt:lpstr>
      <vt:lpstr>Jewish Calendars</vt:lpstr>
      <vt:lpstr>Hebrew Calendars</vt:lpstr>
      <vt:lpstr>Why is the Exodus so significant?</vt:lpstr>
      <vt:lpstr>Outline</vt:lpstr>
      <vt:lpstr>Route of the Exodus</vt:lpstr>
      <vt:lpstr>Manna</vt:lpstr>
      <vt:lpstr>1 Cor 10:1-4 (NLT)</vt:lpstr>
      <vt:lpstr>The Cloud</vt:lpstr>
      <vt:lpstr>The Sea</vt:lpstr>
      <vt:lpstr>The Leader</vt:lpstr>
      <vt:lpstr>The Food</vt:lpstr>
      <vt:lpstr>The Water</vt:lpstr>
      <vt:lpstr>The Seder Plate</vt:lpstr>
      <vt:lpstr>Questions on the Seder</vt:lpstr>
      <vt:lpstr>Questions on the Lord's Table?</vt:lpstr>
      <vt:lpstr>PowerPoint Presentation</vt:lpstr>
      <vt:lpstr>Sarah went to Big Church…</vt:lpstr>
      <vt:lpstr>"Do this to remember me"</vt:lpstr>
      <vt:lpstr>How can you honor God in the Lord's Supper?</vt:lpstr>
      <vt:lpstr>Passover &amp; the Lord's Supper</vt:lpstr>
      <vt:lpstr>I.  Look outward at your relationship with other believers</vt:lpstr>
      <vt:lpstr>1 Corinthians 11:17-19 (NLT)</vt:lpstr>
      <vt:lpstr>1 Corinthians 11:20-22 (NLT)</vt:lpstr>
      <vt:lpstr>The Agape (Love) Feast</vt:lpstr>
      <vt:lpstr>Black</vt:lpstr>
      <vt:lpstr>1 Cor 10:15-17 (NLT)</vt:lpstr>
      <vt:lpstr>Black</vt:lpstr>
      <vt:lpstr>Matthew 5:23-24</vt:lpstr>
      <vt:lpstr>Black</vt:lpstr>
      <vt:lpstr>I.  Look outward at your relationship with other believers</vt:lpstr>
      <vt:lpstr>II.  Look back at Christ's death for you</vt:lpstr>
      <vt:lpstr>1 Corinthians 11:23-25</vt:lpstr>
      <vt:lpstr>Passover's Past Significance </vt:lpstr>
      <vt:lpstr>The Four Cups (Exod. 6:6-7)</vt:lpstr>
      <vt:lpstr>The Order of the Celebrations</vt:lpstr>
      <vt:lpstr>Seder Plate</vt:lpstr>
      <vt:lpstr>The Order of the Celebrations</vt:lpstr>
      <vt:lpstr>The Four Cups (Exod. 6:6-7)</vt:lpstr>
      <vt:lpstr>The Order of the Celebrations</vt:lpstr>
      <vt:lpstr>"This cup is the new covenant in my blood" (Jer 31: 31-34)</vt:lpstr>
      <vt:lpstr>Black</vt:lpstr>
      <vt:lpstr>Song</vt:lpstr>
      <vt:lpstr>II.  Look back at Christ's death for you</vt:lpstr>
      <vt:lpstr>III.  Look forward to Christ's second coming</vt:lpstr>
      <vt:lpstr>1 Corinthians 11:26 (NLT)</vt:lpstr>
      <vt:lpstr>III.  Look forward to Christ's second coming</vt:lpstr>
      <vt:lpstr>IV.  Look inward to confess sin</vt:lpstr>
      <vt:lpstr>1 Corinthians 11:27-29 (NLT)</vt:lpstr>
      <vt:lpstr>1 Corinthians 11:30-32 (NLT)</vt:lpstr>
      <vt:lpstr>1 Corinthians 11:33-34 (NLT)</vt:lpstr>
      <vt:lpstr>Black</vt:lpstr>
      <vt:lpstr>Think!</vt:lpstr>
      <vt:lpstr>Look in all four directions!</vt:lpstr>
      <vt:lpstr>The Four Directions</vt:lpstr>
      <vt:lpstr>To properly look back on His death and look forward to His return, we need to look outward for others and look inward at our own lives.</vt:lpstr>
      <vt:lpstr>Black</vt:lpstr>
      <vt:lpstr>John 3:16 NLT</vt:lpstr>
      <vt:lpstr>What outward or inward issues do you need to address right NOW?</vt:lpstr>
      <vt:lpstr>Black</vt:lpstr>
      <vt:lpstr>Sinless Sacrifice</vt:lpstr>
      <vt:lpstr>His Thorns Brought Our Healing</vt:lpstr>
      <vt:lpstr>During NT Passovers 100,000 Jews visited the Temple!</vt:lpstr>
      <vt:lpstr>Remember Me</vt:lpstr>
      <vt:lpstr>Questions on the Lord's Table?</vt:lpstr>
      <vt:lpstr>Three Crosses</vt:lpstr>
      <vt:lpstr>"I did this for you"</vt:lpstr>
      <vt:lpstr>We Remember His Death for Us</vt:lpstr>
      <vt:lpstr>The Lord's Table</vt:lpstr>
      <vt:lpstr>It's All By Faith </vt:lpstr>
      <vt:lpstr>"Do this to remember me"</vt:lpstr>
      <vt:lpstr>"It is finished"</vt:lpstr>
      <vt:lpstr>He was wounded for my transgressions</vt:lpstr>
      <vt:lpstr>THE LORD'S SUPPER</vt:lpstr>
      <vt:lpstr>Communion</vt:lpstr>
      <vt:lpstr>Holy Communion</vt:lpstr>
      <vt:lpstr>The Body.  The Blood.</vt:lpstr>
      <vt:lpstr>The Cup</vt:lpstr>
      <vt:lpstr>Take, eat; this is my body</vt:lpstr>
      <vt:lpstr>Welcome</vt:lpstr>
      <vt:lpstr>Announcements</vt:lpstr>
      <vt:lpstr>We remember His death</vt:lpstr>
      <vt:lpstr>The Bread and Cup</vt:lpstr>
      <vt:lpstr>Christ died for the ungodly</vt:lpstr>
      <vt:lpstr>A Crown of Thorns</vt:lpstr>
      <vt:lpstr>Redemption</vt:lpstr>
      <vt:lpstr>I know that my Redeemer lives</vt:lpstr>
      <vt:lpstr>The Lost Are Saved</vt:lpstr>
      <vt:lpstr>The Bound Are Free</vt:lpstr>
      <vt:lpstr>The Cross Frees (no title)</vt:lpstr>
      <vt:lpstr>Cross on Blue Clouds</vt:lpstr>
      <vt:lpstr>Cross on White Clouds</vt:lpstr>
      <vt:lpstr>PowerPoint Presentation</vt:lpstr>
      <vt:lpstr>The sky went dark…</vt:lpstr>
      <vt:lpstr>Luke 23:46</vt:lpstr>
      <vt:lpstr>The Cross over the sands of time…</vt:lpstr>
      <vt:lpstr>Forgive them, Father, for they know not what they do (Luke 23:34)</vt:lpstr>
      <vt:lpstr>The cross brings light!</vt:lpstr>
      <vt:lpstr>Highly Exalted</vt:lpstr>
      <vt:lpstr>Phil. 2:10-11</vt:lpstr>
      <vt:lpstr>Jesus, the glory of the Father</vt:lpstr>
      <vt:lpstr>Praise the Lord on High!</vt:lpstr>
      <vt:lpstr>PowerPoint Presentation</vt:lpstr>
      <vt:lpstr>PowerPoint Presentation</vt:lpstr>
      <vt:lpstr>Communion</vt:lpstr>
      <vt:lpstr>Passover Announcement</vt:lpstr>
      <vt:lpstr>Hevenu shalom aleichem</vt:lpstr>
      <vt:lpstr>Why We Celebrate</vt:lpstr>
      <vt:lpstr>PowerPoint Presentation</vt:lpstr>
      <vt:lpstr>NT Backgrounds link at BibleStudyDownloads.org</vt:lpstr>
      <vt:lpstr>Black</vt:lpstr>
    </vt:vector>
  </TitlesOfParts>
  <Company>SBC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Priests &amp; Feasts</dc:title>
  <dc:creator>Rick Griffith</dc:creator>
  <cp:lastModifiedBy>Rick Griffith</cp:lastModifiedBy>
  <cp:revision>546</cp:revision>
  <dcterms:created xsi:type="dcterms:W3CDTF">2010-04-01T06:25:16Z</dcterms:created>
  <dcterms:modified xsi:type="dcterms:W3CDTF">2022-08-31T14:58:46Z</dcterms:modified>
</cp:coreProperties>
</file>