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82" r:id="rId11"/>
    <p:sldMasterId id="2147483794" r:id="rId12"/>
    <p:sldMasterId id="2147483806" r:id="rId13"/>
    <p:sldMasterId id="2147483818" r:id="rId14"/>
    <p:sldMasterId id="2147483820" r:id="rId15"/>
    <p:sldMasterId id="2147483832" r:id="rId16"/>
    <p:sldMasterId id="2147483845" r:id="rId17"/>
  </p:sldMasterIdLst>
  <p:notesMasterIdLst>
    <p:notesMasterId r:id="rId86"/>
  </p:notesMasterIdLst>
  <p:sldIdLst>
    <p:sldId id="435" r:id="rId18"/>
    <p:sldId id="501" r:id="rId19"/>
    <p:sldId id="503" r:id="rId20"/>
    <p:sldId id="437" r:id="rId21"/>
    <p:sldId id="438"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 id="466" r:id="rId50"/>
    <p:sldId id="467" r:id="rId51"/>
    <p:sldId id="468" r:id="rId52"/>
    <p:sldId id="469" r:id="rId53"/>
    <p:sldId id="470" r:id="rId54"/>
    <p:sldId id="471" r:id="rId55"/>
    <p:sldId id="472" r:id="rId56"/>
    <p:sldId id="473" r:id="rId57"/>
    <p:sldId id="474" r:id="rId58"/>
    <p:sldId id="475" r:id="rId59"/>
    <p:sldId id="476" r:id="rId60"/>
    <p:sldId id="477" r:id="rId61"/>
    <p:sldId id="478" r:id="rId62"/>
    <p:sldId id="479" r:id="rId63"/>
    <p:sldId id="480" r:id="rId64"/>
    <p:sldId id="481" r:id="rId65"/>
    <p:sldId id="482" r:id="rId66"/>
    <p:sldId id="483" r:id="rId67"/>
    <p:sldId id="484" r:id="rId68"/>
    <p:sldId id="485" r:id="rId69"/>
    <p:sldId id="486" r:id="rId70"/>
    <p:sldId id="487" r:id="rId71"/>
    <p:sldId id="488" r:id="rId72"/>
    <p:sldId id="489" r:id="rId73"/>
    <p:sldId id="490" r:id="rId74"/>
    <p:sldId id="491" r:id="rId75"/>
    <p:sldId id="492" r:id="rId76"/>
    <p:sldId id="493" r:id="rId77"/>
    <p:sldId id="494" r:id="rId78"/>
    <p:sldId id="495" r:id="rId79"/>
    <p:sldId id="496" r:id="rId80"/>
    <p:sldId id="497" r:id="rId81"/>
    <p:sldId id="498" r:id="rId82"/>
    <p:sldId id="499" r:id="rId83"/>
    <p:sldId id="500" r:id="rId84"/>
    <p:sldId id="504"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87" autoAdjust="0"/>
  </p:normalViewPr>
  <p:slideViewPr>
    <p:cSldViewPr snapToGrid="0" snapToObjects="1">
      <p:cViewPr varScale="1">
        <p:scale>
          <a:sx n="116" d="100"/>
          <a:sy n="116" d="100"/>
        </p:scale>
        <p:origin x="206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0F15C8-3AB9-D045-8E81-5526EC4E3DA1}" type="slidenum">
              <a:rPr lang="en-US" sz="1200">
                <a:solidFill>
                  <a:srgbClr val="000000"/>
                </a:solidFill>
              </a:rPr>
              <a:pPr eaLnBrk="1" hangingPunct="1"/>
              <a:t>10</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A76F66-1A2A-5544-8AEF-C58B7B357135}" type="slidenum">
              <a:rPr lang="en-US" sz="1200">
                <a:solidFill>
                  <a:srgbClr val="000000"/>
                </a:solidFill>
              </a:rPr>
              <a:pPr eaLnBrk="1" hangingPunct="1"/>
              <a:t>11</a:t>
            </a:fld>
            <a:endParaRPr lang="en-US" sz="1200">
              <a:solidFill>
                <a:srgbClr val="000000"/>
              </a:solidFill>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EC669B-3EC7-2C44-B06E-E9724D2059A0}" type="slidenum">
              <a:rPr lang="en-US" sz="1200">
                <a:solidFill>
                  <a:srgbClr val="000000"/>
                </a:solidFill>
              </a:rPr>
              <a:pPr eaLnBrk="1" hangingPunct="1"/>
              <a:t>12</a:t>
            </a:fld>
            <a:endParaRPr lang="en-US" sz="1200">
              <a:solidFill>
                <a:srgbClr val="000000"/>
              </a:solidFill>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7F2C9E-E13F-FB4B-8492-2431F1B71438}" type="slidenum">
              <a:rPr lang="en-US" sz="1200">
                <a:solidFill>
                  <a:srgbClr val="000000"/>
                </a:solidFill>
              </a:rPr>
              <a:pPr eaLnBrk="1" hangingPunct="1"/>
              <a:t>13</a:t>
            </a:fld>
            <a:endParaRPr lang="en-US" sz="1200">
              <a:solidFill>
                <a:srgbClr val="000000"/>
              </a:solidFill>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267618-9AFA-EA4A-AF90-17CA0C371A07}" type="slidenum">
              <a:rPr lang="en-US" sz="1200">
                <a:solidFill>
                  <a:srgbClr val="000000"/>
                </a:solidFill>
              </a:rPr>
              <a:pPr eaLnBrk="1" hangingPunct="1"/>
              <a:t>14</a:t>
            </a:fld>
            <a:endParaRPr lang="en-US" sz="1200">
              <a:solidFill>
                <a:srgbClr val="000000"/>
              </a:solidFill>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D13A74-DE54-EF48-A5FC-03ADEFC7831E}" type="slidenum">
              <a:rPr lang="en-US" sz="1200">
                <a:solidFill>
                  <a:srgbClr val="000000"/>
                </a:solidFill>
              </a:rPr>
              <a:pPr eaLnBrk="1" hangingPunct="1"/>
              <a:t>15</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treason but never proved their claim.</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CB05B-2D6B-D044-8420-DA5F612467C8}" type="slidenum">
              <a:rPr lang="en-US" sz="1200">
                <a:solidFill>
                  <a:srgbClr val="000000"/>
                </a:solidFill>
              </a:rPr>
              <a:pPr eaLnBrk="1" hangingPunct="1"/>
              <a:t>16</a:t>
            </a:fld>
            <a:endParaRPr lang="en-US" sz="1200">
              <a:solidFill>
                <a:srgbClr val="000000"/>
              </a:solidFill>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051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850EF-ACA3-E849-8307-E7C93FD3CF8F}" type="slidenum">
              <a:rPr lang="en-US" sz="1200">
                <a:solidFill>
                  <a:srgbClr val="000000"/>
                </a:solidFill>
              </a:rPr>
              <a:pPr eaLnBrk="1" hangingPunct="1"/>
              <a:t>18</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FB4330-CE6D-F942-A9DD-C03FEE79AAF7}" type="slidenum">
              <a:rPr lang="en-US" sz="1200">
                <a:solidFill>
                  <a:srgbClr val="000000"/>
                </a:solidFill>
              </a:rPr>
              <a:pPr eaLnBrk="1" hangingPunct="1"/>
              <a:t>19</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DFE76-BD0C-084F-A165-025CE76728C5}" type="slidenum">
              <a:rPr lang="en-US" sz="1200">
                <a:solidFill>
                  <a:srgbClr val="000000"/>
                </a:solidFill>
              </a:rPr>
              <a:pPr eaLnBrk="1" hangingPunct="1"/>
              <a:t>20</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644D52-1777-EE48-A94B-D86F609436C6}" type="slidenum">
              <a:rPr lang="en-US" sz="1200">
                <a:solidFill>
                  <a:srgbClr val="000000"/>
                </a:solidFill>
              </a:rPr>
              <a:pPr eaLnBrk="1" hangingPunct="1"/>
              <a:t>21</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54F00A-4B2E-1D47-93E1-B3BB9BC2855F}" type="slidenum">
              <a:rPr lang="en-US" sz="1200">
                <a:solidFill>
                  <a:srgbClr val="000000"/>
                </a:solidFill>
              </a:rPr>
              <a:pPr eaLnBrk="1" hangingPunct="1"/>
              <a:t>22</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7602A6-F543-0B44-A82E-85D82495D397}" type="slidenum">
              <a:rPr lang="en-US" sz="1200">
                <a:solidFill>
                  <a:srgbClr val="000000"/>
                </a:solidFill>
              </a:rPr>
              <a:pPr eaLnBrk="1" hangingPunct="1"/>
              <a:t>23</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937C54-2B60-CC4B-B9FE-0E078F67BF76}" type="slidenum">
              <a:rPr lang="en-US" sz="1200">
                <a:solidFill>
                  <a:srgbClr val="000000"/>
                </a:solidFill>
              </a:rPr>
              <a:pPr eaLnBrk="1" hangingPunct="1"/>
              <a:t>24</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168DD-6DBB-8843-8DB4-82E4B0AA45D3}" type="slidenum">
              <a:rPr lang="en-US" sz="1200">
                <a:solidFill>
                  <a:srgbClr val="000000"/>
                </a:solidFill>
              </a:rPr>
              <a:pPr eaLnBrk="1" hangingPunct="1"/>
              <a:t>25</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80AE7-248E-2641-AEBA-BAA1E3789A54}" type="slidenum">
              <a:rPr lang="en-US" sz="1200">
                <a:solidFill>
                  <a:srgbClr val="000000"/>
                </a:solidFill>
              </a:rPr>
              <a:pPr eaLnBrk="1" hangingPunct="1"/>
              <a:t>26</a:t>
            </a:fld>
            <a:endParaRPr lang="en-US" sz="1200">
              <a:solidFill>
                <a:srgbClr val="000000"/>
              </a:solidFill>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F6C46D-F701-5143-8B58-972313BD0A78}" type="slidenum">
              <a:rPr lang="en-US" sz="1200">
                <a:solidFill>
                  <a:srgbClr val="000000"/>
                </a:solidFill>
              </a:rPr>
              <a:pPr eaLnBrk="1" hangingPunct="1"/>
              <a:t>27</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5748F-DCE6-9142-A25E-2CF0ED7605DF}" type="slidenum">
              <a:rPr lang="en-US" sz="1200">
                <a:solidFill>
                  <a:srgbClr val="000000"/>
                </a:solidFill>
              </a:rPr>
              <a:pPr eaLnBrk="1" hangingPunct="1"/>
              <a:t>28</a:t>
            </a:fld>
            <a:endParaRPr 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A3ADDA-4C05-A84B-9D83-5CF7A67BC2BA}" type="slidenum">
              <a:rPr lang="en-US" sz="1200">
                <a:solidFill>
                  <a:srgbClr val="000000"/>
                </a:solidFill>
              </a:rPr>
              <a:pPr eaLnBrk="1" hangingPunct="1"/>
              <a:t>29</a:t>
            </a:fld>
            <a:endParaRPr lang="en-US" sz="1200">
              <a:solidFill>
                <a:srgbClr val="000000"/>
              </a:solidFill>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3B139-34FA-1843-95EB-EAE40D8DB986}" type="slidenum">
              <a:rPr lang="en-US" sz="1200">
                <a:solidFill>
                  <a:srgbClr val="000000"/>
                </a:solidFill>
                <a:latin typeface="Arial" charset="0"/>
              </a:rPr>
              <a:pPr eaLnBrk="1" hangingPunct="1"/>
              <a:t>3</a:t>
            </a:fld>
            <a:endParaRPr lang="en-US" sz="1200">
              <a:solidFill>
                <a:srgbClr val="000000"/>
              </a:solidFill>
              <a:latin typeface="Arial" charset="0"/>
            </a:endParaRPr>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24518-81B3-6842-AC53-F9C81FE402ED}" type="slidenum">
              <a:rPr lang="en-US" sz="1200">
                <a:solidFill>
                  <a:srgbClr val="000000"/>
                </a:solidFill>
              </a:rPr>
              <a:pPr eaLnBrk="1" hangingPunct="1"/>
              <a:t>30</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A698C7-9862-DA47-9444-30463D4ACE9A}" type="slidenum">
              <a:rPr lang="en-US" sz="1200">
                <a:solidFill>
                  <a:srgbClr val="000000"/>
                </a:solidFill>
              </a:rPr>
              <a:pPr eaLnBrk="1" hangingPunct="1"/>
              <a:t>31</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096E56-F3ED-D84C-87B0-BFE1A965B384}" type="slidenum">
              <a:rPr lang="en-US" sz="1200">
                <a:solidFill>
                  <a:srgbClr val="000000"/>
                </a:solidFill>
              </a:rPr>
              <a:pPr eaLnBrk="1" hangingPunct="1"/>
              <a:t>32</a:t>
            </a:fld>
            <a:endParaRPr lang="en-US" sz="1200">
              <a:solidFill>
                <a:srgbClr val="000000"/>
              </a:solidFill>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553E33-3EBD-0E42-8500-7D587FEA8F34}" type="slidenum">
              <a:rPr lang="en-US" sz="1200">
                <a:solidFill>
                  <a:srgbClr val="000000"/>
                </a:solidFill>
              </a:rPr>
              <a:pPr eaLnBrk="1" hangingPunct="1"/>
              <a:t>33</a:t>
            </a:fld>
            <a:endParaRPr lang="en-US" sz="1200">
              <a:solidFill>
                <a:srgbClr val="000000"/>
              </a:solidFill>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412362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791436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035269-2B2D-834D-B4AD-E781C4CD6053}" type="slidenum">
              <a:rPr lang="en-US" sz="1200">
                <a:solidFill>
                  <a:srgbClr val="000000"/>
                </a:solidFill>
              </a:rPr>
              <a:pPr eaLnBrk="1" hangingPunct="1"/>
              <a:t>36</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0D6939-0A3B-F74C-9E9A-3E4E9FE96587}" type="slidenum">
              <a:rPr lang="en-US" sz="1200">
                <a:solidFill>
                  <a:srgbClr val="000000"/>
                </a:solidFill>
              </a:rPr>
              <a:pPr eaLnBrk="1" hangingPunct="1"/>
              <a:t>37</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C08AA-EE72-3742-8F02-8205276BCAC4}" type="slidenum">
              <a:rPr lang="en-US" sz="1200">
                <a:solidFill>
                  <a:srgbClr val="000000"/>
                </a:solidFill>
              </a:rPr>
              <a:pPr eaLnBrk="1" hangingPunct="1"/>
              <a:t>38</a:t>
            </a:fld>
            <a:endParaRPr lang="en-US" sz="1200">
              <a:solidFill>
                <a:srgbClr val="000000"/>
              </a:solidFill>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413947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A93197-9948-4346-B38C-EEFED74E97B9}" type="slidenum">
              <a:rPr lang="en-US" sz="1200">
                <a:solidFill>
                  <a:prstClr val="black"/>
                </a:solidFill>
              </a:rPr>
              <a:pPr eaLnBrk="1" hangingPunct="1"/>
              <a:t>4</a:t>
            </a:fld>
            <a:endParaRPr lang="en-US" sz="1200">
              <a:solidFill>
                <a:prstClr val="black"/>
              </a:solidFill>
            </a:endParaRPr>
          </a:p>
        </p:txBody>
      </p:sp>
      <p:sp>
        <p:nvSpPr>
          <p:cNvPr id="164866"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959132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707484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322277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B91277-A68B-F64F-8FC5-4264C40D55AE}" type="slidenum">
              <a:rPr lang="en-US" sz="1200">
                <a:solidFill>
                  <a:prstClr val="black"/>
                </a:solidFill>
              </a:rPr>
              <a:pPr eaLnBrk="1" hangingPunct="1"/>
              <a:t>44</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1101B0-F35E-804F-833A-D00FBB708E3B}" type="slidenum">
              <a:rPr lang="en-US" sz="1200">
                <a:solidFill>
                  <a:srgbClr val="000000"/>
                </a:solidFill>
              </a:rPr>
              <a:pPr eaLnBrk="1" hangingPunct="1"/>
              <a:t>45</a:t>
            </a:fld>
            <a:endParaRPr lang="en-US" sz="1200">
              <a:solidFill>
                <a:srgbClr val="000000"/>
              </a:solidFill>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4409A-2126-724A-9151-77C8F9BFB016}" type="slidenum">
              <a:rPr lang="en-US" sz="1200">
                <a:solidFill>
                  <a:srgbClr val="000000"/>
                </a:solidFill>
              </a:rPr>
              <a:pPr eaLnBrk="1" hangingPunct="1"/>
              <a:t>46</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So verses 16b-37 show the twin evidences of both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260814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045881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559679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64949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What does love look like?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3046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755117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4108811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910040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333830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95445-0729-754B-8BBE-7EDA33CE3AC2}" type="slidenum">
              <a:rPr lang="en-US" sz="1200">
                <a:solidFill>
                  <a:srgbClr val="000000"/>
                </a:solidFill>
              </a:rPr>
              <a:pPr eaLnBrk="1" hangingPunct="1"/>
              <a:t>55</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04CA82-4DC2-FC4B-A233-8BAAFD5EC189}" type="slidenum">
              <a:rPr lang="en-US" sz="1200">
                <a:solidFill>
                  <a:srgbClr val="000000"/>
                </a:solidFill>
              </a:rPr>
              <a:pPr eaLnBrk="1" hangingPunct="1"/>
              <a:t>56</a:t>
            </a:fld>
            <a:endParaRPr lang="en-US" sz="1200">
              <a:solidFill>
                <a:srgbClr val="000000"/>
              </a:solidFill>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0722EF-C095-A949-97AE-30CEBC2AC12F}" type="slidenum">
              <a:rPr lang="en-US" sz="1200">
                <a:solidFill>
                  <a:prstClr val="black"/>
                </a:solidFill>
              </a:rPr>
              <a:pPr eaLnBrk="1" hangingPunct="1"/>
              <a:t>57</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solidFill>
                  <a:prstClr val="black"/>
                </a:solidFill>
              </a:rPr>
              <a:pPr eaLnBrk="1" hangingPunct="1"/>
              <a:t>59</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solidFill>
                  <a:prstClr val="black"/>
                </a:solidFill>
              </a:rPr>
              <a:pPr eaLnBrk="1" hangingPunct="1"/>
              <a:t>60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8DF372-776D-904A-BE7C-FFEA4759B6C8}" type="slidenum">
              <a:rPr lang="en-US" sz="1200">
                <a:solidFill>
                  <a:prstClr val="black"/>
                </a:solidFill>
              </a:rPr>
              <a:pPr eaLnBrk="1" hangingPunct="1"/>
              <a:t>61</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Is it sentimental?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87209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B37062-8242-AE4A-946C-7EF032D0197B}" type="slidenum">
              <a:rPr lang="en-US" sz="1200">
                <a:solidFill>
                  <a:prstClr val="black"/>
                </a:solidFill>
              </a:rPr>
              <a:pPr eaLnBrk="1" hangingPunct="1"/>
              <a:t>62</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97B163-9F7C-8D49-8DB5-2E10BB298839}" type="slidenum">
              <a:rPr lang="en-US" sz="1200">
                <a:solidFill>
                  <a:prstClr val="black"/>
                </a:solidFill>
              </a:rPr>
              <a:pPr eaLnBrk="1" hangingPunct="1"/>
              <a:t>63</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A2D759-C8BF-FE41-B615-D9F9E47ACF0E}" type="slidenum">
              <a:rPr lang="en-US" sz="1200">
                <a:solidFill>
                  <a:prstClr val="black"/>
                </a:solidFill>
              </a:rPr>
              <a:pPr eaLnBrk="1" hangingPunct="1"/>
              <a:t>64</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9576919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808362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79951-980F-784A-B3B1-384155B69F45}" type="slidenum">
              <a:rPr lang="en-US" sz="1200">
                <a:solidFill>
                  <a:prstClr val="black"/>
                </a:solidFill>
              </a:rPr>
              <a:pPr eaLnBrk="1" hangingPunct="1"/>
              <a:t>67</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Emotional?</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1424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as Christians we know that love doesn’t masquerade in immorality and lies for personal pleasure.  </a:t>
            </a:r>
          </a:p>
          <a:p>
            <a:r>
              <a:rPr lang="en-US" dirty="0"/>
              <a:t>Love gives the very best—which is life itself.  Jesus said it well in John 15:13, “Greater love has no one than this, than to lay down one’s life for his friends.”</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0082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8EB55D-1788-2744-A2FB-16B0A02DC9A1}" type="slidenum">
              <a:rPr lang="en-US" sz="1200">
                <a:solidFill>
                  <a:srgbClr val="000000"/>
                </a:solidFill>
              </a:rPr>
              <a:pPr eaLnBrk="1" hangingPunct="1"/>
              <a:t>9</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u="sng" kern="1200" dirty="0">
                <a:solidFill>
                  <a:schemeClr val="tx1"/>
                </a:solidFill>
                <a:effectLst/>
                <a:latin typeface="Arial" charset="0"/>
                <a:ea typeface="ＭＳ Ｐゴシック" charset="0"/>
                <a:cs typeface="ＭＳ Ｐゴシック" charset="0"/>
              </a:rPr>
              <a:t>Background</a:t>
            </a:r>
            <a:r>
              <a:rPr lang="en-US" sz="1200" kern="1200" dirty="0">
                <a:solidFill>
                  <a:schemeClr val="tx1"/>
                </a:solidFill>
                <a:effectLst/>
                <a:latin typeface="Arial" charset="0"/>
                <a:ea typeface="ＭＳ Ｐゴシック" charset="0"/>
                <a:cs typeface="ＭＳ Ｐゴシック" charset="0"/>
              </a:rPr>
              <a:t>: The pressure against Christ up to John 19 has been mounting, but Jesus was not a victim who was being outwitted. </a:t>
            </a: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24272653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6711359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2719553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38918151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32304649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3023572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2541579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3933397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17508368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105772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5091854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6474066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8098087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321359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8279585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185127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34339521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39776118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876582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124765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528664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874981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1790881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4077812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4980112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3493756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2380683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1193872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41974140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321253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1820421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20922385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12086193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1568179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7563242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247610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994519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42312493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1152222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286551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7405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4274629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9954011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28399723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36071473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15183195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17246488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9899858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14924494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25610042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1143284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0209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341771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1462393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4873757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30348750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42537983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9800178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12038935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9835642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838580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3507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599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41755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523740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38264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76434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376564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050336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157458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4451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14792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9454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360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EFAE30F9-748E-254D-BA5D-D6A0A88672C5}" type="slidenum">
              <a:rPr lang="en-US"/>
              <a:pPr>
                <a:defRPr/>
              </a:pPr>
              <a:t>‹#›</a:t>
            </a:fld>
            <a:endParaRPr lang="en-US"/>
          </a:p>
        </p:txBody>
      </p:sp>
    </p:spTree>
    <p:extLst>
      <p:ext uri="{BB962C8B-B14F-4D97-AF65-F5344CB8AC3E}">
        <p14:creationId xmlns:p14="http://schemas.microsoft.com/office/powerpoint/2010/main" val="855573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BE862F4-224C-884D-8811-9861B2693863}" type="slidenum">
              <a:rPr lang="en-US"/>
              <a:pPr>
                <a:defRPr/>
              </a:pPr>
              <a:t>‹#›</a:t>
            </a:fld>
            <a:endParaRPr lang="en-US"/>
          </a:p>
        </p:txBody>
      </p:sp>
    </p:spTree>
    <p:extLst>
      <p:ext uri="{BB962C8B-B14F-4D97-AF65-F5344CB8AC3E}">
        <p14:creationId xmlns:p14="http://schemas.microsoft.com/office/powerpoint/2010/main" val="24971099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BEA150C-F333-6D4C-BB6B-CE40587302F0}" type="slidenum">
              <a:rPr lang="en-US"/>
              <a:pPr>
                <a:defRPr/>
              </a:pPr>
              <a:t>‹#›</a:t>
            </a:fld>
            <a:endParaRPr lang="en-US"/>
          </a:p>
        </p:txBody>
      </p:sp>
    </p:spTree>
    <p:extLst>
      <p:ext uri="{BB962C8B-B14F-4D97-AF65-F5344CB8AC3E}">
        <p14:creationId xmlns:p14="http://schemas.microsoft.com/office/powerpoint/2010/main" val="17844902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D0AFDB6-5C8E-C940-ABFB-8F06DAA7552B}" type="slidenum">
              <a:rPr lang="en-US"/>
              <a:pPr>
                <a:defRPr/>
              </a:pPr>
              <a:t>‹#›</a:t>
            </a:fld>
            <a:endParaRPr lang="en-US"/>
          </a:p>
        </p:txBody>
      </p:sp>
    </p:spTree>
    <p:extLst>
      <p:ext uri="{BB962C8B-B14F-4D97-AF65-F5344CB8AC3E}">
        <p14:creationId xmlns:p14="http://schemas.microsoft.com/office/powerpoint/2010/main" val="4002024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9C80331-3FB2-5B4E-A398-54BFC3A8121A}" type="slidenum">
              <a:rPr lang="en-US"/>
              <a:pPr>
                <a:defRPr/>
              </a:pPr>
              <a:t>‹#›</a:t>
            </a:fld>
            <a:endParaRPr lang="en-US"/>
          </a:p>
        </p:txBody>
      </p:sp>
    </p:spTree>
    <p:extLst>
      <p:ext uri="{BB962C8B-B14F-4D97-AF65-F5344CB8AC3E}">
        <p14:creationId xmlns:p14="http://schemas.microsoft.com/office/powerpoint/2010/main" val="25458002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AA4D665-B88F-2F44-8623-8BA9E53E9FE4}" type="slidenum">
              <a:rPr lang="en-US"/>
              <a:pPr>
                <a:defRPr/>
              </a:pPr>
              <a:t>‹#›</a:t>
            </a:fld>
            <a:endParaRPr lang="en-US"/>
          </a:p>
        </p:txBody>
      </p:sp>
    </p:spTree>
    <p:extLst>
      <p:ext uri="{BB962C8B-B14F-4D97-AF65-F5344CB8AC3E}">
        <p14:creationId xmlns:p14="http://schemas.microsoft.com/office/powerpoint/2010/main" val="2739843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1397AA6-86DC-9C40-BBD9-0E871A2C9D0A}" type="slidenum">
              <a:rPr lang="en-US"/>
              <a:pPr>
                <a:defRPr/>
              </a:pPr>
              <a:t>‹#›</a:t>
            </a:fld>
            <a:endParaRPr lang="en-US"/>
          </a:p>
        </p:txBody>
      </p:sp>
    </p:spTree>
    <p:extLst>
      <p:ext uri="{BB962C8B-B14F-4D97-AF65-F5344CB8AC3E}">
        <p14:creationId xmlns:p14="http://schemas.microsoft.com/office/powerpoint/2010/main" val="8847783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115DED6-7C71-9C47-ABDF-EFA9165FF317}" type="slidenum">
              <a:rPr lang="en-US"/>
              <a:pPr>
                <a:defRPr/>
              </a:pPr>
              <a:t>‹#›</a:t>
            </a:fld>
            <a:endParaRPr lang="en-US"/>
          </a:p>
        </p:txBody>
      </p:sp>
    </p:spTree>
    <p:extLst>
      <p:ext uri="{BB962C8B-B14F-4D97-AF65-F5344CB8AC3E}">
        <p14:creationId xmlns:p14="http://schemas.microsoft.com/office/powerpoint/2010/main" val="37652782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76304DA-E57A-724E-A09C-7FF43D5F03D6}" type="slidenum">
              <a:rPr lang="en-US"/>
              <a:pPr>
                <a:defRPr/>
              </a:pPr>
              <a:t>‹#›</a:t>
            </a:fld>
            <a:endParaRPr lang="en-US"/>
          </a:p>
        </p:txBody>
      </p:sp>
    </p:spTree>
    <p:extLst>
      <p:ext uri="{BB962C8B-B14F-4D97-AF65-F5344CB8AC3E}">
        <p14:creationId xmlns:p14="http://schemas.microsoft.com/office/powerpoint/2010/main" val="34538798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DB22355-8795-CB4B-A179-AF1D5105103C}" type="slidenum">
              <a:rPr lang="en-US"/>
              <a:pPr>
                <a:defRPr/>
              </a:pPr>
              <a:t>‹#›</a:t>
            </a:fld>
            <a:endParaRPr lang="en-US"/>
          </a:p>
        </p:txBody>
      </p:sp>
    </p:spTree>
    <p:extLst>
      <p:ext uri="{BB962C8B-B14F-4D97-AF65-F5344CB8AC3E}">
        <p14:creationId xmlns:p14="http://schemas.microsoft.com/office/powerpoint/2010/main" val="1403376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189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C31EA25-DB03-4A4A-9E1D-0F100A0830CB}" type="slidenum">
              <a:rPr lang="en-US"/>
              <a:pPr>
                <a:defRPr/>
              </a:pPr>
              <a:t>‹#›</a:t>
            </a:fld>
            <a:endParaRPr lang="en-US"/>
          </a:p>
        </p:txBody>
      </p:sp>
    </p:spTree>
    <p:extLst>
      <p:ext uri="{BB962C8B-B14F-4D97-AF65-F5344CB8AC3E}">
        <p14:creationId xmlns:p14="http://schemas.microsoft.com/office/powerpoint/2010/main" val="31452289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64B0DDC1-F391-F145-B072-20E59D10DC36}" type="slidenum">
              <a:rPr lang="en-US"/>
              <a:pPr>
                <a:defRPr/>
              </a:pPr>
              <a:t>‹#›</a:t>
            </a:fld>
            <a:endParaRPr lang="en-US"/>
          </a:p>
        </p:txBody>
      </p:sp>
    </p:spTree>
    <p:extLst>
      <p:ext uri="{BB962C8B-B14F-4D97-AF65-F5344CB8AC3E}">
        <p14:creationId xmlns:p14="http://schemas.microsoft.com/office/powerpoint/2010/main" val="947670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4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817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27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732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2315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521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2/4/23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400323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2/4/23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20098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2/4/23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205277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2/4/23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51347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2/4/23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70449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2/4/23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5410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2/4/23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82256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2/4/23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327749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2/4/23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108844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2/4/23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104089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2/4/23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237867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108215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2352343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99659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3156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8600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428611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19529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147678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55516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2171274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005616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4272549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505281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264607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844842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4151495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1024139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842309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4264966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2754301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2547399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1062428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250248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62480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731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826617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2963638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756361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3649574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516474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846319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682365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3201937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86610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181876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2095776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3916166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196876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3936688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3423235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2077103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612332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48561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47388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641185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3903238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676875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2405147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3857992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271481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168418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1176976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28458011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108070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339774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423698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2106454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321277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3193483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21134065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33245967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041741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3986426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13813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3.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CDCC853E-C891-2147-8658-33082AC2A74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4315964"/>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0EB176C5-77AB-9244-9AFC-11CCD916CF3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119263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47E08691-D512-114E-AA1E-0F70E6F71B0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47811252"/>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75181B55-126E-164D-BB7A-21B37A57AA9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676988"/>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defTabSz="914400" fontAlgn="base">
              <a:spcBef>
                <a:spcPct val="0"/>
              </a:spcBef>
              <a:spcAft>
                <a:spcPct val="0"/>
              </a:spcAft>
              <a:defRPr/>
            </a:pPr>
            <a:fld id="{197D6ACD-A033-444E-93C9-8E09D6B12EE8}" type="slidenum">
              <a:rPr lang="en-US">
                <a:latin typeface="Arial" charset="0"/>
              </a:rPr>
              <a:pPr defTabSz="914400"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884129611"/>
      </p:ext>
    </p:extLst>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3E918322-0CA6-A441-9D52-C1BC8C9E9D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011595"/>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1CE0-09F0-C844-9567-91EE901B4A6D}" type="datetimeFigureOut">
              <a:rPr lang="en-US" smtClean="0">
                <a:solidFill>
                  <a:prstClr val="black">
                    <a:tint val="75000"/>
                  </a:prstClr>
                </a:solidFill>
                <a:latin typeface="Arial"/>
                <a:ea typeface="ＭＳ Ｐゴシック" charset="0"/>
                <a:cs typeface="ＭＳ Ｐゴシック" charset="0"/>
              </a:rPr>
              <a:pPr/>
              <a:t>2/4/23</a:t>
            </a:fld>
            <a:endParaRPr lang="en-US">
              <a:solidFill>
                <a:prstClr val="black">
                  <a:tint val="75000"/>
                </a:prstClr>
              </a:solidFill>
              <a:latin typeface="Arial"/>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21DE6-3A55-8940-8CE2-E7FB3B1EADE7}" type="slidenum">
              <a:rPr lang="en-US" smtClean="0">
                <a:solidFill>
                  <a:prstClr val="black">
                    <a:tint val="75000"/>
                  </a:prstClr>
                </a:solidFill>
                <a:latin typeface="Arial"/>
                <a:ea typeface="ＭＳ Ｐゴシック" charset="0"/>
                <a:cs typeface="ＭＳ Ｐゴシック" charset="0"/>
              </a:rPr>
              <a:pPr/>
              <a:t>‹#›</a:t>
            </a:fld>
            <a:endParaRPr lang="en-US">
              <a:solidFill>
                <a:prstClr val="black">
                  <a:tint val="75000"/>
                </a:prstClr>
              </a:solidFill>
              <a:latin typeface="Arial"/>
              <a:ea typeface="ＭＳ Ｐゴシック" charset="0"/>
              <a:cs typeface="ＭＳ Ｐゴシック" charset="0"/>
            </a:endParaRPr>
          </a:p>
        </p:txBody>
      </p:sp>
    </p:spTree>
    <p:extLst>
      <p:ext uri="{BB962C8B-B14F-4D97-AF65-F5344CB8AC3E}">
        <p14:creationId xmlns:p14="http://schemas.microsoft.com/office/powerpoint/2010/main" val="41933380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59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49747A4B-40F2-B44E-9335-08CE65458E3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6759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669447"/>
      </p:ext>
    </p:extLst>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26BEC009-76E1-9C4B-B045-D1A8B44E524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1236682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7C4BDD80-BDE4-0345-9989-B5AA81B3570D}" type="datetime1">
              <a:rPr lang="en-US">
                <a:ea typeface="ＭＳ Ｐゴシック" charset="0"/>
              </a:rPr>
              <a:pPr defTabSz="914400" fontAlgn="base">
                <a:spcBef>
                  <a:spcPct val="0"/>
                </a:spcBef>
                <a:spcAft>
                  <a:spcPct val="0"/>
                </a:spcAft>
                <a:defRPr/>
              </a:pPr>
              <a:t>2/4/23</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68211B56-F9D3-984F-A7D1-AA88BE1B946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750809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F72A91B1-A232-BC4D-94E3-92D393B3750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0624809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66B1A68E-15DF-2241-9A5E-127F4952AC3B}"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023372"/>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defTabSz="914400" fontAlgn="base">
              <a:spcBef>
                <a:spcPct val="0"/>
              </a:spcBef>
              <a:spcAft>
                <a:spcPct val="0"/>
              </a:spcAft>
              <a:defRPr/>
            </a:pPr>
            <a:fld id="{58FD2203-DC52-B040-BC4F-439D5A7AD6A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8142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BE9C4BE8-FBBD-BE45-8B07-AF3AB021719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4072146"/>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95B616AC-7C5E-4B45-81D2-99EDF45BC11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759436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4BD36E77-B3CD-814E-9C4A-EC8638D18CE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870648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1.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25.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29.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41.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36.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1.xml"/><Relationship Id="rId1" Type="http://schemas.openxmlformats.org/officeDocument/2006/relationships/themeOverride" Target="../theme/themeOverride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46.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notesSlide" Target="../notesSlides/notesSlide64.xml"/><Relationship Id="rId16" Type="http://schemas.openxmlformats.org/officeDocument/2006/relationships/image" Target="../media/image81.jpeg"/><Relationship Id="rId1" Type="http://schemas.openxmlformats.org/officeDocument/2006/relationships/slideLayout" Target="../slideLayouts/slideLayout148.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39937"/>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Passion of Christ</a:t>
            </a:r>
          </a:p>
        </p:txBody>
      </p:sp>
      <p:pic>
        <p:nvPicPr>
          <p:cNvPr id="2" name="Picture 1"/>
          <p:cNvPicPr>
            <a:picLocks noChangeAspect="1"/>
          </p:cNvPicPr>
          <p:nvPr/>
        </p:nvPicPr>
        <p:blipFill>
          <a:blip r:embed="rId3"/>
          <a:stretch>
            <a:fillRect/>
          </a:stretch>
        </p:blipFill>
        <p:spPr>
          <a:xfrm>
            <a:off x="889000" y="1650880"/>
            <a:ext cx="7353300" cy="3327400"/>
          </a:xfrm>
          <a:prstGeom prst="rect">
            <a:avLst/>
          </a:prstGeom>
        </p:spPr>
      </p:pic>
      <p:sp>
        <p:nvSpPr>
          <p:cNvPr id="6" name="Rectangle 2"/>
          <p:cNvSpPr txBox="1">
            <a:spLocks noChangeArrowheads="1"/>
          </p:cNvSpPr>
          <p:nvPr/>
        </p:nvSpPr>
        <p:spPr bwMode="auto">
          <a:xfrm>
            <a:off x="0" y="5414668"/>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FE9628-E245-5460-C4B9-E348F74B0748}"/>
              </a:ext>
            </a:extLst>
          </p:cNvPr>
          <p:cNvSpPr>
            <a:spLocks noChangeArrowheads="1"/>
          </p:cNvSpPr>
          <p:nvPr/>
        </p:nvSpPr>
        <p:spPr bwMode="auto">
          <a:xfrm>
            <a:off x="36512" y="640139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329488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970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No longer high priest</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At night</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In a home</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No witnesses</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No actual charge</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Tree>
    <p:extLst>
      <p:ext uri="{BB962C8B-B14F-4D97-AF65-F5344CB8AC3E}">
        <p14:creationId xmlns:p14="http://schemas.microsoft.com/office/powerpoint/2010/main" val="2669930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fontAlgn="base">
              <a:spcAft>
                <a:spcPct val="0"/>
              </a:spcAft>
              <a:buClr>
                <a:srgbClr val="FFFFCC"/>
              </a:buClr>
              <a:defRPr/>
            </a:pPr>
            <a:r>
              <a:rPr lang="en-US" dirty="0">
                <a:solidFill>
                  <a:srgbClr val="FFFFFF"/>
                </a:solidFill>
                <a:ea typeface="ＭＳ Ｐゴシック" charset="0"/>
                <a:cs typeface="ＭＳ Ｐゴシック" charset="0"/>
              </a:rPr>
              <a:t>Closed meeting</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At house of Caiaphas</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Held at night</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No specific charges</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Accusations changed</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No defense attorney</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Verdict already determined</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Bribe</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2900" b="1" dirty="0">
                <a:solidFill>
                  <a:srgbClr val="FF0000"/>
                </a:solidFill>
                <a:effectLst>
                  <a:outerShdw blurRad="38100" dist="38100" dir="2700000" algn="tl">
                    <a:srgbClr val="000000"/>
                  </a:outerShdw>
                </a:effectLst>
                <a:latin typeface="Impact" charset="0"/>
              </a:rPr>
              <a:t>Illegal</a:t>
            </a:r>
          </a:p>
        </p:txBody>
      </p:sp>
    </p:spTree>
    <p:extLst>
      <p:ext uri="{BB962C8B-B14F-4D97-AF65-F5344CB8AC3E}">
        <p14:creationId xmlns:p14="http://schemas.microsoft.com/office/powerpoint/2010/main" val="2274267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379279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FFCC66"/>
              </a:buClr>
              <a:buSzPct val="80000"/>
              <a:buFont typeface="Wingdings" charset="0"/>
              <a:buChar char="n"/>
              <a:defRPr/>
            </a:pPr>
            <a:r>
              <a:rPr lang="en-US" sz="3200" b="1">
                <a:solidFill>
                  <a:srgbClr val="FFFFFF"/>
                </a:solidFill>
                <a:effectLst>
                  <a:outerShdw blurRad="38100" dist="38100" dir="2700000" algn="tl">
                    <a:srgbClr val="000000"/>
                  </a:outerShdw>
                </a:effectLst>
                <a:latin typeface="Tahoma" charset="0"/>
              </a:rPr>
              <a:t>Pilate</a:t>
            </a:r>
          </a:p>
          <a:p>
            <a:pPr defTabSz="914400" eaLnBrk="1" fontAlgn="base" hangingPunct="1">
              <a:spcBef>
                <a:spcPct val="20000"/>
              </a:spcBef>
              <a:spcAft>
                <a:spcPct val="0"/>
              </a:spcAft>
              <a:buClr>
                <a:srgbClr val="FFCC66"/>
              </a:buClr>
              <a:buSzPct val="80000"/>
              <a:buFont typeface="Wingdings" charset="0"/>
              <a:buChar char="n"/>
              <a:defRPr/>
            </a:pPr>
            <a:r>
              <a:rPr lang="en-US" sz="3200" b="1">
                <a:solidFill>
                  <a:srgbClr val="FFFFFF"/>
                </a:solidFill>
                <a:effectLst>
                  <a:outerShdw blurRad="38100" dist="38100" dir="2700000" algn="tl">
                    <a:srgbClr val="000000"/>
                  </a:outerShdw>
                </a:effectLst>
                <a:latin typeface="Tahoma" charset="0"/>
              </a:rPr>
              <a:t>Antipas</a:t>
            </a:r>
          </a:p>
          <a:p>
            <a:pPr defTabSz="914400" eaLnBrk="1" fontAlgn="base" hangingPunct="1">
              <a:spcBef>
                <a:spcPct val="20000"/>
              </a:spcBef>
              <a:spcAft>
                <a:spcPct val="0"/>
              </a:spcAft>
              <a:buClr>
                <a:srgbClr val="FFCC66"/>
              </a:buClr>
              <a:buSzPct val="80000"/>
              <a:buFont typeface="Wingdings" charset="0"/>
              <a:buChar char="n"/>
              <a:defRPr/>
            </a:pPr>
            <a:r>
              <a:rPr lang="en-US" sz="3200" b="1">
                <a:solidFill>
                  <a:srgbClr val="FFFFFF"/>
                </a:solidFill>
                <a:effectLst>
                  <a:outerShdw blurRad="38100" dist="38100" dir="2700000" algn="tl">
                    <a:srgbClr val="000000"/>
                  </a:outerShdw>
                </a:effectLst>
                <a:latin typeface="Tahoma"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algn="ctr" defTabSz="914400" fontAlgn="base">
              <a:spcBef>
                <a:spcPct val="20000"/>
              </a:spcBef>
              <a:spcAft>
                <a:spcPct val="0"/>
              </a:spcAft>
              <a:buClr>
                <a:srgbClr val="FFCC66"/>
              </a:buClr>
              <a:buSzPct val="80000"/>
              <a:buFont typeface="Wingdings" charset="0"/>
              <a:buNone/>
              <a:defRPr/>
            </a:pPr>
            <a:r>
              <a:rPr lang="en-US" sz="3600" b="1">
                <a:solidFill>
                  <a:srgbClr val="FFFFFF"/>
                </a:solidFill>
                <a:effectLst>
                  <a:outerShdw blurRad="38100" dist="38100" dir="2700000" algn="tl">
                    <a:srgbClr val="000000"/>
                  </a:outerShdw>
                </a:effectLst>
                <a:latin typeface="Tahoma" charset="0"/>
                <a:ea typeface="ＭＳ Ｐゴシック" charset="0"/>
                <a:cs typeface="ＭＳ Ｐゴシック" charset="0"/>
              </a:rPr>
              <a:t>Charge:</a:t>
            </a:r>
          </a:p>
          <a:p>
            <a:pPr algn="ctr" defTabSz="914400" fontAlgn="base">
              <a:spcBef>
                <a:spcPct val="20000"/>
              </a:spcBef>
              <a:spcAft>
                <a:spcPct val="0"/>
              </a:spcAft>
              <a:buClr>
                <a:srgbClr val="FFCC66"/>
              </a:buClr>
              <a:buSzPct val="80000"/>
              <a:buFont typeface="Wingdings" charset="0"/>
              <a:buNone/>
              <a:defRPr/>
            </a:pPr>
            <a:r>
              <a:rPr lang="en-US" sz="3600" b="1">
                <a:solidFill>
                  <a:srgbClr val="FFFFFF"/>
                </a:solidFill>
                <a:effectLst>
                  <a:outerShdw blurRad="38100" dist="38100" dir="2700000" algn="tl">
                    <a:srgbClr val="000000"/>
                  </a:outerShdw>
                </a:effectLst>
                <a:latin typeface="Tahoma" charset="0"/>
                <a:ea typeface="ＭＳ Ｐゴシック" charset="0"/>
                <a:cs typeface="ＭＳ Ｐゴシック" charset="0"/>
              </a:rPr>
              <a:t>Treason</a:t>
            </a:r>
          </a:p>
        </p:txBody>
      </p:sp>
    </p:spTree>
    <p:extLst>
      <p:ext uri="{BB962C8B-B14F-4D97-AF65-F5344CB8AC3E}">
        <p14:creationId xmlns:p14="http://schemas.microsoft.com/office/powerpoint/2010/main" val="3183769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654237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7200">
                <a:solidFill>
                  <a:srgbClr val="FFFFFF"/>
                </a:solidFill>
                <a:latin typeface="Dark Horse"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7200">
                <a:solidFill>
                  <a:srgbClr val="FFFFFF"/>
                </a:solidFill>
                <a:latin typeface="Dark Horse"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2045980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5000"/>
                    </a:schemeClr>
                  </a:glow>
                </a:effectLst>
                <a:latin typeface="Tahoma" charset="0"/>
                <a:ea typeface="ＭＳ Ｐゴシック" charset="0"/>
              </a:rPr>
              <a:t>I.  Christ </a:t>
            </a:r>
            <a:r>
              <a:rPr lang="en-US" sz="4000" b="1">
                <a:solidFill>
                  <a:srgbClr val="000090"/>
                </a:solidFill>
                <a:effectLst>
                  <a:glow rad="139700">
                    <a:schemeClr val="tx1">
                      <a:alpha val="95000"/>
                    </a:schemeClr>
                  </a:glow>
                </a:effectLst>
                <a:latin typeface="Tahoma" charset="0"/>
                <a:ea typeface="ＭＳ Ｐゴシック" charset="0"/>
              </a:rPr>
              <a:t>fulfilled </a:t>
            </a:r>
            <a:r>
              <a:rPr lang="en-US" sz="4000" b="1">
                <a:solidFill>
                  <a:srgbClr val="000000"/>
                </a:solidFill>
                <a:effectLst>
                  <a:glow rad="139700">
                    <a:schemeClr val="tx1">
                      <a:alpha val="95000"/>
                    </a:schemeClr>
                  </a:glow>
                </a:effectLst>
                <a:latin typeface="Tahoma" charset="0"/>
                <a:ea typeface="ＭＳ Ｐゴシック" charset="0"/>
              </a:rPr>
              <a:t>Scripture in his </a:t>
            </a:r>
            <a:r>
              <a:rPr lang="en-US" sz="4000" b="1">
                <a:solidFill>
                  <a:srgbClr val="800000"/>
                </a:solidFill>
                <a:effectLst>
                  <a:glow rad="139700">
                    <a:schemeClr val="tx1">
                      <a:alpha val="95000"/>
                    </a:schemeClr>
                  </a:glow>
                </a:effectLst>
                <a:latin typeface="Tahoma" charset="0"/>
                <a:ea typeface="ＭＳ Ｐゴシック" charset="0"/>
              </a:rPr>
              <a:t>selfless</a:t>
            </a:r>
            <a:r>
              <a:rPr lang="en-US" sz="4000" b="1">
                <a:solidFill>
                  <a:srgbClr val="000000"/>
                </a:solidFill>
                <a:effectLst>
                  <a:glow rad="139700">
                    <a:schemeClr val="tx1">
                      <a:alpha val="95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5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5000"/>
                    </a:srgbClr>
                  </a:glow>
                </a:effectLst>
                <a:latin typeface="Tahoma" charset="0"/>
              </a:rPr>
              <a:t>Selflessness</a:t>
            </a:r>
            <a:endParaRPr lang="en-US" sz="4000" b="1" u="sng">
              <a:solidFill>
                <a:srgbClr val="000000"/>
              </a:solidFill>
              <a:effectLst>
                <a:glow rad="139700">
                  <a:srgbClr val="FFFFFF">
                    <a:alpha val="95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5000"/>
                    </a:srgbClr>
                  </a:glow>
                </a:effectLst>
                <a:latin typeface="Tahoma" charset="0"/>
              </a:rPr>
              <a:t>Carried cross</a:t>
            </a:r>
            <a:endParaRPr lang="en-US" sz="4000" b="1">
              <a:solidFill>
                <a:srgbClr val="000000"/>
              </a:solidFill>
              <a:effectLst>
                <a:glow rad="139700">
                  <a:srgbClr val="FFFFFF">
                    <a:alpha val="95000"/>
                  </a:srgbClr>
                </a:glow>
              </a:effectLst>
              <a:latin typeface="Tahoma" charset="0"/>
            </a:endParaRPr>
          </a:p>
        </p:txBody>
      </p:sp>
    </p:spTree>
    <p:extLst>
      <p:ext uri="{BB962C8B-B14F-4D97-AF65-F5344CB8AC3E}">
        <p14:creationId xmlns:p14="http://schemas.microsoft.com/office/powerpoint/2010/main" val="272952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a:solidFill>
                  <a:schemeClr val="tx1"/>
                </a:solidFill>
                <a:latin typeface="Tahoma" charset="0"/>
                <a:ea typeface="ＭＳ Ｐゴシック"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23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374835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1000"/>
                    </a:schemeClr>
                  </a:glow>
                </a:effectLst>
                <a:latin typeface="Tahoma" charset="0"/>
                <a:ea typeface="ＭＳ Ｐゴシック" charset="0"/>
              </a:rPr>
              <a:t>I.  Christ </a:t>
            </a:r>
            <a:r>
              <a:rPr lang="en-US" sz="4000" b="1">
                <a:solidFill>
                  <a:srgbClr val="000090"/>
                </a:solidFill>
                <a:effectLst>
                  <a:glow rad="139700">
                    <a:schemeClr val="tx1">
                      <a:alpha val="91000"/>
                    </a:schemeClr>
                  </a:glow>
                </a:effectLst>
                <a:latin typeface="Tahoma" charset="0"/>
                <a:ea typeface="ＭＳ Ｐゴシック" charset="0"/>
              </a:rPr>
              <a:t>fulfilled </a:t>
            </a:r>
            <a:r>
              <a:rPr lang="en-US" sz="4000" b="1">
                <a:solidFill>
                  <a:srgbClr val="000000"/>
                </a:solidFill>
                <a:effectLst>
                  <a:glow rad="139700">
                    <a:schemeClr val="tx1">
                      <a:alpha val="91000"/>
                    </a:schemeClr>
                  </a:glow>
                </a:effectLst>
                <a:latin typeface="Tahoma" charset="0"/>
                <a:ea typeface="ＭＳ Ｐゴシック" charset="0"/>
              </a:rPr>
              <a:t>Scripture in his </a:t>
            </a:r>
            <a:r>
              <a:rPr lang="en-US" sz="4000" b="1">
                <a:solidFill>
                  <a:srgbClr val="800000"/>
                </a:solidFill>
                <a:effectLst>
                  <a:glow rad="139700">
                    <a:schemeClr val="tx1">
                      <a:alpha val="91000"/>
                    </a:schemeClr>
                  </a:glow>
                </a:effectLst>
                <a:latin typeface="Tahoma" charset="0"/>
                <a:ea typeface="ＭＳ Ｐゴシック" charset="0"/>
              </a:rPr>
              <a:t>selfless</a:t>
            </a:r>
            <a:r>
              <a:rPr lang="en-US" sz="4000" b="1">
                <a:solidFill>
                  <a:srgbClr val="000000"/>
                </a:solidFill>
                <a:effectLst>
                  <a:glow rad="1397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1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1000"/>
                    </a:srgbClr>
                  </a:glow>
                </a:effectLst>
                <a:latin typeface="Tahoma" charset="0"/>
              </a:rPr>
              <a:t>Selflessness</a:t>
            </a:r>
            <a:endParaRPr lang="en-US" sz="4000" b="1" u="sng">
              <a:solidFill>
                <a:srgbClr val="000000"/>
              </a:solidFill>
              <a:effectLst>
                <a:glow rad="139700">
                  <a:srgbClr val="FFFFFF">
                    <a:alpha val="91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1000"/>
                    </a:srgbClr>
                  </a:glow>
                </a:effectLst>
                <a:latin typeface="Tahoma" charset="0"/>
              </a:rPr>
              <a:t>Carried cross</a:t>
            </a:r>
            <a:endParaRPr lang="en-US" sz="4000" b="1">
              <a:solidFill>
                <a:srgbClr val="000000"/>
              </a:solidFill>
              <a:effectLst>
                <a:glow rad="139700">
                  <a:srgbClr val="FFFFFF">
                    <a:alpha val="91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1000"/>
                    </a:srgbClr>
                  </a:glow>
                </a:effectLst>
                <a:latin typeface="Tahoma" charset="0"/>
              </a:rPr>
              <a:t>Crucifixion</a:t>
            </a:r>
            <a:endParaRPr lang="en-US" sz="4000" b="1">
              <a:solidFill>
                <a:srgbClr val="000000"/>
              </a:solidFill>
              <a:effectLst>
                <a:glow rad="139700">
                  <a:srgbClr val="FFFFFF">
                    <a:alpha val="91000"/>
                  </a:srgbClr>
                </a:glow>
              </a:effectLst>
              <a:latin typeface="Tahoma" charset="0"/>
            </a:endParaRPr>
          </a:p>
        </p:txBody>
      </p:sp>
    </p:spTree>
    <p:extLst>
      <p:ext uri="{BB962C8B-B14F-4D97-AF65-F5344CB8AC3E}">
        <p14:creationId xmlns:p14="http://schemas.microsoft.com/office/powerpoint/2010/main" val="3927526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000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99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406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292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815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88000"/>
                    </a:schemeClr>
                  </a:glow>
                </a:effectLst>
                <a:latin typeface="Tahoma" charset="0"/>
                <a:ea typeface="ＭＳ Ｐゴシック" charset="0"/>
              </a:rPr>
              <a:t>I.  Christ </a:t>
            </a:r>
            <a:r>
              <a:rPr lang="en-US" sz="4000" b="1">
                <a:solidFill>
                  <a:srgbClr val="000090"/>
                </a:solidFill>
                <a:effectLst>
                  <a:glow rad="139700">
                    <a:schemeClr val="tx1">
                      <a:alpha val="88000"/>
                    </a:schemeClr>
                  </a:glow>
                </a:effectLst>
                <a:latin typeface="Tahoma" charset="0"/>
                <a:ea typeface="ＭＳ Ｐゴシック" charset="0"/>
              </a:rPr>
              <a:t>fulfilled </a:t>
            </a:r>
            <a:r>
              <a:rPr lang="en-US" sz="4000" b="1">
                <a:solidFill>
                  <a:srgbClr val="000000"/>
                </a:solidFill>
                <a:effectLst>
                  <a:glow rad="139700">
                    <a:schemeClr val="tx1">
                      <a:alpha val="88000"/>
                    </a:schemeClr>
                  </a:glow>
                </a:effectLst>
                <a:latin typeface="Tahoma" charset="0"/>
                <a:ea typeface="ＭＳ Ｐゴシック" charset="0"/>
              </a:rPr>
              <a:t>Scripture in his </a:t>
            </a:r>
            <a:r>
              <a:rPr lang="en-US" sz="4000" b="1">
                <a:solidFill>
                  <a:srgbClr val="800000"/>
                </a:solidFill>
                <a:effectLst>
                  <a:glow rad="139700">
                    <a:schemeClr val="tx1">
                      <a:alpha val="88000"/>
                    </a:schemeClr>
                  </a:glow>
                </a:effectLst>
                <a:latin typeface="Tahoma" charset="0"/>
                <a:ea typeface="ＭＳ Ｐゴシック" charset="0"/>
              </a:rPr>
              <a:t>selfless</a:t>
            </a:r>
            <a:r>
              <a:rPr lang="en-US" sz="4000" b="1">
                <a:solidFill>
                  <a:srgbClr val="000000"/>
                </a:solidFill>
                <a:effectLst>
                  <a:glow rad="1397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88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88000"/>
                    </a:srgbClr>
                  </a:glow>
                </a:effectLst>
                <a:latin typeface="Tahoma" charset="0"/>
              </a:rPr>
              <a:t>Selflessness</a:t>
            </a:r>
            <a:endParaRPr lang="en-US" sz="4000" b="1" u="sng">
              <a:solidFill>
                <a:srgbClr val="000000"/>
              </a:solidFill>
              <a:effectLst>
                <a:glow rad="139700">
                  <a:srgbClr val="FFFFFF">
                    <a:alpha val="88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88000"/>
                    </a:srgbClr>
                  </a:glow>
                </a:effectLst>
                <a:latin typeface="Tahoma" charset="0"/>
              </a:rPr>
              <a:t>Carried cross</a:t>
            </a:r>
            <a:endParaRPr lang="en-US" sz="4000" b="1">
              <a:solidFill>
                <a:srgbClr val="000000"/>
              </a:solidFill>
              <a:effectLst>
                <a:glow rad="139700">
                  <a:srgbClr val="FFFFFF">
                    <a:alpha val="88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88000"/>
                    </a:srgbClr>
                  </a:glow>
                </a:effectLst>
                <a:latin typeface="Tahoma" charset="0"/>
              </a:rPr>
              <a:t>Crucifixion</a:t>
            </a:r>
            <a:endParaRPr lang="en-US" sz="4000" b="1">
              <a:solidFill>
                <a:srgbClr val="000000"/>
              </a:solidFill>
              <a:effectLst>
                <a:glow rad="139700">
                  <a:srgbClr val="FFFFFF">
                    <a:alpha val="88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88000"/>
                    </a:srgbClr>
                  </a:glow>
                </a:effectLst>
                <a:latin typeface="Tahoma" charset="0"/>
              </a:rPr>
              <a:t>Clothes divided</a:t>
            </a:r>
          </a:p>
        </p:txBody>
      </p:sp>
    </p:spTree>
    <p:extLst>
      <p:ext uri="{BB962C8B-B14F-4D97-AF65-F5344CB8AC3E}">
        <p14:creationId xmlns:p14="http://schemas.microsoft.com/office/powerpoint/2010/main" val="3744595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4800" b="1">
                <a:solidFill>
                  <a:srgbClr val="FFFFFF"/>
                </a:solidFill>
                <a:effectLst>
                  <a:outerShdw blurRad="38100" dist="38100" dir="2700000" algn="tl">
                    <a:srgbClr val="000000"/>
                  </a:outerShdw>
                </a:effectLst>
                <a:latin typeface="Tahoma"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190589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defTabSz="914400" eaLnBrk="1" hangingPunct="1">
              <a:defRPr/>
            </a:pPr>
            <a:endParaRPr lang="en-US" dirty="0">
              <a:solidFill>
                <a:srgbClr val="FFFFFF"/>
              </a:solidFill>
              <a:latin typeface="Tahoma"/>
              <a:ea typeface="ＭＳ Ｐゴシック"/>
            </a:endParaRPr>
          </a:p>
        </p:txBody>
      </p:sp>
    </p:spTree>
    <p:extLst>
      <p:ext uri="{BB962C8B-B14F-4D97-AF65-F5344CB8AC3E}">
        <p14:creationId xmlns:p14="http://schemas.microsoft.com/office/powerpoint/2010/main" val="242791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Tahoma" charset="0"/>
                <a:ea typeface="ＭＳ Ｐゴシック" charset="0"/>
              </a:rPr>
              <a:t>I.  Christ </a:t>
            </a:r>
            <a:r>
              <a:rPr lang="en-US" sz="4000" b="1">
                <a:solidFill>
                  <a:srgbClr val="000090"/>
                </a:solidFill>
                <a:effectLst>
                  <a:glow rad="139700">
                    <a:schemeClr val="tx1">
                      <a:alpha val="92000"/>
                    </a:schemeClr>
                  </a:glow>
                </a:effectLst>
                <a:latin typeface="Tahoma" charset="0"/>
                <a:ea typeface="ＭＳ Ｐゴシック" charset="0"/>
              </a:rPr>
              <a:t>fulfilled </a:t>
            </a:r>
            <a:r>
              <a:rPr lang="en-US" sz="4000" b="1">
                <a:solidFill>
                  <a:srgbClr val="000000"/>
                </a:solidFill>
                <a:effectLst>
                  <a:glow rad="139700">
                    <a:schemeClr val="tx1">
                      <a:alpha val="92000"/>
                    </a:schemeClr>
                  </a:glow>
                </a:effectLst>
                <a:latin typeface="Tahoma" charset="0"/>
                <a:ea typeface="ＭＳ Ｐゴシック" charset="0"/>
              </a:rPr>
              <a:t>Scripture in his </a:t>
            </a:r>
            <a:r>
              <a:rPr lang="en-US" sz="4000" b="1">
                <a:solidFill>
                  <a:srgbClr val="800000"/>
                </a:solidFill>
                <a:effectLst>
                  <a:glow rad="139700">
                    <a:schemeClr val="tx1">
                      <a:alpha val="92000"/>
                    </a:schemeClr>
                  </a:glow>
                </a:effectLst>
                <a:latin typeface="Tahoma" charset="0"/>
                <a:ea typeface="ＭＳ Ｐゴシック" charset="0"/>
              </a:rPr>
              <a:t>selfless</a:t>
            </a:r>
            <a:r>
              <a:rPr lang="en-US" sz="4000" b="1">
                <a:solidFill>
                  <a:srgbClr val="000000"/>
                </a:solidFill>
                <a:effectLst>
                  <a:glow rad="139700">
                    <a:schemeClr val="tx1">
                      <a:alpha val="92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2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2000"/>
                    </a:srgbClr>
                  </a:glow>
                </a:effectLst>
                <a:latin typeface="Tahoma" charset="0"/>
              </a:rPr>
              <a:t>Selflessness</a:t>
            </a:r>
            <a:endParaRPr lang="en-US" sz="4000" b="1" u="sng">
              <a:solidFill>
                <a:srgbClr val="000000"/>
              </a:solidFill>
              <a:effectLst>
                <a:glow rad="139700">
                  <a:srgbClr val="FFFFFF">
                    <a:alpha val="92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2000"/>
                    </a:srgbClr>
                  </a:glow>
                </a:effectLst>
                <a:latin typeface="Tahoma" charset="0"/>
              </a:rPr>
              <a:t>Carried cross</a:t>
            </a:r>
            <a:endParaRPr lang="en-US" sz="4000" b="1">
              <a:solidFill>
                <a:srgbClr val="000000"/>
              </a:solidFill>
              <a:effectLst>
                <a:glow rad="139700">
                  <a:srgbClr val="FFFFFF">
                    <a:alpha val="92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2000"/>
                    </a:srgbClr>
                  </a:glow>
                </a:effectLst>
                <a:latin typeface="Tahoma" charset="0"/>
              </a:rPr>
              <a:t>Crucifixion</a:t>
            </a:r>
            <a:endParaRPr lang="en-US" sz="4000" b="1">
              <a:solidFill>
                <a:srgbClr val="000000"/>
              </a:solidFill>
              <a:effectLst>
                <a:glow rad="139700">
                  <a:srgbClr val="FFFFFF">
                    <a:alpha val="92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2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2000"/>
                    </a:srgbClr>
                  </a:glow>
                </a:effectLst>
                <a:latin typeface="Tahoma" charset="0"/>
              </a:rPr>
              <a:t>Cared for Mary</a:t>
            </a:r>
            <a:endParaRPr lang="en-US" sz="4000" b="1">
              <a:solidFill>
                <a:srgbClr val="000000"/>
              </a:solidFill>
              <a:effectLst>
                <a:glow rad="139700">
                  <a:srgbClr val="FFFFFF">
                    <a:alpha val="92000"/>
                  </a:srgbClr>
                </a:glow>
              </a:effectLst>
              <a:latin typeface="Tahoma" charset="0"/>
            </a:endParaRPr>
          </a:p>
        </p:txBody>
      </p:sp>
    </p:spTree>
    <p:extLst>
      <p:ext uri="{BB962C8B-B14F-4D97-AF65-F5344CB8AC3E}">
        <p14:creationId xmlns:p14="http://schemas.microsoft.com/office/powerpoint/2010/main" val="2626268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343042" name="Rectangle 2"/>
          <p:cNvSpPr>
            <a:spLocks noGrp="1" noRot="1" noChangeArrowheads="1"/>
          </p:cNvSpPr>
          <p:nvPr>
            <p:ph type="title"/>
          </p:nvPr>
        </p:nvSpPr>
        <p:spPr>
          <a:xfrm>
            <a:off x="0" y="0"/>
            <a:ext cx="2209800" cy="1173163"/>
          </a:xfrm>
          <a:solidFill>
            <a:schemeClr val="bg2"/>
          </a:solidFill>
        </p:spPr>
        <p:txBody>
          <a:bodyPr/>
          <a:lstStyle/>
          <a:p>
            <a:pPr eaLnBrk="1" hangingPunct="1"/>
            <a:r>
              <a:rPr lang="en-US" sz="3600">
                <a:solidFill>
                  <a:schemeClr val="tx1"/>
                </a:solidFill>
                <a:effectLst/>
                <a:latin typeface="Arial" charset="0"/>
                <a:ea typeface="ＭＳ Ｐゴシック" charset="0"/>
                <a:cs typeface="Arial" charset="0"/>
              </a:rPr>
              <a:t>Passion Week</a:t>
            </a:r>
            <a:endParaRPr lang="en-US" sz="400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defTabSz="914400" fontAlgn="base">
                <a:spcBef>
                  <a:spcPct val="0"/>
                </a:spcBef>
                <a:spcAft>
                  <a:spcPct val="0"/>
                </a:spcAft>
                <a:defRPr/>
              </a:pPr>
              <a:endParaRPr lang="en-US" sz="2400">
                <a:solidFill>
                  <a:srgbClr val="FF5050"/>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458"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FF5050"/>
                  </a:solidFill>
                  <a:effectLst>
                    <a:outerShdw blurRad="38100" dist="38100" dir="2700000" algn="tl">
                      <a:srgbClr val="000000"/>
                    </a:outerShdw>
                  </a:effectLst>
                  <a:latin typeface="Chalkboard" charset="0"/>
                </a:rPr>
                <a:t>Fri</a:t>
              </a:r>
            </a:p>
          </p:txBody>
        </p:sp>
      </p:grpSp>
      <p:grpSp>
        <p:nvGrpSpPr>
          <p:cNvPr id="4" name="Group 1067"/>
          <p:cNvGrpSpPr>
            <a:grpSpLocks/>
          </p:cNvGrpSpPr>
          <p:nvPr/>
        </p:nvGrpSpPr>
        <p:grpSpPr bwMode="auto">
          <a:xfrm>
            <a:off x="457200" y="3886200"/>
            <a:ext cx="2133600" cy="990600"/>
            <a:chOff x="288" y="2381"/>
            <a:chExt cx="1200" cy="624"/>
          </a:xfrm>
        </p:grpSpPr>
        <p:sp>
          <p:nvSpPr>
            <p:cNvPr id="370732" name="AutoShape 11"/>
            <p:cNvSpPr>
              <a:spLocks noChangeArrowheads="1"/>
            </p:cNvSpPr>
            <p:nvPr/>
          </p:nvSpPr>
          <p:spPr bwMode="auto">
            <a:xfrm>
              <a:off x="288" y="2381"/>
              <a:ext cx="1200" cy="624"/>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defRPr/>
              </a:pPr>
              <a:endParaRPr lang="en-US" sz="2400">
                <a:solidFill>
                  <a:srgbClr val="FFFFFF"/>
                </a:solidFill>
                <a:latin typeface="Garamond" charset="0"/>
                <a:ea typeface="ＭＳ Ｐゴシック" charset="0"/>
                <a:cs typeface="ＭＳ Ｐゴシック" charset="0"/>
              </a:endParaRPr>
            </a:p>
          </p:txBody>
        </p:sp>
        <p:sp>
          <p:nvSpPr>
            <p:cNvPr id="7" name="Text Box 12"/>
            <p:cNvSpPr txBox="1">
              <a:spLocks noChangeArrowheads="1"/>
            </p:cNvSpPr>
            <p:nvPr/>
          </p:nvSpPr>
          <p:spPr bwMode="auto">
            <a:xfrm>
              <a:off x="293" y="2406"/>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dirty="0">
                  <a:solidFill>
                    <a:srgbClr val="0000FF">
                      <a:lumMod val="50000"/>
                    </a:srgbClr>
                  </a:solidFill>
                  <a:effectLst>
                    <a:outerShdw blurRad="38100" dist="38100" dir="2700000" algn="tl">
                      <a:srgbClr val="000000"/>
                    </a:outerShdw>
                  </a:effectLst>
                  <a:latin typeface="Chalkboard" charset="0"/>
                </a:rPr>
                <a:t>Thurs</a:t>
              </a:r>
            </a:p>
          </p:txBody>
        </p:sp>
      </p:grpSp>
      <p:grpSp>
        <p:nvGrpSpPr>
          <p:cNvPr id="5" name="Group 1064"/>
          <p:cNvGrpSpPr>
            <a:grpSpLocks/>
          </p:cNvGrpSpPr>
          <p:nvPr/>
        </p:nvGrpSpPr>
        <p:grpSpPr bwMode="auto">
          <a:xfrm>
            <a:off x="457200" y="6094413"/>
            <a:ext cx="3962400" cy="571500"/>
            <a:chOff x="384" y="3732"/>
            <a:chExt cx="2352" cy="493"/>
          </a:xfrm>
        </p:grpSpPr>
        <p:sp>
          <p:nvSpPr>
            <p:cNvPr id="343083"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008000"/>
                </a:solidFill>
                <a:latin typeface="Garamond" charset="0"/>
                <a:ea typeface="ＭＳ Ｐゴシック" charset="0"/>
                <a:cs typeface="ＭＳ Ｐゴシック" charset="0"/>
              </a:endParaRPr>
            </a:p>
          </p:txBody>
        </p:sp>
        <p:sp>
          <p:nvSpPr>
            <p:cNvPr id="40" name="Text Box 12"/>
            <p:cNvSpPr txBox="1">
              <a:spLocks noChangeArrowheads="1"/>
            </p:cNvSpPr>
            <p:nvPr/>
          </p:nvSpPr>
          <p:spPr bwMode="auto">
            <a:xfrm>
              <a:off x="384" y="3732"/>
              <a:ext cx="624" cy="397"/>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dirty="0">
                  <a:solidFill>
                    <a:srgbClr val="008000"/>
                  </a:solidFill>
                  <a:effectLst>
                    <a:outerShdw blurRad="38100" dist="38100" dir="2700000" algn="tl">
                      <a:srgbClr val="000000"/>
                    </a:outerShdw>
                  </a:effectLst>
                  <a:latin typeface="Chalkboard" charset="0"/>
                </a:rPr>
                <a:t>Sun</a:t>
              </a:r>
            </a:p>
          </p:txBody>
        </p:sp>
      </p:grpSp>
      <p:grpSp>
        <p:nvGrpSpPr>
          <p:cNvPr id="8" name="Group 23"/>
          <p:cNvGrpSpPr>
            <a:grpSpLocks/>
          </p:cNvGrpSpPr>
          <p:nvPr/>
        </p:nvGrpSpPr>
        <p:grpSpPr bwMode="auto">
          <a:xfrm>
            <a:off x="4732338" y="4114800"/>
            <a:ext cx="1820862" cy="2133600"/>
            <a:chOff x="3173" y="2592"/>
            <a:chExt cx="1147" cy="1344"/>
          </a:xfrm>
        </p:grpSpPr>
        <p:sp>
          <p:nvSpPr>
            <p:cNvPr id="343081"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Garamond" charset="0"/>
                <a:ea typeface="ＭＳ Ｐゴシック" charset="0"/>
                <a:cs typeface="ＭＳ Ｐゴシック" charset="0"/>
              </a:endParaRPr>
            </a:p>
          </p:txBody>
        </p:sp>
        <p:sp>
          <p:nvSpPr>
            <p:cNvPr id="269328" name="Text Box 16"/>
            <p:cNvSpPr txBox="1">
              <a:spLocks noChangeArrowheads="1"/>
            </p:cNvSpPr>
            <p:nvPr/>
          </p:nvSpPr>
          <p:spPr bwMode="auto">
            <a:xfrm>
              <a:off x="3173" y="2620"/>
              <a:ext cx="584"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solidFill>
                    <a:srgbClr val="800080"/>
                  </a:solidFill>
                  <a:effectLst>
                    <a:outerShdw blurRad="38100" dist="38100" dir="2700000" algn="tl">
                      <a:srgbClr val="000000"/>
                    </a:outerShdw>
                  </a:effectLst>
                  <a:latin typeface="Chalkboard" charset="0"/>
                </a:rPr>
                <a:t>Sun</a:t>
              </a:r>
              <a:endParaRPr lang="en-US">
                <a:solidFill>
                  <a:srgbClr val="FF0000"/>
                </a:solidFill>
                <a:effectLst>
                  <a:outerShdw blurRad="38100" dist="38100" dir="2700000" algn="tl">
                    <a:srgbClr val="000000"/>
                  </a:outerShdw>
                </a:effectLst>
                <a:latin typeface="Chalkboard" charset="0"/>
              </a:endParaRPr>
            </a:p>
          </p:txBody>
        </p:sp>
      </p:grpSp>
      <p:grpSp>
        <p:nvGrpSpPr>
          <p:cNvPr id="11" name="Group 21"/>
          <p:cNvGrpSpPr>
            <a:grpSpLocks/>
          </p:cNvGrpSpPr>
          <p:nvPr/>
        </p:nvGrpSpPr>
        <p:grpSpPr bwMode="auto">
          <a:xfrm>
            <a:off x="2362200" y="68263"/>
            <a:ext cx="2438400" cy="922337"/>
            <a:chOff x="1488" y="91"/>
            <a:chExt cx="1536" cy="581"/>
          </a:xfrm>
        </p:grpSpPr>
        <p:sp>
          <p:nvSpPr>
            <p:cNvPr id="343079"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Garamond" charset="0"/>
                <a:ea typeface="ＭＳ Ｐゴシック" charset="0"/>
                <a:cs typeface="ＭＳ Ｐゴシック" charset="0"/>
              </a:endParaRPr>
            </a:p>
          </p:txBody>
        </p:sp>
        <p:sp>
          <p:nvSpPr>
            <p:cNvPr id="269332" name="Text Box 20"/>
            <p:cNvSpPr txBox="1">
              <a:spLocks noChangeArrowheads="1"/>
            </p:cNvSpPr>
            <p:nvPr/>
          </p:nvSpPr>
          <p:spPr bwMode="auto">
            <a:xfrm>
              <a:off x="1518" y="96"/>
              <a:ext cx="642"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solidFill>
                    <a:srgbClr val="FF0000"/>
                  </a:solidFill>
                  <a:effectLst>
                    <a:outerShdw blurRad="38100" dist="38100" dir="2700000" algn="tl">
                      <a:srgbClr val="000000"/>
                    </a:outerShdw>
                  </a:effectLst>
                  <a:latin typeface="Chalkboard" charset="0"/>
                </a:rPr>
                <a:t>Mon</a:t>
              </a:r>
            </a:p>
          </p:txBody>
        </p:sp>
      </p:grpSp>
      <p:grpSp>
        <p:nvGrpSpPr>
          <p:cNvPr id="12" name="Group 27"/>
          <p:cNvGrpSpPr>
            <a:grpSpLocks/>
          </p:cNvGrpSpPr>
          <p:nvPr/>
        </p:nvGrpSpPr>
        <p:grpSpPr bwMode="auto">
          <a:xfrm>
            <a:off x="5334000" y="76200"/>
            <a:ext cx="1905000" cy="1752600"/>
            <a:chOff x="3360" y="96"/>
            <a:chExt cx="1200" cy="1104"/>
          </a:xfrm>
        </p:grpSpPr>
        <p:sp>
          <p:nvSpPr>
            <p:cNvPr id="343077"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Garamond" charset="0"/>
                <a:ea typeface="ＭＳ Ｐゴシック" charset="0"/>
                <a:cs typeface="ＭＳ Ｐゴシック" charset="0"/>
              </a:endParaRPr>
            </a:p>
          </p:txBody>
        </p:sp>
        <p:sp>
          <p:nvSpPr>
            <p:cNvPr id="269338" name="Text Box 26"/>
            <p:cNvSpPr txBox="1">
              <a:spLocks noChangeArrowheads="1"/>
            </p:cNvSpPr>
            <p:nvPr/>
          </p:nvSpPr>
          <p:spPr bwMode="auto">
            <a:xfrm>
              <a:off x="3360" y="96"/>
              <a:ext cx="708"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FF8000"/>
                  </a:solidFill>
                  <a:effectLst>
                    <a:outerShdw blurRad="38100" dist="38100" dir="2700000" algn="tl">
                      <a:srgbClr val="000000"/>
                    </a:outerShdw>
                  </a:effectLst>
                  <a:latin typeface="Chalkboard" charset="0"/>
                </a:rPr>
                <a:t>Tues</a:t>
              </a:r>
              <a:endParaRPr lang="en-US">
                <a:solidFill>
                  <a:srgbClr val="000000"/>
                </a:solidFill>
                <a:effectLst>
                  <a:outerShdw blurRad="38100" dist="38100" dir="2700000" algn="tl">
                    <a:srgbClr val="FFFFFF"/>
                  </a:outerShdw>
                </a:effectLst>
                <a:latin typeface="Chalkboard"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13" name="Group 1065"/>
          <p:cNvGrpSpPr>
            <a:grpSpLocks/>
          </p:cNvGrpSpPr>
          <p:nvPr/>
        </p:nvGrpSpPr>
        <p:grpSpPr bwMode="auto">
          <a:xfrm>
            <a:off x="457200" y="5526088"/>
            <a:ext cx="3962400" cy="646112"/>
            <a:chOff x="384" y="3264"/>
            <a:chExt cx="2352" cy="574"/>
          </a:xfrm>
        </p:grpSpPr>
        <p:sp>
          <p:nvSpPr>
            <p:cNvPr id="9" name="Text Box 12"/>
            <p:cNvSpPr txBox="1">
              <a:spLocks noChangeArrowheads="1"/>
            </p:cNvSpPr>
            <p:nvPr/>
          </p:nvSpPr>
          <p:spPr bwMode="auto">
            <a:xfrm>
              <a:off x="384" y="3264"/>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663300"/>
                  </a:solidFill>
                  <a:effectLst>
                    <a:outerShdw blurRad="38100" dist="38100" dir="2700000" algn="tl">
                      <a:srgbClr val="000000"/>
                    </a:outerShdw>
                  </a:effectLst>
                  <a:latin typeface="Chalkboard" charset="0"/>
                </a:rPr>
                <a:t>Sat</a:t>
              </a: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defTabSz="914400" fontAlgn="base">
                <a:spcBef>
                  <a:spcPct val="0"/>
                </a:spcBef>
                <a:spcAft>
                  <a:spcPct val="0"/>
                </a:spcAft>
                <a:defRPr/>
              </a:pPr>
              <a:endParaRPr lang="en-US" sz="2400">
                <a:solidFill>
                  <a:srgbClr val="663300"/>
                </a:solidFill>
                <a:effectLst>
                  <a:outerShdw blurRad="38100" dist="38100" dir="2700000" algn="tl">
                    <a:srgbClr val="000000"/>
                  </a:outerShdw>
                </a:effectLst>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3000"/>
            <a:ext cx="3962400" cy="549275"/>
            <a:chOff x="288" y="2976"/>
            <a:chExt cx="2352" cy="490"/>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000000"/>
                  </a:solidFill>
                  <a:effectLst>
                    <a:outerShdw blurRad="38100" dist="38100" dir="2700000" algn="tl">
                      <a:srgbClr val="FFFFFF"/>
                    </a:outerShdw>
                  </a:effectLst>
                  <a:latin typeface="Chalkboard" charset="0"/>
                </a:rPr>
                <a:t>Fri</a:t>
              </a:r>
              <a:endParaRPr lang="en-US" b="1" dirty="0">
                <a:solidFill>
                  <a:srgbClr val="000079"/>
                </a:solidFill>
                <a:effectLst>
                  <a:outerShdw blurRad="38100" dist="38100" dir="2700000" algn="tl">
                    <a:srgbClr val="000000"/>
                  </a:outerShdw>
                </a:effectLst>
                <a:latin typeface="Chalkboard" charset="0"/>
              </a:endParaRPr>
            </a:p>
          </p:txBody>
        </p:sp>
        <p:sp>
          <p:nvSpPr>
            <p:cNvPr id="343074"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008000"/>
                </a:solidFill>
                <a:latin typeface="Garamond" charset="0"/>
                <a:ea typeface="ＭＳ Ｐゴシック" charset="0"/>
                <a:cs typeface="ＭＳ Ｐゴシック" charset="0"/>
              </a:endParaRPr>
            </a:p>
          </p:txBody>
        </p:sp>
      </p:grpSp>
      <p:grpSp>
        <p:nvGrpSpPr>
          <p:cNvPr id="15"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defTabSz="914400" fontAlgn="base">
                <a:spcBef>
                  <a:spcPct val="0"/>
                </a:spcBef>
                <a:spcAft>
                  <a:spcPct val="0"/>
                </a:spcAft>
                <a:defRPr/>
              </a:pPr>
              <a:endParaRPr lang="en-US" sz="2400">
                <a:solidFill>
                  <a:srgbClr val="0099CC"/>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571"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0099CC"/>
                  </a:solidFill>
                  <a:effectLst>
                    <a:outerShdw blurRad="38100" dist="38100" dir="2700000" algn="tl">
                      <a:srgbClr val="000000"/>
                    </a:outerShdw>
                  </a:effectLst>
                  <a:latin typeface="Chalkboard" charset="0"/>
                </a:rPr>
                <a:t>Sat</a:t>
              </a:r>
            </a:p>
          </p:txBody>
        </p:sp>
      </p:gr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16" name="Group 1075"/>
          <p:cNvGrpSpPr>
            <a:grpSpLocks/>
          </p:cNvGrpSpPr>
          <p:nvPr/>
        </p:nvGrpSpPr>
        <p:grpSpPr bwMode="auto">
          <a:xfrm>
            <a:off x="7421563" y="76200"/>
            <a:ext cx="1722437" cy="1284288"/>
            <a:chOff x="4776" y="96"/>
            <a:chExt cx="1085" cy="809"/>
          </a:xfrm>
        </p:grpSpPr>
        <p:sp>
          <p:nvSpPr>
            <p:cNvPr id="343069"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6D6D6D"/>
                </a:solidFill>
                <a:latin typeface="Garamond" charset="0"/>
                <a:ea typeface="ＭＳ Ｐゴシック" charset="0"/>
                <a:cs typeface="ＭＳ Ｐゴシック" charset="0"/>
              </a:endParaRPr>
            </a:p>
          </p:txBody>
        </p:sp>
        <p:sp>
          <p:nvSpPr>
            <p:cNvPr id="36" name="Text Box 12"/>
            <p:cNvSpPr txBox="1">
              <a:spLocks noChangeArrowheads="1"/>
            </p:cNvSpPr>
            <p:nvPr/>
          </p:nvSpPr>
          <p:spPr bwMode="auto">
            <a:xfrm>
              <a:off x="4776" y="124"/>
              <a:ext cx="701" cy="40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6D6D6D"/>
                  </a:solidFill>
                  <a:effectLst>
                    <a:outerShdw blurRad="38100" dist="38100" dir="2700000" algn="tl">
                      <a:srgbClr val="000000"/>
                    </a:outerShdw>
                  </a:effectLst>
                  <a:latin typeface="Chalkboard" charset="0"/>
                </a:rPr>
                <a:t>Wed</a:t>
              </a:r>
            </a:p>
          </p:txBody>
        </p:sp>
      </p:grpSp>
      <p:sp>
        <p:nvSpPr>
          <p:cNvPr id="34306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dirty="0">
                <a:solidFill>
                  <a:srgbClr val="FFFFFF"/>
                </a:solidFill>
                <a:latin typeface="Arial" charset="0"/>
                <a:cs typeface="Arial" charset="0"/>
              </a:rPr>
              <a:t>26</a:t>
            </a:r>
            <a:endParaRPr lang="en-US" sz="2000" dirty="0">
              <a:solidFill>
                <a:srgbClr val="FFFFFF"/>
              </a:solidFill>
              <a:latin typeface="Arial"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9200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7917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Tahoma" charset="0"/>
                <a:ea typeface="ＭＳ Ｐゴシック" charset="0"/>
              </a:rPr>
              <a:t>I.  Christ </a:t>
            </a:r>
            <a:r>
              <a:rPr lang="en-US" sz="4000" b="1">
                <a:solidFill>
                  <a:srgbClr val="000090"/>
                </a:solidFill>
                <a:effectLst>
                  <a:glow rad="127000">
                    <a:schemeClr val="tx1">
                      <a:alpha val="90000"/>
                    </a:schemeClr>
                  </a:glow>
                </a:effectLst>
                <a:latin typeface="Tahoma" charset="0"/>
                <a:ea typeface="ＭＳ Ｐゴシック" charset="0"/>
              </a:rPr>
              <a:t>fulfilled </a:t>
            </a:r>
            <a:r>
              <a:rPr lang="en-US" sz="4000" b="1">
                <a:solidFill>
                  <a:srgbClr val="000000"/>
                </a:solidFill>
                <a:effectLst>
                  <a:glow rad="127000">
                    <a:schemeClr val="tx1">
                      <a:alpha val="90000"/>
                    </a:schemeClr>
                  </a:glow>
                </a:effectLst>
                <a:latin typeface="Tahoma" charset="0"/>
                <a:ea typeface="ＭＳ Ｐゴシック" charset="0"/>
              </a:rPr>
              <a:t>Scripture in his </a:t>
            </a:r>
            <a:r>
              <a:rPr lang="en-US" sz="4000" b="1">
                <a:solidFill>
                  <a:srgbClr val="800000"/>
                </a:solidFill>
                <a:effectLst>
                  <a:glow rad="127000">
                    <a:schemeClr val="tx1">
                      <a:alpha val="90000"/>
                    </a:schemeClr>
                  </a:glow>
                </a:effectLst>
                <a:latin typeface="Tahoma" charset="0"/>
                <a:ea typeface="ＭＳ Ｐゴシック" charset="0"/>
              </a:rPr>
              <a:t>selfless</a:t>
            </a:r>
            <a:r>
              <a:rPr lang="en-US" sz="4000" b="1">
                <a:solidFill>
                  <a:srgbClr val="000000"/>
                </a:solidFill>
                <a:effectLst>
                  <a:glow rad="1270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27000">
                    <a:srgbClr val="FFFFFF">
                      <a:alpha val="90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27000">
                    <a:srgbClr val="FFFFFF">
                      <a:alpha val="90000"/>
                    </a:srgbClr>
                  </a:glow>
                </a:effectLst>
                <a:latin typeface="Tahoma" charset="0"/>
              </a:rPr>
              <a:t>Selflessness</a:t>
            </a:r>
            <a:endParaRPr lang="en-US" sz="4000" b="1" u="sng">
              <a:solidFill>
                <a:srgbClr val="000000"/>
              </a:solidFill>
              <a:effectLst>
                <a:glow rad="127000">
                  <a:srgbClr val="FFFFFF">
                    <a:alpha val="90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90000"/>
                    </a:srgbClr>
                  </a:glow>
                </a:effectLst>
                <a:latin typeface="Tahoma" charset="0"/>
              </a:rPr>
              <a:t>Carried cross</a:t>
            </a:r>
            <a:endParaRPr lang="en-US" sz="4000" b="1">
              <a:solidFill>
                <a:srgbClr val="000000"/>
              </a:solidFill>
              <a:effectLst>
                <a:glow rad="127000">
                  <a:srgbClr val="FFFFFF">
                    <a:alpha val="90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90000"/>
                    </a:srgbClr>
                  </a:glow>
                </a:effectLst>
                <a:latin typeface="Tahoma" charset="0"/>
              </a:rPr>
              <a:t>Crucifixion</a:t>
            </a:r>
            <a:endParaRPr lang="en-US" sz="4000" b="1">
              <a:solidFill>
                <a:srgbClr val="000000"/>
              </a:solidFill>
              <a:effectLst>
                <a:glow rad="127000">
                  <a:srgbClr val="FFFFFF">
                    <a:alpha val="90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90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90000"/>
                    </a:srgbClr>
                  </a:glow>
                </a:effectLst>
                <a:latin typeface="Tahoma" charset="0"/>
              </a:rPr>
              <a:t>Cared for Mary</a:t>
            </a:r>
            <a:endParaRPr lang="en-US" sz="4000" b="1">
              <a:solidFill>
                <a:srgbClr val="000000"/>
              </a:solidFill>
              <a:effectLst>
                <a:glow rad="127000">
                  <a:srgbClr val="FFFFFF">
                    <a:alpha val="90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90000"/>
                    </a:srgbClr>
                  </a:glow>
                </a:effectLst>
                <a:latin typeface="Tahoma" charset="0"/>
              </a:rPr>
              <a:t>Thirsted</a:t>
            </a:r>
          </a:p>
        </p:txBody>
      </p:sp>
    </p:spTree>
    <p:extLst>
      <p:ext uri="{BB962C8B-B14F-4D97-AF65-F5344CB8AC3E}">
        <p14:creationId xmlns:p14="http://schemas.microsoft.com/office/powerpoint/2010/main" val="292237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1216780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Tahoma" charset="0"/>
                <a:ea typeface="ＭＳ Ｐゴシック" charset="0"/>
              </a:rPr>
              <a:t>I.  Christ </a:t>
            </a:r>
            <a:r>
              <a:rPr lang="en-US" sz="4000" b="1">
                <a:solidFill>
                  <a:srgbClr val="000090"/>
                </a:solidFill>
                <a:effectLst>
                  <a:glow rad="127000">
                    <a:schemeClr val="tx1">
                      <a:alpha val="88000"/>
                    </a:schemeClr>
                  </a:glow>
                </a:effectLst>
                <a:latin typeface="Tahoma" charset="0"/>
                <a:ea typeface="ＭＳ Ｐゴシック" charset="0"/>
              </a:rPr>
              <a:t>fulfilled </a:t>
            </a:r>
            <a:r>
              <a:rPr lang="en-US" sz="4000" b="1">
                <a:solidFill>
                  <a:srgbClr val="000000"/>
                </a:solidFill>
                <a:effectLst>
                  <a:glow rad="127000">
                    <a:schemeClr val="tx1">
                      <a:alpha val="88000"/>
                    </a:schemeClr>
                  </a:glow>
                </a:effectLst>
                <a:latin typeface="Tahoma" charset="0"/>
                <a:ea typeface="ＭＳ Ｐゴシック" charset="0"/>
              </a:rPr>
              <a:t>Scripture in his </a:t>
            </a:r>
            <a:r>
              <a:rPr lang="en-US" sz="4000" b="1">
                <a:solidFill>
                  <a:srgbClr val="800000"/>
                </a:solidFill>
                <a:effectLst>
                  <a:glow rad="127000">
                    <a:schemeClr val="tx1">
                      <a:alpha val="88000"/>
                    </a:schemeClr>
                  </a:glow>
                </a:effectLst>
                <a:latin typeface="Tahoma" charset="0"/>
                <a:ea typeface="ＭＳ Ｐゴシック" charset="0"/>
              </a:rPr>
              <a:t>selfless</a:t>
            </a:r>
            <a:r>
              <a:rPr lang="en-US" sz="4000" b="1">
                <a:solidFill>
                  <a:srgbClr val="000000"/>
                </a:solidFill>
                <a:effectLst>
                  <a:glow rad="1270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27000">
                    <a:srgbClr val="FFFFFF">
                      <a:alpha val="88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27000">
                    <a:srgbClr val="FFFFFF">
                      <a:alpha val="88000"/>
                    </a:srgbClr>
                  </a:glow>
                </a:effectLst>
                <a:latin typeface="Tahoma" charset="0"/>
              </a:rPr>
              <a:t>Selflessness</a:t>
            </a:r>
            <a:endParaRPr lang="en-US" sz="4000" b="1" u="sng">
              <a:solidFill>
                <a:srgbClr val="000000"/>
              </a:solidFill>
              <a:effectLst>
                <a:glow rad="127000">
                  <a:srgbClr val="FFFFFF">
                    <a:alpha val="88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88000"/>
                    </a:srgbClr>
                  </a:glow>
                </a:effectLst>
                <a:latin typeface="Tahoma" charset="0"/>
              </a:rPr>
              <a:t>Carried cross</a:t>
            </a:r>
            <a:endParaRPr lang="en-US" sz="4000" b="1">
              <a:solidFill>
                <a:srgbClr val="000000"/>
              </a:solidFill>
              <a:effectLst>
                <a:glow rad="127000">
                  <a:srgbClr val="FFFFFF">
                    <a:alpha val="88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88000"/>
                    </a:srgbClr>
                  </a:glow>
                </a:effectLst>
                <a:latin typeface="Tahoma" charset="0"/>
              </a:rPr>
              <a:t>Crucifixion</a:t>
            </a:r>
            <a:endParaRPr lang="en-US" sz="4000" b="1">
              <a:solidFill>
                <a:srgbClr val="000000"/>
              </a:solidFill>
              <a:effectLst>
                <a:glow rad="127000">
                  <a:srgbClr val="FFFFFF">
                    <a:alpha val="88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88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88000"/>
                    </a:srgbClr>
                  </a:glow>
                </a:effectLst>
                <a:latin typeface="Tahoma" charset="0"/>
              </a:rPr>
              <a:t>Cared for Mary</a:t>
            </a:r>
            <a:endParaRPr lang="en-US" sz="4000" b="1">
              <a:solidFill>
                <a:srgbClr val="000000"/>
              </a:solidFill>
              <a:effectLst>
                <a:glow rad="127000">
                  <a:srgbClr val="FFFFFF">
                    <a:alpha val="88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88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88000"/>
                    </a:srgbClr>
                  </a:glow>
                </a:effectLst>
                <a:latin typeface="Tahoma" charset="0"/>
              </a:rPr>
              <a:t>Paid for sin</a:t>
            </a:r>
          </a:p>
        </p:txBody>
      </p:sp>
    </p:spTree>
    <p:extLst>
      <p:ext uri="{BB962C8B-B14F-4D97-AF65-F5344CB8AC3E}">
        <p14:creationId xmlns:p14="http://schemas.microsoft.com/office/powerpoint/2010/main" val="4188837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2165789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algn="ctr" defTabSz="914400" fontAlgn="base">
              <a:spcBef>
                <a:spcPct val="0"/>
              </a:spcBef>
              <a:spcAft>
                <a:spcPct val="0"/>
              </a:spcAft>
              <a:defRPr/>
            </a:pPr>
            <a:r>
              <a:rPr lang="en-US" sz="16600" b="1" dirty="0">
                <a:ln w="17780" cmpd="sng">
                  <a:solidFill>
                    <a:srgbClr val="FFFFFF"/>
                  </a:solidFill>
                  <a:prstDash val="solid"/>
                  <a:miter lim="800000"/>
                </a:ln>
                <a:solidFill>
                  <a:srgbClr val="FFFFFF"/>
                </a:solidFill>
                <a:effectLst>
                  <a:outerShdw blurRad="50800" algn="tl" rotWithShape="0">
                    <a:srgbClr val="000000"/>
                  </a:outerShdw>
                </a:effectLst>
                <a:latin typeface="Arial" charset="0"/>
                <a:ea typeface="ＭＳ Ｐゴシック" charset="0"/>
                <a:cs typeface="ＭＳ Ｐゴシック" charset="0"/>
              </a:rPr>
              <a:t>DEBT</a:t>
            </a:r>
            <a:endParaRPr lang="en-US" sz="5400" b="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132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charset="0"/>
                <a:ea typeface="ＭＳ Ｐゴシック" charset="0"/>
              </a:rPr>
              <a:t>"</a:t>
            </a:r>
            <a:r>
              <a:rPr lang="en-US" altLang="ja-JP" dirty="0">
                <a:effectLst/>
                <a:latin typeface="Tahoma" charset="0"/>
                <a:ea typeface="ＭＳ Ｐゴシック" charset="0"/>
              </a:rPr>
              <a:t>It is finished</a:t>
            </a:r>
            <a:r>
              <a:rPr lang="ru-RU" altLang="ja-JP" dirty="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defTabSz="914400" fontAlgn="base">
              <a:spcBef>
                <a:spcPct val="0"/>
              </a:spcBef>
              <a:spcAft>
                <a:spcPct val="0"/>
              </a:spcAft>
              <a:defRPr/>
            </a:pPr>
            <a:r>
              <a:rPr lang="en-US" sz="11700">
                <a:solidFill>
                  <a:srgbClr val="FF0000"/>
                </a:solidFill>
                <a:latin typeface="Impact" charset="0"/>
                <a:ea typeface="ＭＳ Ｐゴシック" charset="0"/>
                <a:cs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FFCC66"/>
              </a:buClr>
              <a:buSzPct val="80000"/>
              <a:buFont typeface="Wingdings" charset="0"/>
              <a:buNone/>
              <a:defRPr/>
            </a:pPr>
            <a:r>
              <a:rPr lang="en-US" sz="7200" dirty="0">
                <a:solidFill>
                  <a:srgbClr val="FF0000"/>
                </a:solidFill>
                <a:effectLst>
                  <a:outerShdw blurRad="38100" dist="38100" dir="2700000" algn="tl">
                    <a:srgbClr val="000000"/>
                  </a:outerShdw>
                </a:effectLst>
                <a:latin typeface="Impact" charset="0"/>
              </a:rPr>
              <a:t>Paid </a:t>
            </a:r>
          </a:p>
          <a:p>
            <a:pPr algn="ctr" defTabSz="914400" eaLnBrk="1" fontAlgn="base" hangingPunct="1">
              <a:spcBef>
                <a:spcPct val="20000"/>
              </a:spcBef>
              <a:spcAft>
                <a:spcPct val="0"/>
              </a:spcAft>
              <a:buClr>
                <a:srgbClr val="FFCC66"/>
              </a:buClr>
              <a:buSzPct val="80000"/>
              <a:buFont typeface="Wingdings" charset="0"/>
              <a:buNone/>
              <a:defRPr/>
            </a:pPr>
            <a:r>
              <a:rPr lang="en-US" sz="7200" dirty="0">
                <a:solidFill>
                  <a:srgbClr val="FF0000"/>
                </a:solidFill>
                <a:effectLst>
                  <a:outerShdw blurRad="38100" dist="38100" dir="2700000" algn="tl">
                    <a:srgbClr val="000000"/>
                  </a:outerShdw>
                </a:effectLst>
                <a:latin typeface="Impact" charset="0"/>
              </a:rPr>
              <a:t>in Full</a:t>
            </a:r>
          </a:p>
        </p:txBody>
      </p:sp>
    </p:spTree>
    <p:extLst>
      <p:ext uri="{BB962C8B-B14F-4D97-AF65-F5344CB8AC3E}">
        <p14:creationId xmlns:p14="http://schemas.microsoft.com/office/powerpoint/2010/main" val="977367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01600">
                    <a:srgbClr val="FFFFFF">
                      <a:alpha val="91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01600">
                    <a:srgbClr val="FFFFFF">
                      <a:alpha val="91000"/>
                    </a:srgbClr>
                  </a:glow>
                </a:effectLst>
                <a:latin typeface="Tahoma" charset="0"/>
              </a:rPr>
              <a:t>Selflessness</a:t>
            </a:r>
            <a:endParaRPr lang="en-US" sz="4000" b="1" u="sng">
              <a:solidFill>
                <a:srgbClr val="000000"/>
              </a:solidFill>
              <a:effectLst>
                <a:glow rad="101600">
                  <a:srgbClr val="FFFFFF">
                    <a:alpha val="91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01600">
                    <a:srgbClr val="FFFFFF">
                      <a:alpha val="91000"/>
                    </a:srgbClr>
                  </a:glow>
                </a:effectLst>
                <a:latin typeface="Tahoma" charset="0"/>
              </a:rPr>
              <a:t>Carried cross</a:t>
            </a:r>
            <a:endParaRPr lang="en-US" sz="4000" b="1">
              <a:solidFill>
                <a:srgbClr val="000000"/>
              </a:solidFill>
              <a:effectLst>
                <a:glow rad="101600">
                  <a:srgbClr val="FFFFFF">
                    <a:alpha val="91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01600">
                    <a:srgbClr val="FFFFFF">
                      <a:alpha val="91000"/>
                    </a:srgbClr>
                  </a:glow>
                </a:effectLst>
                <a:latin typeface="Tahoma" charset="0"/>
              </a:rPr>
              <a:t>Crucifixion</a:t>
            </a:r>
            <a:endParaRPr lang="en-US" sz="4000" b="1">
              <a:solidFill>
                <a:srgbClr val="000000"/>
              </a:solidFill>
              <a:effectLst>
                <a:glow rad="101600">
                  <a:srgbClr val="FFFFFF">
                    <a:alpha val="91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01600">
                    <a:srgbClr val="FFFFFF">
                      <a:alpha val="91000"/>
                    </a:srgbClr>
                  </a:glow>
                </a:effectLst>
                <a:latin typeface="Tahoma" charset="0"/>
              </a:rPr>
              <a:t>Cared for Mary</a:t>
            </a:r>
            <a:endParaRPr lang="en-US" sz="4000" b="1">
              <a:solidFill>
                <a:srgbClr val="000000"/>
              </a:solidFill>
              <a:effectLst>
                <a:glow rad="101600">
                  <a:srgbClr val="FFFFFF">
                    <a:alpha val="91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Pierced side</a:t>
            </a:r>
          </a:p>
        </p:txBody>
      </p:sp>
    </p:spTree>
    <p:extLst>
      <p:ext uri="{BB962C8B-B14F-4D97-AF65-F5344CB8AC3E}">
        <p14:creationId xmlns:p14="http://schemas.microsoft.com/office/powerpoint/2010/main" val="2654096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46086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73559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6" name="Rectangle 2"/>
          <p:cNvSpPr>
            <a:spLocks noGrp="1" noChangeArrowheads="1"/>
          </p:cNvSpPr>
          <p:nvPr>
            <p:ph type="title"/>
          </p:nvPr>
        </p:nvSpPr>
        <p:spPr>
          <a:xfrm>
            <a:off x="0" y="4292600"/>
            <a:ext cx="9144000" cy="1143000"/>
          </a:xfrm>
          <a:solidFill>
            <a:srgbClr val="000000"/>
          </a:solidFill>
        </p:spPr>
        <p:txBody>
          <a:bodyPr/>
          <a:lstStyle/>
          <a:p>
            <a:pPr eaLnBrk="1" hangingPunct="1">
              <a:defRPr/>
            </a:pPr>
            <a:r>
              <a:rPr lang="en-US" sz="5400" b="1" dirty="0">
                <a:effectLst/>
                <a:latin typeface="Tahoma" charset="0"/>
                <a:ea typeface="ＭＳ Ｐゴシック" charset="0"/>
              </a:rPr>
              <a:t>He Died for You!</a:t>
            </a:r>
            <a:endParaRPr lang="en-US" dirty="0">
              <a:effectLst>
                <a:outerShdw blurRad="38100" dist="38100" dir="2700000" algn="tl">
                  <a:srgbClr val="FFFFFF"/>
                </a:outerShdw>
              </a:effectLst>
              <a:latin typeface="Tahoma" charset="0"/>
              <a:ea typeface="ＭＳ Ｐゴシック" charset="0"/>
            </a:endParaRPr>
          </a:p>
        </p:txBody>
      </p:sp>
      <p:sp>
        <p:nvSpPr>
          <p:cNvPr id="236549" name="Rectangle 5"/>
          <p:cNvSpPr>
            <a:spLocks noChangeArrowheads="1"/>
          </p:cNvSpPr>
          <p:nvPr/>
        </p:nvSpPr>
        <p:spPr bwMode="auto">
          <a:xfrm>
            <a:off x="0" y="5300663"/>
            <a:ext cx="9144000" cy="762000"/>
          </a:xfrm>
          <a:prstGeom prst="rect">
            <a:avLst/>
          </a:prstGeom>
          <a:solidFill>
            <a:srgbClr val="000000"/>
          </a:solidFill>
          <a:ln>
            <a:noFill/>
          </a:ln>
          <a:effectLst>
            <a:outerShdw blurRad="63500" dist="35921" dir="2700000" algn="ctr" rotWithShape="0">
              <a:srgbClr val="000000">
                <a:alpha val="74998"/>
              </a:srgbClr>
            </a:outerShdw>
          </a:effectLst>
        </p:spPr>
        <p:txBody>
          <a:bodyPr/>
          <a:lstStyle/>
          <a:p>
            <a:pPr marL="342900" indent="-342900" algn="ctr" defTabSz="914400" fontAlgn="base">
              <a:spcBef>
                <a:spcPct val="20000"/>
              </a:spcBef>
              <a:spcAft>
                <a:spcPct val="0"/>
              </a:spcAft>
              <a:buClr>
                <a:srgbClr val="FFCC66"/>
              </a:buClr>
              <a:buSzPct val="80000"/>
              <a:buFont typeface="Wingdings" charset="0"/>
              <a:buNone/>
              <a:defRPr/>
            </a:pPr>
            <a:r>
              <a:rPr lang="en-US" sz="3200" b="1" i="1" dirty="0">
                <a:solidFill>
                  <a:srgbClr val="FFFFFF"/>
                </a:solidFill>
                <a:effectLst>
                  <a:outerShdw blurRad="38100" dist="38100" dir="2700000" algn="tl">
                    <a:srgbClr val="8C0000"/>
                  </a:outerShdw>
                </a:effectLst>
                <a:latin typeface="Tahoma" charset="0"/>
                <a:ea typeface="ＭＳ Ｐゴシック" charset="0"/>
                <a:cs typeface="ＭＳ Ｐゴシック" charset="0"/>
              </a:rPr>
              <a:t>John 19:16b-42</a:t>
            </a:r>
          </a:p>
        </p:txBody>
      </p:sp>
      <p:sp>
        <p:nvSpPr>
          <p:cNvPr id="5" name="Text Box 8"/>
          <p:cNvSpPr txBox="1">
            <a:spLocks noChangeArrowheads="1"/>
          </p:cNvSpPr>
          <p:nvPr/>
        </p:nvSpPr>
        <p:spPr bwMode="auto">
          <a:xfrm>
            <a:off x="250825" y="6092825"/>
            <a:ext cx="8702675" cy="504825"/>
          </a:xfrm>
          <a:prstGeom prst="rect">
            <a:avLst/>
          </a:prstGeom>
          <a:solidFill>
            <a:srgbClr val="000000"/>
          </a:solidFill>
          <a:ln w="9525">
            <a:noFill/>
            <a:miter lim="800000"/>
            <a:headEnd/>
            <a:tailEnd/>
          </a:ln>
          <a:effectLst/>
        </p:spPr>
        <p:txBody>
          <a:bodyPr anchor="ctr"/>
          <a:lstStyle/>
          <a:p>
            <a:pPr algn="ctr" defTabSz="914400" fontAlgn="base">
              <a:spcBef>
                <a:spcPct val="0"/>
              </a:spcBef>
              <a:spcAft>
                <a:spcPct val="0"/>
              </a:spcAft>
              <a:defRPr/>
            </a:pPr>
            <a:r>
              <a:rPr lang="en-US" sz="2000" b="1" i="1" dirty="0">
                <a:solidFill>
                  <a:srgbClr val="FFFFFF"/>
                </a:solidFill>
                <a:effectLst>
                  <a:outerShdw blurRad="38100" dist="38100" dir="2700000" algn="tl">
                    <a:srgbClr val="000000"/>
                  </a:outerShdw>
                </a:effectLst>
                <a:latin typeface="Arial" charset="0"/>
                <a:ea typeface="Arial" charset="0"/>
                <a:cs typeface="Arial" charset="0"/>
              </a:rPr>
              <a:t>Dr. Rick Griffith, Crossroads International Church</a:t>
            </a:r>
          </a:p>
          <a:p>
            <a:pPr algn="ctr" defTabSz="914400" fontAlgn="base">
              <a:spcBef>
                <a:spcPct val="0"/>
              </a:spcBef>
              <a:spcAft>
                <a:spcPct val="0"/>
              </a:spcAft>
              <a:defRPr/>
            </a:pPr>
            <a:r>
              <a:rPr lang="en-US" sz="2000" b="1" i="1" dirty="0">
                <a:solidFill>
                  <a:srgbClr val="FFFFFF"/>
                </a:solidFill>
                <a:effectLst>
                  <a:outerShdw blurRad="38100" dist="38100" dir="2700000" algn="tl">
                    <a:srgbClr val="000000"/>
                  </a:outerShdw>
                </a:effectLst>
                <a:latin typeface="Arial" charset="0"/>
                <a:ea typeface="Arial" charset="0"/>
                <a:cs typeface="Arial" charset="0"/>
              </a:rPr>
              <a:t>www.BibleStudyDownloads.org</a:t>
            </a:r>
          </a:p>
        </p:txBody>
      </p:sp>
    </p:spTree>
    <p:extLst>
      <p:ext uri="{BB962C8B-B14F-4D97-AF65-F5344CB8AC3E}">
        <p14:creationId xmlns:p14="http://schemas.microsoft.com/office/powerpoint/2010/main" val="235202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ru-RU" altLang="ja-JP" sz="2800" b="1" dirty="0">
                <a:solidFill>
                  <a:srgbClr val="FFFFFF"/>
                </a:solidFill>
              </a:rPr>
              <a:t>"</a:t>
            </a:r>
            <a:r>
              <a:rPr lang="en-US" altLang="ja-JP" sz="2800" b="1" dirty="0">
                <a:solidFill>
                  <a:srgbClr val="FFFFFF"/>
                </a:solidFill>
              </a:rPr>
              <a:t>Each Passover lamb must be eaten in one house. Do not carry any of its meat outside, and do not break any of its bones</a:t>
            </a:r>
            <a:r>
              <a:rPr lang="ru-RU" altLang="ja-JP" sz="2800" b="1" dirty="0">
                <a:solidFill>
                  <a:srgbClr val="FFFFFF"/>
                </a:solidFill>
              </a:rPr>
              <a:t>"</a:t>
            </a:r>
            <a:endParaRPr lang="en-US" sz="2800" b="1" dirty="0">
              <a:solidFill>
                <a:srgbClr val="FFFFFF"/>
              </a:solidFill>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a:solidFill>
                  <a:srgbClr val="FFFFFF"/>
                </a:solidFill>
              </a:rPr>
              <a:t>Exodus 12:46; cf. Num. 9:12 </a:t>
            </a:r>
          </a:p>
        </p:txBody>
      </p:sp>
    </p:spTree>
    <p:extLst>
      <p:ext uri="{BB962C8B-B14F-4D97-AF65-F5344CB8AC3E}">
        <p14:creationId xmlns:p14="http://schemas.microsoft.com/office/powerpoint/2010/main" val="1683766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270696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2800" b="1" dirty="0">
                <a:solidFill>
                  <a:srgbClr val="FFFFCC"/>
                </a:solidFill>
                <a:cs typeface="Arial" charset="0"/>
              </a:rPr>
              <a:t>"</a:t>
            </a:r>
            <a:r>
              <a:rPr lang="en-US" sz="2800" b="1" dirty="0">
                <a:solidFill>
                  <a:srgbClr val="FFFFCC"/>
                </a:solidFill>
                <a:cs typeface="Arial" charset="0"/>
              </a:rPr>
              <a:t>For the Lord protects the bones of the righteous;</a:t>
            </a:r>
          </a:p>
          <a:p>
            <a:pPr algn="ctr" defTabSz="914400" fontAlgn="base">
              <a:spcBef>
                <a:spcPct val="0"/>
              </a:spcBef>
              <a:spcAft>
                <a:spcPct val="0"/>
              </a:spcAft>
            </a:pPr>
            <a:r>
              <a:rPr lang="en-US" sz="2800" b="1" dirty="0">
                <a:solidFill>
                  <a:srgbClr val="FFFFCC"/>
                </a:solidFill>
                <a:cs typeface="Arial" charset="0"/>
              </a:rPr>
              <a:t>not one of them is broken!</a:t>
            </a:r>
            <a:r>
              <a:rPr lang="ru-RU" sz="2800" b="1" dirty="0">
                <a:solidFill>
                  <a:srgbClr val="FFFFCC"/>
                </a:solidFill>
                <a:cs typeface="Arial" charset="0"/>
              </a:rPr>
              <a:t>"</a:t>
            </a:r>
            <a:endParaRPr lang="en-US" sz="2800" b="1" dirty="0">
              <a:solidFill>
                <a:srgbClr val="FFFFCC"/>
              </a:solidFill>
              <a:cs typeface="Arial" charset="0"/>
            </a:endParaRPr>
          </a:p>
        </p:txBody>
      </p:sp>
    </p:spTree>
    <p:extLst>
      <p:ext uri="{BB962C8B-B14F-4D97-AF65-F5344CB8AC3E}">
        <p14:creationId xmlns:p14="http://schemas.microsoft.com/office/powerpoint/2010/main" val="2739633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800" dirty="0">
                <a:latin typeface="Tahoma" charset="0"/>
                <a:ea typeface="ＭＳ Ｐゴシック" charset="0"/>
              </a:rPr>
              <a:t>Zech. 12:10 </a:t>
            </a:r>
            <a:r>
              <a:rPr lang="en-US" sz="4000" dirty="0">
                <a:latin typeface="Tahoma" charset="0"/>
                <a:ea typeface="ＭＳ Ｐゴシック" charset="0"/>
              </a:rPr>
              <a:t>NLT</a:t>
            </a:r>
            <a:endParaRPr lang="en-US" sz="4800" dirty="0">
              <a:latin typeface="Tahoma" charset="0"/>
              <a:ea typeface="ＭＳ Ｐゴシック"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altLang="ja-JP" sz="3200" b="1" dirty="0">
                <a:solidFill>
                  <a:srgbClr val="FFFFCC"/>
                </a:solidFill>
                <a:cs typeface="Arial" charset="0"/>
              </a:rPr>
              <a:t>"</a:t>
            </a:r>
            <a:r>
              <a:rPr lang="en-US" altLang="ja-JP" sz="3200" b="1" dirty="0">
                <a:solidFill>
                  <a:srgbClr val="FFFFCC"/>
                </a:solidFill>
                <a:cs typeface="Arial" charset="0"/>
              </a:rPr>
              <a:t>Then I will pour out a spirit of grace and prayer on the family of David and on the people of Jerusalem. </a:t>
            </a:r>
            <a:r>
              <a:rPr lang="en-US" altLang="ja-JP" sz="3200" b="1" dirty="0">
                <a:solidFill>
                  <a:srgbClr val="FFFF00"/>
                </a:solidFill>
                <a:cs typeface="Arial" charset="0"/>
              </a:rPr>
              <a:t>They will look on me whom they have pierced </a:t>
            </a:r>
            <a:r>
              <a:rPr lang="en-US" altLang="ja-JP" sz="3200" b="1" dirty="0">
                <a:solidFill>
                  <a:srgbClr val="FFFFCC"/>
                </a:solidFill>
                <a:cs typeface="Arial" charset="0"/>
              </a:rPr>
              <a:t>and mourn for him as for an only son. They will grieve bitterly for him as for a firstborn son who has died.</a:t>
            </a:r>
            <a:r>
              <a:rPr lang="ru-RU" altLang="ja-JP" sz="3200" b="1" dirty="0">
                <a:solidFill>
                  <a:srgbClr val="FFFFCC"/>
                </a:solidFill>
                <a:cs typeface="Arial" charset="0"/>
              </a:rPr>
              <a:t>"</a:t>
            </a:r>
            <a:endParaRPr lang="en-US" sz="3200" b="1" dirty="0">
              <a:solidFill>
                <a:srgbClr val="FFFFCC"/>
              </a:solidFill>
              <a:cs typeface="Arial" charset="0"/>
            </a:endParaRPr>
          </a:p>
        </p:txBody>
      </p:sp>
    </p:spTree>
    <p:extLst>
      <p:ext uri="{BB962C8B-B14F-4D97-AF65-F5344CB8AC3E}">
        <p14:creationId xmlns:p14="http://schemas.microsoft.com/office/powerpoint/2010/main" val="3469925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Tahoma" charset="0"/>
                <a:ea typeface="ＭＳ Ｐゴシック" charset="0"/>
              </a:rPr>
              <a:t>"</a:t>
            </a:r>
            <a:r>
              <a:rPr lang="en-US" sz="4800" b="1" dirty="0">
                <a:solidFill>
                  <a:schemeClr val="tx1"/>
                </a:solidFill>
                <a:effectLst>
                  <a:outerShdw blurRad="38100" dist="38100" dir="2700000" algn="tl">
                    <a:srgbClr val="8C0000"/>
                  </a:outerShdw>
                </a:effectLst>
                <a:latin typeface="Tahoma" charset="0"/>
                <a:ea typeface="ＭＳ Ｐゴシック" charset="0"/>
              </a:rPr>
              <a:t>Blood &amp; Water</a:t>
            </a:r>
            <a:r>
              <a:rPr lang="ru-RU" sz="4800" b="1" dirty="0">
                <a:solidFill>
                  <a:schemeClr val="tx1"/>
                </a:solidFill>
                <a:effectLst>
                  <a:outerShdw blurRad="38100" dist="38100" dir="2700000" algn="tl">
                    <a:srgbClr val="8C0000"/>
                  </a:outerShdw>
                </a:effectLst>
                <a:latin typeface="Tahoma" charset="0"/>
                <a:ea typeface="ＭＳ Ｐゴシック" charset="0"/>
              </a:rPr>
              <a:t>"</a:t>
            </a:r>
            <a:endParaRPr lang="en-US" sz="4800" b="1" dirty="0">
              <a:solidFill>
                <a:schemeClr val="tx1"/>
              </a:solidFill>
              <a:effectLst>
                <a:outerShdw blurRad="38100" dist="38100" dir="2700000" algn="tl">
                  <a:srgbClr val="8C0000"/>
                </a:outerShdw>
              </a:effectLst>
              <a:latin typeface="Tahoma" charset="0"/>
              <a:ea typeface="ＭＳ Ｐゴシック"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Heart failure?</a:t>
            </a:r>
          </a:p>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New temple (2:19)?</a:t>
            </a:r>
          </a:p>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Life through his blood (1:13)?</a:t>
            </a:r>
          </a:p>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Death (1 John 1:1)?</a:t>
            </a:r>
          </a:p>
        </p:txBody>
      </p:sp>
    </p:spTree>
    <p:extLst>
      <p:ext uri="{BB962C8B-B14F-4D97-AF65-F5344CB8AC3E}">
        <p14:creationId xmlns:p14="http://schemas.microsoft.com/office/powerpoint/2010/main" val="825018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15058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0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0000"/>
                    </a:srgbClr>
                  </a:glow>
                </a:effectLst>
                <a:latin typeface="Tahoma" charset="0"/>
              </a:rPr>
              <a:t>Selflessness</a:t>
            </a:r>
            <a:endParaRPr lang="en-US" sz="4000" b="1" u="sng">
              <a:solidFill>
                <a:srgbClr val="000000"/>
              </a:solidFill>
              <a:effectLst>
                <a:glow rad="139700">
                  <a:srgbClr val="FFFFFF">
                    <a:alpha val="90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dirty="0">
                <a:solidFill>
                  <a:srgbClr val="800000"/>
                </a:solidFill>
                <a:effectLst>
                  <a:glow rad="139700">
                    <a:srgbClr val="FFFFFF">
                      <a:alpha val="90000"/>
                    </a:srgbClr>
                  </a:glow>
                </a:effectLst>
                <a:latin typeface="Tahoma" charset="0"/>
              </a:rPr>
              <a:t>Carried cross</a:t>
            </a:r>
            <a:endParaRPr lang="en-US" sz="4000" b="1" dirty="0">
              <a:solidFill>
                <a:srgbClr val="000000"/>
              </a:solidFill>
              <a:effectLst>
                <a:glow rad="139700">
                  <a:srgbClr val="FFFFFF">
                    <a:alpha val="90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0000"/>
                    </a:srgbClr>
                  </a:glow>
                </a:effectLst>
                <a:latin typeface="Tahoma" charset="0"/>
              </a:rPr>
              <a:t>Crucifixion</a:t>
            </a:r>
            <a:endParaRPr lang="en-US" sz="4000" b="1">
              <a:solidFill>
                <a:srgbClr val="000000"/>
              </a:solidFill>
              <a:effectLst>
                <a:glow rad="139700">
                  <a:srgbClr val="FFFFFF">
                    <a:alpha val="90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0000"/>
                    </a:srgbClr>
                  </a:glow>
                </a:effectLst>
                <a:latin typeface="Tahoma" charset="0"/>
              </a:rPr>
              <a:t>Cared for Mary</a:t>
            </a:r>
            <a:endParaRPr lang="en-US" sz="4000" b="1">
              <a:solidFill>
                <a:srgbClr val="000000"/>
              </a:solidFill>
              <a:effectLst>
                <a:glow rad="139700">
                  <a:srgbClr val="FFFFFF">
                    <a:alpha val="90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Pierced side</a:t>
            </a:r>
          </a:p>
        </p:txBody>
      </p:sp>
    </p:spTree>
    <p:extLst>
      <p:ext uri="{BB962C8B-B14F-4D97-AF65-F5344CB8AC3E}">
        <p14:creationId xmlns:p14="http://schemas.microsoft.com/office/powerpoint/2010/main" val="3030138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spc="150" dirty="0">
                <a:ln w="11430"/>
                <a:solidFill>
                  <a:srgbClr val="FFFF00"/>
                </a:solidFill>
                <a:effectLst>
                  <a:outerShdw blurRad="25400" algn="tl" rotWithShape="0">
                    <a:srgbClr val="000000">
                      <a:alpha val="43000"/>
                    </a:srgbClr>
                  </a:outerShdw>
                </a:effectLst>
                <a:latin typeface="Arial"/>
                <a:cs typeface="Arial"/>
              </a:rPr>
              <a:t>burial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a:ln w="11430"/>
                <a:solidFill>
                  <a:srgbClr val="FFFF00"/>
                </a:solidFill>
                <a:effectLst>
                  <a:outerShdw blurRad="25400" algn="tl" rotWithShape="0">
                    <a:srgbClr val="000000">
                      <a:alpha val="43000"/>
                    </a:srgbClr>
                  </a:outerShdw>
                </a:effectLst>
                <a:latin typeface="Arial"/>
                <a:cs typeface="Arial"/>
              </a:rPr>
              <a:t>dead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2201456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2108731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156367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395288" y="-892175"/>
            <a:ext cx="8229600" cy="1143000"/>
          </a:xfrm>
        </p:spPr>
        <p:txBody>
          <a:bodyPr/>
          <a:lstStyle/>
          <a:p>
            <a:r>
              <a:rPr lang="en-US">
                <a:latin typeface="Calibri" charset="0"/>
              </a:rPr>
              <a:t>Love</a:t>
            </a:r>
          </a:p>
        </p:txBody>
      </p:sp>
      <p:pic>
        <p:nvPicPr>
          <p:cNvPr id="1658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1950" y="-1000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64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563106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6999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261843637"/>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1526359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3891192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4800" b="1" dirty="0">
                <a:solidFill>
                  <a:srgbClr val="FFFFFF"/>
                </a:solidFill>
                <a:effectLst>
                  <a:outerShdw blurRad="38100" dist="38100" dir="2700000" algn="tl">
                    <a:srgbClr val="8C0000"/>
                  </a:outerShdw>
                </a:effectLst>
                <a:latin typeface="Tahoma" charset="0"/>
              </a:rPr>
              <a:t>But how do we </a:t>
            </a:r>
            <a:r>
              <a:rPr lang="en-US" sz="4800" b="1" dirty="0">
                <a:solidFill>
                  <a:srgbClr val="FFFF00"/>
                </a:solidFill>
                <a:latin typeface="Tahoma" charset="0"/>
              </a:rPr>
              <a:t>know</a:t>
            </a:r>
            <a:r>
              <a:rPr lang="en-US" sz="4800" b="1" dirty="0">
                <a:solidFill>
                  <a:srgbClr val="FFFFFF"/>
                </a:solidFill>
                <a:latin typeface="Tahoma" charset="0"/>
              </a:rPr>
              <a:t> </a:t>
            </a:r>
            <a:r>
              <a:rPr lang="en-US" sz="4800" b="1" dirty="0">
                <a:solidFill>
                  <a:srgbClr val="FFFFFF"/>
                </a:solidFill>
                <a:effectLst>
                  <a:outerShdw blurRad="38100" dist="38100" dir="2700000" algn="tl">
                    <a:srgbClr val="8C0000"/>
                  </a:outerShdw>
                </a:effectLst>
                <a:latin typeface="Tahoma" charset="0"/>
              </a:rPr>
              <a:t>that Christ</a:t>
            </a:r>
            <a:r>
              <a:rPr lang="uk-UA" altLang="ja-JP" sz="4800" b="1" dirty="0">
                <a:solidFill>
                  <a:srgbClr val="FFFFFF"/>
                </a:solidFill>
                <a:effectLst>
                  <a:outerShdw blurRad="38100" dist="38100" dir="2700000" algn="tl">
                    <a:srgbClr val="8C0000"/>
                  </a:outerShdw>
                </a:effectLst>
                <a:latin typeface="Tahoma" charset="0"/>
              </a:rPr>
              <a:t>'</a:t>
            </a:r>
            <a:r>
              <a:rPr lang="en-US" sz="4800" b="1" dirty="0">
                <a:solidFill>
                  <a:srgbClr val="FFFFFF"/>
                </a:solidFill>
                <a:effectLst>
                  <a:outerShdw blurRad="38100" dist="38100" dir="2700000" algn="tl">
                    <a:srgbClr val="8C0000"/>
                  </a:outerShdw>
                </a:effectLst>
                <a:latin typeface="Tahoma" charset="0"/>
              </a:rPr>
              <a:t>s death actually paid for our sin?</a:t>
            </a:r>
          </a:p>
        </p:txBody>
      </p:sp>
    </p:spTree>
    <p:extLst>
      <p:ext uri="{BB962C8B-B14F-4D97-AF65-F5344CB8AC3E}">
        <p14:creationId xmlns:p14="http://schemas.microsoft.com/office/powerpoint/2010/main" val="26753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defTabSz="914400" eaLnBrk="1" hangingPunct="1">
              <a:defRPr/>
            </a:pP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Christ must have died for our sin since it was so </a:t>
            </a:r>
            <a:r>
              <a:rPr lang="en-US" b="1" u="sng"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prophetic</a:t>
            </a: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t>
            </a:r>
            <a:r>
              <a:rPr lang="en-US" b="1" u="sng"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selfless</a:t>
            </a: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and </a:t>
            </a:r>
            <a:r>
              <a:rPr lang="en-US" b="1" u="sng"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certain</a:t>
            </a: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a:t>
            </a:r>
          </a:p>
        </p:txBody>
      </p:sp>
    </p:spTree>
    <p:extLst>
      <p:ext uri="{BB962C8B-B14F-4D97-AF65-F5344CB8AC3E}">
        <p14:creationId xmlns:p14="http://schemas.microsoft.com/office/powerpoint/2010/main" val="524076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266700">
                    <a:srgbClr val="FFFFFF">
                      <a:alpha val="93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266700">
                    <a:srgbClr val="FFFFFF">
                      <a:alpha val="93000"/>
                    </a:srgbClr>
                  </a:glow>
                </a:effectLst>
                <a:latin typeface="Tahoma" charset="0"/>
              </a:rPr>
              <a:t>Selflessness</a:t>
            </a:r>
            <a:endParaRPr lang="en-US" sz="4000" b="1" u="sng">
              <a:solidFill>
                <a:srgbClr val="000000"/>
              </a:solidFill>
              <a:effectLst>
                <a:glow rad="266700">
                  <a:srgbClr val="FFFFFF">
                    <a:alpha val="93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266700">
                    <a:srgbClr val="FFFFFF">
                      <a:alpha val="93000"/>
                    </a:srgbClr>
                  </a:glow>
                </a:effectLst>
                <a:latin typeface="Tahoma" charset="0"/>
              </a:rPr>
              <a:t>Carried cross</a:t>
            </a:r>
            <a:endParaRPr lang="en-US" sz="4000" b="1">
              <a:solidFill>
                <a:srgbClr val="000000"/>
              </a:solidFill>
              <a:effectLst>
                <a:glow rad="266700">
                  <a:srgbClr val="FFFFFF">
                    <a:alpha val="93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266700">
                    <a:srgbClr val="FFFFFF">
                      <a:alpha val="93000"/>
                    </a:srgbClr>
                  </a:glow>
                </a:effectLst>
                <a:latin typeface="Tahoma" charset="0"/>
              </a:rPr>
              <a:t>Crucifixion</a:t>
            </a:r>
            <a:endParaRPr lang="en-US" sz="4000" b="1">
              <a:solidFill>
                <a:srgbClr val="000000"/>
              </a:solidFill>
              <a:effectLst>
                <a:glow rad="266700">
                  <a:srgbClr val="FFFFFF">
                    <a:alpha val="93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266700">
                    <a:srgbClr val="FFFFFF">
                      <a:alpha val="93000"/>
                    </a:srgbClr>
                  </a:glow>
                </a:effectLst>
                <a:latin typeface="Tahoma" charset="0"/>
              </a:rPr>
              <a:t>Cared for Mary</a:t>
            </a:r>
            <a:endParaRPr lang="en-US" sz="4000" b="1">
              <a:solidFill>
                <a:srgbClr val="000000"/>
              </a:solidFill>
              <a:effectLst>
                <a:glow rad="266700">
                  <a:srgbClr val="FFFFFF">
                    <a:alpha val="93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Pierced side</a:t>
            </a:r>
          </a:p>
        </p:txBody>
      </p:sp>
    </p:spTree>
    <p:extLst>
      <p:ext uri="{BB962C8B-B14F-4D97-AF65-F5344CB8AC3E}">
        <p14:creationId xmlns:p14="http://schemas.microsoft.com/office/powerpoint/2010/main" val="1713919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u="sng" spc="150" dirty="0">
                <a:ln w="11430"/>
                <a:solidFill>
                  <a:srgbClr val="FFFF00"/>
                </a:solidFill>
                <a:effectLst>
                  <a:outerShdw blurRad="25400" algn="tl" rotWithShape="0">
                    <a:srgbClr val="000000">
                      <a:alpha val="43000"/>
                    </a:srgbClr>
                  </a:outerShdw>
                </a:effectLst>
                <a:latin typeface="Arial"/>
                <a:cs typeface="Arial"/>
              </a:rPr>
              <a:t>burial</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u="sng" spc="150" dirty="0">
                <a:ln w="11430"/>
                <a:solidFill>
                  <a:srgbClr val="FFFF00"/>
                </a:solidFill>
                <a:effectLst>
                  <a:outerShdw blurRad="25400" algn="tl" rotWithShape="0">
                    <a:srgbClr val="000000">
                      <a:alpha val="43000"/>
                    </a:srgbClr>
                  </a:outerShdw>
                </a:effectLst>
                <a:latin typeface="Arial"/>
                <a:cs typeface="Arial"/>
              </a:rPr>
              <a:t>dead</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3752999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123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1" descr="getimage.asp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2163"/>
            <a:ext cx="91487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5" name="Picture 2" descr="just_go_with_it_coming_so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14288"/>
            <a:ext cx="2879725" cy="288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itle 3"/>
          <p:cNvSpPr>
            <a:spLocks noGrp="1"/>
          </p:cNvSpPr>
          <p:nvPr>
            <p:ph type="title" idx="4294967295"/>
          </p:nvPr>
        </p:nvSpPr>
        <p:spPr>
          <a:xfrm>
            <a:off x="32385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4136792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32180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1644279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4117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2097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3128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Title 1"/>
          <p:cNvSpPr>
            <a:spLocks noGrp="1"/>
          </p:cNvSpPr>
          <p:nvPr>
            <p:ph type="ctrTitle"/>
          </p:nvPr>
        </p:nvSpPr>
        <p:spPr>
          <a:xfrm>
            <a:off x="3810000" y="6019800"/>
            <a:ext cx="5334000" cy="838200"/>
          </a:xfrm>
        </p:spPr>
        <p:txBody>
          <a:bodyPr/>
          <a:lstStyle/>
          <a:p>
            <a:r>
              <a:rPr lang="en-US">
                <a:latin typeface="Arial" charset="0"/>
                <a:ea typeface="ヒラギノ角ゴ Pro W3" charset="0"/>
                <a:cs typeface="ヒラギノ角ゴ Pro W3" charset="0"/>
              </a:rPr>
              <a:t>It is Finished</a:t>
            </a:r>
          </a:p>
        </p:txBody>
      </p:sp>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0" y="-3175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9349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266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67266" name="Title 1"/>
          <p:cNvSpPr>
            <a:spLocks noGrp="1"/>
          </p:cNvSpPr>
          <p:nvPr>
            <p:ph type="title" idx="429496729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rPr>
              <a:t>Black</a:t>
            </a:r>
          </a:p>
        </p:txBody>
      </p:sp>
    </p:spTree>
    <p:extLst>
      <p:ext uri="{BB962C8B-B14F-4D97-AF65-F5344CB8AC3E}">
        <p14:creationId xmlns:p14="http://schemas.microsoft.com/office/powerpoint/2010/main" val="177135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Just-Go-With-It-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44000"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Title 2"/>
          <p:cNvSpPr>
            <a:spLocks noGrp="1"/>
          </p:cNvSpPr>
          <p:nvPr>
            <p:ph type="title" idx="4294967295"/>
          </p:nvPr>
        </p:nvSpPr>
        <p:spPr>
          <a:xfrm>
            <a:off x="45720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343755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5035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2" name="Title 1"/>
          <p:cNvSpPr>
            <a:spLocks noGrp="1"/>
          </p:cNvSpPr>
          <p:nvPr>
            <p:ph type="title" idx="4294967295"/>
          </p:nvPr>
        </p:nvSpPr>
        <p:spPr>
          <a:xfrm>
            <a:off x="0" y="1268413"/>
            <a:ext cx="2881313" cy="576262"/>
          </a:xfrm>
          <a:solidFill>
            <a:schemeClr val="bg1"/>
          </a:solidFill>
        </p:spPr>
        <p:txBody>
          <a:bodyPr/>
          <a:lstStyle/>
          <a:p>
            <a:r>
              <a:rPr lang="en-US" sz="3200" b="1">
                <a:latin typeface="Calibri" charset="0"/>
              </a:rPr>
              <a:t>JOHN 15:13</a:t>
            </a:r>
          </a:p>
        </p:txBody>
      </p:sp>
      <p:sp>
        <p:nvSpPr>
          <p:cNvPr id="168963" name="Title 1"/>
          <p:cNvSpPr txBox="1">
            <a:spLocks/>
          </p:cNvSpPr>
          <p:nvPr/>
        </p:nvSpPr>
        <p:spPr bwMode="auto">
          <a:xfrm>
            <a:off x="611188" y="2420938"/>
            <a:ext cx="80645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3600" b="1" dirty="0">
                <a:solidFill>
                  <a:srgbClr val="FFFFFF"/>
                </a:solidFill>
                <a:latin typeface="Calibri" charset="0"/>
              </a:rPr>
              <a:t>"</a:t>
            </a:r>
            <a:r>
              <a:rPr lang="en-US" sz="3600" b="1" dirty="0">
                <a:solidFill>
                  <a:srgbClr val="FFFFFF"/>
                </a:solidFill>
                <a:latin typeface="Calibri" charset="0"/>
              </a:rPr>
              <a:t>GREATER LOVE HAS NO ONE THAN THIS, </a:t>
            </a:r>
            <a:r>
              <a:rPr lang="en-US" sz="4000" b="1" dirty="0">
                <a:solidFill>
                  <a:srgbClr val="FFFFFF"/>
                </a:solidFill>
                <a:latin typeface="Calibri" charset="0"/>
              </a:rPr>
              <a:t>THAN TO LAY DOWN ONE</a:t>
            </a:r>
            <a:r>
              <a:rPr lang="uk-UA" sz="4000" b="1" dirty="0">
                <a:solidFill>
                  <a:srgbClr val="FFFFFF"/>
                </a:solidFill>
                <a:latin typeface="Calibri" charset="0"/>
              </a:rPr>
              <a:t>'</a:t>
            </a:r>
            <a:r>
              <a:rPr lang="en-US" sz="4000" b="1" dirty="0">
                <a:solidFill>
                  <a:srgbClr val="FFFFFF"/>
                </a:solidFill>
                <a:latin typeface="Calibri" charset="0"/>
              </a:rPr>
              <a:t>S LIFE FOR HIS FRIENDS.</a:t>
            </a:r>
            <a:r>
              <a:rPr lang="ru-RU" sz="4000" b="1" dirty="0">
                <a:solidFill>
                  <a:srgbClr val="FFFFFF"/>
                </a:solidFill>
                <a:latin typeface="Calibri" charset="0"/>
              </a:rPr>
              <a:t>"</a:t>
            </a:r>
            <a:endParaRPr lang="en-US" sz="4000" b="1" dirty="0">
              <a:solidFill>
                <a:srgbClr val="FFFFFF"/>
              </a:solidFill>
              <a:latin typeface="Calibri" charset="0"/>
            </a:endParaRPr>
          </a:p>
        </p:txBody>
      </p:sp>
    </p:spTree>
    <p:extLst>
      <p:ext uri="{BB962C8B-B14F-4D97-AF65-F5344CB8AC3E}">
        <p14:creationId xmlns:p14="http://schemas.microsoft.com/office/powerpoint/2010/main" val="192689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361488"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4800" b="1" dirty="0">
                <a:solidFill>
                  <a:srgbClr val="FFFFFF"/>
                </a:solidFill>
                <a:effectLst>
                  <a:outerShdw blurRad="38100" dist="38100" dir="2700000" algn="tl">
                    <a:srgbClr val="8C0000"/>
                  </a:outerShdw>
                </a:effectLst>
                <a:latin typeface="Tahoma" charset="0"/>
              </a:rPr>
              <a:t>But how do we </a:t>
            </a:r>
            <a:r>
              <a:rPr lang="en-US" sz="4800" b="1" dirty="0">
                <a:solidFill>
                  <a:srgbClr val="FFFF00"/>
                </a:solidFill>
                <a:latin typeface="Tahoma" charset="0"/>
              </a:rPr>
              <a:t>know</a:t>
            </a:r>
            <a:r>
              <a:rPr lang="en-US" sz="4800" b="1" dirty="0">
                <a:solidFill>
                  <a:srgbClr val="FFFFFF"/>
                </a:solidFill>
                <a:latin typeface="Tahoma" charset="0"/>
              </a:rPr>
              <a:t> </a:t>
            </a:r>
            <a:r>
              <a:rPr lang="en-US" sz="4800" b="1" dirty="0">
                <a:solidFill>
                  <a:srgbClr val="FFFFFF"/>
                </a:solidFill>
                <a:effectLst>
                  <a:outerShdw blurRad="38100" dist="38100" dir="2700000" algn="tl">
                    <a:srgbClr val="8C0000"/>
                  </a:outerShdw>
                </a:effectLst>
                <a:latin typeface="Tahoma" charset="0"/>
              </a:rPr>
              <a:t>that Christ</a:t>
            </a:r>
            <a:r>
              <a:rPr lang="uk-UA" altLang="ja-JP" sz="4800" b="1" dirty="0">
                <a:solidFill>
                  <a:srgbClr val="FFFFFF"/>
                </a:solidFill>
                <a:effectLst>
                  <a:outerShdw blurRad="38100" dist="38100" dir="2700000" algn="tl">
                    <a:srgbClr val="8C0000"/>
                  </a:outerShdw>
                </a:effectLst>
                <a:latin typeface="Tahoma" charset="0"/>
              </a:rPr>
              <a:t>'</a:t>
            </a:r>
            <a:r>
              <a:rPr lang="en-US" sz="4800" b="1" dirty="0">
                <a:solidFill>
                  <a:srgbClr val="FFFFFF"/>
                </a:solidFill>
                <a:effectLst>
                  <a:outerShdw blurRad="38100" dist="38100" dir="2700000" algn="tl">
                    <a:srgbClr val="8C0000"/>
                  </a:outerShdw>
                </a:effectLst>
                <a:latin typeface="Tahoma" charset="0"/>
              </a:rPr>
              <a:t>s death actually paid for our sin?</a:t>
            </a:r>
          </a:p>
        </p:txBody>
      </p:sp>
    </p:spTree>
    <p:extLst>
      <p:ext uri="{BB962C8B-B14F-4D97-AF65-F5344CB8AC3E}">
        <p14:creationId xmlns:p14="http://schemas.microsoft.com/office/powerpoint/2010/main" val="3622719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344</TotalTime>
  <Words>2790</Words>
  <Application>Microsoft Macintosh PowerPoint</Application>
  <PresentationFormat>On-screen Show (4:3)</PresentationFormat>
  <Paragraphs>393</Paragraphs>
  <Slides>68</Slides>
  <Notes>66</Notes>
  <HiddenSlides>1</HiddenSlides>
  <MMClips>1</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68</vt:i4>
      </vt:variant>
    </vt:vector>
  </HeadingPairs>
  <TitlesOfParts>
    <vt:vector size="96" baseType="lpstr">
      <vt:lpstr>Dark Horse</vt:lpstr>
      <vt:lpstr>Arial</vt:lpstr>
      <vt:lpstr>Calibri</vt:lpstr>
      <vt:lpstr>Chalkboard</vt:lpstr>
      <vt:lpstr>Comic Sans MS</vt:lpstr>
      <vt:lpstr>Garamond</vt:lpstr>
      <vt:lpstr>Impact</vt:lpstr>
      <vt:lpstr>Tahoma</vt:lpstr>
      <vt:lpstr>Times New Roman</vt:lpstr>
      <vt:lpstr>Verdana</vt:lpstr>
      <vt:lpstr>Wingdings</vt:lpstr>
      <vt:lpstr>49_Blank Presentation</vt:lpstr>
      <vt:lpstr>Slit</vt:lpstr>
      <vt:lpstr>Office Theme</vt:lpstr>
      <vt:lpstr>3_Slit</vt:lpstr>
      <vt:lpstr>Beam</vt:lpstr>
      <vt:lpstr>Globe</vt:lpstr>
      <vt:lpstr>2_Slit</vt:lpstr>
      <vt:lpstr>1_Slit</vt:lpstr>
      <vt:lpstr>Default Design</vt:lpstr>
      <vt:lpstr>4_Slit</vt:lpstr>
      <vt:lpstr>5_Slit</vt:lpstr>
      <vt:lpstr>6_Slit</vt:lpstr>
      <vt:lpstr>7_Slit</vt:lpstr>
      <vt:lpstr>2_Blank Presentation</vt:lpstr>
      <vt:lpstr>1_Beam</vt:lpstr>
      <vt:lpstr>6_Office Theme</vt:lpstr>
      <vt:lpstr>2_Soaring</vt:lpstr>
      <vt:lpstr>The Passion of Christ</vt:lpstr>
      <vt:lpstr>What's so good about Good Friday?</vt:lpstr>
      <vt:lpstr>Passion Week</vt:lpstr>
      <vt:lpstr>He Died for You!</vt:lpstr>
      <vt:lpstr>Love</vt:lpstr>
      <vt:lpstr>Just Go With It</vt:lpstr>
      <vt:lpstr>Just Go With It</vt:lpstr>
      <vt:lpstr>JOHN 15:13</vt:lpstr>
      <vt:lpstr>He Died for You!</vt:lpstr>
      <vt:lpstr>Jesus controlled His own arrest (John 18:1-11).</vt:lpstr>
      <vt:lpstr>Jesus' illegal trials proved Him innocent (18:12–19:16a).</vt:lpstr>
      <vt:lpstr>The Jewish Trials: Annas</vt:lpstr>
      <vt:lpstr>The Illegal Trial by Caiaphas</vt:lpstr>
      <vt:lpstr>The Roman Trials</vt:lpstr>
      <vt:lpstr>Three Roman Mockeries</vt:lpstr>
      <vt:lpstr>Today: Jesus' death paid for our sin (19:16b-42)</vt:lpstr>
      <vt:lpstr>Two Movements</vt:lpstr>
      <vt:lpstr>I.  Christ fulfilled Scripture in his selfless death (19:16b-37). </vt:lpstr>
      <vt:lpstr>Carrying His Own Cross</vt:lpstr>
      <vt:lpstr>I.  Christ fulfilled Scripture in his selfless death (19:16b-37). </vt:lpstr>
      <vt:lpstr>Crucified Naked</vt:lpstr>
      <vt:lpstr>Jesus' Final Movements</vt:lpstr>
      <vt:lpstr>The Placard</vt:lpstr>
      <vt:lpstr>Gordon's Calvary</vt:lpstr>
      <vt:lpstr>Gordon's Calvary</vt:lpstr>
      <vt:lpstr>I.  Christ fulfilled Scripture in his selfless death (19:16b-37). </vt:lpstr>
      <vt:lpstr>5 Items to Divide</vt:lpstr>
      <vt:lpstr>"They divided my garments among themselves and threw dice for my clothing" (Ps. 22:18) </vt:lpstr>
      <vt:lpstr>I.  Christ fulfilled Scripture in his selfless death (19:16b-37). </vt:lpstr>
      <vt:lpstr>Care for His Mother Mary</vt:lpstr>
      <vt:lpstr>I.  Christ fulfilled Scripture in his selfless death (19:16b-37). </vt:lpstr>
      <vt:lpstr>"I am thirsty"  (19:28; cf. Psalm 22:15; 69:21)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 12:10 NLT</vt:lpstr>
      <vt:lpstr>"Blood &amp; Water"</vt:lpstr>
      <vt:lpstr>"(This report is from an eyewitness giving an accurate account. He speaks the truth so that you also can believe.)" (19:35 NLT)</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53</cp:revision>
  <dcterms:created xsi:type="dcterms:W3CDTF">2014-08-02T06:39:19Z</dcterms:created>
  <dcterms:modified xsi:type="dcterms:W3CDTF">2023-02-04T14:56:20Z</dcterms:modified>
</cp:coreProperties>
</file>