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theme/theme1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8" r:id="rId3"/>
    <p:sldMasterId id="2147483690" r:id="rId4"/>
    <p:sldMasterId id="2147483702" r:id="rId5"/>
    <p:sldMasterId id="2147483714" r:id="rId6"/>
    <p:sldMasterId id="2147483726" r:id="rId7"/>
    <p:sldMasterId id="2147483738" r:id="rId8"/>
    <p:sldMasterId id="2147483740" r:id="rId9"/>
    <p:sldMasterId id="2147483752" r:id="rId10"/>
    <p:sldMasterId id="2147483766" r:id="rId11"/>
    <p:sldMasterId id="2147483768" r:id="rId12"/>
    <p:sldMasterId id="2147483770" r:id="rId13"/>
    <p:sldMasterId id="2147483782" r:id="rId14"/>
  </p:sldMasterIdLst>
  <p:notesMasterIdLst>
    <p:notesMasterId r:id="rId40"/>
  </p:notesMasterIdLst>
  <p:sldIdLst>
    <p:sldId id="263" r:id="rId15"/>
    <p:sldId id="306" r:id="rId16"/>
    <p:sldId id="558" r:id="rId17"/>
    <p:sldId id="313" r:id="rId18"/>
    <p:sldId id="314" r:id="rId19"/>
    <p:sldId id="315" r:id="rId20"/>
    <p:sldId id="262" r:id="rId21"/>
    <p:sldId id="260" r:id="rId22"/>
    <p:sldId id="261" r:id="rId23"/>
    <p:sldId id="257" r:id="rId24"/>
    <p:sldId id="258" r:id="rId25"/>
    <p:sldId id="259" r:id="rId26"/>
    <p:sldId id="309" r:id="rId27"/>
    <p:sldId id="310" r:id="rId28"/>
    <p:sldId id="311" r:id="rId29"/>
    <p:sldId id="316" r:id="rId30"/>
    <p:sldId id="317" r:id="rId31"/>
    <p:sldId id="312" r:id="rId32"/>
    <p:sldId id="318" r:id="rId33"/>
    <p:sldId id="319" r:id="rId34"/>
    <p:sldId id="320" r:id="rId35"/>
    <p:sldId id="321" r:id="rId36"/>
    <p:sldId id="322" r:id="rId37"/>
    <p:sldId id="265" r:id="rId38"/>
    <p:sldId id="30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724" autoAdjust="0"/>
  </p:normalViewPr>
  <p:slideViewPr>
    <p:cSldViewPr snapToGrid="0" snapToObjects="1">
      <p:cViewPr varScale="1">
        <p:scale>
          <a:sx n="127" d="100"/>
          <a:sy n="127" d="100"/>
        </p:scale>
        <p:origin x="151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EAE74-9D9A-884D-A508-B45621C8DFA5}" type="datetimeFigureOut">
              <a:rPr lang="en-US" smtClean="0"/>
              <a:t>12/22/18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3C010-CB72-1E49-A856-7D75E0329E06}" type="slidenum">
              <a:rPr lang="en-US" smtClean="0"/>
              <a:t>‹#›</a:t>
            </a:fld>
            <a:endParaRPr lang="en-US"/>
          </a:p>
        </p:txBody>
      </p:sp>
    </p:spTree>
    <p:extLst>
      <p:ext uri="{BB962C8B-B14F-4D97-AF65-F5344CB8AC3E}">
        <p14:creationId xmlns:p14="http://schemas.microsoft.com/office/powerpoint/2010/main" val="40620503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Physical_property" TargetMode="External"/><Relationship Id="rId7" Type="http://schemas.openxmlformats.org/officeDocument/2006/relationships/hyperlink" Target="http://en.wikipedia.org/wiki/Electr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Proton" TargetMode="External"/><Relationship Id="rId5" Type="http://schemas.openxmlformats.org/officeDocument/2006/relationships/hyperlink" Target="http://en.wikipedia.org/wiki/Force" TargetMode="External"/><Relationship Id="rId4" Type="http://schemas.openxmlformats.org/officeDocument/2006/relationships/hyperlink" Target="http://en.wikipedia.org/wiki/Matt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1</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Arial"/>
              <a:cs typeface="Arial"/>
            </a:endParaRPr>
          </a:p>
          <a:p>
            <a:r>
              <a:rPr lang="en-US" sz="1200" kern="1200" dirty="0">
                <a:solidFill>
                  <a:schemeClr val="tx1"/>
                </a:solidFill>
                <a:effectLst/>
                <a:latin typeface="Arial"/>
                <a:ea typeface="ＭＳ Ｐゴシック" charset="-128"/>
                <a:cs typeface="Arial"/>
              </a:rPr>
              <a:t>Peter notes that his readers had the same faith as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ours</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(1a).</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There is a great sense of humility here where the great apostle puts himself on the same level as his meek readers.</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In this pre-Gnostic world, teachers prided themselves with their privileged, so-called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secret knowledge.</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Yet Peter says the righteousness provided by Jesus Christ gives us all the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same faith</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Wow!</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The phrase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our 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also teaches Christ</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s deity (1b).</a:t>
            </a:r>
            <a:endParaRPr lang="en-SG" sz="1200" kern="1200" dirty="0">
              <a:solidFill>
                <a:schemeClr val="tx1"/>
              </a:solidFill>
              <a:effectLst/>
              <a:latin typeface="Arial"/>
              <a:ea typeface="ＭＳ Ｐゴシック" charset="-128"/>
              <a:cs typeface="Arial"/>
            </a:endParaRPr>
          </a:p>
          <a:p>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The grammar here clearly indicates that </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God and Savior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are one Person, not two (i.e., there is one Gr. article with two substantives). This passage ranks with the great Christological passages of the New Testament which plainly teach that Jesus Christ is coequal in nature with God the Father</a:t>
            </a:r>
            <a:r>
              <a:rPr lang="mr-IN" sz="1200" kern="1200" dirty="0">
                <a:solidFill>
                  <a:schemeClr val="tx1"/>
                </a:solidFill>
                <a:effectLst/>
                <a:latin typeface="Arial"/>
                <a:ea typeface="ＭＳ Ｐゴシック" charset="-128"/>
                <a:cs typeface="Arial"/>
              </a:rPr>
              <a:t>"</a:t>
            </a:r>
            <a:r>
              <a:rPr lang="en-US" sz="1200" kern="1200" dirty="0">
                <a:solidFill>
                  <a:schemeClr val="tx1"/>
                </a:solidFill>
                <a:effectLst/>
                <a:latin typeface="Arial"/>
                <a:ea typeface="ＭＳ Ｐゴシック" charset="-128"/>
                <a:cs typeface="Arial"/>
              </a:rPr>
              <a:t> (</a:t>
            </a:r>
            <a:r>
              <a:rPr lang="en-US" sz="1200" kern="1200">
                <a:solidFill>
                  <a:schemeClr val="tx1"/>
                </a:solidFill>
                <a:effectLst/>
                <a:latin typeface="Times New Roman" pitchFamily="26" charset="0"/>
                <a:ea typeface="ＭＳ Ｐゴシック" charset="-128"/>
                <a:cs typeface="ＭＳ Ｐゴシック" charset="-128"/>
              </a:rPr>
              <a:t>Gangel,</a:t>
            </a:r>
            <a:r>
              <a:rPr lang="en-SG">
                <a:effectLst/>
              </a:rPr>
              <a:t> </a:t>
            </a:r>
            <a:r>
              <a:rPr lang="en-US" sz="1200" i="1" kern="1200" dirty="0">
                <a:solidFill>
                  <a:schemeClr val="tx1"/>
                </a:solidFill>
                <a:effectLst/>
                <a:latin typeface="Arial"/>
                <a:ea typeface="ＭＳ Ｐゴシック" charset="-128"/>
                <a:cs typeface="Arial"/>
              </a:rPr>
              <a:t>BKC</a:t>
            </a:r>
            <a:r>
              <a:rPr lang="en-US" sz="1200" kern="1200" dirty="0">
                <a:solidFill>
                  <a:schemeClr val="tx1"/>
                </a:solidFill>
                <a:effectLst/>
                <a:latin typeface="Arial"/>
                <a:ea typeface="ＭＳ Ｐゴシック" charset="-128"/>
                <a:cs typeface="Arial"/>
              </a:rPr>
              <a:t>, 2:863-64).</a:t>
            </a:r>
            <a:endParaRPr lang="en-SG" sz="1200" kern="1200" dirty="0">
              <a:solidFill>
                <a:schemeClr val="tx1"/>
              </a:solidFill>
              <a:effectLst/>
              <a:latin typeface="Arial"/>
              <a:ea typeface="ＭＳ Ｐゴシック" charset="-128"/>
              <a:cs typeface="Arial"/>
            </a:endParaRPr>
          </a:p>
          <a:p>
            <a:r>
              <a:rPr lang="en-US" sz="1200" kern="1200" dirty="0">
                <a:solidFill>
                  <a:schemeClr val="tx1"/>
                </a:solidFill>
                <a:effectLst/>
                <a:latin typeface="Arial"/>
                <a:ea typeface="ＭＳ Ｐゴシック" charset="-128"/>
                <a:cs typeface="Arial"/>
              </a:rPr>
              <a:t>We need to understand that our faith is in Jesus as God, not just some teacher of knowledge. </a:t>
            </a:r>
            <a:endParaRPr lang="en-SG" sz="1200" kern="1200" dirty="0">
              <a:solidFill>
                <a:schemeClr val="tx1"/>
              </a:solidFill>
              <a:effectLst/>
              <a:latin typeface="Arial"/>
              <a:ea typeface="ＭＳ Ｐゴシック" charset="-128"/>
              <a:cs typeface="Arial"/>
            </a:endParaRPr>
          </a:p>
          <a:p>
            <a:endParaRPr lang="en-US" dirty="0">
              <a:latin typeface="Arial"/>
              <a:cs typeface="Arial"/>
            </a:endParaRPr>
          </a:p>
        </p:txBody>
      </p:sp>
    </p:spTree>
    <p:extLst>
      <p:ext uri="{BB962C8B-B14F-4D97-AF65-F5344CB8AC3E}">
        <p14:creationId xmlns:p14="http://schemas.microsoft.com/office/powerpoint/2010/main" val="139990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a:cs typeface="Arial"/>
            </a:endParaRPr>
          </a:p>
          <a:p>
            <a:r>
              <a:rPr lang="en-US" sz="1200" kern="1200">
                <a:solidFill>
                  <a:schemeClr val="tx1"/>
                </a:solidFill>
                <a:effectLst/>
                <a:latin typeface="Arial"/>
                <a:ea typeface="ＭＳ Ｐゴシック" charset="-128"/>
                <a:cs typeface="Arial"/>
              </a:rPr>
              <a:t>God shows us Christ</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s </a:t>
            </a:r>
            <a:r>
              <a:rPr lang="en-US" sz="1200" b="1" i="1" kern="1200">
                <a:solidFill>
                  <a:schemeClr val="tx1"/>
                </a:solidFill>
                <a:effectLst/>
                <a:latin typeface="Arial"/>
                <a:ea typeface="ＭＳ Ｐゴシック" charset="-128"/>
                <a:cs typeface="Arial"/>
              </a:rPr>
              <a:t>person</a:t>
            </a:r>
            <a:r>
              <a:rPr lang="en-US" sz="1200" kern="1200">
                <a:solidFill>
                  <a:schemeClr val="tx1"/>
                </a:solidFill>
                <a:effectLst/>
                <a:latin typeface="Arial"/>
                <a:ea typeface="ＭＳ Ｐゴシック" charset="-128"/>
                <a:cs typeface="Arial"/>
              </a:rPr>
              <a:t> for grace and peace (2).</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The word for </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knowledge</a:t>
            </a:r>
            <a:r>
              <a:rPr lang="mr-IN" sz="1200" kern="1200">
                <a:solidFill>
                  <a:schemeClr val="tx1"/>
                </a:solidFill>
                <a:effectLst/>
                <a:latin typeface="Arial"/>
                <a:ea typeface="ＭＳ Ｐゴシック" charset="-128"/>
                <a:cs typeface="Arial"/>
              </a:rPr>
              <a:t>"</a:t>
            </a:r>
            <a:r>
              <a:rPr lang="en-US" sz="1200" kern="1200">
                <a:solidFill>
                  <a:schemeClr val="tx1"/>
                </a:solidFill>
                <a:effectLst/>
                <a:latin typeface="Arial"/>
                <a:ea typeface="ＭＳ Ｐゴシック" charset="-128"/>
                <a:cs typeface="Arial"/>
              </a:rPr>
              <a:t> here implies an intimate, personal relationship.</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grace is in Christ (2a). </a:t>
            </a:r>
            <a:endParaRPr lang="en-SG" sz="1200" kern="1200">
              <a:solidFill>
                <a:schemeClr val="tx1"/>
              </a:solidFill>
              <a:effectLst/>
              <a:latin typeface="Arial"/>
              <a:ea typeface="ＭＳ Ｐゴシック" charset="-128"/>
              <a:cs typeface="Arial"/>
            </a:endParaRPr>
          </a:p>
          <a:p>
            <a:r>
              <a:rPr lang="en-US" sz="1200" kern="1200">
                <a:solidFill>
                  <a:schemeClr val="tx1"/>
                </a:solidFill>
                <a:effectLst/>
                <a:latin typeface="Arial"/>
                <a:ea typeface="ＭＳ Ｐゴシック" charset="-128"/>
                <a:cs typeface="Arial"/>
              </a:rPr>
              <a:t>We need to know that Christ alone gives us peace (2b).</a:t>
            </a:r>
            <a:endParaRPr lang="en-SG" sz="1200" kern="1200">
              <a:solidFill>
                <a:schemeClr val="tx1"/>
              </a:solidFill>
              <a:effectLst/>
              <a:latin typeface="Arial"/>
              <a:ea typeface="ＭＳ Ｐゴシック" charset="-128"/>
              <a:cs typeface="Arial"/>
            </a:endParaRPr>
          </a:p>
          <a:p>
            <a:endParaRPr lang="en-US">
              <a:latin typeface="Arial"/>
              <a:cs typeface="Arial"/>
            </a:endParaRPr>
          </a:p>
        </p:txBody>
      </p:sp>
    </p:spTree>
    <p:extLst>
      <p:ext uri="{BB962C8B-B14F-4D97-AF65-F5344CB8AC3E}">
        <p14:creationId xmlns:p14="http://schemas.microsoft.com/office/powerpoint/2010/main" val="2108215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extLst>
      <p:ext uri="{BB962C8B-B14F-4D97-AF65-F5344CB8AC3E}">
        <p14:creationId xmlns:p14="http://schemas.microsoft.com/office/powerpoint/2010/main" val="167106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txBox="1">
            <a:spLocks noGrp="1" noChangeArrowheads="1"/>
          </p:cNvSpPr>
          <p:nvPr/>
        </p:nvSpPr>
        <p:spPr bwMode="auto">
          <a:xfrm>
            <a:off x="3890963" y="8707438"/>
            <a:ext cx="2992437"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950" tIns="44975" rIns="89950" bIns="44975" anchor="b"/>
          <a:lstStyle>
            <a:lvl1pPr defTabSz="900113" eaLnBrk="0" hangingPunct="0">
              <a:defRPr sz="2400">
                <a:solidFill>
                  <a:schemeClr val="tx1"/>
                </a:solidFill>
                <a:latin typeface="Times New Roman" charset="0"/>
                <a:ea typeface="ＭＳ Ｐゴシック" charset="0"/>
                <a:cs typeface="ＭＳ Ｐゴシック" charset="0"/>
              </a:defRPr>
            </a:lvl1pPr>
            <a:lvl2pPr marL="742950" indent="-285750" defTabSz="900113" eaLnBrk="0" hangingPunct="0">
              <a:defRPr sz="2400">
                <a:solidFill>
                  <a:schemeClr val="tx1"/>
                </a:solidFill>
                <a:latin typeface="Times New Roman" charset="0"/>
                <a:ea typeface="ＭＳ Ｐゴシック" charset="0"/>
              </a:defRPr>
            </a:lvl2pPr>
            <a:lvl3pPr marL="1143000" indent="-228600" defTabSz="900113" eaLnBrk="0" hangingPunct="0">
              <a:defRPr sz="2400">
                <a:solidFill>
                  <a:schemeClr val="tx1"/>
                </a:solidFill>
                <a:latin typeface="Times New Roman" charset="0"/>
                <a:ea typeface="ＭＳ Ｐゴシック" charset="0"/>
              </a:defRPr>
            </a:lvl3pPr>
            <a:lvl4pPr marL="1600200" indent="-228600" defTabSz="900113" eaLnBrk="0" hangingPunct="0">
              <a:defRPr sz="2400">
                <a:solidFill>
                  <a:schemeClr val="tx1"/>
                </a:solidFill>
                <a:latin typeface="Times New Roman" charset="0"/>
                <a:ea typeface="ＭＳ Ｐゴシック" charset="0"/>
              </a:defRPr>
            </a:lvl4pPr>
            <a:lvl5pPr marL="2057400" indent="-228600" defTabSz="900113" eaLnBrk="0" hangingPunct="0">
              <a:defRPr sz="2400">
                <a:solidFill>
                  <a:schemeClr val="tx1"/>
                </a:solidFill>
                <a:latin typeface="Times New Roman" charset="0"/>
                <a:ea typeface="ＭＳ Ｐゴシック" charset="0"/>
              </a:defRPr>
            </a:lvl5pPr>
            <a:lvl6pPr marL="2514600" indent="-228600" defTabSz="9001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001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001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00113" eaLnBrk="0" fontAlgn="base" hangingPunct="0">
              <a:spcBef>
                <a:spcPct val="0"/>
              </a:spcBef>
              <a:spcAft>
                <a:spcPct val="0"/>
              </a:spcAft>
              <a:defRPr sz="2400">
                <a:solidFill>
                  <a:schemeClr val="tx1"/>
                </a:solidFill>
                <a:latin typeface="Times New Roman" charset="0"/>
                <a:ea typeface="ＭＳ Ｐゴシック" charset="0"/>
              </a:defRPr>
            </a:lvl9pPr>
          </a:lstStyle>
          <a:p>
            <a:pPr algn="r" fontAlgn="base">
              <a:spcBef>
                <a:spcPct val="0"/>
              </a:spcBef>
              <a:spcAft>
                <a:spcPct val="0"/>
              </a:spcAft>
            </a:pPr>
            <a:fld id="{D375DD82-C46C-B346-81FC-EA62990DE319}" type="slidenum">
              <a:rPr lang="en-US" sz="1200">
                <a:solidFill>
                  <a:prstClr val="black"/>
                </a:solidFill>
              </a:rPr>
              <a:pPr algn="r" fontAlgn="base">
                <a:spcBef>
                  <a:spcPct val="0"/>
                </a:spcBef>
                <a:spcAft>
                  <a:spcPct val="0"/>
                </a:spcAft>
              </a:pPr>
              <a:t>24</a:t>
            </a:fld>
            <a:endParaRPr lang="en-US" sz="1200">
              <a:solidFill>
                <a:prstClr val="black"/>
              </a:solidFill>
            </a:endParaRPr>
          </a:p>
        </p:txBody>
      </p:sp>
      <p:sp>
        <p:nvSpPr>
          <p:cNvPr id="207874"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lIns="91434" tIns="45716" rIns="91434" bIns="45716"/>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Creation (</a:t>
            </a:r>
            <a:r>
              <a:rPr lang="en-US" dirty="0" err="1">
                <a:latin typeface="Arial" charset="0"/>
                <a:ea typeface="ＭＳ Ｐゴシック" charset="0"/>
                <a:cs typeface="ＭＳ Ｐゴシック" charset="0"/>
              </a:rPr>
              <a:t>cr</a:t>
            </a:r>
            <a:r>
              <a:rPr lang="en-US" dirty="0">
                <a:latin typeface="Arial" charset="0"/>
                <a:ea typeface="ＭＳ Ｐゴシック" charset="0"/>
                <a:cs typeface="ＭＳ Ｐゴシック"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F9B40-8A6E-46A9-84E9-F0136EC0AFB8}" type="slidenum">
              <a:rPr lang="en-US">
                <a:solidFill>
                  <a:prstClr val="black"/>
                </a:solidFill>
              </a:rPr>
              <a:pPr/>
              <a:t>2</a:t>
            </a:fld>
            <a:endParaRPr lang="en-US">
              <a:solidFill>
                <a:prstClr val="black"/>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C4735BD-8F4B-E34C-BA8B-AAE774032D73}"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If you are just getting to know about Jesus, you may be surprised to learn that the Bible says that Jesus is Creator God! Really!</a:t>
            </a:r>
          </a:p>
        </p:txBody>
      </p:sp>
    </p:spTree>
    <p:extLst>
      <p:ext uri="{BB962C8B-B14F-4D97-AF65-F5344CB8AC3E}">
        <p14:creationId xmlns:p14="http://schemas.microsoft.com/office/powerpoint/2010/main" val="130013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ndParaRPr>
          </a:p>
        </p:txBody>
      </p:sp>
      <p:sp>
        <p:nvSpPr>
          <p:cNvPr id="263171"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Verse 3: He is the Creator of the Universe…</a:t>
            </a:r>
          </a:p>
          <a:p>
            <a:r>
              <a:rPr lang="en-US" b="1">
                <a:latin typeface="Times" charset="0"/>
                <a:ea typeface="ＭＳ Ｐゴシック" charset="0"/>
                <a:cs typeface="ＭＳ Ｐゴシック" charset="0"/>
              </a:rPr>
              <a:t>////	</a:t>
            </a:r>
            <a:r>
              <a:rPr lang="en-US" altLang="ja-JP" b="1">
                <a:latin typeface="Times" charset="0"/>
                <a:ea typeface="ＭＳ Ｐゴシック" charset="0"/>
                <a:cs typeface="ＭＳ Ｐゴシック" charset="0"/>
              </a:rPr>
              <a:t>"Through him all things were made; without him nothing was made that has been made."</a:t>
            </a: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272A1A-9E93-1B43-B356-73F57ACA303D}" type="slidenum">
              <a:rPr lang="en-US" sz="1200">
                <a:solidFill>
                  <a:srgbClr val="000000"/>
                </a:solidFill>
              </a:rPr>
              <a:pPr eaLnBrk="1" hangingPunct="1"/>
              <a:t>13</a:t>
            </a:fld>
            <a:endParaRPr lang="en-US" sz="1200">
              <a:solidFill>
                <a:srgbClr val="000000"/>
              </a:solidFill>
            </a:endParaRPr>
          </a:p>
        </p:txBody>
      </p:sp>
      <p:sp>
        <p:nvSpPr>
          <p:cNvPr id="254978" name="Rectangle 2"/>
          <p:cNvSpPr>
            <a:spLocks noGrp="1" noRot="1" noChangeAspect="1" noChangeArrowheads="1" noTextEdit="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nl-NL">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A25D6C-DB9F-EB41-A562-887C71C61947}" type="slidenum">
              <a:rPr lang="en-US" sz="1200">
                <a:solidFill>
                  <a:srgbClr val="000000"/>
                </a:solidFill>
              </a:rPr>
              <a:pPr eaLnBrk="1" hangingPunct="1"/>
              <a:t>14</a:t>
            </a:fld>
            <a:endParaRPr lang="en-US" sz="1200">
              <a:solidFill>
                <a:srgbClr val="000000"/>
              </a:solidFill>
            </a:endParaRPr>
          </a:p>
        </p:txBody>
      </p:sp>
      <p:sp>
        <p:nvSpPr>
          <p:cNvPr id="257026" name="Rectangle 2"/>
          <p:cNvSpPr>
            <a:spLocks noGrp="1" noRot="1" noChangeAspect="1" noChangeArrowheads="1" noTextEdit="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nl-NL">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p:cNvSpPr>
            <a:spLocks noGrp="1" noRot="1" noChangeAspect="1"/>
          </p:cNvSpPr>
          <p:nvPr>
            <p:ph type="sldImg"/>
          </p:nvPr>
        </p:nvSpPr>
        <p:spPr>
          <a:ln/>
        </p:spPr>
      </p:sp>
      <p:sp>
        <p:nvSpPr>
          <p:cNvPr id="25907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a:t>
            </a:r>
            <a:r>
              <a:rPr lang="en-US" altLang="ja-JP" b="1">
                <a:latin typeface="Times New Roman" charset="0"/>
                <a:ea typeface="ＭＳ Ｐゴシック" charset="0"/>
                <a:cs typeface="ＭＳ Ｐゴシック" charset="0"/>
              </a:rPr>
              <a:t>Electric charge</a:t>
            </a:r>
            <a:r>
              <a:rPr lang="en-US" altLang="ja-JP">
                <a:latin typeface="Times New Roman" charset="0"/>
                <a:ea typeface="ＭＳ Ｐゴシック" charset="0"/>
                <a:cs typeface="ＭＳ Ｐゴシック" charset="0"/>
              </a:rPr>
              <a:t> is the </a:t>
            </a:r>
            <a:r>
              <a:rPr lang="en-US" altLang="ja-JP">
                <a:latin typeface="Times New Roman" charset="0"/>
                <a:ea typeface="ＭＳ Ｐゴシック" charset="0"/>
                <a:cs typeface="ＭＳ Ｐゴシック" charset="0"/>
                <a:hlinkClick r:id="rId3" tooltip="Physical property"/>
              </a:rPr>
              <a:t>physical property</a:t>
            </a:r>
            <a:r>
              <a:rPr lang="en-US" altLang="ja-JP">
                <a:latin typeface="Times New Roman" charset="0"/>
                <a:ea typeface="ＭＳ Ｐゴシック" charset="0"/>
                <a:cs typeface="ＭＳ Ｐゴシック" charset="0"/>
              </a:rPr>
              <a:t> of </a:t>
            </a:r>
            <a:r>
              <a:rPr lang="en-US" altLang="ja-JP">
                <a:latin typeface="Times New Roman" charset="0"/>
                <a:ea typeface="ＭＳ Ｐゴシック" charset="0"/>
                <a:cs typeface="ＭＳ Ｐゴシック" charset="0"/>
                <a:hlinkClick r:id="rId4" tooltip="Matter"/>
              </a:rPr>
              <a:t>matter</a:t>
            </a:r>
            <a:r>
              <a:rPr lang="en-US" altLang="ja-JP">
                <a:latin typeface="Times New Roman" charset="0"/>
                <a:ea typeface="ＭＳ Ｐゴシック" charset="0"/>
                <a:cs typeface="ＭＳ Ｐゴシック" charset="0"/>
              </a:rPr>
              <a:t> that causes it to experience a </a:t>
            </a:r>
            <a:r>
              <a:rPr lang="en-US" altLang="ja-JP">
                <a:latin typeface="Times New Roman" charset="0"/>
                <a:ea typeface="ＭＳ Ｐゴシック" charset="0"/>
                <a:cs typeface="ＭＳ Ｐゴシック" charset="0"/>
                <a:hlinkClick r:id="rId5" tooltip="Force"/>
              </a:rPr>
              <a:t>force</a:t>
            </a:r>
            <a:r>
              <a:rPr lang="en-US" altLang="ja-JP">
                <a:latin typeface="Times New Roman" charset="0"/>
                <a:ea typeface="ＭＳ Ｐゴシック" charset="0"/>
                <a:cs typeface="ＭＳ Ｐゴシック" charset="0"/>
              </a:rPr>
              <a:t> when placed in an electromagnetic field. There are two types of electric charges: </a:t>
            </a:r>
            <a:r>
              <a:rPr lang="en-US" altLang="ja-JP">
                <a:latin typeface="Times New Roman" charset="0"/>
                <a:ea typeface="ＭＳ Ｐゴシック" charset="0"/>
                <a:cs typeface="ＭＳ Ｐゴシック" charset="0"/>
                <a:hlinkClick r:id="rId6" tooltip="Proton"/>
              </a:rPr>
              <a:t>positive</a:t>
            </a:r>
            <a:r>
              <a:rPr lang="en-US" altLang="ja-JP">
                <a:latin typeface="Times New Roman" charset="0"/>
                <a:ea typeface="ＭＳ Ｐゴシック" charset="0"/>
                <a:cs typeface="ＭＳ Ｐゴシック" charset="0"/>
              </a:rPr>
              <a:t> and </a:t>
            </a:r>
            <a:r>
              <a:rPr lang="en-US" altLang="ja-JP">
                <a:latin typeface="Times New Roman" charset="0"/>
                <a:ea typeface="ＭＳ Ｐゴシック" charset="0"/>
                <a:cs typeface="ＭＳ Ｐゴシック" charset="0"/>
                <a:hlinkClick r:id="rId7" tooltip="Electron"/>
              </a:rPr>
              <a:t>negative</a:t>
            </a:r>
            <a:r>
              <a:rPr lang="en-US" altLang="ja-JP">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(wikipedia on </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electric charge</a:t>
            </a:r>
            <a:r>
              <a:rPr 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One of the basic laws of physics is that </a:t>
            </a:r>
            <a:r>
              <a:rPr lang="en-US" b="1" i="1">
                <a:latin typeface="Times New Roman" charset="0"/>
                <a:ea typeface="ＭＳ Ｐゴシック" charset="0"/>
                <a:cs typeface="ＭＳ Ｐゴシック" charset="0"/>
              </a:rPr>
              <a:t>opposite</a:t>
            </a:r>
            <a:r>
              <a:rPr lang="en-US">
                <a:latin typeface="Times New Roman" charset="0"/>
                <a:ea typeface="ＭＳ Ｐゴシック" charset="0"/>
                <a:cs typeface="ＭＳ Ｐゴシック" charset="0"/>
              </a:rPr>
              <a:t> charges </a:t>
            </a:r>
            <a:r>
              <a:rPr lang="en-US" b="1" i="1">
                <a:latin typeface="Times New Roman" charset="0"/>
                <a:ea typeface="ＭＳ Ｐゴシック" charset="0"/>
                <a:cs typeface="ＭＳ Ｐゴシック" charset="0"/>
              </a:rPr>
              <a:t>attract </a:t>
            </a:r>
            <a:r>
              <a:rPr lang="en-US">
                <a:latin typeface="Times New Roman" charset="0"/>
                <a:ea typeface="ＭＳ Ｐゴシック" charset="0"/>
                <a:cs typeface="ＭＳ Ｐゴシック" charset="0"/>
              </a:rPr>
              <a:t>one another.  So how does the negatively-charged electron continue to circle around the positively-charged nucleus?  Why doesn’t the electron just fly into the nucleus?  Verse 17 says, “In [Christ] all things hold together.”</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Another law says that </a:t>
            </a:r>
            <a:r>
              <a:rPr lang="en-US" b="1" i="1">
                <a:latin typeface="Times New Roman" charset="0"/>
                <a:ea typeface="ＭＳ Ｐゴシック" charset="0"/>
                <a:cs typeface="ＭＳ Ｐゴシック" charset="0"/>
              </a:rPr>
              <a:t>like</a:t>
            </a:r>
            <a:r>
              <a:rPr lang="en-US">
                <a:latin typeface="Times New Roman" charset="0"/>
                <a:ea typeface="ＭＳ Ｐゴシック" charset="0"/>
                <a:cs typeface="ＭＳ Ｐゴシック" charset="0"/>
              </a:rPr>
              <a:t> charges </a:t>
            </a:r>
            <a:r>
              <a:rPr lang="en-US" b="1" i="1">
                <a:latin typeface="Times New Roman" charset="0"/>
                <a:ea typeface="ＭＳ Ｐゴシック" charset="0"/>
                <a:cs typeface="ＭＳ Ｐゴシック" charset="0"/>
              </a:rPr>
              <a:t>repel</a:t>
            </a:r>
            <a:r>
              <a:rPr lang="en-US">
                <a:latin typeface="Times New Roman" charset="0"/>
                <a:ea typeface="ＭＳ Ｐゴシック" charset="0"/>
                <a:cs typeface="ＭＳ Ｐゴシック" charset="0"/>
              </a:rPr>
              <a:t> one another.  Good enough, but why doesn’t this apply in each atom?  Why don’t all these positively-charged protons repel one another and fly into space? Verse 17 says, “In [Christ] all things hold together.”</a:t>
            </a:r>
          </a:p>
        </p:txBody>
      </p:sp>
      <p:sp>
        <p:nvSpPr>
          <p:cNvPr id="259075"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D5F64A-2314-1C44-8ECD-FB08B1CCCA4A}" type="slidenum">
              <a:rPr lang="en-US" sz="1200">
                <a:solidFill>
                  <a:prstClr val="black"/>
                </a:solidFill>
              </a:rPr>
              <a:pPr eaLnBrk="1" hangingPunct="1"/>
              <a:t>15</a:t>
            </a:fld>
            <a:endParaRPr 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a:ln/>
        </p:spPr>
      </p:sp>
      <p:sp>
        <p:nvSpPr>
          <p:cNvPr id="261122"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a:latin typeface="Arial" charset="0"/>
                <a:ea typeface="ＭＳ Ｐゴシック" charset="0"/>
                <a:cs typeface="ＭＳ Ｐゴシック" charset="0"/>
              </a:rPr>
              <a:t>Long ago God spoke many times and in many ways to our ancestors through the prophets. </a:t>
            </a:r>
            <a:r>
              <a:rPr lang="en-US" baseline="30000">
                <a:latin typeface="Arial" charset="0"/>
                <a:ea typeface="ＭＳ Ｐゴシック" charset="0"/>
                <a:cs typeface="ＭＳ Ｐゴシック" charset="0"/>
              </a:rPr>
              <a:t>2 </a:t>
            </a:r>
            <a:r>
              <a:rPr lang="en-US">
                <a:latin typeface="Arial" charset="0"/>
                <a:ea typeface="ＭＳ Ｐゴシック" charset="0"/>
                <a:cs typeface="ＭＳ Ｐゴシック" charset="0"/>
              </a:rPr>
              <a:t>And now in these final days, he has spoken to us through his Son. God promised everything to the Son as an inheritance, and through the Son he created the universe. </a:t>
            </a:r>
            <a:r>
              <a:rPr lang="en-US" baseline="30000">
                <a:latin typeface="Arial" charset="0"/>
                <a:ea typeface="ＭＳ Ｐゴシック" charset="0"/>
                <a:cs typeface="ＭＳ Ｐゴシック" charset="0"/>
              </a:rPr>
              <a:t>3 </a:t>
            </a:r>
            <a:r>
              <a:rPr lang="en-US">
                <a:latin typeface="Arial" charset="0"/>
                <a:ea typeface="ＭＳ Ｐゴシック" charset="0"/>
                <a:cs typeface="ＭＳ Ｐゴシック" charset="0"/>
              </a:rPr>
              <a:t>The Son radiates God</a:t>
            </a:r>
            <a:r>
              <a:rPr lang="fr-FR" altLang="ja-JP">
                <a:latin typeface="Arial" charset="0"/>
                <a:ea typeface="ＭＳ Ｐゴシック" charset="0"/>
                <a:cs typeface="ＭＳ Ｐゴシック" charset="0"/>
              </a:rPr>
              <a:t>'</a:t>
            </a:r>
            <a:r>
              <a:rPr lang="en-US">
                <a:latin typeface="Arial" charset="0"/>
                <a:ea typeface="ＭＳ Ｐゴシック" charset="0"/>
                <a:cs typeface="ＭＳ Ｐゴシック" charset="0"/>
              </a:rPr>
              <a:t>s own glory and expresses the very character of God, and he sustains everything by the mighty power of his command. When he had cleansed us from our sins, he sat down in the place of honor at the right hand of the majestic God in heaven. </a:t>
            </a:r>
            <a:r>
              <a:rPr lang="en-US" baseline="30000">
                <a:latin typeface="Arial" charset="0"/>
                <a:ea typeface="ＭＳ Ｐゴシック" charset="0"/>
                <a:cs typeface="ＭＳ Ｐゴシック" charset="0"/>
              </a:rPr>
              <a:t>4 </a:t>
            </a:r>
            <a:r>
              <a:rPr lang="en-US">
                <a:latin typeface="Arial" charset="0"/>
                <a:ea typeface="ＭＳ Ｐゴシック" charset="0"/>
                <a:cs typeface="ＭＳ Ｐゴシック" charset="0"/>
              </a:rPr>
              <a:t>This shows that the Son is far greater than the angels, just as the name God gave him is greater than their names.</a:t>
            </a:r>
          </a:p>
        </p:txBody>
      </p:sp>
      <p:sp>
        <p:nvSpPr>
          <p:cNvPr id="261123"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96188C3-E887-334D-82DF-202BE7A7B146}" type="slidenum">
              <a:rPr lang="en-US" sz="1200">
                <a:solidFill>
                  <a:srgbClr val="000000"/>
                </a:solidFill>
                <a:latin typeface="Arial" charset="0"/>
              </a:rPr>
              <a:pPr eaLnBrk="1" hangingPunct="1"/>
              <a:t>18</a:t>
            </a:fld>
            <a:endParaRPr lang="en-US" sz="120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12/22/18</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315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12/22/18</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17714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24439-244B-3F42-B1E4-8BCBB1D1E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43694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7E442-8ED8-8446-A45B-4CC1E7BBF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93667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2F8D06-1428-6F4D-9D9C-EB22AD946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0565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EE6349-42F6-2949-860C-F439FBEE9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11981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0D3C09-EDAB-8146-A9D0-2E801B68D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2328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ACD153-B6A3-BA4B-984B-B2C8A27E8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98625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6F531-84C0-C84C-A5A5-C9D4B95958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8596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68E23-E90A-004F-B7A2-5B9D560D91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71887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AD9E4-54D3-7747-9D3B-39E5F258C5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35611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93119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12/22/18</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74846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0964278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2404476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380875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847641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050473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5500377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5736729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368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9380470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798904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12/22/18</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23596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3670523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24436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smtClean="0"/>
            </a:lvl1pPr>
          </a:lstStyle>
          <a:p>
            <a:pPr>
              <a:defRPr/>
            </a:pPr>
            <a:fld id="{6875DEAC-124E-9C47-A826-09C68B701341}" type="datetime1">
              <a:rPr lang="en-US">
                <a:solidFill>
                  <a:srgbClr val="FFFFFF"/>
                </a:solidFill>
              </a:rPr>
              <a:pPr>
                <a:defRPr/>
              </a:pPr>
              <a:t>12/22/18</a:t>
            </a:fld>
            <a:endParaRPr lang="en-US">
              <a:solidFill>
                <a:srgbClr val="FFFFFF"/>
              </a:solidFill>
            </a:endParaRPr>
          </a:p>
        </p:txBody>
      </p:sp>
      <p:sp>
        <p:nvSpPr>
          <p:cNvPr id="5"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8"/>
          <p:cNvSpPr>
            <a:spLocks noGrp="1" noChangeArrowheads="1"/>
          </p:cNvSpPr>
          <p:nvPr>
            <p:ph type="sldNum" sz="quarter" idx="12"/>
          </p:nvPr>
        </p:nvSpPr>
        <p:spPr/>
        <p:txBody>
          <a:bodyPr/>
          <a:lstStyle>
            <a:lvl1pPr>
              <a:defRPr smtClean="0"/>
            </a:lvl1pPr>
          </a:lstStyle>
          <a:p>
            <a:pPr>
              <a:defRPr/>
            </a:pPr>
            <a:fld id="{4B794035-72BC-0741-A779-5EDD6C81E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227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12/22/18</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271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12/22/18</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8090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12/22/18</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4516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12/22/18</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932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12/22/18</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33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12/22/18</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18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6A06EA-A051-C34D-AD5E-DA7808736ED7}" type="datetime1">
              <a:rPr lang="en-US">
                <a:solidFill>
                  <a:srgbClr val="FFFFFF"/>
                </a:solidFill>
              </a:rPr>
              <a:pPr>
                <a:defRPr/>
              </a:pPr>
              <a:t>12/22/18</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D99C-F9AA-0349-A2FF-80EF9E217B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468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12/22/18</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558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12/22/18</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3931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13F3458-308A-A14E-A648-3D84AF6E6FA9}" type="datetime1">
              <a:rPr lang="en-US">
                <a:solidFill>
                  <a:srgbClr val="FFFFFF"/>
                </a:solidFill>
              </a:rPr>
              <a:pPr>
                <a:defRPr/>
              </a:pPr>
              <a:t>12/22/18</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7B4FB7-5F58-0644-8AA9-A0624FEF8B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8351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14C8CCC-6E8C-7740-8EC3-A2D2A322D133}" type="datetime1">
              <a:rPr lang="en-US">
                <a:solidFill>
                  <a:srgbClr val="FFFFFF"/>
                </a:solidFill>
              </a:rPr>
              <a:pPr>
                <a:defRPr/>
              </a:pPr>
              <a:t>12/22/18</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52B5A7C-021F-4D47-87EC-E8C8F3DBF4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7409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3EAA60-0403-DA43-9788-FE1D86928888}" type="datetime1">
              <a:rPr lang="en-US">
                <a:solidFill>
                  <a:srgbClr val="FFFFFF"/>
                </a:solidFill>
              </a:rPr>
              <a:pPr>
                <a:defRPr/>
              </a:pPr>
              <a:t>12/22/18</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F92FA3-4430-4C49-ABBE-0791A12C73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1809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mn-lt"/>
                <a:ea typeface="+mn-ea"/>
                <a:cs typeface="+mn-cs"/>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p:txBody>
          <a:bodyPr/>
          <a:lstStyle>
            <a:lvl1pPr>
              <a:defRPr smtClean="0"/>
            </a:lvl1pPr>
          </a:lstStyle>
          <a:p>
            <a:pPr>
              <a:defRPr/>
            </a:pPr>
            <a:fld id="{DBB7F354-81B9-9B4A-B83C-00E192A09E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109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smtClean="0"/>
            </a:lvl1pPr>
          </a:lstStyle>
          <a:p>
            <a:pPr>
              <a:defRPr/>
            </a:pPr>
            <a:fld id="{F49497AB-5F85-4A4D-B045-46B9E101BB98}" type="datetime1">
              <a:rPr lang="en-US"/>
              <a:pPr>
                <a:defRPr/>
              </a:pPr>
              <a:t>12/22/18</a:t>
            </a:fld>
            <a:endParaRPr lang="en-US"/>
          </a:p>
        </p:txBody>
      </p:sp>
      <p:sp>
        <p:nvSpPr>
          <p:cNvPr id="6" name="Rectangle 6"/>
          <p:cNvSpPr>
            <a:spLocks noGrp="1" noChangeArrowheads="1"/>
          </p:cNvSpPr>
          <p:nvPr>
            <p:ph type="ftr" sz="quarter" idx="11"/>
          </p:nvPr>
        </p:nvSpPr>
        <p:spPr/>
        <p:txBody>
          <a:bodyPr/>
          <a:lstStyle>
            <a:lvl1pPr>
              <a:defRPr>
                <a:ea typeface="Arial" charset="0"/>
                <a:cs typeface="Arial" charset="0"/>
              </a:defRPr>
            </a:lvl1pPr>
          </a:lstStyle>
          <a:p>
            <a:pPr>
              <a:defRPr/>
            </a:pPr>
            <a:endParaRPr lang="en-US">
              <a:latin typeface="Arial"/>
            </a:endParaRPr>
          </a:p>
        </p:txBody>
      </p:sp>
      <p:sp>
        <p:nvSpPr>
          <p:cNvPr id="7" name="Rectangle 7"/>
          <p:cNvSpPr>
            <a:spLocks noGrp="1" noChangeArrowheads="1"/>
          </p:cNvSpPr>
          <p:nvPr>
            <p:ph type="sldNum" sz="quarter" idx="12"/>
          </p:nvPr>
        </p:nvSpPr>
        <p:spPr/>
        <p:txBody>
          <a:bodyPr/>
          <a:lstStyle>
            <a:lvl1pPr>
              <a:defRPr smtClean="0"/>
            </a:lvl1pPr>
          </a:lstStyle>
          <a:p>
            <a:pPr>
              <a:defRPr/>
            </a:pPr>
            <a:fld id="{4B4B5AC5-8A54-B14D-B2A6-0A023D436069}" type="slidenum">
              <a:rPr lang="en-US"/>
              <a:pPr>
                <a:defRPr/>
              </a:pPr>
              <a:t>‹#›</a:t>
            </a:fld>
            <a:endParaRPr lang="en-US"/>
          </a:p>
        </p:txBody>
      </p:sp>
    </p:spTree>
    <p:extLst>
      <p:ext uri="{BB962C8B-B14F-4D97-AF65-F5344CB8AC3E}">
        <p14:creationId xmlns:p14="http://schemas.microsoft.com/office/powerpoint/2010/main" val="4069134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340353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581546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204733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E708CFA-67C0-5A43-8332-E46167330CC7}" type="datetime1">
              <a:rPr lang="en-US">
                <a:solidFill>
                  <a:srgbClr val="FFFFFF"/>
                </a:solidFill>
              </a:rPr>
              <a:pPr>
                <a:defRPr/>
              </a:pPr>
              <a:t>12/22/18</a:t>
            </a:fld>
            <a:endParaRPr lang="en-US">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F19674-F521-B740-9CAD-8AA215F7EC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7711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2543150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2784386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249237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82356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2964590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3039816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802575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102501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C45FE3-F8F7-F144-BD8F-EE2DA3F9179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18735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893D4-3DFA-2646-83A9-5D2E064AAF4E}"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05184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0BB1677-E936-804E-8FB4-AE079F6DD125}" type="datetime1">
              <a:rPr lang="en-US">
                <a:solidFill>
                  <a:srgbClr val="FFFFFF"/>
                </a:solidFill>
              </a:rPr>
              <a:pPr>
                <a:defRPr/>
              </a:pPr>
              <a:t>12/22/18</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FFD70E-5128-0E48-981B-D2774E1240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7702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6B774-57AD-F347-B875-7B81EE6C228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388859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06702-93C4-014A-9417-A986FC8F9FCA}"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185498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A10EE8-2487-1747-970F-C1DCC6D51D95}"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928470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D5D5E3-CEB1-AA47-B06C-4BE03B04261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901795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8EF6E9-7889-3B48-81DB-2CD4716B754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555252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843769-22B6-E440-8B37-F0AD5E3CC76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294779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CB5D9F-7C00-C64C-89FE-5F42C42C027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26436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044C0-A195-FD4B-94B0-54F9AF2E6C0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090161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32868A-18B1-1F44-B1D0-C82B802E0224}"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997384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9FC2F88-7423-F948-A5F4-08AEB2E8D7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608232054"/>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085838BA-AE4E-184A-91DB-E05AF5C57E27}" type="datetime1">
              <a:rPr lang="en-US">
                <a:solidFill>
                  <a:srgbClr val="FFFFFF"/>
                </a:solidFill>
              </a:rPr>
              <a:pPr>
                <a:defRPr/>
              </a:pPr>
              <a:t>12/22/18</a:t>
            </a:fld>
            <a:endParaRPr lang="en-US">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24688987-3FDD-8D44-9336-5A51789EC4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8039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04E08E24-526D-BC43-9844-B0703BF26A0F}"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80813707"/>
      </p:ext>
    </p:extLst>
  </p:cSld>
  <p:clrMapOvr>
    <a:masterClrMapping/>
  </p:clrMapOvr>
  <p:transition spd="slow">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FF30BB3-AC92-2243-B623-DE6941B9234D}"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067463650"/>
      </p:ext>
    </p:extLst>
  </p:cSld>
  <p:clrMapOvr>
    <a:masterClrMapping/>
  </p:clrMapOvr>
  <p:transition spd="slow">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E865009A-6A41-1942-BD8D-CD5AB3A858C1}"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74003267"/>
      </p:ext>
    </p:extLst>
  </p:cSld>
  <p:clrMapOvr>
    <a:masterClrMapping/>
  </p:clrMapOvr>
  <p:transition spd="slow">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8"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9" name="Rectangle 1038"/>
          <p:cNvSpPr>
            <a:spLocks noGrp="1" noChangeArrowheads="1"/>
          </p:cNvSpPr>
          <p:nvPr>
            <p:ph type="sldNum" sz="quarter" idx="12"/>
          </p:nvPr>
        </p:nvSpPr>
        <p:spPr/>
        <p:txBody>
          <a:bodyPr/>
          <a:lstStyle>
            <a:lvl1pPr>
              <a:defRPr/>
            </a:lvl1pPr>
          </a:lstStyle>
          <a:p>
            <a:pPr>
              <a:defRPr/>
            </a:pPr>
            <a:fld id="{B09D0FA7-80B4-2646-A739-DA4203AC08E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1808685814"/>
      </p:ext>
    </p:extLst>
  </p:cSld>
  <p:clrMapOvr>
    <a:masterClrMapping/>
  </p:clrMapOvr>
  <p:transition spd="slow">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8"/>
          <p:cNvSpPr>
            <a:spLocks noGrp="1" noChangeArrowheads="1"/>
          </p:cNvSpPr>
          <p:nvPr>
            <p:ph type="sldNum" sz="quarter" idx="12"/>
          </p:nvPr>
        </p:nvSpPr>
        <p:spPr/>
        <p:txBody>
          <a:bodyPr/>
          <a:lstStyle>
            <a:lvl1pPr>
              <a:defRPr/>
            </a:lvl1pPr>
          </a:lstStyle>
          <a:p>
            <a:pPr>
              <a:defRPr/>
            </a:pPr>
            <a:fld id="{EE591D3B-23FE-3243-9F49-066617DADB5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1048639752"/>
      </p:ext>
    </p:extLst>
  </p:cSld>
  <p:clrMapOvr>
    <a:masterClrMapping/>
  </p:clrMapOvr>
  <p:transition spd="slow">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3"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8"/>
          <p:cNvSpPr>
            <a:spLocks noGrp="1" noChangeArrowheads="1"/>
          </p:cNvSpPr>
          <p:nvPr>
            <p:ph type="sldNum" sz="quarter" idx="12"/>
          </p:nvPr>
        </p:nvSpPr>
        <p:spPr/>
        <p:txBody>
          <a:bodyPr/>
          <a:lstStyle>
            <a:lvl1pPr>
              <a:defRPr/>
            </a:lvl1pPr>
          </a:lstStyle>
          <a:p>
            <a:pPr>
              <a:defRPr/>
            </a:pPr>
            <a:fld id="{42CF59D7-D47F-594C-8557-ABA7C07241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91043051"/>
      </p:ext>
    </p:extLst>
  </p:cSld>
  <p:clrMapOvr>
    <a:masterClrMapping/>
  </p:clrMapOvr>
  <p:transition spd="slow">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FBD75606-22A2-E649-AF17-36023A623B4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576963996"/>
      </p:ext>
    </p:extLst>
  </p:cSld>
  <p:clrMapOvr>
    <a:masterClrMapping/>
  </p:clrMapOvr>
  <p:transition spd="slow">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6FD0C6DE-1AD8-D84E-80AC-2F402853CDB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850617957"/>
      </p:ext>
    </p:extLst>
  </p:cSld>
  <p:clrMapOvr>
    <a:masterClrMapping/>
  </p:clrMapOvr>
  <p:transition spd="slow">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F7426063-8E3D-9543-99B2-C05B803EF754}"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19260800"/>
      </p:ext>
    </p:extLst>
  </p:cSld>
  <p:clrMapOvr>
    <a:masterClrMapping/>
  </p:clrMapOvr>
  <p:transition spd="slow">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2BE00EC5-33AF-4148-A932-D5D8C17A67F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755116128"/>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E5B2CFF-CEF4-B54A-AB7F-4040D0860958}" type="datetime1">
              <a:rPr lang="en-US">
                <a:solidFill>
                  <a:srgbClr val="FFFFFF"/>
                </a:solidFill>
              </a:rPr>
              <a:pPr>
                <a:defRPr/>
              </a:pPr>
              <a:t>12/22/18</a:t>
            </a:fld>
            <a:endParaRPr lang="en-US">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A86A026-3960-4343-939C-7C3AE2CA6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4929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2795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53353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6691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751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075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856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11255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419049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34296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782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3338630-68EC-EF4A-8C83-338D7BB75A8E}" type="datetime1">
              <a:rPr lang="en-US">
                <a:solidFill>
                  <a:srgbClr val="FFFFFF"/>
                </a:solidFill>
              </a:rPr>
              <a:pPr>
                <a:defRPr/>
              </a:pPr>
              <a:t>12/22/18</a:t>
            </a:fld>
            <a:endParaRPr lang="en-US">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2D3DCBF5-5D93-4548-ADB0-FF374DDC4C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71715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3644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pitchFamily="-111" charset="0"/>
                <a:ea typeface="+mn-ea"/>
                <a:cs typeface="+mn-cs"/>
              </a:defRPr>
            </a:lvl1pPr>
          </a:lstStyle>
          <a:p>
            <a:pPr>
              <a:defRPr/>
            </a:pPr>
            <a:endParaRPr lang="nl-NL"/>
          </a:p>
        </p:txBody>
      </p:sp>
      <p:sp>
        <p:nvSpPr>
          <p:cNvPr id="6" name="Rectangle 5"/>
          <p:cNvSpPr>
            <a:spLocks noGrp="1" noChangeArrowheads="1"/>
          </p:cNvSpPr>
          <p:nvPr>
            <p:ph type="ftr" sz="quarter" idx="11"/>
          </p:nvPr>
        </p:nvSpPr>
        <p:spPr/>
        <p:txBody>
          <a:bodyPr/>
          <a:lstStyle>
            <a:lvl1pPr>
              <a:defRPr>
                <a:latin typeface="Times New Roman" pitchFamily="-111" charset="0"/>
                <a:ea typeface="+mn-ea"/>
                <a:cs typeface="+mn-cs"/>
              </a:defRPr>
            </a:lvl1pPr>
          </a:lstStyle>
          <a:p>
            <a:pPr>
              <a:defRPr/>
            </a:pPr>
            <a:endParaRPr lang="nl-NL"/>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C71700DC-462D-2640-98CB-9295E41EE99E}" type="slidenum">
              <a:rPr lang="en-US"/>
              <a:pPr>
                <a:defRPr/>
              </a:pPr>
              <a:t>‹#›</a:t>
            </a:fld>
            <a:endParaRPr lang="en-US"/>
          </a:p>
        </p:txBody>
      </p:sp>
    </p:spTree>
    <p:extLst>
      <p:ext uri="{BB962C8B-B14F-4D97-AF65-F5344CB8AC3E}">
        <p14:creationId xmlns:p14="http://schemas.microsoft.com/office/powerpoint/2010/main" val="29994532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61E837-39D7-D84D-A429-B9EEB14D59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2033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CFDE1-6E7D-5B42-A483-18D685D2C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72007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B24439-244B-3F42-B1E4-8BCBB1D1E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7683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7E442-8ED8-8446-A45B-4CC1E7BBF7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591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2F8D06-1428-6F4D-9D9C-EB22AD946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5015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EE6349-42F6-2949-860C-F439FBEE9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33045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0D3C09-EDAB-8146-A9D0-2E801B68D1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86568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ACD153-B6A3-BA4B-984B-B2C8A27E8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43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35D9207-9933-AE48-A1FC-E317FED8E811}" type="datetime1">
              <a:rPr lang="en-US">
                <a:solidFill>
                  <a:srgbClr val="FFFFFF"/>
                </a:solidFill>
              </a:rPr>
              <a:pPr>
                <a:defRPr/>
              </a:pPr>
              <a:t>12/22/18</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C7224F0-4075-E245-AEAE-E87535D788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2108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6F531-84C0-C84C-A5A5-C9D4B95958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46187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68E23-E90A-004F-B7A2-5B9D560D91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583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1AD9E4-54D3-7747-9D3B-39E5F258C5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894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85BC1-AB34-1A4D-ABE5-4720F6173650}" type="slidenum">
              <a:rPr lang="en-US"/>
              <a:pPr>
                <a:defRPr/>
              </a:pPr>
              <a:t>‹#›</a:t>
            </a:fld>
            <a:endParaRPr lang="en-US"/>
          </a:p>
        </p:txBody>
      </p:sp>
    </p:spTree>
    <p:extLst>
      <p:ext uri="{BB962C8B-B14F-4D97-AF65-F5344CB8AC3E}">
        <p14:creationId xmlns:p14="http://schemas.microsoft.com/office/powerpoint/2010/main" val="56178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60F1D-CA70-C04F-B69C-6E5290330C0F}" type="slidenum">
              <a:rPr lang="en-US"/>
              <a:pPr>
                <a:defRPr/>
              </a:pPr>
              <a:t>‹#›</a:t>
            </a:fld>
            <a:endParaRPr lang="en-US"/>
          </a:p>
        </p:txBody>
      </p:sp>
    </p:spTree>
    <p:extLst>
      <p:ext uri="{BB962C8B-B14F-4D97-AF65-F5344CB8AC3E}">
        <p14:creationId xmlns:p14="http://schemas.microsoft.com/office/powerpoint/2010/main" val="2695669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42528-C4D2-454F-AFE2-99916DD8D4F0}" type="slidenum">
              <a:rPr lang="en-US"/>
              <a:pPr>
                <a:defRPr/>
              </a:pPr>
              <a:t>‹#›</a:t>
            </a:fld>
            <a:endParaRPr lang="en-US"/>
          </a:p>
        </p:txBody>
      </p:sp>
    </p:spTree>
    <p:extLst>
      <p:ext uri="{BB962C8B-B14F-4D97-AF65-F5344CB8AC3E}">
        <p14:creationId xmlns:p14="http://schemas.microsoft.com/office/powerpoint/2010/main" val="8115973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67E79-8FF2-4143-A915-49BAF821000B}" type="slidenum">
              <a:rPr lang="en-US"/>
              <a:pPr>
                <a:defRPr/>
              </a:pPr>
              <a:t>‹#›</a:t>
            </a:fld>
            <a:endParaRPr lang="en-US"/>
          </a:p>
        </p:txBody>
      </p:sp>
    </p:spTree>
    <p:extLst>
      <p:ext uri="{BB962C8B-B14F-4D97-AF65-F5344CB8AC3E}">
        <p14:creationId xmlns:p14="http://schemas.microsoft.com/office/powerpoint/2010/main" val="18582322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2928C9-5D75-6E48-9CD7-4305E051894F}" type="slidenum">
              <a:rPr lang="en-US"/>
              <a:pPr>
                <a:defRPr/>
              </a:pPr>
              <a:t>‹#›</a:t>
            </a:fld>
            <a:endParaRPr lang="en-US"/>
          </a:p>
        </p:txBody>
      </p:sp>
    </p:spTree>
    <p:extLst>
      <p:ext uri="{BB962C8B-B14F-4D97-AF65-F5344CB8AC3E}">
        <p14:creationId xmlns:p14="http://schemas.microsoft.com/office/powerpoint/2010/main" val="32665642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0FE248-0D3C-EA4C-AD70-1B20DE23FB8F}" type="slidenum">
              <a:rPr lang="en-US"/>
              <a:pPr>
                <a:defRPr/>
              </a:pPr>
              <a:t>‹#›</a:t>
            </a:fld>
            <a:endParaRPr lang="en-US"/>
          </a:p>
        </p:txBody>
      </p:sp>
    </p:spTree>
    <p:extLst>
      <p:ext uri="{BB962C8B-B14F-4D97-AF65-F5344CB8AC3E}">
        <p14:creationId xmlns:p14="http://schemas.microsoft.com/office/powerpoint/2010/main" val="3556947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F19644-E618-7149-A24B-2E95350AC9CF}" type="slidenum">
              <a:rPr lang="en-US"/>
              <a:pPr>
                <a:defRPr/>
              </a:pPr>
              <a:t>‹#›</a:t>
            </a:fld>
            <a:endParaRPr lang="en-US"/>
          </a:p>
        </p:txBody>
      </p:sp>
    </p:spTree>
    <p:extLst>
      <p:ext uri="{BB962C8B-B14F-4D97-AF65-F5344CB8AC3E}">
        <p14:creationId xmlns:p14="http://schemas.microsoft.com/office/powerpoint/2010/main" val="225924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749059C-C139-E445-BF6A-87BEF765BAAF}" type="datetime1">
              <a:rPr lang="en-US">
                <a:solidFill>
                  <a:srgbClr val="FFFFFF"/>
                </a:solidFill>
              </a:rPr>
              <a:pPr>
                <a:defRPr/>
              </a:pPr>
              <a:t>12/22/18</a:t>
            </a:fld>
            <a:endParaRPr lang="en-US">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F2B677F-C9DC-F540-81F0-590F4228A6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66791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D11754-C035-C34B-8EE0-B090974C29B6}" type="slidenum">
              <a:rPr lang="en-US"/>
              <a:pPr>
                <a:defRPr/>
              </a:pPr>
              <a:t>‹#›</a:t>
            </a:fld>
            <a:endParaRPr lang="en-US"/>
          </a:p>
        </p:txBody>
      </p:sp>
    </p:spTree>
    <p:extLst>
      <p:ext uri="{BB962C8B-B14F-4D97-AF65-F5344CB8AC3E}">
        <p14:creationId xmlns:p14="http://schemas.microsoft.com/office/powerpoint/2010/main" val="3284947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5DC67D-94F0-CB45-AB1B-450BB2750AC2}" type="slidenum">
              <a:rPr lang="en-US"/>
              <a:pPr>
                <a:defRPr/>
              </a:pPr>
              <a:t>‹#›</a:t>
            </a:fld>
            <a:endParaRPr lang="en-US"/>
          </a:p>
        </p:txBody>
      </p:sp>
    </p:spTree>
    <p:extLst>
      <p:ext uri="{BB962C8B-B14F-4D97-AF65-F5344CB8AC3E}">
        <p14:creationId xmlns:p14="http://schemas.microsoft.com/office/powerpoint/2010/main" val="33877682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51F66-44B9-F244-9CA2-26C8A294D8A0}" type="slidenum">
              <a:rPr lang="en-US"/>
              <a:pPr>
                <a:defRPr/>
              </a:pPr>
              <a:t>‹#›</a:t>
            </a:fld>
            <a:endParaRPr lang="en-US"/>
          </a:p>
        </p:txBody>
      </p:sp>
    </p:spTree>
    <p:extLst>
      <p:ext uri="{BB962C8B-B14F-4D97-AF65-F5344CB8AC3E}">
        <p14:creationId xmlns:p14="http://schemas.microsoft.com/office/powerpoint/2010/main" val="5518063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56947-9626-8C48-960E-F0EE7023DADE}" type="slidenum">
              <a:rPr lang="en-US"/>
              <a:pPr>
                <a:defRPr/>
              </a:pPr>
              <a:t>‹#›</a:t>
            </a:fld>
            <a:endParaRPr lang="en-US"/>
          </a:p>
        </p:txBody>
      </p:sp>
    </p:spTree>
    <p:extLst>
      <p:ext uri="{BB962C8B-B14F-4D97-AF65-F5344CB8AC3E}">
        <p14:creationId xmlns:p14="http://schemas.microsoft.com/office/powerpoint/2010/main" val="4020909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D59B0F8-4CA7-1847-B5BB-2B86E600C251}" type="slidenum">
              <a:rPr lang="en-US"/>
              <a:pPr>
                <a:defRPr/>
              </a:pPr>
              <a:t>‹#›</a:t>
            </a:fld>
            <a:endParaRPr lang="en-US"/>
          </a:p>
        </p:txBody>
      </p:sp>
    </p:spTree>
    <p:extLst>
      <p:ext uri="{BB962C8B-B14F-4D97-AF65-F5344CB8AC3E}">
        <p14:creationId xmlns:p14="http://schemas.microsoft.com/office/powerpoint/2010/main" val="32672660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F30639-C478-8344-8E9B-D373F20E2B80}" type="slidenum">
              <a:rPr lang="en-US"/>
              <a:pPr>
                <a:defRPr/>
              </a:pPr>
              <a:t>‹#›</a:t>
            </a:fld>
            <a:endParaRPr lang="en-US"/>
          </a:p>
        </p:txBody>
      </p:sp>
    </p:spTree>
    <p:extLst>
      <p:ext uri="{BB962C8B-B14F-4D97-AF65-F5344CB8AC3E}">
        <p14:creationId xmlns:p14="http://schemas.microsoft.com/office/powerpoint/2010/main" val="365125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668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C9FBD-CAC3-BD41-9E09-DE7B9A8CC091}" type="slidenum">
              <a:rPr lang="en-US"/>
              <a:pPr>
                <a:defRPr/>
              </a:pPr>
              <a:t>‹#›</a:t>
            </a:fld>
            <a:endParaRPr lang="en-US"/>
          </a:p>
        </p:txBody>
      </p:sp>
    </p:spTree>
    <p:extLst>
      <p:ext uri="{BB962C8B-B14F-4D97-AF65-F5344CB8AC3E}">
        <p14:creationId xmlns:p14="http://schemas.microsoft.com/office/powerpoint/2010/main" val="39161165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61E837-39D7-D84D-A429-B9EEB14D59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501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CFDE1-6E7D-5B42-A483-18D685D2C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895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9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3.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9.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12/22/18</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157712402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defTabSz="914400" fontAlgn="base">
              <a:spcBef>
                <a:spcPct val="0"/>
              </a:spcBef>
              <a:spcAft>
                <a:spcPct val="0"/>
              </a:spcAft>
              <a:defRPr/>
            </a:pPr>
            <a:fld id="{B3F6C169-3E6E-D04E-A067-A4304DD915D5}"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7198653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ctr" rtl="0" eaLnBrk="0" fontAlgn="base" hangingPunct="0">
        <a:spcBef>
          <a:spcPct val="0"/>
        </a:spcBef>
        <a:spcAft>
          <a:spcPct val="0"/>
        </a:spcAft>
        <a:defRPr sz="4400" b="1">
          <a:solidFill>
            <a:srgbClr val="FFFFFF"/>
          </a:solidFill>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500"/>
              </a:spcBef>
              <a:spcAft>
                <a:spcPct val="0"/>
              </a:spcAft>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87044"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defTabSz="914400" fontAlgn="base">
              <a:spcBef>
                <a:spcPct val="0"/>
              </a:spcBef>
              <a:spcAft>
                <a:spcPct val="0"/>
              </a:spcAft>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87045"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defTabSz="914400" fontAlgn="base">
              <a:lnSpc>
                <a:spcPct val="125000"/>
              </a:lnSpc>
              <a:spcBef>
                <a:spcPts val="1350"/>
              </a:spcBef>
              <a:spcAft>
                <a:spcPct val="0"/>
              </a:spcAft>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1957765509"/>
      </p:ext>
    </p:extLst>
  </p:cSld>
  <p:clrMap bg1="lt1" tx1="dk1" bg2="lt2" tx2="dk2" accent1="accent1" accent2="accent2" accent3="accent3" accent4="accent4" accent5="accent5" accent6="accent6" hlink="hlink" folHlink="folHlink"/>
  <p:sldLayoutIdLst>
    <p:sldLayoutId id="2147483767"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defTabSz="914400" fontAlgn="base">
              <a:spcBef>
                <a:spcPct val="0"/>
              </a:spcBef>
              <a:spcAft>
                <a:spcPct val="0"/>
              </a:spcAft>
              <a:defRPr/>
            </a:pPr>
            <a:fld id="{F60AC5AF-64F0-574E-84CD-3883DAE7959F}"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723749610"/>
      </p:ext>
    </p:extLst>
  </p:cSld>
  <p:clrMap bg1="lt1" tx1="dk1" bg2="lt2" tx2="dk2" accent1="accent1" accent2="accent2" accent3="accent3" accent4="accent4" accent5="accent5" accent6="accent6" hlink="hlink" folHlink="folHlink"/>
  <p:sldLayoutIdLst>
    <p:sldLayoutId id="2147483769" r:id="rId1"/>
  </p:sldLayoutIdLst>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C893ED31-5A17-7842-B588-8BDBC510FDD2}"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3471191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32992687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2"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latin typeface="Arial" charset="0"/>
              </a:defRPr>
            </a:lvl1pPr>
          </a:lstStyle>
          <a:p>
            <a:pPr defTabSz="914400" fontAlgn="base">
              <a:spcBef>
                <a:spcPct val="0"/>
              </a:spcBef>
              <a:spcAft>
                <a:spcPct val="0"/>
              </a:spcAft>
              <a:defRPr/>
            </a:pPr>
            <a:fld id="{F0CA8439-880E-4649-AAAF-1918A27533BE}" type="datetime1">
              <a:rPr lang="en-US">
                <a:solidFill>
                  <a:srgbClr val="FFFFFF"/>
                </a:solidFill>
                <a:ea typeface="ＭＳ Ｐゴシック" charset="0"/>
                <a:cs typeface="ＭＳ Ｐゴシック" charset="0"/>
              </a:rPr>
              <a:pPr defTabSz="914400" fontAlgn="base">
                <a:spcBef>
                  <a:spcPct val="0"/>
                </a:spcBef>
                <a:spcAft>
                  <a:spcPct val="0"/>
                </a:spcAft>
                <a:defRPr/>
              </a:pPr>
              <a:t>12/22/18</a:t>
            </a:fld>
            <a:endParaRPr lang="en-US">
              <a:solidFill>
                <a:srgbClr val="FFFFFF"/>
              </a:solidFill>
              <a:ea typeface="ＭＳ Ｐゴシック" charset="0"/>
              <a:cs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FFFFFF"/>
              </a:solidFill>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latin typeface="Arial" charset="0"/>
              </a:defRPr>
            </a:lvl1pPr>
          </a:lstStyle>
          <a:p>
            <a:pPr defTabSz="914400" fontAlgn="base">
              <a:spcBef>
                <a:spcPct val="0"/>
              </a:spcBef>
              <a:spcAft>
                <a:spcPct val="0"/>
              </a:spcAft>
              <a:defRPr/>
            </a:pPr>
            <a:fld id="{447D691C-0560-6747-9DA0-0C0E47787693}"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77566543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ＭＳ Ｐゴシック" charset="-128"/>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16387" name="Rectangle 4"/>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smtClean="0">
                <a:solidFill>
                  <a:srgbClr val="FFFFFF"/>
                </a:solidFill>
                <a:cs typeface="Arial" charset="0"/>
              </a:defRPr>
            </a:lvl1pPr>
          </a:lstStyle>
          <a:p>
            <a:pPr defTabSz="914400" fontAlgn="base">
              <a:spcBef>
                <a:spcPct val="0"/>
              </a:spcBef>
              <a:spcAft>
                <a:spcPct val="0"/>
              </a:spcAft>
              <a:defRPr/>
            </a:pPr>
            <a:fld id="{7B3F855F-4EE8-6145-B8B9-78EFDA0C60F2}" type="datetime1">
              <a:rPr lang="en-US">
                <a:latin typeface="Arial" charset="0"/>
                <a:ea typeface="ＭＳ Ｐゴシック" charset="0"/>
              </a:rPr>
              <a:pPr defTabSz="914400" fontAlgn="base">
                <a:spcBef>
                  <a:spcPct val="0"/>
                </a:spcBef>
                <a:spcAft>
                  <a:spcPct val="0"/>
                </a:spcAft>
                <a:defRPr/>
              </a:pPr>
              <a:t>12/22/18</a:t>
            </a:fld>
            <a:endParaRPr lang="en-US">
              <a:latin typeface="Arial" charset="0"/>
              <a:ea typeface="ＭＳ Ｐゴシック" charset="0"/>
            </a:endParaRPr>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cs typeface="+mn-cs"/>
              </a:defRPr>
            </a:lvl1pPr>
          </a:lstStyle>
          <a:p>
            <a:pPr defTabSz="914400" fontAlgn="base">
              <a:spcBef>
                <a:spcPct val="0"/>
              </a:spcBef>
              <a:spcAft>
                <a:spcPct val="0"/>
              </a:spcAft>
              <a:defRPr/>
            </a:pPr>
            <a:endParaRPr lang="en-US">
              <a:latin typeface="Arial"/>
            </a:endParaRP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smtClean="0">
                <a:solidFill>
                  <a:srgbClr val="FFFFFF"/>
                </a:solidFill>
                <a:cs typeface="Arial" charset="0"/>
              </a:defRPr>
            </a:lvl1pPr>
          </a:lstStyle>
          <a:p>
            <a:pPr defTabSz="914400" fontAlgn="base">
              <a:spcBef>
                <a:spcPct val="0"/>
              </a:spcBef>
              <a:spcAft>
                <a:spcPct val="0"/>
              </a:spcAft>
              <a:defRPr/>
            </a:pPr>
            <a:fld id="{2BCBE4F9-CDCC-1F46-A829-14F4D7398EDC}" type="slidenum">
              <a:rPr lang="en-US">
                <a:latin typeface="Arial" charset="0"/>
                <a:ea typeface="ＭＳ Ｐゴシック" charset="0"/>
              </a:rPr>
              <a:pPr defTabSz="914400" fontAlgn="base">
                <a:spcBef>
                  <a:spcPct val="0"/>
                </a:spcBef>
                <a:spcAft>
                  <a:spcPct val="0"/>
                </a:spcAft>
                <a:defRPr/>
              </a:pPr>
              <a:t>‹#›</a:t>
            </a:fld>
            <a:endParaRPr lang="en-US">
              <a:latin typeface="Arial" charset="0"/>
              <a:ea typeface="ＭＳ Ｐゴシック" charset="0"/>
            </a:endParaRPr>
          </a:p>
        </p:txBody>
      </p:sp>
    </p:spTree>
    <p:extLst>
      <p:ext uri="{BB962C8B-B14F-4D97-AF65-F5344CB8AC3E}">
        <p14:creationId xmlns:p14="http://schemas.microsoft.com/office/powerpoint/2010/main" val="332038253"/>
      </p:ext>
    </p:extLst>
  </p:cSld>
  <p:clrMap bg1="dk2" tx1="lt1" bg2="dk1" tx2="lt2" accent1="accent1" accent2="accent2" accent3="accent3" accent4="accent4" accent5="accent5" accent6="accent6" hlink="hlink" folHlink="folHlink"/>
  <p:sldLayoutIdLst>
    <p:sldLayoutId id="2147483689"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charset="0"/>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defTabSz="914400" fontAlgn="base">
              <a:spcBef>
                <a:spcPct val="0"/>
              </a:spcBef>
              <a:spcAft>
                <a:spcPct val="0"/>
              </a:spcAft>
              <a:defRPr/>
            </a:pPr>
            <a:fld id="{8B1832C5-3FF4-114A-8F14-E7B73B0A9A84}" type="slidenum">
              <a:rPr lang="en-US" altLang="zh-TW"/>
              <a:pPr defTabSz="914400" fontAlgn="base">
                <a:spcBef>
                  <a:spcPct val="0"/>
                </a:spcBef>
                <a:spcAft>
                  <a:spcPct val="0"/>
                </a:spcAft>
                <a:defRPr/>
              </a:pPr>
              <a:t>‹#›</a:t>
            </a:fld>
            <a:endParaRPr lang="en-US" altLang="zh-TW"/>
          </a:p>
        </p:txBody>
      </p:sp>
    </p:spTree>
    <p:extLst>
      <p:ext uri="{BB962C8B-B14F-4D97-AF65-F5344CB8AC3E}">
        <p14:creationId xmlns:p14="http://schemas.microsoft.com/office/powerpoint/2010/main" val="86812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defTabSz="914400"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E96FFD9D-FB4A-5F4E-86CA-E1E188EF93FA}"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202385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1026"/>
          <p:cNvGrpSpPr>
            <a:grpSpLocks/>
          </p:cNvGrpSpPr>
          <p:nvPr/>
        </p:nvGrpSpPr>
        <p:grpSpPr bwMode="auto">
          <a:xfrm>
            <a:off x="0" y="3902075"/>
            <a:ext cx="3400425" cy="2949575"/>
            <a:chOff x="0" y="2458"/>
            <a:chExt cx="2142" cy="1858"/>
          </a:xfrm>
        </p:grpSpPr>
        <p:sp>
          <p:nvSpPr>
            <p:cNvPr id="69635"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6"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7"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69638"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Times New Roman" charset="0"/>
                <a:ea typeface="ＭＳ Ｐゴシック"/>
                <a:cs typeface="ＭＳ Ｐゴシック"/>
              </a:endParaRPr>
            </a:p>
          </p:txBody>
        </p:sp>
        <p:sp>
          <p:nvSpPr>
            <p:cNvPr id="12300"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2301"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12302"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12291"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292" name="Rectangle 1035"/>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44"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defTabSz="914400" fontAlgn="base">
              <a:spcBef>
                <a:spcPct val="0"/>
              </a:spcBef>
              <a:spcAft>
                <a:spcPct val="0"/>
              </a:spcAft>
              <a:defRPr/>
            </a:pPr>
            <a:endParaRPr lang="en-US">
              <a:solidFill>
                <a:srgbClr val="FFFFFF"/>
              </a:solidFill>
              <a:latin typeface="Arial"/>
              <a:ea typeface="ＭＳ Ｐゴシック"/>
              <a:cs typeface="ＭＳ Ｐゴシック"/>
            </a:endParaRPr>
          </a:p>
        </p:txBody>
      </p:sp>
      <p:sp>
        <p:nvSpPr>
          <p:cNvPr id="69645"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defTabSz="914400" fontAlgn="base">
              <a:spcBef>
                <a:spcPct val="0"/>
              </a:spcBef>
              <a:spcAft>
                <a:spcPct val="0"/>
              </a:spcAft>
              <a:defRPr/>
            </a:pPr>
            <a:endParaRPr lang="en-US">
              <a:solidFill>
                <a:srgbClr val="FFFFFF"/>
              </a:solidFill>
              <a:latin typeface="Arial"/>
              <a:ea typeface="ＭＳ Ｐゴシック"/>
              <a:cs typeface="ＭＳ Ｐゴシック"/>
            </a:endParaRPr>
          </a:p>
        </p:txBody>
      </p:sp>
      <p:sp>
        <p:nvSpPr>
          <p:cNvPr id="69646"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defTabSz="914400" fontAlgn="base">
              <a:spcBef>
                <a:spcPct val="0"/>
              </a:spcBef>
              <a:spcAft>
                <a:spcPct val="0"/>
              </a:spcAft>
              <a:defRPr/>
            </a:pPr>
            <a:fld id="{45A1939A-D539-BB44-A871-6200AEFCC107}" type="slidenum">
              <a:rPr lang="en-US">
                <a:solidFill>
                  <a:srgbClr val="FFFFFF"/>
                </a:solidFill>
                <a:ea typeface="ＭＳ Ｐゴシック" charset="0"/>
                <a:cs typeface="ＭＳ Ｐゴシック" charset="0"/>
              </a:rPr>
              <a:pPr defTabSz="914400" fontAlgn="base">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956849727"/>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D73AEEF-99ED-4545-9C5E-B6F0A8966203}" type="slidenum">
              <a:rPr lang="en-US">
                <a:solidFill>
                  <a:srgbClr val="000000"/>
                </a:solidFill>
                <a:latin typeface="Arial" charset="0"/>
              </a:rPr>
              <a:pPr defTabSz="914400" fontAlgn="base">
                <a:spcBef>
                  <a:spcPct val="0"/>
                </a:spcBef>
                <a:spcAft>
                  <a:spcPct val="0"/>
                </a:spcAft>
              </a:pPr>
              <a:t>‹#›</a:t>
            </a:fld>
            <a:endParaRPr lang="en-US">
              <a:solidFill>
                <a:srgbClr val="000000"/>
              </a:solidFill>
              <a:latin typeface="Arial" charset="0"/>
            </a:endParaRPr>
          </a:p>
        </p:txBody>
      </p:sp>
    </p:spTree>
    <p:extLst>
      <p:ext uri="{BB962C8B-B14F-4D97-AF65-F5344CB8AC3E}">
        <p14:creationId xmlns:p14="http://schemas.microsoft.com/office/powerpoint/2010/main" val="41527302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ＭＳ Ｐゴシック" pitchFamily="-111" charset="-128"/>
                <a:cs typeface="ＭＳ Ｐゴシック" pitchFamily="-111" charset="-128"/>
              </a:defRPr>
            </a:lvl1pPr>
          </a:lstStyle>
          <a:p>
            <a:pPr defTabSz="914400" fontAlgn="base">
              <a:spcBef>
                <a:spcPct val="0"/>
              </a:spcBef>
              <a:spcAft>
                <a:spcPct val="0"/>
              </a:spcAft>
              <a:defRPr/>
            </a:pPr>
            <a:endParaRPr lang="nl-NL"/>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fontAlgn="base">
              <a:spcBef>
                <a:spcPct val="0"/>
              </a:spcBef>
              <a:spcAft>
                <a:spcPct val="0"/>
              </a:spcAft>
              <a:defRPr/>
            </a:pPr>
            <a:fld id="{21E6E73C-55CE-2F4A-A2B5-572C9A861C11}"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69014974"/>
      </p:ext>
    </p:extLst>
  </p:cSld>
  <p:clrMap bg1="lt1" tx1="dk1" bg2="lt2" tx2="dk2" accent1="accent1" accent2="accent2" accent3="accent3" accent4="accent4" accent5="accent5" accent6="accent6" hlink="hlink" folHlink="folHlink"/>
  <p:sldLayoutIdLst>
    <p:sldLayoutId id="2147483739" r:id="rId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911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C893ED31-5A17-7842-B588-8BDBC510FDD2}"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90702820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2 jesus holding 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754"/>
            <a:ext cx="9144000" cy="6805246"/>
          </a:xfrm>
          <a:prstGeom prst="rect">
            <a:avLst/>
          </a:prstGeom>
        </p:spPr>
      </p:pic>
      <p:sp>
        <p:nvSpPr>
          <p:cNvPr id="1433602" name="Rectangle 5"/>
          <p:cNvSpPr>
            <a:spLocks noGrp="1" noChangeArrowheads="1"/>
          </p:cNvSpPr>
          <p:nvPr>
            <p:ph type="title"/>
          </p:nvPr>
        </p:nvSpPr>
        <p:spPr>
          <a:xfrm>
            <a:off x="0" y="47868"/>
            <a:ext cx="9144000" cy="1143000"/>
          </a:xfrm>
        </p:spPr>
        <p:txBody>
          <a:bodyPr/>
          <a:lstStyle/>
          <a:p>
            <a:r>
              <a:rPr lang="en-US" sz="6600" b="1" dirty="0">
                <a:solidFill>
                  <a:schemeClr val="bg1"/>
                </a:solidFill>
                <a:effectLst>
                  <a:glow rad="127000">
                    <a:schemeClr val="tx2"/>
                  </a:glow>
                </a:effectLst>
                <a:latin typeface="Arial"/>
                <a:ea typeface="ＭＳ Ｐゴシック" charset="0"/>
                <a:cs typeface="Arial"/>
              </a:rPr>
              <a:t>The Deity of Christ</a:t>
            </a:r>
          </a:p>
        </p:txBody>
      </p:sp>
      <p:sp>
        <p:nvSpPr>
          <p:cNvPr id="6" name="Rectangle 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5" name="Rectangle 2"/>
          <p:cNvSpPr txBox="1">
            <a:spLocks noChangeArrowheads="1"/>
          </p:cNvSpPr>
          <p:nvPr/>
        </p:nvSpPr>
        <p:spPr bwMode="auto">
          <a:xfrm>
            <a:off x="0" y="5678588"/>
            <a:ext cx="9144000" cy="680797"/>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i="1" dirty="0">
                <a:solidFill>
                  <a:srgbClr val="FFFFFF"/>
                </a:solidFill>
              </a:rPr>
              <a:t>Christology: The Person &amp; Work of Jesus</a:t>
            </a:r>
            <a:r>
              <a:rPr lang="en-SG" sz="3200" i="1" dirty="0">
                <a:solidFill>
                  <a:srgbClr val="FFFFFF"/>
                </a:solidFill>
              </a:rPr>
              <a:t> </a:t>
            </a:r>
            <a:endParaRPr lang="en-US" sz="3200" b="1" i="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0955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8.59 Jesus said I 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04975"/>
            <a:ext cx="9144000"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ctrTitle"/>
          </p:nvPr>
        </p:nvSpPr>
        <p:spPr>
          <a:xfrm rot="21077106">
            <a:off x="746125" y="15875"/>
            <a:ext cx="7169150" cy="1914525"/>
          </a:xfrm>
          <a:effectLst>
            <a:outerShdw blurRad="63500" dist="35921" dir="2700000" algn="ctr" rotWithShape="0">
              <a:schemeClr val="bg1">
                <a:alpha val="74998"/>
              </a:schemeClr>
            </a:outerShdw>
          </a:effectLst>
        </p:spPr>
        <p:txBody>
          <a:bodyPr/>
          <a:lstStyle/>
          <a:p>
            <a:pPr marL="446088" indent="-446088" eaLnBrk="1" hangingPunct="1">
              <a:defRPr/>
            </a:pPr>
            <a:r>
              <a:rPr lang="en-US" dirty="0">
                <a:solidFill>
                  <a:srgbClr val="FFCC99"/>
                </a:solidFill>
                <a:effectLst/>
                <a:ea typeface="ＭＳ Ｐゴシック" charset="0"/>
              </a:rPr>
              <a:t> "Before Abraham was born, I Am!</a:t>
            </a:r>
            <a:r>
              <a:rPr lang="en-US" altLang="ja-JP" dirty="0">
                <a:solidFill>
                  <a:srgbClr val="FFCC99"/>
                </a:solidFill>
                <a:effectLst/>
                <a:ea typeface="ＭＳ Ｐゴシック" charset="0"/>
              </a:rPr>
              <a:t>"</a:t>
            </a:r>
            <a:r>
              <a:rPr lang="en-US" dirty="0">
                <a:solidFill>
                  <a:srgbClr val="FFCC99"/>
                </a:solidFill>
                <a:effectLst/>
                <a:ea typeface="ＭＳ Ｐゴシック" charset="0"/>
              </a:rPr>
              <a:t> </a:t>
            </a: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8:58 </a:t>
            </a:r>
          </a:p>
        </p:txBody>
      </p:sp>
    </p:spTree>
    <p:extLst>
      <p:ext uri="{BB962C8B-B14F-4D97-AF65-F5344CB8AC3E}">
        <p14:creationId xmlns:p14="http://schemas.microsoft.com/office/powerpoint/2010/main" val="3959641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417 0.12303 L -0.00417 -0.59575 " pathEditMode="relative" rAng="0" ptsTypes="AA">
                                      <p:cBhvr>
                                        <p:cTn id="6" dur="2000" fill="hold"/>
                                        <p:tgtEl>
                                          <p:spTgt spid="43013"/>
                                        </p:tgtEl>
                                        <p:attrNameLst>
                                          <p:attrName>ppt_x</p:attrName>
                                          <p:attrName>ppt_y</p:attrName>
                                        </p:attrNameLst>
                                      </p:cBhvr>
                                      <p:rCtr x="0" y="-35939"/>
                                    </p:animMotion>
                                  </p:child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20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2743200" cy="5641975"/>
          </a:xfrm>
        </p:spPr>
        <p:txBody>
          <a:bodyPr/>
          <a:lstStyle/>
          <a:p>
            <a:pPr eaLnBrk="1" hangingPunct="1">
              <a:defRPr/>
            </a:pPr>
            <a:r>
              <a:rPr lang="en-US" sz="5400" dirty="0">
                <a:solidFill>
                  <a:srgbClr val="FFFF59"/>
                </a:solidFill>
                <a:effectLst>
                  <a:outerShdw blurRad="38100" dist="38100" dir="2700000" algn="tl">
                    <a:srgbClr val="FFFFFF"/>
                  </a:outerShdw>
                </a:effectLst>
                <a:latin typeface="Arial" charset="0"/>
                <a:ea typeface="ＭＳ Ｐゴシック" charset="0"/>
              </a:rPr>
              <a:t>Christ</a:t>
            </a:r>
            <a:r>
              <a:rPr lang="fr-FR" altLang="ja-JP" sz="5400" dirty="0">
                <a:solidFill>
                  <a:srgbClr val="FFFF59"/>
                </a:solidFill>
                <a:effectLst>
                  <a:outerShdw blurRad="38100" dist="38100" dir="2700000" algn="tl">
                    <a:srgbClr val="FFFFFF"/>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s </a:t>
            </a:r>
            <a:r>
              <a:rPr lang="en-US" altLang="ja-JP" sz="5400" dirty="0">
                <a:solidFill>
                  <a:schemeClr val="tx1"/>
                </a:solidFill>
                <a:effectLst>
                  <a:outerShdw blurRad="38100" dist="38100" dir="2700000" algn="tl">
                    <a:srgbClr val="800000"/>
                  </a:outerShdw>
                </a:effectLst>
                <a:latin typeface="Arial" charset="0"/>
                <a:ea typeface="ＭＳ Ｐゴシック" charset="0"/>
              </a:rPr>
              <a:t>"</a:t>
            </a:r>
            <a:r>
              <a:rPr lang="en-US" sz="5400" dirty="0">
                <a:solidFill>
                  <a:schemeClr val="tx1"/>
                </a:solidFill>
                <a:effectLst>
                  <a:outerShdw blurRad="38100" dist="38100" dir="2700000" algn="tl">
                    <a:srgbClr val="800000"/>
                  </a:outerShdw>
                </a:effectLst>
                <a:latin typeface="Arial" charset="0"/>
                <a:ea typeface="ＭＳ Ｐゴシック" charset="0"/>
              </a:rPr>
              <a:t>I am…</a:t>
            </a:r>
            <a:r>
              <a:rPr lang="en-US" altLang="ja-JP" sz="5400" dirty="0">
                <a:solidFill>
                  <a:schemeClr val="tx1"/>
                </a:solidFill>
                <a:effectLst>
                  <a:outerShdw blurRad="38100" dist="38100" dir="2700000" algn="tl">
                    <a:srgbClr val="800000"/>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 Claims in John</a:t>
            </a:r>
            <a:r>
              <a:rPr lang="fr-FR" altLang="ja-JP" sz="5400" dirty="0">
                <a:solidFill>
                  <a:srgbClr val="FFFF59"/>
                </a:solidFill>
                <a:effectLst>
                  <a:outerShdw blurRad="38100" dist="38100" dir="2700000" algn="tl">
                    <a:srgbClr val="FFFFFF"/>
                  </a:outerShdw>
                </a:effectLst>
                <a:latin typeface="Arial" charset="0"/>
                <a:ea typeface="ＭＳ Ｐゴシック" charset="0"/>
              </a:rPr>
              <a:t>'</a:t>
            </a:r>
            <a:r>
              <a:rPr lang="en-US" sz="5400" dirty="0">
                <a:solidFill>
                  <a:srgbClr val="FFFF59"/>
                </a:solidFill>
                <a:effectLst>
                  <a:outerShdw blurRad="38100" dist="38100" dir="2700000" algn="tl">
                    <a:srgbClr val="FFFFFF"/>
                  </a:outerShdw>
                </a:effectLst>
                <a:latin typeface="Arial" charset="0"/>
                <a:ea typeface="ＭＳ Ｐゴシック" charset="0"/>
              </a:rPr>
              <a:t>s Gospel</a:t>
            </a:r>
          </a:p>
        </p:txBody>
      </p:sp>
      <p:sp>
        <p:nvSpPr>
          <p:cNvPr id="65538" name="Rectangle 3"/>
          <p:cNvSpPr txBox="1">
            <a:spLocks noChangeArrowheads="1"/>
          </p:cNvSpPr>
          <p:nvPr/>
        </p:nvSpPr>
        <p:spPr bwMode="auto">
          <a:xfrm>
            <a:off x="4211638" y="990600"/>
            <a:ext cx="4932362" cy="558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lvl1pPr marL="533400" indent="-5334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"Light of the World"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"Before Abraham"</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"Good Shepherd"</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"Door"</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"I &amp; Father are one"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"Resurrection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i="1" dirty="0">
                <a:solidFill>
                  <a:srgbClr val="FFFFFF"/>
                </a:solidFill>
                <a:latin typeface="Arial" charset="0"/>
              </a:rPr>
              <a:t>"Way, Truth, &amp; Life"</a:t>
            </a:r>
          </a:p>
          <a:p>
            <a:pPr defTabSz="914400" eaLnBrk="1" fontAlgn="base" hangingPunct="1">
              <a:spcBef>
                <a:spcPct val="20000"/>
              </a:spcBef>
              <a:spcAft>
                <a:spcPct val="0"/>
              </a:spcAft>
              <a:buClr>
                <a:srgbClr val="FFCC99"/>
              </a:buClr>
              <a:buSzPct val="90000"/>
              <a:buFont typeface="Wingdings" charset="0"/>
              <a:buChar char="n"/>
            </a:pPr>
            <a:r>
              <a:rPr lang="en-US" altLang="ja-JP" sz="3200" dirty="0">
                <a:solidFill>
                  <a:srgbClr val="FFFFFF"/>
                </a:solidFill>
                <a:latin typeface="Arial" charset="0"/>
              </a:rPr>
              <a:t>"True Vine"</a:t>
            </a:r>
            <a:endParaRPr lang="en-US" sz="3200" i="1" dirty="0">
              <a:solidFill>
                <a:srgbClr val="FFFFFF"/>
              </a:solidFill>
              <a:latin typeface="Arial" charset="0"/>
            </a:endParaRPr>
          </a:p>
        </p:txBody>
      </p:sp>
      <p:pic>
        <p:nvPicPr>
          <p:cNvPr id="65539" name="Picture 7" descr="ia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33400"/>
            <a:ext cx="91567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50041330"/>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5" descr="8.59 Stone hi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Rectangle 3"/>
          <p:cNvSpPr>
            <a:spLocks noGrp="1" noChangeArrowheads="1"/>
          </p:cNvSpPr>
          <p:nvPr>
            <p:ph type="ctrTitle"/>
          </p:nvPr>
        </p:nvSpPr>
        <p:spPr>
          <a:xfrm>
            <a:off x="0" y="-76200"/>
            <a:ext cx="9144000" cy="1916113"/>
          </a:xfrm>
          <a:effectLst>
            <a:outerShdw blurRad="63500" dist="35921" dir="2700000" algn="ctr" rotWithShape="0">
              <a:schemeClr val="bg1">
                <a:alpha val="74998"/>
              </a:schemeClr>
            </a:outerShdw>
          </a:effectLst>
        </p:spPr>
        <p:txBody>
          <a:bodyPr/>
          <a:lstStyle/>
          <a:p>
            <a:pPr marL="446088" indent="-446088" eaLnBrk="1" hangingPunct="1">
              <a:defRPr/>
            </a:pPr>
            <a:r>
              <a:rPr lang="en-US" altLang="ja-JP" dirty="0">
                <a:solidFill>
                  <a:schemeClr val="tx1"/>
                </a:solidFill>
                <a:effectLst/>
                <a:ea typeface="ＭＳ Ｐゴシック" charset="0"/>
              </a:rPr>
              <a:t>"</a:t>
            </a:r>
            <a:r>
              <a:rPr lang="en-US" dirty="0">
                <a:solidFill>
                  <a:schemeClr val="tx1"/>
                </a:solidFill>
                <a:effectLst/>
                <a:ea typeface="ＭＳ Ｐゴシック" charset="0"/>
              </a:rPr>
              <a:t>They picked up stones to throw at him</a:t>
            </a:r>
            <a:r>
              <a:rPr lang="en-US" altLang="ja-JP" dirty="0">
                <a:solidFill>
                  <a:schemeClr val="tx1"/>
                </a:solidFill>
                <a:effectLst/>
                <a:ea typeface="ＭＳ Ｐゴシック" charset="0"/>
              </a:rPr>
              <a:t>"</a:t>
            </a:r>
            <a:r>
              <a:rPr lang="en-US" dirty="0">
                <a:solidFill>
                  <a:schemeClr val="tx1"/>
                </a:solidFill>
                <a:effectLst/>
                <a:ea typeface="ＭＳ Ｐゴシック" charset="0"/>
              </a:rPr>
              <a:t> </a:t>
            </a:r>
          </a:p>
        </p:txBody>
      </p:sp>
      <p:sp>
        <p:nvSpPr>
          <p:cNvPr id="43013"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8:59 </a:t>
            </a:r>
          </a:p>
        </p:txBody>
      </p:sp>
    </p:spTree>
    <p:extLst>
      <p:ext uri="{BB962C8B-B14F-4D97-AF65-F5344CB8AC3E}">
        <p14:creationId xmlns:p14="http://schemas.microsoft.com/office/powerpoint/2010/main" val="1673585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afterEffect">
                                  <p:stCondLst>
                                    <p:cond delay="0"/>
                                  </p:stCondLst>
                                  <p:childTnLst>
                                    <p:animMotion origin="layout" path="M -0.00382 0.51907 L -8.33333E-7 2.94798E-6 " pathEditMode="relative" rAng="0" ptsTypes="AA">
                                      <p:cBhvr>
                                        <p:cTn id="6" dur="2000" fill="hold"/>
                                        <p:tgtEl>
                                          <p:spTgt spid="43013"/>
                                        </p:tgtEl>
                                        <p:attrNameLst>
                                          <p:attrName>ppt_x</p:attrName>
                                          <p:attrName>ppt_y</p:attrName>
                                        </p:attrNameLst>
                                      </p:cBhvr>
                                      <p:rCtr x="191" y="-259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413000" y="333375"/>
            <a:ext cx="2413000" cy="2879725"/>
          </a:xfrm>
        </p:spPr>
        <p:txBody>
          <a:bodyPr/>
          <a:lstStyle/>
          <a:p>
            <a:pPr algn="l"/>
            <a:r>
              <a:rPr lang="en-GB" sz="3200" b="1">
                <a:latin typeface="Arial" charset="0"/>
                <a:ea typeface="ＭＳ Ｐゴシック" charset="0"/>
                <a:cs typeface="ＭＳ Ｐゴシック" charset="0"/>
              </a:rPr>
              <a:t>Colossians 1:15</a:t>
            </a:r>
            <a:endParaRPr lang="en-US" b="1">
              <a:latin typeface="Arial" charset="0"/>
              <a:ea typeface="ＭＳ Ｐゴシック" charset="0"/>
              <a:cs typeface="ＭＳ Ｐゴシック" charset="0"/>
            </a:endParaRPr>
          </a:p>
        </p:txBody>
      </p:sp>
      <p:pic>
        <p:nvPicPr>
          <p:cNvPr id="25395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00" y="260350"/>
            <a:ext cx="7007225" cy="668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Text Box 4"/>
          <p:cNvSpPr txBox="1">
            <a:spLocks noChangeArrowheads="1"/>
          </p:cNvSpPr>
          <p:nvPr/>
        </p:nvSpPr>
        <p:spPr bwMode="auto">
          <a:xfrm>
            <a:off x="5219700" y="404813"/>
            <a:ext cx="3924300" cy="55086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"Christ is the visible image of the invisible God.  He existed before anything was created and is supreme over all creation."</a:t>
            </a:r>
          </a:p>
          <a:p>
            <a:pPr algn="ctr" defTabSz="914400" fontAlgn="base">
              <a:spcBef>
                <a:spcPct val="0"/>
              </a:spcBef>
              <a:spcAft>
                <a:spcPct val="0"/>
              </a:spcAft>
              <a:defRPr/>
            </a:pPr>
            <a:endParaRPr lang="en-GB" sz="3200" b="1" dirty="0">
              <a:solidFill>
                <a:srgbClr val="FFFFFF"/>
              </a:solidFill>
              <a:effectLst>
                <a:outerShdw blurRad="50800" dist="101600" dir="2700000" algn="tl" rotWithShape="0">
                  <a:srgbClr val="000000"/>
                </a:outerShdw>
              </a:effectLst>
              <a:latin typeface="Arial" charset="0"/>
              <a:cs typeface="Times New Roman" charset="0"/>
            </a:endParaRPr>
          </a:p>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Colossians 1:15 (NLT)</a:t>
            </a:r>
            <a:endParaRPr lang="en-US" sz="3200" b="1" dirty="0">
              <a:solidFill>
                <a:srgbClr val="FFFFFF"/>
              </a:solidFill>
              <a:effectLst>
                <a:outerShdw blurRad="50800" dist="101600" dir="2700000" algn="tl" rotWithShape="0">
                  <a:srgbClr val="000000"/>
                </a:outerShdw>
              </a:effectLst>
              <a:latin typeface="Arial" charset="0"/>
            </a:endParaRPr>
          </a:p>
        </p:txBody>
      </p:sp>
    </p:spTree>
    <p:extLst>
      <p:ext uri="{BB962C8B-B14F-4D97-AF65-F5344CB8AC3E}">
        <p14:creationId xmlns:p14="http://schemas.microsoft.com/office/powerpoint/2010/main" val="7133849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p:txBody>
          <a:bodyPr/>
          <a:lstStyle/>
          <a:p>
            <a:r>
              <a:rPr lang="en-GB" sz="3200" b="1">
                <a:latin typeface="Arial" charset="0"/>
                <a:ea typeface="ＭＳ Ｐゴシック" charset="0"/>
                <a:cs typeface="ＭＳ Ｐゴシック" charset="0"/>
              </a:rPr>
              <a:t>Colossians 1:16-18</a:t>
            </a:r>
            <a:endParaRPr lang="en-US" b="1">
              <a:latin typeface="Arial" charset="0"/>
              <a:ea typeface="ＭＳ Ｐゴシック" charset="0"/>
              <a:cs typeface="ＭＳ Ｐゴシック" charset="0"/>
            </a:endParaRPr>
          </a:p>
        </p:txBody>
      </p:sp>
      <p:pic>
        <p:nvPicPr>
          <p:cNvPr id="256002" name="Picture 3" descr="007"/>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0"/>
            <a:ext cx="9144000" cy="6858000"/>
          </a:xfrm>
        </p:spPr>
      </p:pic>
      <p:sp>
        <p:nvSpPr>
          <p:cNvPr id="31748" name="Text Box 4"/>
          <p:cNvSpPr txBox="1">
            <a:spLocks noChangeArrowheads="1"/>
          </p:cNvSpPr>
          <p:nvPr/>
        </p:nvSpPr>
        <p:spPr bwMode="auto">
          <a:xfrm>
            <a:off x="381000" y="404813"/>
            <a:ext cx="8458200" cy="600075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"For by Him all things were created: things in heaven and on earth, visible and invisible, whether thrones or powers or rulers or authorities; all things were created by Him and for Him. He is before all things, and in Him all things hold together. And He is the head of the body, the church; He is the beginning and the firstborn from the dead, so that in everything He might have the supremacy."</a:t>
            </a:r>
          </a:p>
          <a:p>
            <a:pPr algn="ctr" defTabSz="914400" fontAlgn="base">
              <a:spcBef>
                <a:spcPct val="0"/>
              </a:spcBef>
              <a:spcAft>
                <a:spcPct val="0"/>
              </a:spcAft>
              <a:defRPr/>
            </a:pPr>
            <a:endParaRPr lang="en-GB" sz="3200" b="1" dirty="0">
              <a:solidFill>
                <a:srgbClr val="FFFFFF"/>
              </a:solidFill>
              <a:effectLst>
                <a:outerShdw blurRad="50800" dist="101600" dir="2700000" algn="tl" rotWithShape="0">
                  <a:srgbClr val="000000"/>
                </a:outerShdw>
              </a:effectLst>
              <a:latin typeface="Arial" charset="0"/>
              <a:cs typeface="Times New Roman" charset="0"/>
            </a:endParaRPr>
          </a:p>
          <a:p>
            <a:pPr algn="ctr" defTabSz="914400" fontAlgn="base">
              <a:spcBef>
                <a:spcPct val="0"/>
              </a:spcBef>
              <a:spcAft>
                <a:spcPct val="0"/>
              </a:spcAft>
              <a:defRPr/>
            </a:pPr>
            <a:r>
              <a:rPr lang="en-GB" sz="3200" b="1" dirty="0">
                <a:solidFill>
                  <a:srgbClr val="FFFFFF"/>
                </a:solidFill>
                <a:effectLst>
                  <a:outerShdw blurRad="50800" dist="101600" dir="2700000" algn="tl" rotWithShape="0">
                    <a:srgbClr val="000000"/>
                  </a:outerShdw>
                </a:effectLst>
                <a:latin typeface="Arial" charset="0"/>
                <a:cs typeface="Times New Roman" charset="0"/>
              </a:rPr>
              <a:t>Colossians 1:16-18 (NIV)</a:t>
            </a:r>
            <a:endParaRPr lang="en-US" sz="3200" b="1" dirty="0">
              <a:solidFill>
                <a:srgbClr val="FFFFFF"/>
              </a:solidFill>
              <a:effectLst>
                <a:outerShdw blurRad="50800" dist="101600" dir="2700000" algn="tl" rotWithShape="0">
                  <a:srgbClr val="000000"/>
                </a:outerShdw>
              </a:effectLst>
              <a:latin typeface="Arial" charset="0"/>
            </a:endParaRPr>
          </a:p>
        </p:txBody>
      </p:sp>
    </p:spTree>
    <p:extLst>
      <p:ext uri="{BB962C8B-B14F-4D97-AF65-F5344CB8AC3E}">
        <p14:creationId xmlns:p14="http://schemas.microsoft.com/office/powerpoint/2010/main" val="42024147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58050" name="Group 5"/>
          <p:cNvGrpSpPr>
            <a:grpSpLocks/>
          </p:cNvGrpSpPr>
          <p:nvPr/>
        </p:nvGrpSpPr>
        <p:grpSpPr bwMode="auto">
          <a:xfrm>
            <a:off x="1835150" y="3175"/>
            <a:ext cx="7129463" cy="6665913"/>
            <a:chOff x="1835150" y="3175"/>
            <a:chExt cx="7129338" cy="6666185"/>
          </a:xfrm>
        </p:grpSpPr>
        <p:pic>
          <p:nvPicPr>
            <p:cNvPr id="258057"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35150" y="3175"/>
              <a:ext cx="6870700" cy="665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8058" name="Rectangle 2"/>
            <p:cNvSpPr>
              <a:spLocks noChangeArrowheads="1"/>
            </p:cNvSpPr>
            <p:nvPr/>
          </p:nvSpPr>
          <p:spPr bwMode="auto">
            <a:xfrm>
              <a:off x="6516216" y="188640"/>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59" name="Rectangle 10"/>
            <p:cNvSpPr>
              <a:spLocks noChangeArrowheads="1"/>
            </p:cNvSpPr>
            <p:nvPr/>
          </p:nvSpPr>
          <p:spPr bwMode="auto">
            <a:xfrm>
              <a:off x="7524328" y="5445224"/>
              <a:ext cx="1440160"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60" name="Rectangle 12"/>
            <p:cNvSpPr>
              <a:spLocks noChangeArrowheads="1"/>
            </p:cNvSpPr>
            <p:nvPr/>
          </p:nvSpPr>
          <p:spPr bwMode="auto">
            <a:xfrm>
              <a:off x="2051720" y="6021288"/>
              <a:ext cx="2016224" cy="648072"/>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61" name="Rectangle 14"/>
            <p:cNvSpPr>
              <a:spLocks noChangeArrowheads="1"/>
            </p:cNvSpPr>
            <p:nvPr/>
          </p:nvSpPr>
          <p:spPr bwMode="auto">
            <a:xfrm>
              <a:off x="1835696" y="72008"/>
              <a:ext cx="2304256" cy="980728"/>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sp>
        <p:nvSpPr>
          <p:cNvPr id="258051" name="Right Triangle 3"/>
          <p:cNvSpPr>
            <a:spLocks noChangeArrowheads="1"/>
          </p:cNvSpPr>
          <p:nvPr/>
        </p:nvSpPr>
        <p:spPr bwMode="auto">
          <a:xfrm rot="5400000">
            <a:off x="1264444" y="-1040606"/>
            <a:ext cx="3159125" cy="5472113"/>
          </a:xfrm>
          <a:prstGeom prst="rtTriangle">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8052" name="Title 1"/>
          <p:cNvSpPr>
            <a:spLocks noGrp="1"/>
          </p:cNvSpPr>
          <p:nvPr>
            <p:ph type="title" idx="4294967295"/>
          </p:nvPr>
        </p:nvSpPr>
        <p:spPr>
          <a:xfrm>
            <a:off x="179388" y="12700"/>
            <a:ext cx="3635375" cy="1954213"/>
          </a:xfrm>
        </p:spPr>
        <p:txBody>
          <a:bodyPr/>
          <a:lstStyle/>
          <a:p>
            <a:r>
              <a:rPr lang="en-US" sz="4000" b="1">
                <a:solidFill>
                  <a:srgbClr val="FFFFFF"/>
                </a:solidFill>
                <a:latin typeface="Arial" charset="0"/>
                <a:ea typeface="ＭＳ Ｐゴシック" charset="0"/>
                <a:cs typeface="ＭＳ Ｐゴシック" charset="0"/>
              </a:rPr>
              <a:t>Inside an Atom</a:t>
            </a:r>
          </a:p>
        </p:txBody>
      </p:sp>
      <p:sp>
        <p:nvSpPr>
          <p:cNvPr id="258053" name="Title 1"/>
          <p:cNvSpPr txBox="1">
            <a:spLocks/>
          </p:cNvSpPr>
          <p:nvPr/>
        </p:nvSpPr>
        <p:spPr bwMode="auto">
          <a:xfrm>
            <a:off x="6551613" y="31750"/>
            <a:ext cx="2592387"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600" b="1">
                <a:solidFill>
                  <a:srgbClr val="FFFFFF"/>
                </a:solidFill>
                <a:latin typeface="Arial" charset="0"/>
              </a:rPr>
              <a:t>Electron (negative)</a:t>
            </a:r>
          </a:p>
        </p:txBody>
      </p:sp>
      <p:sp>
        <p:nvSpPr>
          <p:cNvPr id="8" name="Title 1"/>
          <p:cNvSpPr txBox="1">
            <a:spLocks/>
          </p:cNvSpPr>
          <p:nvPr/>
        </p:nvSpPr>
        <p:spPr bwMode="auto">
          <a:xfrm>
            <a:off x="7452320" y="5301208"/>
            <a:ext cx="1691680" cy="7046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3600" b="1" dirty="0">
                <a:solidFill>
                  <a:srgbClr val="FFFFFF"/>
                </a:solidFill>
                <a:effectLst>
                  <a:glow rad="660400">
                    <a:srgbClr val="000000"/>
                  </a:glow>
                </a:effectLst>
                <a:latin typeface="Arial"/>
              </a:rPr>
              <a:t>Orbit</a:t>
            </a:r>
          </a:p>
        </p:txBody>
      </p:sp>
      <p:sp>
        <p:nvSpPr>
          <p:cNvPr id="9" name="Title 1"/>
          <p:cNvSpPr txBox="1">
            <a:spLocks/>
          </p:cNvSpPr>
          <p:nvPr/>
        </p:nvSpPr>
        <p:spPr bwMode="auto">
          <a:xfrm>
            <a:off x="107950" y="2420938"/>
            <a:ext cx="2592388"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GB" sz="4000" b="1">
                <a:solidFill>
                  <a:srgbClr val="FFFFFF"/>
                </a:solidFill>
                <a:latin typeface="Arial" charset="0"/>
                <a:cs typeface="Times New Roman" charset="0"/>
              </a:rPr>
              <a:t>"…in Him all things hold together" (2:17)</a:t>
            </a:r>
            <a:endParaRPr lang="en-US" sz="4000" b="1">
              <a:solidFill>
                <a:srgbClr val="FFFFFF"/>
              </a:solidFill>
              <a:latin typeface="Arial" charset="0"/>
            </a:endParaRPr>
          </a:p>
        </p:txBody>
      </p:sp>
      <p:sp>
        <p:nvSpPr>
          <p:cNvPr id="258056" name="Title 1"/>
          <p:cNvSpPr txBox="1">
            <a:spLocks/>
          </p:cNvSpPr>
          <p:nvPr/>
        </p:nvSpPr>
        <p:spPr bwMode="auto">
          <a:xfrm>
            <a:off x="359990" y="5688013"/>
            <a:ext cx="3563938"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fontAlgn="base">
              <a:spcBef>
                <a:spcPct val="0"/>
              </a:spcBef>
              <a:spcAft>
                <a:spcPct val="0"/>
              </a:spcAft>
            </a:pPr>
            <a:r>
              <a:rPr lang="en-US" sz="3600" b="1" dirty="0">
                <a:solidFill>
                  <a:srgbClr val="FFFFFF"/>
                </a:solidFill>
                <a:latin typeface="Arial" charset="0"/>
              </a:rPr>
              <a:t>Proton Nucleus</a:t>
            </a:r>
            <a:br>
              <a:rPr lang="en-US" sz="3600" b="1" dirty="0">
                <a:solidFill>
                  <a:srgbClr val="FFFFFF"/>
                </a:solidFill>
                <a:latin typeface="Arial" charset="0"/>
              </a:rPr>
            </a:br>
            <a:r>
              <a:rPr lang="en-US" sz="3600" b="1" dirty="0">
                <a:solidFill>
                  <a:srgbClr val="FFFFFF"/>
                </a:solidFill>
                <a:latin typeface="Arial" charset="0"/>
              </a:rPr>
              <a:t>(positive)</a:t>
            </a:r>
          </a:p>
        </p:txBody>
      </p:sp>
    </p:spTree>
    <p:extLst>
      <p:ext uri="{BB962C8B-B14F-4D97-AF65-F5344CB8AC3E}">
        <p14:creationId xmlns:p14="http://schemas.microsoft.com/office/powerpoint/2010/main" val="1597871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2626"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289175"/>
            <a:ext cx="9144000" cy="459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Socrates</a:t>
            </a:r>
          </a:p>
        </p:txBody>
      </p:sp>
      <p:sp>
        <p:nvSpPr>
          <p:cNvPr id="10" name="Title 1"/>
          <p:cNvSpPr txBox="1">
            <a:spLocks/>
          </p:cNvSpPr>
          <p:nvPr/>
        </p:nvSpPr>
        <p:spPr bwMode="auto">
          <a:xfrm>
            <a:off x="300608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Plato</a:t>
            </a:r>
          </a:p>
        </p:txBody>
      </p:sp>
      <p:sp>
        <p:nvSpPr>
          <p:cNvPr id="11" name="Title 1"/>
          <p:cNvSpPr txBox="1">
            <a:spLocks/>
          </p:cNvSpPr>
          <p:nvPr/>
        </p:nvSpPr>
        <p:spPr bwMode="auto">
          <a:xfrm>
            <a:off x="6012160" y="6200406"/>
            <a:ext cx="3131840" cy="647618"/>
          </a:xfrm>
          <a:prstGeom prst="rect">
            <a:avLst/>
          </a:prstGeom>
          <a:solidFill>
            <a:srgbClr val="000000"/>
          </a:solidFill>
          <a:ln>
            <a:noFill/>
          </a:ln>
          <a:extLs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defTabSz="914400">
              <a:defRPr/>
            </a:pPr>
            <a:r>
              <a:rPr lang="en-US" sz="4000" b="1" dirty="0">
                <a:solidFill>
                  <a:srgbClr val="FFFFFF"/>
                </a:solidFill>
                <a:effectLst>
                  <a:glow rad="660400">
                    <a:srgbClr val="000000"/>
                  </a:glow>
                </a:effectLst>
                <a:latin typeface="Arial"/>
              </a:rPr>
              <a:t>Aristotle</a:t>
            </a:r>
          </a:p>
        </p:txBody>
      </p:sp>
      <p:sp>
        <p:nvSpPr>
          <p:cNvPr id="7" name="Title 1"/>
          <p:cNvSpPr txBox="1">
            <a:spLocks/>
          </p:cNvSpPr>
          <p:nvPr/>
        </p:nvSpPr>
        <p:spPr bwMode="auto">
          <a:xfrm>
            <a:off x="0" y="2205038"/>
            <a:ext cx="3492500" cy="465296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200" b="1">
                <a:solidFill>
                  <a:srgbClr val="FFFFFF"/>
                </a:solidFill>
                <a:latin typeface="Arial" charset="0"/>
              </a:rPr>
              <a:t>"Good people do not need laws to tell them to act responsibly, while bad people will find a way around the laws"</a:t>
            </a:r>
          </a:p>
          <a:p>
            <a:pPr algn="ctr" defTabSz="914400" fontAlgn="base">
              <a:spcBef>
                <a:spcPct val="0"/>
              </a:spcBef>
              <a:spcAft>
                <a:spcPct val="0"/>
              </a:spcAft>
            </a:pPr>
            <a:r>
              <a:rPr lang="en-US" sz="3200" b="1">
                <a:solidFill>
                  <a:srgbClr val="FFFFFF"/>
                </a:solidFill>
                <a:latin typeface="Arial" charset="0"/>
              </a:rPr>
              <a:t>—Plato</a:t>
            </a:r>
          </a:p>
          <a:p>
            <a:pPr algn="ctr" defTabSz="914400" fontAlgn="base">
              <a:spcBef>
                <a:spcPct val="0"/>
              </a:spcBef>
              <a:spcAft>
                <a:spcPct val="0"/>
              </a:spcAft>
            </a:pPr>
            <a:r>
              <a:rPr lang="en-US" sz="3200" b="1">
                <a:solidFill>
                  <a:srgbClr val="FFFFFF"/>
                </a:solidFill>
                <a:latin typeface="Arial" charset="0"/>
              </a:rPr>
              <a:t>423-348 BC</a:t>
            </a:r>
          </a:p>
        </p:txBody>
      </p:sp>
      <p:sp>
        <p:nvSpPr>
          <p:cNvPr id="2" name="Title 1"/>
          <p:cNvSpPr>
            <a:spLocks noGrp="1"/>
          </p:cNvSpPr>
          <p:nvPr>
            <p:ph type="title" idx="4294967295"/>
          </p:nvPr>
        </p:nvSpPr>
        <p:spPr>
          <a:xfrm>
            <a:off x="216024" y="35834"/>
            <a:ext cx="3635896" cy="1953006"/>
          </a:xfrm>
          <a:extLst/>
        </p:spPr>
        <p:txBody>
          <a:bodyPr/>
          <a:lstStyle/>
          <a:p>
            <a:pPr algn="l">
              <a:defRPr/>
            </a:pPr>
            <a:r>
              <a:rPr lang="en-US" b="1" dirty="0">
                <a:solidFill>
                  <a:srgbClr val="FFFFFF"/>
                </a:solidFill>
                <a:effectLst>
                  <a:glow rad="660400">
                    <a:schemeClr val="tx1"/>
                  </a:glow>
                </a:effectLst>
              </a:rPr>
              <a:t>Greek Philosophy</a:t>
            </a:r>
          </a:p>
        </p:txBody>
      </p:sp>
      <p:sp>
        <p:nvSpPr>
          <p:cNvPr id="12" name="Rectangle 11"/>
          <p:cNvSpPr>
            <a:spLocks noChangeArrowheads="1"/>
          </p:cNvSpPr>
          <p:nvPr/>
        </p:nvSpPr>
        <p:spPr bwMode="auto">
          <a:xfrm>
            <a:off x="6084888" y="2276475"/>
            <a:ext cx="3059112" cy="4581525"/>
          </a:xfrm>
          <a:prstGeom prst="rect">
            <a:avLst/>
          </a:prstGeom>
          <a:solidFill>
            <a:srgbClr val="000000"/>
          </a:solidFill>
          <a:ln w="12700" cap="sq">
            <a:solidFill>
              <a:schemeClr val="tx1"/>
            </a:solidFill>
            <a:miter lim="800000"/>
            <a:headEnd type="none" w="sm" len="sm"/>
            <a:tailEnd type="none" w="sm" len="sm"/>
          </a:ln>
        </p:spPr>
        <p:txBody>
          <a:bodyPr wrap="none"/>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5" name="Title 1"/>
          <p:cNvSpPr txBox="1">
            <a:spLocks/>
          </p:cNvSpPr>
          <p:nvPr/>
        </p:nvSpPr>
        <p:spPr bwMode="auto">
          <a:xfrm>
            <a:off x="3492500" y="17463"/>
            <a:ext cx="5616575" cy="6840537"/>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lang="en-US" sz="3600" b="1">
                <a:solidFill>
                  <a:srgbClr val="FFFFFF"/>
                </a:solidFill>
                <a:latin typeface="Arial" charset="0"/>
              </a:rPr>
              <a:t>Don</a:t>
            </a:r>
            <a:r>
              <a:rPr lang="fr-FR" sz="3600" b="1">
                <a:solidFill>
                  <a:srgbClr val="FFFFFF"/>
                </a:solidFill>
                <a:latin typeface="Arial" charset="0"/>
              </a:rPr>
              <a:t>'</a:t>
            </a:r>
            <a:r>
              <a:rPr lang="en-US" sz="3600" b="1">
                <a:solidFill>
                  <a:srgbClr val="FFFFFF"/>
                </a:solidFill>
                <a:latin typeface="Arial" charset="0"/>
              </a:rPr>
              <a:t>t let anyone capture you with empty philosophies and high-sounding nonsense that come from human thinking and from the spiritual powers of this world, rather than from </a:t>
            </a:r>
            <a:r>
              <a:rPr lang="en-US" sz="6600" b="1">
                <a:solidFill>
                  <a:srgbClr val="FFFFFF"/>
                </a:solidFill>
                <a:latin typeface="Arial" charset="0"/>
              </a:rPr>
              <a:t>Christ</a:t>
            </a:r>
            <a:r>
              <a:rPr lang="en-US" sz="3600" b="1">
                <a:solidFill>
                  <a:srgbClr val="FFFFFF"/>
                </a:solidFill>
                <a:latin typeface="Arial" charset="0"/>
              </a:rPr>
              <a:t> </a:t>
            </a:r>
            <a:br>
              <a:rPr lang="en-US" sz="3600" b="1">
                <a:solidFill>
                  <a:srgbClr val="FFFFFF"/>
                </a:solidFill>
                <a:latin typeface="Arial" charset="0"/>
              </a:rPr>
            </a:br>
            <a:r>
              <a:rPr lang="en-US" sz="3600" b="1">
                <a:solidFill>
                  <a:srgbClr val="FFFFFF"/>
                </a:solidFill>
                <a:latin typeface="Arial" charset="0"/>
              </a:rPr>
              <a:t>(2:8 </a:t>
            </a:r>
            <a:r>
              <a:rPr lang="en-US" sz="2800" b="1">
                <a:solidFill>
                  <a:srgbClr val="FFFFFF"/>
                </a:solidFill>
                <a:latin typeface="Arial" charset="0"/>
              </a:rPr>
              <a:t>NLT</a:t>
            </a:r>
            <a:r>
              <a:rPr lang="en-US" sz="3600" b="1">
                <a:solidFill>
                  <a:srgbClr val="FFFFFF"/>
                </a:solidFill>
                <a:latin typeface="Arial" charset="0"/>
              </a:rPr>
              <a:t>) </a:t>
            </a:r>
          </a:p>
        </p:txBody>
      </p:sp>
      <p:sp>
        <p:nvSpPr>
          <p:cNvPr id="13" name="&quot;No&quot; Symbol 12"/>
          <p:cNvSpPr/>
          <p:nvPr/>
        </p:nvSpPr>
        <p:spPr bwMode="auto">
          <a:xfrm>
            <a:off x="107950" y="2781300"/>
            <a:ext cx="3095625" cy="3024188"/>
          </a:xfrm>
          <a:prstGeom prst="noSmoking">
            <a:avLst/>
          </a:prstGeom>
          <a:solidFill>
            <a:srgbClr val="FF0000"/>
          </a:solidFill>
          <a:ln w="12700" cap="sq" cmpd="sng" algn="ctr">
            <a:solidFill>
              <a:schemeClr val="tx1"/>
            </a:solidFill>
            <a:prstDash val="solid"/>
            <a:miter lim="800000"/>
            <a:headEnd type="none" w="sm" len="sm"/>
            <a:tailEnd type="none" w="sm" len="sm"/>
          </a:ln>
          <a:effectLst/>
        </p:spPr>
        <p:txBody>
          <a:bodyPr wrap="none"/>
          <a:lstStyle/>
          <a:p>
            <a:pPr defTabSz="914400" fontAlgn="base">
              <a:spcBef>
                <a:spcPct val="0"/>
              </a:spcBef>
              <a:spcAft>
                <a:spcPct val="0"/>
              </a:spcAft>
              <a:defRPr/>
            </a:pPr>
            <a:endParaRPr lang="en-US" sz="2400">
              <a:solidFill>
                <a:srgbClr val="000000"/>
              </a:solidFill>
              <a:latin typeface="Times New Roman" pitchFamily="-111" charset="0"/>
              <a:ea typeface="ＭＳ Ｐゴシック" charset="0"/>
              <a:cs typeface="ＭＳ Ｐゴシック" charset="0"/>
            </a:endParaRPr>
          </a:p>
        </p:txBody>
      </p:sp>
    </p:spTree>
    <p:extLst>
      <p:ext uri="{BB962C8B-B14F-4D97-AF65-F5344CB8AC3E}">
        <p14:creationId xmlns:p14="http://schemas.microsoft.com/office/powerpoint/2010/main" val="3615375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16" presetClass="entr" presetSubtype="2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Verse</a:t>
            </a:r>
          </a:p>
        </p:txBody>
      </p:sp>
      <p:sp>
        <p:nvSpPr>
          <p:cNvPr id="5" name="Rectangle 2"/>
          <p:cNvSpPr txBox="1">
            <a:spLocks noChangeArrowheads="1"/>
          </p:cNvSpPr>
          <p:nvPr/>
        </p:nvSpPr>
        <p:spPr bwMode="auto">
          <a:xfrm>
            <a:off x="0" y="1602008"/>
            <a:ext cx="9144000" cy="237064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altLang="zh-CN" b="1" dirty="0">
                <a:solidFill>
                  <a:srgbClr val="FFFFFF"/>
                </a:solidFill>
                <a:effectLst>
                  <a:outerShdw blurRad="38100" dist="38100" dir="2700000" algn="tl">
                    <a:srgbClr val="000000"/>
                  </a:outerShdw>
                </a:effectLst>
                <a:latin typeface="Arial" charset="0"/>
                <a:cs typeface="Arial" charset="0"/>
              </a:rPr>
              <a:t>"For in Christ all the fullness of the Deity lives in bodily form" </a:t>
            </a:r>
          </a:p>
          <a:p>
            <a:pPr>
              <a:defRPr/>
            </a:pPr>
            <a:r>
              <a:rPr lang="en-US" altLang="zh-CN" b="1" dirty="0">
                <a:solidFill>
                  <a:srgbClr val="FFFFFF"/>
                </a:solidFill>
                <a:effectLst>
                  <a:outerShdw blurRad="38100" dist="38100" dir="2700000" algn="tl">
                    <a:srgbClr val="000000"/>
                  </a:outerShdw>
                </a:effectLst>
                <a:latin typeface="Arial" charset="0"/>
                <a:cs typeface="Arial" charset="0"/>
              </a:rPr>
              <a:t>(Colossians 2:9). </a:t>
            </a: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800" b="1" dirty="0">
                <a:solidFill>
                  <a:srgbClr val="FFFFFF"/>
                </a:solidFill>
                <a:effectLst>
                  <a:glow rad="127000">
                    <a:srgbClr val="000000"/>
                  </a:glow>
                </a:effectLst>
                <a:latin typeface="Arial" charset="0"/>
                <a:ea typeface="ＭＳ Ｐゴシック" charset="0"/>
                <a:cs typeface="ＭＳ Ｐゴシック" charset="0"/>
              </a:rPr>
              <a:t>Colossians</a:t>
            </a:r>
          </a:p>
        </p:txBody>
      </p:sp>
      <p:sp>
        <p:nvSpPr>
          <p:cNvPr id="7" name="Text Box 24"/>
          <p:cNvSpPr txBox="1">
            <a:spLocks noChangeArrowheads="1"/>
          </p:cNvSpPr>
          <p:nvPr/>
        </p:nvSpPr>
        <p:spPr bwMode="auto">
          <a:xfrm>
            <a:off x="8386825" y="65344"/>
            <a:ext cx="698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dirty="0">
                <a:solidFill>
                  <a:srgbClr val="FFFFFF"/>
                </a:solidFill>
              </a:rPr>
              <a:t>187</a:t>
            </a:r>
            <a:endParaRPr lang="en-US" dirty="0">
              <a:solidFill>
                <a:srgbClr val="FFFFFF"/>
              </a:solidFill>
            </a:endParaRPr>
          </a:p>
        </p:txBody>
      </p:sp>
    </p:spTree>
    <p:extLst>
      <p:ext uri="{BB962C8B-B14F-4D97-AF65-F5344CB8AC3E}">
        <p14:creationId xmlns:p14="http://schemas.microsoft.com/office/powerpoint/2010/main" val="10575486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ea typeface="Arial"/>
              <a:cs typeface="Arial"/>
            </a:endParaRPr>
          </a:p>
        </p:txBody>
      </p:sp>
      <p:pic>
        <p:nvPicPr>
          <p:cNvPr id="4" name="Content Placeholder 3" descr="hebrews1_1_2.jp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961"/>
          <a:stretch/>
        </p:blipFill>
        <p:spPr>
          <a:xfrm>
            <a:off x="684213" y="260350"/>
            <a:ext cx="8388350" cy="6194425"/>
          </a:xfrm>
        </p:spPr>
      </p:pic>
      <p:sp>
        <p:nvSpPr>
          <p:cNvPr id="2" name="Title 1"/>
          <p:cNvSpPr>
            <a:spLocks noGrp="1"/>
          </p:cNvSpPr>
          <p:nvPr>
            <p:ph type="title"/>
          </p:nvPr>
        </p:nvSpPr>
        <p:spPr>
          <a:xfrm>
            <a:off x="6011863" y="0"/>
            <a:ext cx="3143250" cy="1341438"/>
          </a:xfrm>
          <a:solidFill>
            <a:schemeClr val="tx1"/>
          </a:solidFill>
        </p:spPr>
        <p:txBody>
          <a:bodyPr/>
          <a:lstStyle/>
          <a:p>
            <a:pPr>
              <a:defRPr/>
            </a:pPr>
            <a:r>
              <a:rPr lang="en-US" dirty="0">
                <a:latin typeface="Arial" charset="0"/>
                <a:cs typeface="Arial" charset="0"/>
              </a:rPr>
              <a:t>Hebrews 1:1-2 </a:t>
            </a:r>
            <a:r>
              <a:rPr lang="en-US" sz="3200" dirty="0">
                <a:latin typeface="Arial" charset="0"/>
                <a:cs typeface="Arial" charset="0"/>
              </a:rPr>
              <a:t>NLT</a:t>
            </a:r>
            <a:endParaRPr lang="en-US" dirty="0">
              <a:latin typeface="Arial" charset="0"/>
              <a:cs typeface="Arial" charset="0"/>
            </a:endParaRPr>
          </a:p>
        </p:txBody>
      </p:sp>
      <p:sp>
        <p:nvSpPr>
          <p:cNvPr id="6" name="Title 1"/>
          <p:cNvSpPr txBox="1">
            <a:spLocks/>
          </p:cNvSpPr>
          <p:nvPr/>
        </p:nvSpPr>
        <p:spPr bwMode="auto">
          <a:xfrm>
            <a:off x="107950" y="115888"/>
            <a:ext cx="4032250" cy="6481762"/>
          </a:xfrm>
          <a:prstGeom prst="rect">
            <a:avLst/>
          </a:prstGeom>
          <a:solidFill>
            <a:schemeClr val="tx1"/>
          </a:solidFill>
          <a:ln w="9525">
            <a:noFill/>
            <a:miter lim="800000"/>
            <a:headEnd/>
            <a:tailEnd/>
          </a:ln>
          <a:effectLst>
            <a:outerShdw blurRad="50800" dist="38100" dir="2700000">
              <a:srgbClr val="000000">
                <a:alpha val="43000"/>
              </a:srgbClr>
            </a:outerShdw>
          </a:effectLst>
        </p:spPr>
        <p:txBody>
          <a:bodyPr anchor="ctr"/>
          <a:lst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a:lstStyle>
          <a:p>
            <a:pPr defTabSz="914400">
              <a:defRPr/>
            </a:pPr>
            <a:r>
              <a:rPr lang="en-US" sz="2800" dirty="0">
                <a:latin typeface="Arial"/>
                <a:cs typeface="Arial"/>
              </a:rPr>
              <a:t>"Long ago God spoke many times and in many ways to our ancestors through the prophets.  </a:t>
            </a:r>
            <a:r>
              <a:rPr lang="en-US" sz="2800" baseline="30000" dirty="0">
                <a:latin typeface="Arial"/>
                <a:cs typeface="Arial"/>
              </a:rPr>
              <a:t>2</a:t>
            </a:r>
            <a:r>
              <a:rPr lang="en-US" sz="2800" dirty="0">
                <a:latin typeface="Arial"/>
                <a:cs typeface="Arial"/>
              </a:rPr>
              <a:t>And now in these final days, he has spoken to us through his Son. God promised everything to the Son as an inheritance, and through the Son he created the universe."</a:t>
            </a:r>
            <a:endParaRPr lang="en-US" sz="2800" dirty="0">
              <a:effectLst/>
              <a:latin typeface="Arial"/>
              <a:cs typeface="Arial"/>
            </a:endParaRPr>
          </a:p>
        </p:txBody>
      </p:sp>
    </p:spTree>
    <p:extLst>
      <p:ext uri="{BB962C8B-B14F-4D97-AF65-F5344CB8AC3E}">
        <p14:creationId xmlns:p14="http://schemas.microsoft.com/office/powerpoint/2010/main" val="2653862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a:ex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en-US" sz="2600" b="1" dirty="0">
                <a:effectLst>
                  <a:glow rad="127000">
                    <a:schemeClr val="tx1"/>
                  </a:glow>
                </a:effectLst>
                <a:latin typeface="Arial" charset="0"/>
                <a:ea typeface="ＭＳ Ｐゴシック" charset="0"/>
                <a:cs typeface="ＭＳ Ｐゴシック" charset="0"/>
              </a:rPr>
              <a:t>God gives you the same </a:t>
            </a:r>
            <a:r>
              <a:rPr lang="en-US" sz="2600" b="1" dirty="0">
                <a:solidFill>
                  <a:srgbClr val="FFFF00"/>
                </a:solidFill>
                <a:effectLst>
                  <a:glow rad="127000">
                    <a:schemeClr val="tx1"/>
                  </a:glow>
                </a:effectLst>
                <a:latin typeface="Arial" charset="0"/>
                <a:ea typeface="ＭＳ Ｐゴシック" charset="0"/>
                <a:cs typeface="ＭＳ Ｐゴシック" charset="0"/>
              </a:rPr>
              <a:t>faith</a:t>
            </a:r>
            <a:r>
              <a:rPr lang="en-US" sz="2600" b="1" dirty="0">
                <a:effectLst>
                  <a:glow rad="127000">
                    <a:schemeClr val="tx1"/>
                  </a:glow>
                </a:effectLst>
                <a:latin typeface="Arial" charset="0"/>
                <a:ea typeface="ＭＳ Ｐゴシック" charset="0"/>
                <a:cs typeface="ＭＳ Ｐゴシック" charset="0"/>
              </a:rPr>
              <a:t> as the apostles due to Christ</a:t>
            </a:r>
            <a:r>
              <a:rPr lang="mr-IN" sz="2600" b="1" dirty="0">
                <a:effectLst>
                  <a:glow rad="127000">
                    <a:schemeClr val="tx1"/>
                  </a:glow>
                </a:effectLst>
                <a:latin typeface="Arial" charset="0"/>
                <a:ea typeface="ＭＳ Ｐゴシック" charset="0"/>
                <a:cs typeface="ＭＳ Ｐゴシック" charset="0"/>
              </a:rPr>
              <a:t>'</a:t>
            </a:r>
            <a:r>
              <a:rPr lang="en-US" sz="2600" b="1" dirty="0">
                <a:effectLst>
                  <a:glow rad="127000">
                    <a:schemeClr val="tx1"/>
                  </a:glow>
                </a:effectLst>
                <a:latin typeface="Arial" charset="0"/>
                <a:ea typeface="ＭＳ Ｐゴシック" charset="0"/>
                <a:cs typeface="ＭＳ Ｐゴシック" charset="0"/>
              </a:rPr>
              <a:t>s deity. </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dirty="0">
                <a:solidFill>
                  <a:srgbClr val="FFFFFF"/>
                </a:solidFill>
                <a:effectLst>
                  <a:glow rad="127000">
                    <a:srgbClr val="000000"/>
                  </a:glow>
                </a:effectLst>
                <a:latin typeface="Arial" charset="0"/>
                <a:ea typeface="ＭＳ Ｐゴシック" charset="0"/>
                <a:cs typeface="ＭＳ Ｐゴシック" charset="0"/>
              </a:rPr>
              <a:t>You</a:t>
            </a:r>
            <a:r>
              <a:rPr lang="mr-IN" sz="2400" b="1" dirty="0">
                <a:solidFill>
                  <a:srgbClr val="FFFFFF"/>
                </a:solidFill>
                <a:effectLst>
                  <a:glow rad="127000">
                    <a:srgbClr val="000000"/>
                  </a:glow>
                </a:effectLst>
                <a:latin typeface="Arial" charset="0"/>
                <a:ea typeface="ＭＳ Ｐゴシック" charset="0"/>
                <a:cs typeface="ＭＳ Ｐゴシック" charset="0"/>
              </a:rPr>
              <a:t>'</a:t>
            </a:r>
            <a:r>
              <a:rPr lang="en-US" sz="2400" b="1" dirty="0">
                <a:solidFill>
                  <a:srgbClr val="FFFFFF"/>
                </a:solidFill>
                <a:effectLst>
                  <a:glow rad="127000">
                    <a:srgbClr val="000000"/>
                  </a:glow>
                </a:effectLst>
                <a:latin typeface="Arial" charset="0"/>
                <a:ea typeface="ＭＳ Ｐゴシック" charset="0"/>
                <a:cs typeface="ＭＳ Ｐゴシック" charset="0"/>
              </a:rPr>
              <a:t>re complete in Christ as God (2 Pet 1:1-4)</a:t>
            </a:r>
          </a:p>
        </p:txBody>
      </p:sp>
    </p:spTree>
    <p:extLst>
      <p:ext uri="{BB962C8B-B14F-4D97-AF65-F5344CB8AC3E}">
        <p14:creationId xmlns:p14="http://schemas.microsoft.com/office/powerpoint/2010/main" val="394903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53975" y="0"/>
            <a:ext cx="9350375" cy="7031038"/>
            <a:chOff x="-34" y="0"/>
            <a:chExt cx="5890" cy="4429"/>
          </a:xfrm>
        </p:grpSpPr>
        <p:sp>
          <p:nvSpPr>
            <p:cNvPr id="3075"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76"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grpSp>
        <p:nvGrpSpPr>
          <p:cNvPr id="3077" name="Group 5"/>
          <p:cNvGrpSpPr>
            <a:grpSpLocks/>
          </p:cNvGrpSpPr>
          <p:nvPr/>
        </p:nvGrpSpPr>
        <p:grpSpPr bwMode="auto">
          <a:xfrm>
            <a:off x="1905000" y="1181100"/>
            <a:ext cx="5219700" cy="5219700"/>
            <a:chOff x="1200" y="696"/>
            <a:chExt cx="3288" cy="3288"/>
          </a:xfrm>
        </p:grpSpPr>
        <p:sp>
          <p:nvSpPr>
            <p:cNvPr id="3078"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79"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3080" name="Text Box 8"/>
          <p:cNvSpPr txBox="1">
            <a:spLocks noChangeArrowheads="1"/>
          </p:cNvSpPr>
          <p:nvPr/>
        </p:nvSpPr>
        <p:spPr bwMode="auto">
          <a:xfrm>
            <a:off x="3581400" y="381000"/>
            <a:ext cx="5562600" cy="457200"/>
          </a:xfrm>
          <a:prstGeom prst="rect">
            <a:avLst/>
          </a:prstGeom>
          <a:noFill/>
          <a:ln w="9525">
            <a:noFill/>
            <a:miter lim="800000"/>
            <a:headEnd/>
            <a:tailEnd/>
          </a:ln>
          <a:effectLst/>
        </p:spPr>
        <p:txBody>
          <a:bodyPr>
            <a:spAutoFit/>
          </a:bodyPr>
          <a:lstStyle/>
          <a:p>
            <a:pPr defTabSz="914400" fontAlgn="base">
              <a:spcBef>
                <a:spcPct val="50000"/>
              </a:spcBef>
              <a:spcAft>
                <a:spcPct val="0"/>
              </a:spcAft>
              <a:buFontTx/>
              <a:buChar char="•"/>
            </a:pPr>
            <a:endParaRPr lang="en-US" sz="2400">
              <a:solidFill>
                <a:srgbClr val="000000"/>
              </a:solidFill>
              <a:latin typeface="Arial"/>
            </a:endParaRPr>
          </a:p>
        </p:txBody>
      </p:sp>
      <p:sp>
        <p:nvSpPr>
          <p:cNvPr id="3081"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w="76200">
            <a:noFill/>
            <a:miter lim="800000"/>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3082" name="Text Box 10"/>
          <p:cNvSpPr txBox="1">
            <a:spLocks noChangeArrowheads="1"/>
          </p:cNvSpPr>
          <p:nvPr/>
        </p:nvSpPr>
        <p:spPr bwMode="auto">
          <a:xfrm>
            <a:off x="4114800" y="20415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is</a:t>
            </a:r>
          </a:p>
        </p:txBody>
      </p:sp>
      <p:sp>
        <p:nvSpPr>
          <p:cNvPr id="3083" name="Text Box 11"/>
          <p:cNvSpPr txBox="1">
            <a:spLocks noChangeArrowheads="1"/>
          </p:cNvSpPr>
          <p:nvPr/>
        </p:nvSpPr>
        <p:spPr bwMode="auto">
          <a:xfrm>
            <a:off x="5608638"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defTabSz="914400" fontAlgn="base">
              <a:spcBef>
                <a:spcPct val="0"/>
              </a:spcBef>
              <a:spcAft>
                <a:spcPct val="0"/>
              </a:spcAft>
            </a:pPr>
            <a:r>
              <a:rPr lang="en-US" sz="4000" b="1" i="1">
                <a:solidFill>
                  <a:srgbClr val="FFFFFF"/>
                </a:solidFill>
                <a:latin typeface="Arial"/>
              </a:rPr>
              <a:t>is</a:t>
            </a:r>
          </a:p>
        </p:txBody>
      </p:sp>
      <p:sp>
        <p:nvSpPr>
          <p:cNvPr id="3084" name="Text Box 12"/>
          <p:cNvSpPr txBox="1">
            <a:spLocks noChangeArrowheads="1"/>
          </p:cNvSpPr>
          <p:nvPr/>
        </p:nvSpPr>
        <p:spPr bwMode="auto">
          <a:xfrm>
            <a:off x="2438400"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defTabSz="914400" fontAlgn="base">
              <a:spcBef>
                <a:spcPct val="0"/>
              </a:spcBef>
              <a:spcAft>
                <a:spcPct val="0"/>
              </a:spcAft>
            </a:pPr>
            <a:r>
              <a:rPr lang="en-US" sz="4000" b="1" i="1">
                <a:solidFill>
                  <a:srgbClr val="FFFFFF"/>
                </a:solidFill>
                <a:latin typeface="Arial"/>
              </a:rPr>
              <a:t>is</a:t>
            </a:r>
          </a:p>
        </p:txBody>
      </p:sp>
      <p:sp>
        <p:nvSpPr>
          <p:cNvPr id="3085" name="Text Box 13"/>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defTabSz="914400" fontAlgn="base">
              <a:spcBef>
                <a:spcPct val="0"/>
              </a:spcBef>
              <a:spcAft>
                <a:spcPct val="0"/>
              </a:spcAft>
            </a:pPr>
            <a:r>
              <a:rPr lang="en-US" sz="4000" b="1" i="1">
                <a:solidFill>
                  <a:srgbClr val="FFFFFF"/>
                </a:solidFill>
                <a:latin typeface="Arial"/>
              </a:rPr>
              <a:t>Son</a:t>
            </a:r>
          </a:p>
        </p:txBody>
      </p:sp>
      <p:grpSp>
        <p:nvGrpSpPr>
          <p:cNvPr id="3086" name="Group 14"/>
          <p:cNvGrpSpPr>
            <a:grpSpLocks/>
          </p:cNvGrpSpPr>
          <p:nvPr/>
        </p:nvGrpSpPr>
        <p:grpSpPr bwMode="auto">
          <a:xfrm>
            <a:off x="3629025" y="2862263"/>
            <a:ext cx="1981200" cy="1752600"/>
            <a:chOff x="2286" y="1803"/>
            <a:chExt cx="1248" cy="1104"/>
          </a:xfrm>
        </p:grpSpPr>
        <p:sp>
          <p:nvSpPr>
            <p:cNvPr id="3087" name="Text Box 15"/>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GOD</a:t>
              </a:r>
            </a:p>
          </p:txBody>
        </p:sp>
        <p:sp>
          <p:nvSpPr>
            <p:cNvPr id="3088"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3089" name="Text Box 17"/>
          <p:cNvSpPr txBox="1">
            <a:spLocks noChangeArrowheads="1"/>
          </p:cNvSpPr>
          <p:nvPr/>
        </p:nvSpPr>
        <p:spPr bwMode="auto">
          <a:xfrm>
            <a:off x="3714750" y="14319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Father</a:t>
            </a:r>
          </a:p>
        </p:txBody>
      </p:sp>
      <p:sp>
        <p:nvSpPr>
          <p:cNvPr id="3090" name="Text Box 18"/>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defTabSz="914400" fontAlgn="base">
              <a:spcBef>
                <a:spcPct val="0"/>
              </a:spcBef>
              <a:spcAft>
                <a:spcPct val="0"/>
              </a:spcAft>
            </a:pPr>
            <a:r>
              <a:rPr lang="en-US" sz="4000" b="1" i="1">
                <a:solidFill>
                  <a:srgbClr val="FFFFFF"/>
                </a:solidFill>
                <a:latin typeface="Arial"/>
              </a:rPr>
              <a:t>Spirit</a:t>
            </a:r>
          </a:p>
        </p:txBody>
      </p:sp>
      <p:sp>
        <p:nvSpPr>
          <p:cNvPr id="3091" name="WordArt 19"/>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3092"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3093"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2" name="Title 1"/>
          <p:cNvSpPr>
            <a:spLocks noGrp="1"/>
          </p:cNvSpPr>
          <p:nvPr>
            <p:ph type="title" idx="4294967295"/>
          </p:nvPr>
        </p:nvSpPr>
        <p:spPr>
          <a:xfrm>
            <a:off x="0" y="76200"/>
            <a:ext cx="5181600" cy="762000"/>
          </a:xfrm>
        </p:spPr>
        <p:txBody>
          <a:bodyPr anchor="t"/>
          <a:lstStyle/>
          <a:p>
            <a:pPr algn="l">
              <a:lnSpc>
                <a:spcPct val="90000"/>
              </a:lnSpc>
            </a:pPr>
            <a:r>
              <a:rPr lang="en-US" sz="2400" b="1" dirty="0">
                <a:solidFill>
                  <a:srgbClr val="FFFFFF"/>
                </a:solidFill>
                <a:effectLst/>
                <a:latin typeface="Arial"/>
                <a:ea typeface="+mj-ea"/>
                <a:cs typeface="+mj-cs"/>
              </a:rPr>
              <a:t>The Trinity Diagrammed</a:t>
            </a:r>
            <a:endParaRPr lang="en-US" sz="3600" dirty="0"/>
          </a:p>
        </p:txBody>
      </p:sp>
      <p:sp>
        <p:nvSpPr>
          <p:cNvPr id="23" name="TextBox 22"/>
          <p:cNvSpPr txBox="1"/>
          <p:nvPr/>
        </p:nvSpPr>
        <p:spPr>
          <a:xfrm>
            <a:off x="8610600" y="0"/>
            <a:ext cx="526857" cy="461665"/>
          </a:xfrm>
          <a:prstGeom prst="rect">
            <a:avLst/>
          </a:prstGeom>
          <a:noFill/>
        </p:spPr>
        <p:txBody>
          <a:bodyPr wrap="none" rtlCol="0">
            <a:spAutoFit/>
          </a:bodyPr>
          <a:lstStyle/>
          <a:p>
            <a:pPr defTabSz="914400" fontAlgn="base">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Arial" charset="0"/>
              </a:rPr>
              <a:t>vii</a:t>
            </a:r>
          </a:p>
        </p:txBody>
      </p:sp>
    </p:spTree>
    <p:extLst>
      <p:ext uri="{BB962C8B-B14F-4D97-AF65-F5344CB8AC3E}">
        <p14:creationId xmlns:p14="http://schemas.microsoft.com/office/powerpoint/2010/main" val="27426818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2000"/>
                                        <p:tgtEl>
                                          <p:spTgt spid="30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9"/>
                                        </p:tgtEl>
                                        <p:attrNameLst>
                                          <p:attrName>style.visibility</p:attrName>
                                        </p:attrNameLst>
                                      </p:cBhvr>
                                      <p:to>
                                        <p:strVal val="visible"/>
                                      </p:to>
                                    </p:set>
                                    <p:animEffect transition="in" filter="fade">
                                      <p:cBhvr>
                                        <p:cTn id="12" dur="2000"/>
                                        <p:tgtEl>
                                          <p:spTgt spid="3089"/>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2000"/>
                                        <p:tgtEl>
                                          <p:spTgt spid="30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fade">
                                      <p:cBhvr>
                                        <p:cTn id="25" dur="2000"/>
                                        <p:tgtEl>
                                          <p:spTgt spid="30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fade">
                                      <p:cBhvr>
                                        <p:cTn id="30" dur="2000"/>
                                        <p:tgtEl>
                                          <p:spTgt spid="309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083"/>
                                        </p:tgtEl>
                                        <p:attrNameLst>
                                          <p:attrName>style.visibility</p:attrName>
                                        </p:attrNameLst>
                                      </p:cBhvr>
                                      <p:to>
                                        <p:strVal val="visible"/>
                                      </p:to>
                                    </p:set>
                                    <p:animEffect transition="in" filter="fade">
                                      <p:cBhvr>
                                        <p:cTn id="34" dur="2000"/>
                                        <p:tgtEl>
                                          <p:spTgt spid="30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91"/>
                                        </p:tgtEl>
                                        <p:attrNameLst>
                                          <p:attrName>style.visibility</p:attrName>
                                        </p:attrNameLst>
                                      </p:cBhvr>
                                      <p:to>
                                        <p:strVal val="visible"/>
                                      </p:to>
                                    </p:set>
                                    <p:animEffect transition="in" filter="fade">
                                      <p:cBhvr>
                                        <p:cTn id="39" dur="2000"/>
                                        <p:tgtEl>
                                          <p:spTgt spid="309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93"/>
                                        </p:tgtEl>
                                        <p:attrNameLst>
                                          <p:attrName>style.visibility</p:attrName>
                                        </p:attrNameLst>
                                      </p:cBhvr>
                                      <p:to>
                                        <p:strVal val="visible"/>
                                      </p:to>
                                    </p:set>
                                    <p:animEffect transition="in" filter="fade">
                                      <p:cBhvr>
                                        <p:cTn id="44" dur="2000"/>
                                        <p:tgtEl>
                                          <p:spTgt spid="309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92"/>
                                        </p:tgtEl>
                                        <p:attrNameLst>
                                          <p:attrName>style.visibility</p:attrName>
                                        </p:attrNameLst>
                                      </p:cBhvr>
                                      <p:to>
                                        <p:strVal val="visible"/>
                                      </p:to>
                                    </p:set>
                                    <p:animEffect transition="in" filter="fade">
                                      <p:cBhvr>
                                        <p:cTn id="49" dur="20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P spid="3089" grpId="0"/>
      <p:bldP spid="3090" grpId="0"/>
      <p:bldP spid="3091" grpId="0" animBg="1"/>
      <p:bldP spid="3092" grpId="0" animBg="1"/>
      <p:bldP spid="30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4047603"/>
          </a:xfrm>
          <a:effectLst>
            <a:outerShdw blurRad="63500" dist="35921" dir="2700000" algn="ctr" rotWithShape="0">
              <a:schemeClr val="tx2">
                <a:alpha val="74998"/>
              </a:schemeClr>
            </a:outerShdw>
          </a:effectLst>
          <a:extLst/>
        </p:spPr>
        <p:txBody>
          <a:bodyPr anchor="t"/>
          <a:lstStyle/>
          <a:p>
            <a:pPr>
              <a:defRPr/>
            </a:pP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This letter is from Simon Peter, a slave and apostle of Jesus Christ. I am writing to you who share the same precious faith we have. This </a:t>
            </a:r>
            <a:r>
              <a:rPr lang="en-US" sz="3600" b="1" dirty="0">
                <a:solidFill>
                  <a:srgbClr val="FFFF00"/>
                </a:solidFill>
                <a:effectLst>
                  <a:glow rad="127000">
                    <a:schemeClr val="tx1"/>
                  </a:glow>
                </a:effectLst>
                <a:latin typeface="Arial" charset="0"/>
                <a:ea typeface="ＭＳ Ｐゴシック" charset="0"/>
                <a:cs typeface="ＭＳ Ｐゴシック" charset="0"/>
              </a:rPr>
              <a:t>faith</a:t>
            </a:r>
            <a:r>
              <a:rPr lang="en-US" sz="3600" b="1" dirty="0">
                <a:effectLst>
                  <a:glow rad="127000">
                    <a:schemeClr val="tx1"/>
                  </a:glow>
                </a:effectLst>
                <a:latin typeface="Arial" charset="0"/>
                <a:ea typeface="ＭＳ Ｐゴシック" charset="0"/>
                <a:cs typeface="ＭＳ Ｐゴシック" charset="0"/>
              </a:rPr>
              <a:t> was given to you because of the justice and fairness of Jesus Christ, our God and Savior</a:t>
            </a: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(2 Peter 1:1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9932027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900098" name="Rectangle 2"/>
          <p:cNvSpPr>
            <a:spLocks noGrp="1" noChangeArrowheads="1"/>
          </p:cNvSpPr>
          <p:nvPr>
            <p:ph type="ctrTitle"/>
          </p:nvPr>
        </p:nvSpPr>
        <p:spPr>
          <a:xfrm>
            <a:off x="2339752" y="1052736"/>
            <a:ext cx="6804248" cy="1612816"/>
          </a:xfrm>
          <a:effectLst>
            <a:outerShdw blurRad="63500" dist="35921" dir="2700000" algn="ctr" rotWithShape="0">
              <a:schemeClr val="tx2">
                <a:alpha val="74998"/>
              </a:schemeClr>
            </a:outerShdw>
          </a:effectLst>
          <a:extLst/>
        </p:spPr>
        <p:txBody>
          <a:bodyPr anchor="t"/>
          <a:lstStyle/>
          <a:p>
            <a:pPr marL="355600" indent="-355600" algn="l">
              <a:defRPr/>
            </a:pPr>
            <a:r>
              <a:rPr lang="en-US" sz="2800" b="1" dirty="0">
                <a:effectLst>
                  <a:glow rad="127000">
                    <a:schemeClr val="tx1"/>
                  </a:glow>
                </a:effectLst>
                <a:latin typeface="Arial" charset="0"/>
                <a:ea typeface="ＭＳ Ｐゴシック" charset="0"/>
                <a:cs typeface="ＭＳ Ｐゴシック" charset="0"/>
              </a:rPr>
              <a:t>1.	</a:t>
            </a:r>
            <a:r>
              <a:rPr lang="en-US" sz="2600" b="1" dirty="0">
                <a:effectLst>
                  <a:glow rad="127000">
                    <a:schemeClr val="tx1"/>
                  </a:glow>
                </a:effectLst>
                <a:latin typeface="Arial" charset="0"/>
                <a:ea typeface="ＭＳ Ｐゴシック" charset="0"/>
                <a:cs typeface="ＭＳ Ｐゴシック" charset="0"/>
              </a:rPr>
              <a:t>God gives you the same </a:t>
            </a:r>
            <a:r>
              <a:rPr lang="en-US" sz="2600" b="1" dirty="0">
                <a:solidFill>
                  <a:srgbClr val="FFFF00"/>
                </a:solidFill>
                <a:effectLst>
                  <a:glow rad="127000">
                    <a:schemeClr val="tx1"/>
                  </a:glow>
                </a:effectLst>
                <a:latin typeface="Arial" charset="0"/>
                <a:ea typeface="ＭＳ Ｐゴシック" charset="0"/>
                <a:cs typeface="ＭＳ Ｐゴシック" charset="0"/>
              </a:rPr>
              <a:t>faith</a:t>
            </a:r>
            <a:r>
              <a:rPr lang="en-US" sz="2600" b="1" dirty="0">
                <a:effectLst>
                  <a:glow rad="127000">
                    <a:schemeClr val="tx1"/>
                  </a:glow>
                </a:effectLst>
                <a:latin typeface="Arial" charset="0"/>
                <a:ea typeface="ＭＳ Ｐゴシック" charset="0"/>
                <a:cs typeface="ＭＳ Ｐゴシック" charset="0"/>
              </a:rPr>
              <a:t> as the apostles due to Christ</a:t>
            </a:r>
            <a:r>
              <a:rPr lang="mr-IN" sz="2600" b="1" dirty="0">
                <a:effectLst>
                  <a:glow rad="127000">
                    <a:schemeClr val="tx1"/>
                  </a:glow>
                </a:effectLst>
                <a:latin typeface="Arial" charset="0"/>
                <a:ea typeface="ＭＳ Ｐゴシック" charset="0"/>
                <a:cs typeface="ＭＳ Ｐゴシック" charset="0"/>
              </a:rPr>
              <a:t>'</a:t>
            </a:r>
            <a:r>
              <a:rPr lang="en-US" sz="2600" b="1" dirty="0">
                <a:effectLst>
                  <a:glow rad="127000">
                    <a:schemeClr val="tx1"/>
                  </a:glow>
                </a:effectLst>
                <a:latin typeface="Arial" charset="0"/>
                <a:ea typeface="ＭＳ Ｐゴシック" charset="0"/>
                <a:cs typeface="ＭＳ Ｐゴシック" charset="0"/>
              </a:rPr>
              <a:t>s deity. </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dirty="0">
                <a:solidFill>
                  <a:srgbClr val="FFFFFF"/>
                </a:solidFill>
                <a:effectLst>
                  <a:glow rad="127000">
                    <a:srgbClr val="000000"/>
                  </a:glow>
                </a:effectLst>
                <a:latin typeface="Arial" charset="0"/>
                <a:ea typeface="ＭＳ Ｐゴシック" charset="0"/>
                <a:cs typeface="ＭＳ Ｐゴシック" charset="0"/>
              </a:rPr>
              <a:t>You're complete in Christ as God (2 Pet 1:1-4)</a:t>
            </a:r>
          </a:p>
        </p:txBody>
      </p:sp>
      <p:sp>
        <p:nvSpPr>
          <p:cNvPr id="7" name="Rectangle 2"/>
          <p:cNvSpPr txBox="1">
            <a:spLocks noChangeArrowheads="1"/>
          </p:cNvSpPr>
          <p:nvPr/>
        </p:nvSpPr>
        <p:spPr bwMode="auto">
          <a:xfrm>
            <a:off x="2339752" y="2531355"/>
            <a:ext cx="6804248" cy="16128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55600" indent="-355600" eaLnBrk="0" hangingPunct="0">
              <a:defRPr sz="2800" b="1">
                <a:solidFill>
                  <a:schemeClr val="bg1"/>
                </a:solidFill>
                <a:effectLst>
                  <a:glow rad="127000">
                    <a:schemeClr val="tx1"/>
                  </a:glow>
                </a:effectLst>
                <a:latin typeface="Arial" charset="0"/>
              </a:defRPr>
            </a:lvl1pPr>
            <a:lvl2pPr algn="ctr" eaLnBrk="0" hangingPunct="0">
              <a:defRPr sz="4400">
                <a:solidFill>
                  <a:schemeClr val="bg1"/>
                </a:solidFill>
                <a:latin typeface="Arial" charset="0"/>
                <a:ea typeface="ＭＳ Ｐゴシック" pitchFamily="-108" charset="-128"/>
                <a:cs typeface="ＭＳ Ｐゴシック" pitchFamily="-108" charset="-128"/>
              </a:defRPr>
            </a:lvl2pPr>
            <a:lvl3pPr algn="ctr" eaLnBrk="0" hangingPunct="0">
              <a:defRPr sz="4400">
                <a:solidFill>
                  <a:schemeClr val="bg1"/>
                </a:solidFill>
                <a:latin typeface="Arial" charset="0"/>
                <a:ea typeface="ＭＳ Ｐゴシック" pitchFamily="-108" charset="-128"/>
                <a:cs typeface="ＭＳ Ｐゴシック" pitchFamily="-108" charset="-128"/>
              </a:defRPr>
            </a:lvl3pPr>
            <a:lvl4pPr algn="ctr" eaLnBrk="0" hangingPunct="0">
              <a:defRPr sz="4400">
                <a:solidFill>
                  <a:schemeClr val="bg1"/>
                </a:solidFill>
                <a:latin typeface="Arial" charset="0"/>
                <a:ea typeface="ＭＳ Ｐゴシック" pitchFamily="-108" charset="-128"/>
                <a:cs typeface="ＭＳ Ｐゴシック" pitchFamily="-108" charset="-128"/>
              </a:defRPr>
            </a:lvl4pPr>
            <a:lvl5pPr algn="ctr" eaLnBrk="0" hangingPunct="0">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pPr defTabSz="914400" fontAlgn="base">
              <a:spcBef>
                <a:spcPct val="0"/>
              </a:spcBef>
              <a:spcAft>
                <a:spcPct val="0"/>
              </a:spcAft>
            </a:pPr>
            <a:r>
              <a:rPr lang="en-US" dirty="0">
                <a:solidFill>
                  <a:srgbClr val="FFFFFF"/>
                </a:solidFill>
                <a:effectLst>
                  <a:glow rad="127000">
                    <a:srgbClr val="000000"/>
                  </a:glow>
                </a:effectLst>
                <a:ea typeface="ＭＳ Ｐゴシック" charset="0"/>
                <a:cs typeface="ＭＳ Ｐゴシック" charset="0"/>
              </a:rPr>
              <a:t>2.	God shows us Christ</a:t>
            </a:r>
            <a:r>
              <a:rPr lang="mr-IN" dirty="0">
                <a:solidFill>
                  <a:srgbClr val="FFFFFF"/>
                </a:solidFill>
                <a:effectLst>
                  <a:glow rad="127000">
                    <a:srgbClr val="000000"/>
                  </a:glow>
                </a:effectLst>
                <a:ea typeface="ＭＳ Ｐゴシック" charset="0"/>
                <a:cs typeface="ＭＳ Ｐゴシック" charset="0"/>
              </a:rPr>
              <a:t>'</a:t>
            </a:r>
            <a:r>
              <a:rPr lang="en-US" dirty="0">
                <a:solidFill>
                  <a:srgbClr val="FFFFFF"/>
                </a:solidFill>
                <a:effectLst>
                  <a:glow rad="127000">
                    <a:srgbClr val="000000"/>
                  </a:glow>
                </a:effectLst>
                <a:ea typeface="ＭＳ Ｐゴシック" charset="0"/>
                <a:cs typeface="ＭＳ Ｐゴシック" charset="0"/>
              </a:rPr>
              <a:t>s </a:t>
            </a:r>
            <a:r>
              <a:rPr lang="en-US" dirty="0">
                <a:solidFill>
                  <a:srgbClr val="FFFF00"/>
                </a:solidFill>
                <a:effectLst>
                  <a:glow rad="127000">
                    <a:srgbClr val="000000"/>
                  </a:glow>
                </a:effectLst>
                <a:ea typeface="ＭＳ Ｐゴシック" charset="0"/>
                <a:cs typeface="ＭＳ Ｐゴシック" charset="0"/>
              </a:rPr>
              <a:t>person</a:t>
            </a:r>
            <a:r>
              <a:rPr lang="en-US" dirty="0">
                <a:solidFill>
                  <a:srgbClr val="FFFFFF"/>
                </a:solidFill>
                <a:effectLst>
                  <a:glow rad="127000">
                    <a:srgbClr val="000000"/>
                  </a:glow>
                </a:effectLst>
                <a:ea typeface="ＭＳ Ｐゴシック" charset="0"/>
                <a:cs typeface="ＭＳ Ｐゴシック" charset="0"/>
              </a:rPr>
              <a:t> for grace and peace. </a:t>
            </a:r>
          </a:p>
        </p:txBody>
      </p:sp>
    </p:spTree>
    <p:extLst>
      <p:ext uri="{BB962C8B-B14F-4D97-AF65-F5344CB8AC3E}">
        <p14:creationId xmlns:p14="http://schemas.microsoft.com/office/powerpoint/2010/main" val="3621376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3903587"/>
          </a:xfrm>
          <a:effectLst>
            <a:outerShdw blurRad="63500" dist="35921" dir="2700000" algn="ctr" rotWithShape="0">
              <a:schemeClr val="tx2">
                <a:alpha val="74998"/>
              </a:schemeClr>
            </a:outerShdw>
          </a:effectLst>
          <a:extLst/>
        </p:spPr>
        <p:txBody>
          <a:bodyPr anchor="t"/>
          <a:lstStyle/>
          <a:p>
            <a:pPr>
              <a:defRPr/>
            </a:pP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May God give you more and more grace and peace as you grow in your knowledge of God and </a:t>
            </a:r>
            <a:r>
              <a:rPr lang="en-US" sz="3600" b="1" dirty="0">
                <a:solidFill>
                  <a:srgbClr val="FFFF00"/>
                </a:solidFill>
                <a:effectLst>
                  <a:glow rad="127000">
                    <a:schemeClr val="tx1"/>
                  </a:glow>
                </a:effectLst>
                <a:latin typeface="Arial" charset="0"/>
                <a:ea typeface="ＭＳ Ｐゴシック" charset="0"/>
                <a:cs typeface="ＭＳ Ｐゴシック" charset="0"/>
              </a:rPr>
              <a:t>Jesus</a:t>
            </a:r>
            <a:r>
              <a:rPr lang="en-US" sz="3600" b="1" dirty="0">
                <a:effectLst>
                  <a:glow rad="127000">
                    <a:schemeClr val="tx1"/>
                  </a:glow>
                </a:effectLst>
                <a:latin typeface="Arial" charset="0"/>
                <a:ea typeface="ＭＳ Ｐゴシック" charset="0"/>
                <a:cs typeface="ＭＳ Ｐゴシック" charset="0"/>
              </a:rPr>
              <a:t> our Lord</a:t>
            </a:r>
            <a:r>
              <a:rPr lang="mr-IN"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(2 Peter 1:2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8844775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278888" cy="6858000"/>
          </a:xfrm>
          <a:prstGeom prst="rect">
            <a:avLst/>
          </a:prstGeom>
        </p:spPr>
      </p:pic>
      <p:sp>
        <p:nvSpPr>
          <p:cNvPr id="5" name="Oval 4"/>
          <p:cNvSpPr>
            <a:spLocks noChangeArrowheads="1"/>
          </p:cNvSpPr>
          <p:nvPr/>
        </p:nvSpPr>
        <p:spPr bwMode="auto">
          <a:xfrm rot="2177326">
            <a:off x="2592786" y="519288"/>
            <a:ext cx="5168957" cy="4718449"/>
          </a:xfrm>
          <a:prstGeom prst="ellipse">
            <a:avLst/>
          </a:prstGeom>
          <a:solidFill>
            <a:srgbClr val="660066">
              <a:alpha val="58823"/>
            </a:srgb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7" name="Oval 6"/>
          <p:cNvSpPr>
            <a:spLocks noChangeArrowheads="1"/>
          </p:cNvSpPr>
          <p:nvPr/>
        </p:nvSpPr>
        <p:spPr bwMode="auto">
          <a:xfrm rot="9274204">
            <a:off x="1454146" y="2613349"/>
            <a:ext cx="5336510" cy="5188097"/>
          </a:xfrm>
          <a:prstGeom prst="ellipse">
            <a:avLst/>
          </a:prstGeom>
          <a:solidFill>
            <a:srgbClr val="008000">
              <a:alpha val="41176"/>
            </a:srgb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8" name="Oval 7"/>
          <p:cNvSpPr>
            <a:spLocks noChangeArrowheads="1"/>
          </p:cNvSpPr>
          <p:nvPr/>
        </p:nvSpPr>
        <p:spPr bwMode="auto">
          <a:xfrm rot="18597337">
            <a:off x="4241931" y="2353951"/>
            <a:ext cx="5212219" cy="5153637"/>
          </a:xfrm>
          <a:prstGeom prst="ellipse">
            <a:avLst/>
          </a:prstGeom>
          <a:solidFill>
            <a:schemeClr val="tx1">
              <a:alpha val="54901"/>
            </a:schemeClr>
          </a:solidFill>
          <a:ln w="76200">
            <a:solidFill>
              <a:schemeClr val="bg1"/>
            </a:solidFill>
            <a:round/>
            <a:headEnd/>
            <a:tailEnd/>
          </a:ln>
        </p:spPr>
        <p:txBody>
          <a:bodyPr lIns="90993" tIns="45499" rIns="90993" bIns="45499"/>
          <a:lstStyle/>
          <a:p>
            <a:pPr defTabSz="454998"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900098" name="Rectangle 2"/>
          <p:cNvSpPr>
            <a:spLocks noGrp="1" noChangeArrowheads="1"/>
          </p:cNvSpPr>
          <p:nvPr>
            <p:ph type="ctrTitle"/>
          </p:nvPr>
        </p:nvSpPr>
        <p:spPr>
          <a:xfrm>
            <a:off x="4270954" y="3338117"/>
            <a:ext cx="2193429" cy="633273"/>
          </a:xfrm>
          <a:effectLst>
            <a:outerShdw blurRad="63500" dist="35921" dir="2700000" algn="ctr" rotWithShape="0">
              <a:schemeClr val="tx2">
                <a:alpha val="74998"/>
              </a:schemeClr>
            </a:outerShdw>
          </a:effectLst>
          <a:extLst/>
        </p:spPr>
        <p:txBody>
          <a:bodyPr anchor="t"/>
          <a:lstStyle/>
          <a:p>
            <a:pPr marL="355600" indent="-355600">
              <a:defRPr/>
            </a:pPr>
            <a:r>
              <a:rPr lang="en-US" sz="2800" b="1" dirty="0">
                <a:effectLst>
                  <a:glow rad="127000">
                    <a:schemeClr val="tx1"/>
                  </a:glow>
                </a:effectLst>
                <a:latin typeface="Arial" charset="0"/>
                <a:ea typeface="ＭＳ Ｐゴシック" charset="0"/>
                <a:cs typeface="ＭＳ Ｐゴシック" charset="0"/>
              </a:rPr>
              <a:t>Lord</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1691680" y="44624"/>
            <a:ext cx="7452320" cy="1080120"/>
          </a:xfrm>
          <a:prstGeom prst="rect">
            <a:avLst/>
          </a:prstGeom>
          <a:gradFill flip="none" rotWithShape="1">
            <a:gsLst>
              <a:gs pos="47000">
                <a:schemeClr val="accent1">
                  <a:lumMod val="50000"/>
                </a:schemeClr>
              </a:gs>
              <a:gs pos="100000">
                <a:schemeClr val="tx1"/>
              </a:gs>
            </a:gsLst>
            <a:path path="rect">
              <a:fillToRect l="50000" t="50000" r="50000" b="50000"/>
            </a:path>
            <a:tileRect/>
          </a:gra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dirty="0">
                <a:solidFill>
                  <a:srgbClr val="FFFFFF"/>
                </a:solidFill>
                <a:effectLst>
                  <a:glow rad="127000">
                    <a:srgbClr val="000000"/>
                  </a:glow>
                </a:effectLst>
                <a:latin typeface="Arial" charset="0"/>
                <a:ea typeface="ＭＳ Ｐゴシック" charset="0"/>
                <a:cs typeface="ＭＳ Ｐゴシック" charset="0"/>
              </a:rPr>
              <a:t>Lord Jesus Christ</a:t>
            </a:r>
          </a:p>
        </p:txBody>
      </p:sp>
      <p:sp>
        <p:nvSpPr>
          <p:cNvPr id="9" name="Rectangle 2"/>
          <p:cNvSpPr txBox="1">
            <a:spLocks noChangeArrowheads="1"/>
          </p:cNvSpPr>
          <p:nvPr/>
        </p:nvSpPr>
        <p:spPr bwMode="auto">
          <a:xfrm>
            <a:off x="4270954" y="378722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Jesus</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0" name="Rectangle 2"/>
          <p:cNvSpPr txBox="1">
            <a:spLocks noChangeArrowheads="1"/>
          </p:cNvSpPr>
          <p:nvPr/>
        </p:nvSpPr>
        <p:spPr bwMode="auto">
          <a:xfrm>
            <a:off x="4270954" y="4236339"/>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Christ</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1" name="Rectangle 2"/>
          <p:cNvSpPr txBox="1">
            <a:spLocks noChangeArrowheads="1"/>
          </p:cNvSpPr>
          <p:nvPr/>
        </p:nvSpPr>
        <p:spPr bwMode="auto">
          <a:xfrm>
            <a:off x="3955765" y="93932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God</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2" name="Rectangle 2"/>
          <p:cNvSpPr txBox="1">
            <a:spLocks noChangeArrowheads="1"/>
          </p:cNvSpPr>
          <p:nvPr/>
        </p:nvSpPr>
        <p:spPr bwMode="auto">
          <a:xfrm>
            <a:off x="2006714" y="4766202"/>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Savior</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3" name="Rectangle 2"/>
          <p:cNvSpPr txBox="1">
            <a:spLocks noChangeArrowheads="1"/>
          </p:cNvSpPr>
          <p:nvPr/>
        </p:nvSpPr>
        <p:spPr bwMode="auto">
          <a:xfrm>
            <a:off x="7005696" y="4449566"/>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King</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4" name="Rectangle 2"/>
          <p:cNvSpPr txBox="1">
            <a:spLocks noChangeArrowheads="1"/>
          </p:cNvSpPr>
          <p:nvPr/>
        </p:nvSpPr>
        <p:spPr bwMode="auto">
          <a:xfrm>
            <a:off x="3955765" y="139644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Deity</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5" name="Rectangle 2"/>
          <p:cNvSpPr txBox="1">
            <a:spLocks noChangeArrowheads="1"/>
          </p:cNvSpPr>
          <p:nvPr/>
        </p:nvSpPr>
        <p:spPr bwMode="auto">
          <a:xfrm>
            <a:off x="2006714" y="5218328"/>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Joshua</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6" name="Rectangle 2"/>
          <p:cNvSpPr txBox="1">
            <a:spLocks noChangeArrowheads="1"/>
          </p:cNvSpPr>
          <p:nvPr/>
        </p:nvSpPr>
        <p:spPr bwMode="auto">
          <a:xfrm>
            <a:off x="7005696" y="4901691"/>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Messiah</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7" name="Rectangle 2"/>
          <p:cNvSpPr txBox="1">
            <a:spLocks noChangeArrowheads="1"/>
          </p:cNvSpPr>
          <p:nvPr/>
        </p:nvSpPr>
        <p:spPr bwMode="auto">
          <a:xfrm>
            <a:off x="3955766" y="183726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Master</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8" name="Rectangle 2"/>
          <p:cNvSpPr txBox="1">
            <a:spLocks noChangeArrowheads="1"/>
          </p:cNvSpPr>
          <p:nvPr/>
        </p:nvSpPr>
        <p:spPr bwMode="auto">
          <a:xfrm>
            <a:off x="2006715" y="5659144"/>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Lamb</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
        <p:nvSpPr>
          <p:cNvPr id="19" name="Rectangle 2"/>
          <p:cNvSpPr txBox="1">
            <a:spLocks noChangeArrowheads="1"/>
          </p:cNvSpPr>
          <p:nvPr/>
        </p:nvSpPr>
        <p:spPr bwMode="auto">
          <a:xfrm>
            <a:off x="7005697" y="5342507"/>
            <a:ext cx="2193429" cy="63327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55600" indent="-355600">
              <a:defRPr/>
            </a:pPr>
            <a:r>
              <a:rPr lang="en-US" sz="2800" b="1" dirty="0">
                <a:effectLst>
                  <a:glow rad="127000">
                    <a:schemeClr val="tx1"/>
                  </a:glow>
                </a:effectLst>
                <a:latin typeface="Arial" charset="0"/>
                <a:ea typeface="ＭＳ Ｐゴシック" charset="0"/>
                <a:cs typeface="ＭＳ Ｐゴシック" charset="0"/>
              </a:rPr>
              <a:t>Lion</a:t>
            </a:r>
            <a:endParaRPr lang="en-US" sz="2500" b="1" dirty="0">
              <a:solidFill>
                <a:srgbClr val="FFFF00"/>
              </a:solidFill>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826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00098"/>
                                        </p:tgtEl>
                                        <p:attrNameLst>
                                          <p:attrName>style.visibility</p:attrName>
                                        </p:attrNameLst>
                                      </p:cBhvr>
                                      <p:to>
                                        <p:strVal val="visible"/>
                                      </p:to>
                                    </p:set>
                                    <p:anim calcmode="lin" valueType="num">
                                      <p:cBhvr>
                                        <p:cTn id="13" dur="500" fill="hold"/>
                                        <p:tgtEl>
                                          <p:spTgt spid="900098"/>
                                        </p:tgtEl>
                                        <p:attrNameLst>
                                          <p:attrName>ppt_w</p:attrName>
                                        </p:attrNameLst>
                                      </p:cBhvr>
                                      <p:tavLst>
                                        <p:tav tm="0">
                                          <p:val>
                                            <p:fltVal val="0"/>
                                          </p:val>
                                        </p:tav>
                                        <p:tav tm="100000">
                                          <p:val>
                                            <p:strVal val="#ppt_w"/>
                                          </p:val>
                                        </p:tav>
                                      </p:tavLst>
                                    </p:anim>
                                    <p:anim calcmode="lin" valueType="num">
                                      <p:cBhvr>
                                        <p:cTn id="14" dur="500" fill="hold"/>
                                        <p:tgtEl>
                                          <p:spTgt spid="900098"/>
                                        </p:tgtEl>
                                        <p:attrNameLst>
                                          <p:attrName>ppt_h</p:attrName>
                                        </p:attrNameLst>
                                      </p:cBhvr>
                                      <p:tavLst>
                                        <p:tav tm="0">
                                          <p:val>
                                            <p:fltVal val="0"/>
                                          </p:val>
                                        </p:tav>
                                        <p:tav tm="100000">
                                          <p:val>
                                            <p:strVal val="#ppt_h"/>
                                          </p:val>
                                        </p:tav>
                                      </p:tavLst>
                                    </p:anim>
                                    <p:animEffect transition="in" filter="fade">
                                      <p:cBhvr>
                                        <p:cTn id="15" dur="500"/>
                                        <p:tgtEl>
                                          <p:spTgt spid="90009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Effect transition="in" filter="fad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00098" grpId="0"/>
      <p:bldP spid="9" grpId="0"/>
      <p:bldP spid="10"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533400" y="-1139825"/>
            <a:ext cx="8229600" cy="1139825"/>
          </a:xfrm>
        </p:spPr>
        <p:txBody>
          <a:bodyPr/>
          <a:lstStyle/>
          <a:p>
            <a:pPr eaLnBrk="1" hangingPunct="1">
              <a:defRPr/>
            </a:pPr>
            <a:r>
              <a:rPr lang="en-US">
                <a:solidFill>
                  <a:schemeClr val="bg1"/>
                </a:solidFill>
                <a:effectLst>
                  <a:outerShdw blurRad="38100" dist="38100" dir="2700000" algn="tl">
                    <a:srgbClr val="FFFFFF"/>
                  </a:outerShdw>
                </a:effectLst>
                <a:latin typeface="Arial" charset="0"/>
                <a:ea typeface="ＭＳ Ｐゴシック" charset="0"/>
                <a:cs typeface="ＭＳ Ｐゴシック" charset="0"/>
              </a:rPr>
              <a:t>Black</a:t>
            </a:r>
            <a:endParaRPr lang="en-US">
              <a:effectLst>
                <a:outerShdw blurRad="38100" dist="38100" dir="2700000" algn="tl">
                  <a:srgbClr val="000000"/>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534078983"/>
      </p:ext>
    </p:extLst>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Christology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57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2 jesus holding 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2754"/>
            <a:ext cx="9144000" cy="6805246"/>
          </a:xfrm>
          <a:prstGeom prst="rect">
            <a:avLst/>
          </a:prstGeom>
        </p:spPr>
      </p:pic>
      <p:sp>
        <p:nvSpPr>
          <p:cNvPr id="1433602" name="Rectangle 5"/>
          <p:cNvSpPr>
            <a:spLocks noGrp="1" noChangeArrowheads="1"/>
          </p:cNvSpPr>
          <p:nvPr>
            <p:ph type="title"/>
          </p:nvPr>
        </p:nvSpPr>
        <p:spPr>
          <a:xfrm>
            <a:off x="457200" y="52754"/>
            <a:ext cx="8229600" cy="877144"/>
          </a:xfrm>
        </p:spPr>
        <p:txBody>
          <a:bodyPr/>
          <a:lstStyle/>
          <a:p>
            <a:r>
              <a:rPr lang="en-US" sz="6000" b="1" dirty="0">
                <a:solidFill>
                  <a:schemeClr val="bg1"/>
                </a:solidFill>
                <a:latin typeface="Arial" panose="020B0604020202020204" pitchFamily="34" charset="0"/>
                <a:ea typeface="ＭＳ Ｐゴシック" charset="0"/>
                <a:cs typeface="Arial" panose="020B0604020202020204" pitchFamily="34" charset="0"/>
              </a:rPr>
              <a:t>Jesus is Creator!</a:t>
            </a:r>
          </a:p>
        </p:txBody>
      </p:sp>
    </p:spTree>
    <p:extLst>
      <p:ext uri="{BB962C8B-B14F-4D97-AF65-F5344CB8AC3E}">
        <p14:creationId xmlns:p14="http://schemas.microsoft.com/office/powerpoint/2010/main" val="272679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62146" name="Rectangle 2"/>
          <p:cNvSpPr>
            <a:spLocks noChangeArrowheads="1"/>
          </p:cNvSpPr>
          <p:nvPr/>
        </p:nvSpPr>
        <p:spPr bwMode="auto">
          <a:xfrm>
            <a:off x="3535363" y="6645275"/>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621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62148" name="Text Box 4"/>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FFA27C"/>
              </a:buClr>
            </a:pPr>
            <a:r>
              <a:rPr lang="en-GB" sz="1800">
                <a:solidFill>
                  <a:srgbClr val="FFA27C"/>
                </a:solidFill>
                <a:latin typeface="Comic Sans MS" charset="0"/>
                <a:ea typeface="MS Gothic" charset="0"/>
                <a:cs typeface="MS Gothic" charset="0"/>
              </a:rPr>
              <a:t> </a:t>
            </a:r>
          </a:p>
        </p:txBody>
      </p:sp>
      <p:sp>
        <p:nvSpPr>
          <p:cNvPr id="262149" name="Text Box 5"/>
          <p:cNvSpPr txBox="1">
            <a:spLocks noChangeArrowheads="1"/>
          </p:cNvSpPr>
          <p:nvPr/>
        </p:nvSpPr>
        <p:spPr bwMode="auto">
          <a:xfrm>
            <a:off x="1292225" y="1481138"/>
            <a:ext cx="578643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0" name="Text Box 6"/>
          <p:cNvSpPr txBox="1">
            <a:spLocks noChangeArrowheads="1"/>
          </p:cNvSpPr>
          <p:nvPr/>
        </p:nvSpPr>
        <p:spPr bwMode="auto">
          <a:xfrm>
            <a:off x="1030288" y="893763"/>
            <a:ext cx="71643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800"/>
              </a:spcBef>
              <a:spcAft>
                <a:spcPct val="0"/>
              </a:spcAft>
              <a:buClr>
                <a:srgbClr val="FFFF00"/>
              </a:buClr>
            </a:pPr>
            <a:r>
              <a:rPr lang="en-GB" sz="2900" b="1" i="1">
                <a:solidFill>
                  <a:srgbClr val="FFFF00"/>
                </a:solidFill>
                <a:latin typeface="Comic Sans MS" charset="0"/>
                <a:ea typeface="MS Gothic" charset="0"/>
                <a:cs typeface="MS Gothic" charset="0"/>
              </a:rPr>
              <a:t>CHAPTER 1: </a:t>
            </a:r>
            <a:r>
              <a:rPr lang="en-GB" sz="2900" b="1" i="1" u="sng">
                <a:solidFill>
                  <a:srgbClr val="08F2EE"/>
                </a:solidFill>
                <a:latin typeface="Comic Sans MS" charset="0"/>
                <a:ea typeface="MS Gothic" charset="0"/>
                <a:cs typeface="MS Gothic" charset="0"/>
              </a:rPr>
              <a:t>6 GREAT TRUTHS</a:t>
            </a:r>
            <a:r>
              <a:rPr lang="en-GB" sz="2900" b="1" i="1">
                <a:solidFill>
                  <a:srgbClr val="FFFF00"/>
                </a:solidFill>
                <a:latin typeface="Comic Sans MS" charset="0"/>
                <a:ea typeface="MS Gothic" charset="0"/>
                <a:cs typeface="MS Gothic" charset="0"/>
              </a:rPr>
              <a:t> OF</a:t>
            </a:r>
          </a:p>
        </p:txBody>
      </p:sp>
      <p:sp>
        <p:nvSpPr>
          <p:cNvPr id="262151" name="Text Box 7"/>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2" name="Text Box 8"/>
          <p:cNvSpPr txBox="1">
            <a:spLocks noChangeArrowheads="1"/>
          </p:cNvSpPr>
          <p:nvPr/>
        </p:nvSpPr>
        <p:spPr bwMode="auto">
          <a:xfrm>
            <a:off x="8342313" y="6454775"/>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3" name="AutoShape 9"/>
          <p:cNvSpPr>
            <a:spLocks noChangeArrowheads="1"/>
          </p:cNvSpPr>
          <p:nvPr/>
        </p:nvSpPr>
        <p:spPr bwMode="auto">
          <a:xfrm>
            <a:off x="4752975" y="3543300"/>
            <a:ext cx="3001963" cy="2487613"/>
          </a:xfrm>
          <a:prstGeom prst="roundRect">
            <a:avLst>
              <a:gd name="adj" fmla="val 16667"/>
            </a:avLst>
          </a:prstGeom>
          <a:gradFill rotWithShape="0">
            <a:gsLst>
              <a:gs pos="0">
                <a:srgbClr val="0000FF"/>
              </a:gs>
              <a:gs pos="50000">
                <a:srgbClr val="000000"/>
              </a:gs>
              <a:gs pos="100000">
                <a:srgbClr val="0000FF"/>
              </a:gs>
            </a:gsLst>
            <a:lin ang="18900000" scaled="1"/>
          </a:gradFill>
          <a:ln w="76320">
            <a:solidFill>
              <a:srgbClr val="FC0128"/>
            </a:solidFill>
            <a:miter lim="800000"/>
            <a:headEnd/>
            <a:tailEnd/>
          </a:ln>
        </p:spPr>
        <p:txBody>
          <a:bodyPr wrap="none" lIns="82048" tIns="41025" rIns="82048" bIns="41025" anchor="ctr"/>
          <a:lstStyle/>
          <a:p>
            <a:pPr defTabSz="914400" fontAlgn="base">
              <a:spcBef>
                <a:spcPct val="0"/>
              </a:spcBef>
              <a:spcAft>
                <a:spcPct val="0"/>
              </a:spcAft>
            </a:pPr>
            <a:endParaRPr lang="en-US" sz="2400">
              <a:solidFill>
                <a:srgbClr val="000000"/>
              </a:solidFill>
              <a:latin typeface="Times New Roman" charset="0"/>
              <a:ea typeface="MS Gothic" charset="0"/>
              <a:cs typeface="MS Gothic" charset="0"/>
            </a:endParaRPr>
          </a:p>
        </p:txBody>
      </p:sp>
      <p:sp>
        <p:nvSpPr>
          <p:cNvPr id="27658" name="Text Box 10"/>
          <p:cNvSpPr txBox="1">
            <a:spLocks noChangeArrowheads="1"/>
          </p:cNvSpPr>
          <p:nvPr/>
        </p:nvSpPr>
        <p:spPr bwMode="auto">
          <a:xfrm>
            <a:off x="4756150" y="3625850"/>
            <a:ext cx="2936875"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575"/>
              </a:spcBef>
              <a:spcAft>
                <a:spcPct val="0"/>
              </a:spcAft>
              <a:buClr>
                <a:srgbClr val="FFFFFF"/>
              </a:buClr>
            </a:pPr>
            <a:r>
              <a:rPr lang="en-GB" sz="2500" b="1" dirty="0">
                <a:solidFill>
                  <a:srgbClr val="FFFFFF"/>
                </a:solidFill>
                <a:latin typeface="Helvetica" charset="0"/>
                <a:ea typeface="MS Gothic" charset="0"/>
                <a:cs typeface="MS Gothic" charset="0"/>
              </a:rPr>
              <a:t>"Through him all things were made; without him nothing was made that has been made."</a:t>
            </a:r>
          </a:p>
        </p:txBody>
      </p:sp>
      <p:sp>
        <p:nvSpPr>
          <p:cNvPr id="262155" name="Text Box 11"/>
          <p:cNvSpPr txBox="1">
            <a:spLocks noChangeArrowheads="1"/>
          </p:cNvSpPr>
          <p:nvPr/>
        </p:nvSpPr>
        <p:spPr bwMode="auto">
          <a:xfrm>
            <a:off x="8588375" y="6078538"/>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endParaRPr lang="en-US">
              <a:solidFill>
                <a:srgbClr val="000000"/>
              </a:solidFill>
              <a:ea typeface="MS Gothic" charset="0"/>
              <a:cs typeface="MS Gothic" charset="0"/>
            </a:endParaRPr>
          </a:p>
        </p:txBody>
      </p:sp>
      <p:sp>
        <p:nvSpPr>
          <p:cNvPr id="262156" name="Text Box 12"/>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563"/>
              </a:spcBef>
              <a:spcAft>
                <a:spcPct val="0"/>
              </a:spcAft>
              <a:buClr>
                <a:srgbClr val="FFFFFF"/>
              </a:buClr>
            </a:pPr>
            <a:r>
              <a:rPr lang="en-GB" sz="900" b="1">
                <a:solidFill>
                  <a:srgbClr val="FFFFFF"/>
                </a:solidFill>
                <a:latin typeface="Comic Sans MS" charset="0"/>
                <a:ea typeface="MS Gothic" charset="0"/>
                <a:cs typeface="MS Gothic" charset="0"/>
              </a:rPr>
              <a:t>25</a:t>
            </a:r>
          </a:p>
        </p:txBody>
      </p:sp>
      <p:sp>
        <p:nvSpPr>
          <p:cNvPr id="262157" name="Text Box 13"/>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900"/>
              </a:spcBef>
              <a:spcAft>
                <a:spcPct val="0"/>
              </a:spcAft>
              <a:buClr>
                <a:srgbClr val="FFFFFF"/>
              </a:buClr>
            </a:pPr>
            <a:r>
              <a:rPr lang="en-GB" sz="1400" b="1">
                <a:solidFill>
                  <a:srgbClr val="FFFFFF"/>
                </a:solidFill>
                <a:latin typeface="Comic Sans MS" charset="0"/>
                <a:ea typeface="MS Gothic" charset="0"/>
                <a:cs typeface="MS Gothic" charset="0"/>
              </a:rPr>
              <a:t>1</a:t>
            </a:r>
          </a:p>
        </p:txBody>
      </p:sp>
      <p:sp>
        <p:nvSpPr>
          <p:cNvPr id="262158" name="Text Box 14"/>
          <p:cNvSpPr txBox="1">
            <a:spLocks noChangeArrowheads="1"/>
          </p:cNvSpPr>
          <p:nvPr/>
        </p:nvSpPr>
        <p:spPr bwMode="auto">
          <a:xfrm>
            <a:off x="1022350" y="225425"/>
            <a:ext cx="7337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800"/>
              </a:spcBef>
              <a:spcAft>
                <a:spcPct val="0"/>
              </a:spcAft>
              <a:buClr>
                <a:srgbClr val="FAFD00"/>
              </a:buClr>
            </a:pPr>
            <a:r>
              <a:rPr lang="en-GB" sz="2900" b="1">
                <a:solidFill>
                  <a:srgbClr val="FAFD00"/>
                </a:solidFill>
                <a:latin typeface="Comic Sans MS" charset="0"/>
                <a:ea typeface="MS Gothic" charset="0"/>
                <a:cs typeface="MS Gothic" charset="0"/>
              </a:rPr>
              <a:t>JOHN: SUMMING UP THE MESSAGE</a:t>
            </a:r>
          </a:p>
        </p:txBody>
      </p:sp>
      <p:sp>
        <p:nvSpPr>
          <p:cNvPr id="262159" name="Text Box 15"/>
          <p:cNvSpPr txBox="1">
            <a:spLocks noChangeArrowheads="1"/>
          </p:cNvSpPr>
          <p:nvPr/>
        </p:nvSpPr>
        <p:spPr bwMode="auto">
          <a:xfrm>
            <a:off x="1133475" y="1736725"/>
            <a:ext cx="3733800"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1:</a:t>
            </a:r>
            <a:r>
              <a:rPr lang="en-GB" sz="1800" b="1">
                <a:solidFill>
                  <a:srgbClr val="FFFF00"/>
                </a:solidFill>
                <a:latin typeface="Comic Sans MS" charset="0"/>
                <a:ea typeface="MS Gothic" charset="0"/>
                <a:cs typeface="MS Gothic" charset="0"/>
              </a:rPr>
              <a:t>                          The Pre-existent One</a:t>
            </a:r>
          </a:p>
          <a:p>
            <a:pPr algn="ctr" defTabSz="914400" eaLnBrk="1" fontAlgn="base" hangingPunct="1">
              <a:spcBef>
                <a:spcPts val="1125"/>
              </a:spcBef>
              <a:spcAft>
                <a:spcPct val="0"/>
              </a:spcAft>
              <a:buClr>
                <a:srgbClr val="FFFF00"/>
              </a:buClr>
            </a:pPr>
            <a:r>
              <a:rPr lang="en-GB" sz="1800" b="1">
                <a:solidFill>
                  <a:srgbClr val="FFFF00"/>
                </a:solidFill>
                <a:latin typeface="Comic Sans MS" charset="0"/>
                <a:ea typeface="MS Gothic" charset="0"/>
                <a:cs typeface="MS Gothic" charset="0"/>
              </a:rPr>
              <a:t>A Distinct Person </a:t>
            </a:r>
          </a:p>
          <a:p>
            <a:pPr algn="ctr" defTabSz="914400" eaLnBrk="1" fontAlgn="base" hangingPunct="1">
              <a:spcBef>
                <a:spcPts val="1125"/>
              </a:spcBef>
              <a:spcAft>
                <a:spcPct val="0"/>
              </a:spcAft>
              <a:buClr>
                <a:srgbClr val="FFFF00"/>
              </a:buClr>
            </a:pPr>
            <a:r>
              <a:rPr lang="en-GB" sz="1800" b="1">
                <a:solidFill>
                  <a:srgbClr val="FFFF00"/>
                </a:solidFill>
                <a:latin typeface="Comic Sans MS" charset="0"/>
                <a:ea typeface="MS Gothic" charset="0"/>
                <a:cs typeface="MS Gothic" charset="0"/>
              </a:rPr>
              <a:t>He Was and IS God</a:t>
            </a:r>
          </a:p>
        </p:txBody>
      </p:sp>
      <p:sp>
        <p:nvSpPr>
          <p:cNvPr id="262160" name="Text Box 16"/>
          <p:cNvSpPr txBox="1">
            <a:spLocks noChangeArrowheads="1"/>
          </p:cNvSpPr>
          <p:nvPr/>
        </p:nvSpPr>
        <p:spPr bwMode="auto">
          <a:xfrm>
            <a:off x="973138" y="3459163"/>
            <a:ext cx="4095750"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2:</a:t>
            </a:r>
            <a:r>
              <a:rPr lang="en-GB" sz="1800" b="1">
                <a:solidFill>
                  <a:srgbClr val="FFFF00"/>
                </a:solidFill>
                <a:latin typeface="Comic Sans MS" charset="0"/>
                <a:ea typeface="MS Gothic" charset="0"/>
                <a:cs typeface="MS Gothic" charset="0"/>
              </a:rPr>
              <a:t>                       Eternally Co-existent</a:t>
            </a:r>
          </a:p>
        </p:txBody>
      </p:sp>
      <p:sp>
        <p:nvSpPr>
          <p:cNvPr id="262161" name="Text Box 17"/>
          <p:cNvSpPr txBox="1">
            <a:spLocks noChangeArrowheads="1"/>
          </p:cNvSpPr>
          <p:nvPr/>
        </p:nvSpPr>
        <p:spPr bwMode="auto">
          <a:xfrm>
            <a:off x="752475" y="4435475"/>
            <a:ext cx="4494213"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1125"/>
              </a:spcBef>
              <a:spcAft>
                <a:spcPct val="0"/>
              </a:spcAft>
              <a:buClr>
                <a:srgbClr val="618FFD"/>
              </a:buClr>
            </a:pPr>
            <a:r>
              <a:rPr lang="en-GB" sz="1800" b="1">
                <a:solidFill>
                  <a:srgbClr val="618FFD"/>
                </a:solidFill>
                <a:latin typeface="Comic Sans MS" charset="0"/>
                <a:ea typeface="MS Gothic" charset="0"/>
                <a:cs typeface="MS Gothic" charset="0"/>
              </a:rPr>
              <a:t>VERSE 3:</a:t>
            </a:r>
            <a:r>
              <a:rPr lang="en-GB" sz="1800" b="1">
                <a:solidFill>
                  <a:srgbClr val="FFFF00"/>
                </a:solidFill>
                <a:latin typeface="Comic Sans MS" charset="0"/>
                <a:ea typeface="MS Gothic" charset="0"/>
                <a:cs typeface="MS Gothic" charset="0"/>
              </a:rPr>
              <a:t>                             Creator of the Universe        </a:t>
            </a:r>
          </a:p>
        </p:txBody>
      </p:sp>
      <p:sp>
        <p:nvSpPr>
          <p:cNvPr id="262162" name="Text Box 18"/>
          <p:cNvSpPr txBox="1">
            <a:spLocks noChangeArrowheads="1"/>
          </p:cNvSpPr>
          <p:nvPr/>
        </p:nvSpPr>
        <p:spPr bwMode="auto">
          <a:xfrm>
            <a:off x="4543425" y="1573213"/>
            <a:ext cx="3232150" cy="172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defTabSz="914400" eaLnBrk="1" fontAlgn="base" hangingPunct="1">
              <a:spcBef>
                <a:spcPts val="3363"/>
              </a:spcBef>
              <a:spcAft>
                <a:spcPct val="0"/>
              </a:spcAft>
              <a:buClr>
                <a:srgbClr val="FFFF00"/>
              </a:buClr>
            </a:pPr>
            <a:r>
              <a:rPr lang="en-GB" sz="5400" b="1">
                <a:solidFill>
                  <a:srgbClr val="FFFF00"/>
                </a:solidFill>
                <a:latin typeface="Arial" charset="0"/>
                <a:ea typeface="MS Gothic" charset="0"/>
                <a:cs typeface="MS Gothic" charset="0"/>
              </a:rPr>
              <a:t>JESUS CHRIST!</a:t>
            </a:r>
          </a:p>
        </p:txBody>
      </p:sp>
      <p:sp>
        <p:nvSpPr>
          <p:cNvPr id="262163" name="Title 19"/>
          <p:cNvSpPr>
            <a:spLocks noGrp="1"/>
          </p:cNvSpPr>
          <p:nvPr>
            <p:ph type="title" idx="4294967295"/>
          </p:nvPr>
        </p:nvSpPr>
        <p:spPr bwMode="auto">
          <a:xfrm>
            <a:off x="2672862" y="6172200"/>
            <a:ext cx="3828422" cy="600012"/>
          </a:xfrm>
          <a:prstGeom prst="rect">
            <a:avLst/>
          </a:prstGeom>
          <a:solidFill>
            <a:schemeClr val="tx2"/>
          </a:solidFill>
          <a:ln w="28575">
            <a:solidFill>
              <a:schemeClr val="accent3"/>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0756" tIns="41993" rIns="80756" bIns="41993">
            <a:spAutoFit/>
          </a:bodyPr>
          <a:lstStyle/>
          <a:p>
            <a:pPr defTabSz="914400" eaLnBrk="1" hangingPunct="1">
              <a:spcBef>
                <a:spcPts val="1575"/>
              </a:spcBef>
              <a:buClr>
                <a:srgbClr val="FFFF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US" sz="3600" b="1" kern="1200" dirty="0">
                <a:solidFill>
                  <a:srgbClr val="FFFFFF"/>
                </a:solidFill>
                <a:latin typeface="Helvetica" charset="0"/>
                <a:ea typeface="MS Gothic" charset="0"/>
              </a:rPr>
              <a:t>John 1:3</a:t>
            </a:r>
          </a:p>
        </p:txBody>
      </p:sp>
    </p:spTree>
    <p:extLst>
      <p:ext uri="{BB962C8B-B14F-4D97-AF65-F5344CB8AC3E}">
        <p14:creationId xmlns:p14="http://schemas.microsoft.com/office/powerpoint/2010/main" val="17966044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3" name="Picture 5" descr="John 1.3 jesus creating_ada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2"/>
          <p:cNvSpPr>
            <a:spLocks noGrp="1" noChangeArrowheads="1"/>
          </p:cNvSpPr>
          <p:nvPr>
            <p:ph type="title"/>
          </p:nvPr>
        </p:nvSpPr>
        <p:spPr>
          <a:xfrm>
            <a:off x="0" y="0"/>
            <a:ext cx="2895600" cy="4648200"/>
          </a:xfrm>
          <a:effectLst/>
        </p:spPr>
        <p:txBody>
          <a:bodyPr/>
          <a:lstStyle/>
          <a:p>
            <a:pPr eaLnBrk="1" hangingPunct="1">
              <a:defRPr/>
            </a:pPr>
            <a:r>
              <a:rPr lang="en-US" sz="4000" dirty="0">
                <a:solidFill>
                  <a:schemeClr val="bg1"/>
                </a:solidFill>
                <a:effectLst>
                  <a:outerShdw blurRad="50800" dist="38100" dir="2700000" algn="tl" rotWithShape="0">
                    <a:srgbClr val="000000">
                      <a:alpha val="95000"/>
                    </a:srgbClr>
                  </a:outerShdw>
                </a:effectLst>
                <a:latin typeface="Arial" charset="0"/>
                <a:cs typeface="Arial" charset="0"/>
              </a:rPr>
              <a:t>Jesus </a:t>
            </a:r>
            <a:r>
              <a:rPr lang="en-US" sz="4000" dirty="0">
                <a:effectLst>
                  <a:outerShdw blurRad="50800" dist="38100" dir="2700000" algn="tl" rotWithShape="0">
                    <a:srgbClr val="000000">
                      <a:alpha val="95000"/>
                    </a:srgbClr>
                  </a:outerShdw>
                </a:effectLst>
                <a:latin typeface="Arial" charset="0"/>
                <a:cs typeface="Arial" charset="0"/>
              </a:rPr>
              <a:t>formed </a:t>
            </a:r>
            <a:r>
              <a:rPr lang="en-US" sz="4000" dirty="0">
                <a:solidFill>
                  <a:schemeClr val="bg1"/>
                </a:solidFill>
                <a:effectLst>
                  <a:outerShdw blurRad="50800" dist="38100" dir="2700000" algn="tl" rotWithShape="0">
                    <a:srgbClr val="000000">
                      <a:alpha val="95000"/>
                    </a:srgbClr>
                  </a:outerShdw>
                </a:effectLst>
                <a:latin typeface="Arial" charset="0"/>
                <a:cs typeface="Arial" charset="0"/>
              </a:rPr>
              <a:t>Adam from the dust (John 1:3; Gen. 2:7).</a:t>
            </a:r>
          </a:p>
        </p:txBody>
      </p:sp>
    </p:spTree>
    <p:extLst>
      <p:ext uri="{BB962C8B-B14F-4D97-AF65-F5344CB8AC3E}">
        <p14:creationId xmlns:p14="http://schemas.microsoft.com/office/powerpoint/2010/main" val="283665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4" descr="Jesus Creator-Adam Ev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217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953000" y="3124200"/>
            <a:ext cx="4114800" cy="3581400"/>
          </a:xfrm>
          <a:effectLst/>
        </p:spPr>
        <p:txBody>
          <a:bodyPr/>
          <a:lstStyle/>
          <a:p>
            <a:pPr eaLnBrk="1" hangingPunct="1">
              <a:defRPr/>
            </a:pPr>
            <a:r>
              <a:rPr lang="en-US" sz="4000">
                <a:solidFill>
                  <a:schemeClr val="bg1"/>
                </a:solidFill>
                <a:effectLst>
                  <a:outerShdw blurRad="50800" dist="38100" dir="2700000" algn="tl" rotWithShape="0">
                    <a:srgbClr val="000000">
                      <a:alpha val="95000"/>
                    </a:srgbClr>
                  </a:outerShdw>
                </a:effectLst>
                <a:latin typeface="Arial" charset="0"/>
                <a:cs typeface="Arial" charset="0"/>
              </a:rPr>
              <a:t>Jesus Created Adam and Eve (John 1:3; Gen. 2:21-23)</a:t>
            </a:r>
          </a:p>
        </p:txBody>
      </p:sp>
    </p:spTree>
    <p:extLst>
      <p:ext uri="{BB962C8B-B14F-4D97-AF65-F5344CB8AC3E}">
        <p14:creationId xmlns:p14="http://schemas.microsoft.com/office/powerpoint/2010/main" val="185771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143000"/>
          </a:xfrm>
        </p:spPr>
        <p:txBody>
          <a:bodyPr/>
          <a:lstStyle/>
          <a:p>
            <a:pPr algn="l">
              <a:defRPr/>
            </a:pPr>
            <a:r>
              <a:rPr lang="en-US" sz="5400" dirty="0">
                <a:solidFill>
                  <a:srgbClr val="FFFFFF"/>
                </a:solidFill>
                <a:effectLst>
                  <a:outerShdw blurRad="38100" dist="38100" dir="2700000" algn="tl">
                    <a:srgbClr val="800000"/>
                  </a:outerShdw>
                </a:effectLst>
                <a:latin typeface="Arial" charset="0"/>
                <a:ea typeface="ＭＳ Ｐゴシック" charset="0"/>
                <a:cs typeface="Arial" charset="0"/>
              </a:rPr>
              <a:t>John 6–8</a:t>
            </a:r>
          </a:p>
        </p:txBody>
      </p:sp>
      <p:sp>
        <p:nvSpPr>
          <p:cNvPr id="5" name="Text Placeholder 2"/>
          <p:cNvSpPr txBox="1">
            <a:spLocks/>
          </p:cNvSpPr>
          <p:nvPr/>
        </p:nvSpPr>
        <p:spPr bwMode="auto">
          <a:xfrm>
            <a:off x="2286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Bread</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6</a:t>
            </a:r>
          </a:p>
        </p:txBody>
      </p:sp>
      <p:sp>
        <p:nvSpPr>
          <p:cNvPr id="4" name="Text Placeholder 2"/>
          <p:cNvSpPr txBox="1">
            <a:spLocks/>
          </p:cNvSpPr>
          <p:nvPr/>
        </p:nvSpPr>
        <p:spPr bwMode="auto">
          <a:xfrm>
            <a:off x="31242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Water</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7</a:t>
            </a:r>
          </a:p>
        </p:txBody>
      </p:sp>
      <p:sp>
        <p:nvSpPr>
          <p:cNvPr id="6" name="Text Placeholder 2"/>
          <p:cNvSpPr txBox="1">
            <a:spLocks/>
          </p:cNvSpPr>
          <p:nvPr/>
        </p:nvSpPr>
        <p:spPr bwMode="auto">
          <a:xfrm>
            <a:off x="6096000" y="4343400"/>
            <a:ext cx="2590800" cy="1676400"/>
          </a:xfrm>
          <a:prstGeom prst="rect">
            <a:avLst/>
          </a:prstGeom>
          <a:noFill/>
          <a:ln w="9525">
            <a:noFill/>
            <a:miter lim="800000"/>
            <a:headEnd/>
            <a:tailEnd/>
          </a:ln>
        </p:spPr>
        <p:txBody>
          <a:bodyPr lIns="92075" tIns="46037" rIns="92075" bIns="46037"/>
          <a:lstStyle/>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Light</a:t>
            </a:r>
          </a:p>
          <a:p>
            <a:pPr marL="342900" indent="-342900" algn="ctr" defTabSz="914400" eaLnBrk="0" fontAlgn="base" hangingPunct="0">
              <a:spcBef>
                <a:spcPct val="20000"/>
              </a:spcBef>
              <a:spcAft>
                <a:spcPct val="0"/>
              </a:spcAft>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8</a:t>
            </a:r>
          </a:p>
        </p:txBody>
      </p:sp>
      <p:pic>
        <p:nvPicPr>
          <p:cNvPr id="7" name="Picture 6" descr="bre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2260600"/>
            <a:ext cx="2781300"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water_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95600" y="1219200"/>
            <a:ext cx="2868613"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light over ocean.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381000"/>
            <a:ext cx="3505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6788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8130" name="Picture 4" descr="8.19 Pharisee close u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6"/>
          <p:cNvSpPr>
            <a:spLocks noGrp="1" noChangeArrowheads="1"/>
          </p:cNvSpPr>
          <p:nvPr>
            <p:ph type="title"/>
          </p:nvPr>
        </p:nvSpPr>
        <p:spPr>
          <a:xfrm rot="20766900">
            <a:off x="1266825" y="4670425"/>
            <a:ext cx="7889875" cy="1490663"/>
          </a:xfrm>
        </p:spPr>
        <p:txBody>
          <a:bodyPr/>
          <a:lstStyle/>
          <a:p>
            <a:pPr eaLnBrk="1" hangingPunct="1">
              <a:defRPr/>
            </a:pPr>
            <a:r>
              <a:rPr lang="en-US" sz="8000">
                <a:solidFill>
                  <a:srgbClr val="FFFFFF"/>
                </a:solidFill>
                <a:effectLst>
                  <a:outerShdw blurRad="38100" dist="38100" dir="2700000" algn="tl">
                    <a:srgbClr val="000000"/>
                  </a:outerShdw>
                </a:effectLst>
                <a:latin typeface="Arial" charset="0"/>
                <a:ea typeface="ＭＳ Ｐゴシック" charset="0"/>
              </a:rPr>
              <a:t>Who are you?!</a:t>
            </a:r>
          </a:p>
        </p:txBody>
      </p:sp>
      <p:sp>
        <p:nvSpPr>
          <p:cNvPr id="48132" name="Rectangle 5"/>
          <p:cNvSpPr>
            <a:spLocks noChangeArrowheads="1"/>
          </p:cNvSpPr>
          <p:nvPr/>
        </p:nvSpPr>
        <p:spPr bwMode="auto">
          <a:xfrm>
            <a:off x="6019800" y="5943600"/>
            <a:ext cx="3124200" cy="711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lstStyle/>
          <a:p>
            <a:pPr algn="ctr" defTabSz="914400" fontAlgn="base">
              <a:lnSpc>
                <a:spcPct val="90000"/>
              </a:lnSpc>
              <a:spcBef>
                <a:spcPct val="20000"/>
              </a:spcBef>
              <a:spcAft>
                <a:spcPct val="0"/>
              </a:spcAft>
              <a:buClr>
                <a:srgbClr val="800000"/>
              </a:buClr>
              <a:buSzPct val="60000"/>
              <a:buFont typeface="Wingdings" charset="0"/>
              <a:buNone/>
            </a:pPr>
            <a:r>
              <a:rPr lang="en-US" sz="3600" i="1">
                <a:solidFill>
                  <a:srgbClr val="FFFFFF"/>
                </a:solidFill>
                <a:latin typeface="Arial" charset="0"/>
                <a:ea typeface="ＭＳ Ｐゴシック" charset="0"/>
                <a:cs typeface="ＭＳ Ｐゴシック" charset="0"/>
              </a:rPr>
              <a:t>John 8:25 </a:t>
            </a:r>
          </a:p>
        </p:txBody>
      </p:sp>
    </p:spTree>
    <p:extLst>
      <p:ext uri="{BB962C8B-B14F-4D97-AF65-F5344CB8AC3E}">
        <p14:creationId xmlns:p14="http://schemas.microsoft.com/office/powerpoint/2010/main" val="251100732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1+#ppt_w/2"/>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50000">
              <a:srgbClr val="FF9933"/>
            </a:gs>
            <a:gs pos="100000">
              <a:schemeClr val="bg2"/>
            </a:gs>
          </a:gsLst>
          <a:lin ang="5400000" scaled="1"/>
        </a:gradFill>
        <a:effectLst/>
      </p:bgPr>
    </p:bg>
    <p:spTree>
      <p:nvGrpSpPr>
        <p:cNvPr id="1" name=""/>
        <p:cNvGrpSpPr/>
        <p:nvPr/>
      </p:nvGrpSpPr>
      <p:grpSpPr>
        <a:xfrm>
          <a:off x="0" y="0"/>
          <a:ext cx="0" cy="0"/>
          <a:chOff x="0" y="0"/>
          <a:chExt cx="0" cy="0"/>
        </a:xfrm>
      </p:grpSpPr>
      <p:pic>
        <p:nvPicPr>
          <p:cNvPr id="49154" name="Picture 4" descr="8.14 Jesus in templ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15975"/>
            <a:ext cx="9144000" cy="512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Rectangle 3"/>
          <p:cNvSpPr>
            <a:spLocks noChangeArrowheads="1"/>
          </p:cNvSpPr>
          <p:nvPr/>
        </p:nvSpPr>
        <p:spPr bwMode="auto">
          <a:xfrm>
            <a:off x="762000" y="1874838"/>
            <a:ext cx="3960813" cy="3306762"/>
          </a:xfrm>
          <a:prstGeom prst="rect">
            <a:avLst/>
          </a:prstGeom>
          <a:noFill/>
          <a:ln w="9525">
            <a:noFill/>
            <a:miter lim="800000"/>
            <a:headEnd/>
            <a:tailEnd/>
          </a:ln>
        </p:spPr>
        <p:txBody>
          <a:bodyPr lIns="92075" tIns="46037" rIns="92075" bIns="46037"/>
          <a:lstStyle/>
          <a:p>
            <a:pPr marL="342900" indent="-342900" defTabSz="914400" fontAlgn="base">
              <a:lnSpc>
                <a:spcPct val="200000"/>
              </a:lnSpc>
              <a:spcBef>
                <a:spcPct val="20000"/>
              </a:spcBef>
              <a:spcAft>
                <a:spcPct val="0"/>
              </a:spcAft>
              <a:buClr>
                <a:srgbClr val="800000"/>
              </a:buClr>
              <a:buSzPct val="60000"/>
              <a:defRPr/>
            </a:pPr>
            <a:r>
              <a:rPr lang="en-US" sz="44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Above </a:t>
            </a:r>
            <a:r>
              <a:rPr lang="en-US" sz="4400" b="1" dirty="0">
                <a:solidFill>
                  <a:srgbClr val="FFCC99"/>
                </a:solidFill>
                <a:effectLst>
                  <a:outerShdw blurRad="38100" dist="38100" dir="2700000" algn="tl">
                    <a:srgbClr val="000000"/>
                  </a:outerShdw>
                </a:effectLst>
                <a:latin typeface="Arial" charset="0"/>
                <a:ea typeface="ＭＳ Ｐゴシック" charset="0"/>
                <a:cs typeface="ＭＳ Ｐゴシック" charset="0"/>
              </a:rPr>
              <a:t> 	</a:t>
            </a:r>
          </a:p>
          <a:p>
            <a:pPr marL="342900" indent="-342900" defTabSz="914400" fontAlgn="base">
              <a:lnSpc>
                <a:spcPct val="200000"/>
              </a:lnSpc>
              <a:spcBef>
                <a:spcPct val="20000"/>
              </a:spcBef>
              <a:spcAft>
                <a:spcPct val="0"/>
              </a:spcAft>
              <a:buClr>
                <a:srgbClr val="800000"/>
              </a:buClr>
              <a:buSzPct val="60000"/>
              <a:defRPr/>
            </a:pPr>
            <a:r>
              <a:rPr lang="en-US" sz="4400" b="1" dirty="0">
                <a:solidFill>
                  <a:srgbClr val="FFFFFF"/>
                </a:solidFill>
                <a:effectLst>
                  <a:outerShdw blurRad="38100" dist="38100" dir="2700000" algn="tl">
                    <a:srgbClr val="000000"/>
                  </a:outerShdw>
                </a:effectLst>
                <a:latin typeface="Arial" charset="0"/>
                <a:ea typeface="ＭＳ Ｐゴシック" charset="0"/>
                <a:cs typeface="ＭＳ Ｐゴシック" charset="0"/>
              </a:rPr>
              <a:t>Eternal life		</a:t>
            </a:r>
            <a:endParaRPr lang="en-US" sz="4400" b="1" dirty="0">
              <a:solidFill>
                <a:srgbClr val="FF9933"/>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39940" name="Rectangle 4"/>
          <p:cNvSpPr>
            <a:spLocks noChangeArrowheads="1"/>
          </p:cNvSpPr>
          <p:nvPr/>
        </p:nvSpPr>
        <p:spPr bwMode="auto">
          <a:xfrm>
            <a:off x="4725988" y="1874838"/>
            <a:ext cx="3960812" cy="3306762"/>
          </a:xfrm>
          <a:prstGeom prst="rect">
            <a:avLst/>
          </a:prstGeom>
          <a:noFill/>
          <a:ln w="9525">
            <a:noFill/>
            <a:miter lim="800000"/>
            <a:headEnd/>
            <a:tailEnd/>
          </a:ln>
        </p:spPr>
        <p:txBody>
          <a:bodyPr lIns="92075" tIns="46037" rIns="92075" bIns="46037"/>
          <a:lstStyle/>
          <a:p>
            <a:pPr marL="342900" indent="-342900" defTabSz="914400" fontAlgn="base">
              <a:lnSpc>
                <a:spcPct val="200000"/>
              </a:lnSpc>
              <a:spcBef>
                <a:spcPct val="20000"/>
              </a:spcBef>
              <a:spcAft>
                <a:spcPct val="0"/>
              </a:spcAft>
              <a:buClr>
                <a:srgbClr val="800000"/>
              </a:buClr>
              <a:buSzPct val="60000"/>
            </a:pPr>
            <a:r>
              <a:rPr lang="en-US" sz="4400" b="1" dirty="0">
                <a:solidFill>
                  <a:srgbClr val="FFFFFF"/>
                </a:solidFill>
                <a:effectLst>
                  <a:outerShdw blurRad="38100" dist="38100" dir="2700000" algn="tl">
                    <a:srgbClr val="000000"/>
                  </a:outerShdw>
                </a:effectLst>
                <a:latin typeface="Arial" charset="0"/>
                <a:ea typeface="ＭＳ Ｐゴシック" charset="0"/>
              </a:rPr>
              <a:t>Below   	</a:t>
            </a:r>
          </a:p>
          <a:p>
            <a:pPr marL="342900" indent="-342900" defTabSz="914400" fontAlgn="base">
              <a:lnSpc>
                <a:spcPct val="200000"/>
              </a:lnSpc>
              <a:spcBef>
                <a:spcPct val="20000"/>
              </a:spcBef>
              <a:spcAft>
                <a:spcPct val="0"/>
              </a:spcAft>
              <a:buClr>
                <a:srgbClr val="800000"/>
              </a:buClr>
              <a:buSzPct val="60000"/>
            </a:pPr>
            <a:r>
              <a:rPr lang="en-US" sz="4400" b="1" dirty="0">
                <a:solidFill>
                  <a:srgbClr val="FFFFFF"/>
                </a:solidFill>
                <a:effectLst>
                  <a:outerShdw blurRad="38100" dist="38100" dir="2700000" algn="tl">
                    <a:srgbClr val="000000"/>
                  </a:outerShdw>
                </a:effectLst>
                <a:latin typeface="Arial" charset="0"/>
                <a:ea typeface="ＭＳ Ｐゴシック" charset="0"/>
              </a:rPr>
              <a:t>Die in sins 		</a:t>
            </a:r>
          </a:p>
        </p:txBody>
      </p:sp>
      <p:sp>
        <p:nvSpPr>
          <p:cNvPr id="49158" name="Rectangle 2"/>
          <p:cNvSpPr txBox="1">
            <a:spLocks noChangeArrowheads="1"/>
          </p:cNvSpPr>
          <p:nvPr/>
        </p:nvSpPr>
        <p:spPr bwMode="auto">
          <a:xfrm>
            <a:off x="0" y="5181600"/>
            <a:ext cx="9144000" cy="16764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7" rIns="92075" bIns="4603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b="1" dirty="0">
                <a:solidFill>
                  <a:srgbClr val="FFFFFF"/>
                </a:solidFill>
                <a:latin typeface="Arial" charset="0"/>
                <a:cs typeface="Arial" charset="0"/>
              </a:rPr>
              <a:t>Jesus continued, </a:t>
            </a:r>
            <a:r>
              <a:rPr lang="en-US" altLang="ja-JP" b="1" dirty="0">
                <a:solidFill>
                  <a:srgbClr val="FFFFFF"/>
                </a:solidFill>
                <a:latin typeface="Arial" charset="0"/>
                <a:cs typeface="Arial" charset="0"/>
              </a:rPr>
              <a:t>"You are from below; I am from above. You belong to this world; I do not. </a:t>
            </a:r>
            <a:r>
              <a:rPr lang="en-US" altLang="ja-JP" b="1" baseline="30000" dirty="0">
                <a:solidFill>
                  <a:srgbClr val="FFFFFF"/>
                </a:solidFill>
                <a:latin typeface="Arial" charset="0"/>
                <a:cs typeface="Arial" charset="0"/>
              </a:rPr>
              <a:t>24 </a:t>
            </a:r>
            <a:r>
              <a:rPr lang="en-US" altLang="ja-JP" b="1" dirty="0">
                <a:solidFill>
                  <a:srgbClr val="FFFFFF"/>
                </a:solidFill>
                <a:latin typeface="Arial" charset="0"/>
                <a:cs typeface="Arial" charset="0"/>
              </a:rPr>
              <a:t>That is why I said that you will die in your sins; for unless you believe that I Am who I claim to be, you will die in your sins" (John 8:23-24).</a:t>
            </a:r>
            <a:endParaRPr lang="en-US" b="1" dirty="0">
              <a:solidFill>
                <a:srgbClr val="FFFFFF"/>
              </a:solidFill>
              <a:latin typeface="Arial" charset="0"/>
              <a:cs typeface="Arial" charset="0"/>
            </a:endParaRPr>
          </a:p>
        </p:txBody>
      </p:sp>
      <p:sp>
        <p:nvSpPr>
          <p:cNvPr id="36866" name="Rectangle 2"/>
          <p:cNvSpPr>
            <a:spLocks noGrp="1" noChangeArrowheads="1"/>
          </p:cNvSpPr>
          <p:nvPr>
            <p:ph type="title"/>
          </p:nvPr>
        </p:nvSpPr>
        <p:spPr>
          <a:xfrm>
            <a:off x="0" y="0"/>
            <a:ext cx="9144000" cy="1124744"/>
          </a:xfrm>
          <a:solidFill>
            <a:srgbClr val="000090"/>
          </a:solidFill>
        </p:spPr>
        <p:txBody>
          <a:bodyPr/>
          <a:lstStyle/>
          <a:p>
            <a:pPr eaLnBrk="1" hangingPunct="1">
              <a:lnSpc>
                <a:spcPct val="90000"/>
              </a:lnSpc>
              <a:defRPr/>
            </a:pPr>
            <a:r>
              <a:rPr lang="en-US" altLang="ja-JP" sz="4000" dirty="0">
                <a:effectLst>
                  <a:outerShdw blurRad="38100" dist="38100" dir="2700000" algn="tl">
                    <a:srgbClr val="000000"/>
                  </a:outerShdw>
                </a:effectLst>
                <a:latin typeface="Arial" charset="0"/>
                <a:ea typeface="ＭＳ Ｐゴシック" charset="0"/>
              </a:rPr>
              <a:t>"</a:t>
            </a:r>
            <a:r>
              <a:rPr lang="en-US" sz="4000" dirty="0">
                <a:effectLst>
                  <a:outerShdw blurRad="38100" dist="38100" dir="2700000" algn="tl">
                    <a:srgbClr val="000000"/>
                  </a:outerShdw>
                </a:effectLst>
                <a:latin typeface="Arial" charset="0"/>
                <a:ea typeface="ＭＳ Ｐゴシック" charset="0"/>
              </a:rPr>
              <a:t>My identity?  I am God!</a:t>
            </a:r>
            <a:r>
              <a:rPr lang="en-US" altLang="ja-JP" sz="4000" dirty="0">
                <a:effectLst>
                  <a:outerShdw blurRad="38100" dist="38100" dir="2700000" algn="tl">
                    <a:srgbClr val="000000"/>
                  </a:outerShdw>
                </a:effectLst>
                <a:latin typeface="Arial" charset="0"/>
                <a:ea typeface="ＭＳ Ｐゴシック" charset="0"/>
              </a:rPr>
              <a:t>"</a:t>
            </a:r>
            <a:r>
              <a:rPr lang="en-US" sz="4000" dirty="0">
                <a:effectLst>
                  <a:outerShdw blurRad="38100" dist="38100" dir="2700000" algn="tl">
                    <a:srgbClr val="000000"/>
                  </a:outerShdw>
                </a:effectLst>
                <a:latin typeface="Arial" charset="0"/>
                <a:ea typeface="ＭＳ Ｐゴシック" charset="0"/>
              </a:rPr>
              <a:t>  </a:t>
            </a:r>
            <a:br>
              <a:rPr lang="en-US" sz="4000" dirty="0">
                <a:effectLst>
                  <a:outerShdw blurRad="38100" dist="38100" dir="2700000" algn="tl">
                    <a:srgbClr val="000000"/>
                  </a:outerShdw>
                </a:effectLst>
                <a:latin typeface="Arial" charset="0"/>
                <a:ea typeface="ＭＳ Ｐゴシック" charset="0"/>
              </a:rPr>
            </a:br>
            <a:r>
              <a:rPr lang="en-US" sz="4000" dirty="0">
                <a:effectLst>
                  <a:outerShdw blurRad="38100" dist="38100" dir="2700000" algn="tl">
                    <a:srgbClr val="000000"/>
                  </a:outerShdw>
                </a:effectLst>
                <a:latin typeface="Arial" charset="0"/>
                <a:ea typeface="ＭＳ Ｐゴシック" charset="0"/>
              </a:rPr>
              <a:t>(John 8:25-30)  </a:t>
            </a:r>
          </a:p>
        </p:txBody>
      </p:sp>
    </p:spTree>
    <p:extLst>
      <p:ext uri="{BB962C8B-B14F-4D97-AF65-F5344CB8AC3E}">
        <p14:creationId xmlns:p14="http://schemas.microsoft.com/office/powerpoint/2010/main" val="36549019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277</TotalTime>
  <Words>1142</Words>
  <Application>Microsoft Macintosh PowerPoint</Application>
  <PresentationFormat>On-screen Show (4:3)</PresentationFormat>
  <Paragraphs>149</Paragraphs>
  <Slides>25</Slides>
  <Notes>16</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25</vt:i4>
      </vt:variant>
    </vt:vector>
  </HeadingPairs>
  <TitlesOfParts>
    <vt:vector size="52" baseType="lpstr">
      <vt:lpstr>MS Gothic</vt:lpstr>
      <vt:lpstr>ＭＳ Ｐゴシック</vt:lpstr>
      <vt:lpstr>新細明體</vt:lpstr>
      <vt:lpstr>ヒラギノ角ゴ Pro W3</vt:lpstr>
      <vt:lpstr>Arial</vt:lpstr>
      <vt:lpstr>Arial Narrow</vt:lpstr>
      <vt:lpstr>Calibri</vt:lpstr>
      <vt:lpstr>Comic Sans MS</vt:lpstr>
      <vt:lpstr>Geneva</vt:lpstr>
      <vt:lpstr>Helvetica</vt:lpstr>
      <vt:lpstr>Times</vt:lpstr>
      <vt:lpstr>Times New Roman</vt:lpstr>
      <vt:lpstr>Wingdings</vt:lpstr>
      <vt:lpstr>Generic</vt:lpstr>
      <vt:lpstr>1_Generic</vt:lpstr>
      <vt:lpstr>2_Generic</vt:lpstr>
      <vt:lpstr>預設簡報設計</vt:lpstr>
      <vt:lpstr>Default Design</vt:lpstr>
      <vt:lpstr>Orbit</vt:lpstr>
      <vt:lpstr>1_Default Design</vt:lpstr>
      <vt:lpstr>3_Default Design</vt:lpstr>
      <vt:lpstr>2_Default Design</vt:lpstr>
      <vt:lpstr>11_Default Design</vt:lpstr>
      <vt:lpstr>Blank Presentation</vt:lpstr>
      <vt:lpstr>9_Default Design</vt:lpstr>
      <vt:lpstr>4_Default Design</vt:lpstr>
      <vt:lpstr>49_Blank Presentation</vt:lpstr>
      <vt:lpstr>The Deity of Christ</vt:lpstr>
      <vt:lpstr>The Trinity Diagrammed</vt:lpstr>
      <vt:lpstr>Jesus is Creator!</vt:lpstr>
      <vt:lpstr>John 1:3</vt:lpstr>
      <vt:lpstr>Jesus formed Adam from the dust (John 1:3; Gen. 2:7).</vt:lpstr>
      <vt:lpstr>Jesus Created Adam and Eve (John 1:3; Gen. 2:21-23)</vt:lpstr>
      <vt:lpstr>John 6–8</vt:lpstr>
      <vt:lpstr>Who are you?!</vt:lpstr>
      <vt:lpstr>"My identity?  I am God!"   (John 8:25-30)  </vt:lpstr>
      <vt:lpstr> "Before Abraham was born, I Am!" </vt:lpstr>
      <vt:lpstr>Christ's "I am…" Claims in John's Gospel</vt:lpstr>
      <vt:lpstr>"They picked up stones to throw at him" </vt:lpstr>
      <vt:lpstr>Colossians 1:15</vt:lpstr>
      <vt:lpstr>Colossians 1:16-18</vt:lpstr>
      <vt:lpstr>Inside an Atom</vt:lpstr>
      <vt:lpstr>Greek Philosophy</vt:lpstr>
      <vt:lpstr>Key Verse</vt:lpstr>
      <vt:lpstr>Hebrews 1:1-2 NLT</vt:lpstr>
      <vt:lpstr>1. God gives you the same faith as the apostles due to Christ's deity. </vt:lpstr>
      <vt:lpstr>"This letter is from Simon Peter, a slave and apostle of Jesus Christ. I am writing to you who share the same precious faith we have. This faith was given to you because of the justice and fairness of Jesus Christ, our God and Savior"  (2 Peter 1:1 NLT).</vt:lpstr>
      <vt:lpstr>1. God gives you the same faith as the apostles due to Christ's deity. </vt:lpstr>
      <vt:lpstr>"May God give you more and more grace and peace as you grow in your knowledge of God and Jesus our Lord"  (2 Peter 1:2 NLT).</vt:lpstr>
      <vt:lpstr>Lord</vt:lpstr>
      <vt:lpstr>Black</vt:lpstr>
      <vt:lpstr>Christology link at BibleStudyDownloads.org</vt:lpstr>
    </vt:vector>
  </TitlesOfParts>
  <Company>Singapore Bible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Deity of Christ</dc:title>
  <dc:creator>Rick Griffith</dc:creator>
  <cp:lastModifiedBy>Rick Griffith</cp:lastModifiedBy>
  <cp:revision>26</cp:revision>
  <dcterms:created xsi:type="dcterms:W3CDTF">2014-02-07T04:48:59Z</dcterms:created>
  <dcterms:modified xsi:type="dcterms:W3CDTF">2018-12-22T07:37:51Z</dcterms:modified>
</cp:coreProperties>
</file>