
<file path=[Content_Types].xml><?xml version="1.0" encoding="utf-8"?>
<Types xmlns="http://schemas.openxmlformats.org/package/2006/content-types">
  <Default Extension="bin" ContentType="audio/unknown"/>
  <Default Extension="emf" ContentType="image/x-emf"/>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theme/theme4.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5.xml" ContentType="application/vnd.openxmlformats-officedocument.theme+xml"/>
  <Override PartName="/ppt/slideLayouts/slideLayout38.xml" ContentType="application/vnd.openxmlformats-officedocument.presentationml.slideLayout+xml"/>
  <Override PartName="/ppt/theme/theme6.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7.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8.xml" ContentType="application/vnd.openxmlformats-officedocument.theme+xml"/>
  <Override PartName="/ppt/slideLayouts/slideLayout43.xml" ContentType="application/vnd.openxmlformats-officedocument.presentationml.slideLayout+xml"/>
  <Override PartName="/ppt/theme/theme9.xml" ContentType="application/vnd.openxmlformats-officedocument.theme+xml"/>
  <Override PartName="/ppt/slideLayouts/slideLayout44.xml" ContentType="application/vnd.openxmlformats-officedocument.presentationml.slideLayout+xml"/>
  <Override PartName="/ppt/theme/theme10.xml" ContentType="application/vnd.openxmlformats-officedocument.theme+xml"/>
  <Override PartName="/ppt/slideLayouts/slideLayout45.xml" ContentType="application/vnd.openxmlformats-officedocument.presentationml.slideLayout+xml"/>
  <Override PartName="/ppt/theme/theme11.xml" ContentType="application/vnd.openxmlformats-officedocument.theme+xml"/>
  <Override PartName="/ppt/slideLayouts/slideLayout46.xml" ContentType="application/vnd.openxmlformats-officedocument.presentationml.slideLayout+xml"/>
  <Override PartName="/ppt/theme/theme12.xml" ContentType="application/vnd.openxmlformats-officedocument.theme+xml"/>
  <Override PartName="/ppt/slideLayouts/slideLayout47.xml" ContentType="application/vnd.openxmlformats-officedocument.presentationml.slideLayout+xml"/>
  <Override PartName="/ppt/theme/theme13.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14.xml" ContentType="application/vnd.openxmlformats-officedocument.theme+xml"/>
  <Override PartName="/ppt/slideLayouts/slideLayout50.xml" ContentType="application/vnd.openxmlformats-officedocument.presentationml.slideLayout+xml"/>
  <Override PartName="/ppt/theme/theme15.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16.xml" ContentType="application/vnd.openxmlformats-officedocument.theme+xml"/>
  <Override PartName="/ppt/slideLayouts/slideLayout53.xml" ContentType="application/vnd.openxmlformats-officedocument.presentationml.slideLayout+xml"/>
  <Override PartName="/ppt/theme/theme17.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18.xml" ContentType="application/vnd.openxmlformats-officedocument.theme+xml"/>
  <Override PartName="/ppt/slideLayouts/slideLayout56.xml" ContentType="application/vnd.openxmlformats-officedocument.presentationml.slideLayout+xml"/>
  <Override PartName="/ppt/theme/theme19.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20.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21.xml" ContentType="application/vnd.openxmlformats-officedocument.theme+xml"/>
  <Override PartName="/ppt/slideLayouts/slideLayout61.xml" ContentType="application/vnd.openxmlformats-officedocument.presentationml.slideLayout+xml"/>
  <Override PartName="/ppt/theme/theme22.xml" ContentType="application/vnd.openxmlformats-officedocument.theme+xml"/>
  <Override PartName="/ppt/slideLayouts/slideLayout62.xml" ContentType="application/vnd.openxmlformats-officedocument.presentationml.slideLayout+xml"/>
  <Override PartName="/ppt/theme/theme23.xml" ContentType="application/vnd.openxmlformats-officedocument.theme+xml"/>
  <Override PartName="/ppt/slideLayouts/slideLayout63.xml" ContentType="application/vnd.openxmlformats-officedocument.presentationml.slideLayout+xml"/>
  <Override PartName="/ppt/theme/theme24.xml" ContentType="application/vnd.openxmlformats-officedocument.theme+xml"/>
  <Override PartName="/ppt/slideLayouts/slideLayout64.xml" ContentType="application/vnd.openxmlformats-officedocument.presentationml.slideLayout+xml"/>
  <Override PartName="/ppt/theme/theme25.xml" ContentType="application/vnd.openxmlformats-officedocument.theme+xml"/>
  <Override PartName="/ppt/slideLayouts/slideLayout65.xml" ContentType="application/vnd.openxmlformats-officedocument.presentationml.slideLayout+xml"/>
  <Override PartName="/ppt/theme/theme26.xml" ContentType="application/vnd.openxmlformats-officedocument.theme+xml"/>
  <Override PartName="/ppt/slideLayouts/slideLayout66.xml" ContentType="application/vnd.openxmlformats-officedocument.presentationml.slideLayout+xml"/>
  <Override PartName="/ppt/theme/theme27.xml" ContentType="application/vnd.openxmlformats-officedocument.theme+xml"/>
  <Override PartName="/ppt/slideLayouts/slideLayout67.xml" ContentType="application/vnd.openxmlformats-officedocument.presentationml.slideLayout+xml"/>
  <Override PartName="/ppt/theme/theme28.xml" ContentType="application/vnd.openxmlformats-officedocument.theme+xml"/>
  <Override PartName="/ppt/slideLayouts/slideLayout68.xml" ContentType="application/vnd.openxmlformats-officedocument.presentationml.slideLayout+xml"/>
  <Override PartName="/ppt/theme/theme29.xml" ContentType="application/vnd.openxmlformats-officedocument.theme+xml"/>
  <Override PartName="/ppt/slideLayouts/slideLayout69.xml" ContentType="application/vnd.openxmlformats-officedocument.presentationml.slideLayout+xml"/>
  <Override PartName="/ppt/theme/theme30.xml" ContentType="application/vnd.openxmlformats-officedocument.theme+xml"/>
  <Override PartName="/ppt/slideLayouts/slideLayout70.xml" ContentType="application/vnd.openxmlformats-officedocument.presentationml.slideLayout+xml"/>
  <Override PartName="/ppt/theme/theme31.xml" ContentType="application/vnd.openxmlformats-officedocument.theme+xml"/>
  <Override PartName="/ppt/slideLayouts/slideLayout71.xml" ContentType="application/vnd.openxmlformats-officedocument.presentationml.slideLayout+xml"/>
  <Override PartName="/ppt/theme/theme32.xml" ContentType="application/vnd.openxmlformats-officedocument.theme+xml"/>
  <Override PartName="/ppt/slideLayouts/slideLayout72.xml" ContentType="application/vnd.openxmlformats-officedocument.presentationml.slideLayout+xml"/>
  <Override PartName="/ppt/theme/theme33.xml" ContentType="application/vnd.openxmlformats-officedocument.theme+xml"/>
  <Override PartName="/ppt/slideLayouts/slideLayout73.xml" ContentType="application/vnd.openxmlformats-officedocument.presentationml.slideLayout+xml"/>
  <Override PartName="/ppt/theme/theme34.xml" ContentType="application/vnd.openxmlformats-officedocument.theme+xml"/>
  <Override PartName="/ppt/slideLayouts/slideLayout74.xml" ContentType="application/vnd.openxmlformats-officedocument.presentationml.slideLayout+xml"/>
  <Override PartName="/ppt/theme/theme35.xml" ContentType="application/vnd.openxmlformats-officedocument.theme+xml"/>
  <Override PartName="/ppt/slideLayouts/slideLayout75.xml" ContentType="application/vnd.openxmlformats-officedocument.presentationml.slideLayout+xml"/>
  <Override PartName="/ppt/theme/theme36.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37.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38.xml" ContentType="application/vnd.openxmlformats-officedocument.theme+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39.xml" ContentType="application/vnd.openxmlformats-officedocument.theme+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theme/theme40.xml" ContentType="application/vnd.openxmlformats-officedocument.theme+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theme/theme41.xml" ContentType="application/vnd.openxmlformats-officedocument.theme+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theme/theme42.xml" ContentType="application/vnd.openxmlformats-officedocument.theme+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theme/theme43.xml" ContentType="application/vnd.openxmlformats-officedocument.theme+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theme/theme44.xml" ContentType="application/vnd.openxmlformats-officedocument.theme+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45.xml" ContentType="application/vnd.openxmlformats-officedocument.theme+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46.xml" ContentType="application/vnd.openxmlformats-officedocument.theme+xml"/>
  <Override PartName="/ppt/theme/theme4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embeddings/oleObject1.bin" ContentType="application/vnd.openxmlformats-officedocument.oleObject"/>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746" r:id="rId1"/>
    <p:sldMasterId id="2147483650" r:id="rId2"/>
    <p:sldMasterId id="2147483649" r:id="rId3"/>
    <p:sldMasterId id="2147483790" r:id="rId4"/>
    <p:sldMasterId id="2147483792" r:id="rId5"/>
    <p:sldMasterId id="2147483798" r:id="rId6"/>
    <p:sldMasterId id="2147483804" r:id="rId7"/>
    <p:sldMasterId id="2147483906" r:id="rId8"/>
    <p:sldMasterId id="2147483910" r:id="rId9"/>
    <p:sldMasterId id="2147483916" r:id="rId10"/>
    <p:sldMasterId id="2147483918" r:id="rId11"/>
    <p:sldMasterId id="2147483920" r:id="rId12"/>
    <p:sldMasterId id="2147483922" r:id="rId13"/>
    <p:sldMasterId id="2147483924" r:id="rId14"/>
    <p:sldMasterId id="2147483927" r:id="rId15"/>
    <p:sldMasterId id="2147483929" r:id="rId16"/>
    <p:sldMasterId id="2147483932" r:id="rId17"/>
    <p:sldMasterId id="2147483934" r:id="rId18"/>
    <p:sldMasterId id="2147483936" r:id="rId19"/>
    <p:sldMasterId id="2147483938" r:id="rId20"/>
    <p:sldMasterId id="2147483940" r:id="rId21"/>
    <p:sldMasterId id="2147483942" r:id="rId22"/>
    <p:sldMasterId id="2147483946" r:id="rId23"/>
    <p:sldMasterId id="2147483948" r:id="rId24"/>
    <p:sldMasterId id="2147483950" r:id="rId25"/>
    <p:sldMasterId id="2147483952" r:id="rId26"/>
    <p:sldMasterId id="2147483954" r:id="rId27"/>
    <p:sldMasterId id="2147483956" r:id="rId28"/>
    <p:sldMasterId id="2147483958" r:id="rId29"/>
    <p:sldMasterId id="2147483960" r:id="rId30"/>
    <p:sldMasterId id="2147483962" r:id="rId31"/>
    <p:sldMasterId id="2147483964" r:id="rId32"/>
    <p:sldMasterId id="2147483966" r:id="rId33"/>
    <p:sldMasterId id="2147483968" r:id="rId34"/>
    <p:sldMasterId id="2147483971" r:id="rId35"/>
    <p:sldMasterId id="2147483973" r:id="rId36"/>
    <p:sldMasterId id="2147484450" r:id="rId37"/>
    <p:sldMasterId id="2147484462" r:id="rId38"/>
    <p:sldMasterId id="2147484474" r:id="rId39"/>
    <p:sldMasterId id="2147484486" r:id="rId40"/>
    <p:sldMasterId id="2147484498" r:id="rId41"/>
    <p:sldMasterId id="2147484510" r:id="rId42"/>
    <p:sldMasterId id="2147484522" r:id="rId43"/>
    <p:sldMasterId id="2147484534" r:id="rId44"/>
    <p:sldMasterId id="2147484546" r:id="rId45"/>
    <p:sldMasterId id="2147484784" r:id="rId46"/>
  </p:sldMasterIdLst>
  <p:notesMasterIdLst>
    <p:notesMasterId r:id="rId158"/>
  </p:notesMasterIdLst>
  <p:sldIdLst>
    <p:sldId id="274" r:id="rId47"/>
    <p:sldId id="512" r:id="rId48"/>
    <p:sldId id="428" r:id="rId49"/>
    <p:sldId id="376" r:id="rId50"/>
    <p:sldId id="377" r:id="rId51"/>
    <p:sldId id="279" r:id="rId52"/>
    <p:sldId id="275" r:id="rId53"/>
    <p:sldId id="276" r:id="rId54"/>
    <p:sldId id="277" r:id="rId55"/>
    <p:sldId id="382" r:id="rId56"/>
    <p:sldId id="1070" r:id="rId57"/>
    <p:sldId id="281" r:id="rId58"/>
    <p:sldId id="386" r:id="rId59"/>
    <p:sldId id="388" r:id="rId60"/>
    <p:sldId id="430" r:id="rId61"/>
    <p:sldId id="431" r:id="rId62"/>
    <p:sldId id="432" r:id="rId63"/>
    <p:sldId id="373" r:id="rId64"/>
    <p:sldId id="491" r:id="rId65"/>
    <p:sldId id="492" r:id="rId66"/>
    <p:sldId id="493" r:id="rId67"/>
    <p:sldId id="494" r:id="rId68"/>
    <p:sldId id="495" r:id="rId69"/>
    <p:sldId id="496" r:id="rId70"/>
    <p:sldId id="448" r:id="rId71"/>
    <p:sldId id="449" r:id="rId72"/>
    <p:sldId id="450" r:id="rId73"/>
    <p:sldId id="451" r:id="rId74"/>
    <p:sldId id="452" r:id="rId75"/>
    <p:sldId id="453" r:id="rId76"/>
    <p:sldId id="284" r:id="rId77"/>
    <p:sldId id="446" r:id="rId78"/>
    <p:sldId id="447" r:id="rId79"/>
    <p:sldId id="283" r:id="rId80"/>
    <p:sldId id="490" r:id="rId81"/>
    <p:sldId id="500" r:id="rId82"/>
    <p:sldId id="486" r:id="rId83"/>
    <p:sldId id="487" r:id="rId84"/>
    <p:sldId id="489" r:id="rId85"/>
    <p:sldId id="468" r:id="rId86"/>
    <p:sldId id="497" r:id="rId87"/>
    <p:sldId id="469" r:id="rId88"/>
    <p:sldId id="470" r:id="rId89"/>
    <p:sldId id="471" r:id="rId90"/>
    <p:sldId id="472" r:id="rId91"/>
    <p:sldId id="473" r:id="rId92"/>
    <p:sldId id="474" r:id="rId93"/>
    <p:sldId id="475" r:id="rId94"/>
    <p:sldId id="476" r:id="rId95"/>
    <p:sldId id="477" r:id="rId96"/>
    <p:sldId id="478" r:id="rId97"/>
    <p:sldId id="479" r:id="rId98"/>
    <p:sldId id="480" r:id="rId99"/>
    <p:sldId id="481" r:id="rId100"/>
    <p:sldId id="482" r:id="rId101"/>
    <p:sldId id="483" r:id="rId102"/>
    <p:sldId id="484" r:id="rId103"/>
    <p:sldId id="499" r:id="rId104"/>
    <p:sldId id="485" r:id="rId105"/>
    <p:sldId id="414" r:id="rId106"/>
    <p:sldId id="415" r:id="rId107"/>
    <p:sldId id="397" r:id="rId108"/>
    <p:sldId id="374" r:id="rId109"/>
    <p:sldId id="375" r:id="rId110"/>
    <p:sldId id="454" r:id="rId111"/>
    <p:sldId id="455" r:id="rId112"/>
    <p:sldId id="456" r:id="rId113"/>
    <p:sldId id="457" r:id="rId114"/>
    <p:sldId id="458" r:id="rId115"/>
    <p:sldId id="498" r:id="rId116"/>
    <p:sldId id="460" r:id="rId117"/>
    <p:sldId id="461" r:id="rId118"/>
    <p:sldId id="462" r:id="rId119"/>
    <p:sldId id="399" r:id="rId120"/>
    <p:sldId id="400" r:id="rId121"/>
    <p:sldId id="404" r:id="rId122"/>
    <p:sldId id="406" r:id="rId123"/>
    <p:sldId id="408" r:id="rId124"/>
    <p:sldId id="509" r:id="rId125"/>
    <p:sldId id="410" r:id="rId126"/>
    <p:sldId id="411" r:id="rId127"/>
    <p:sldId id="412" r:id="rId128"/>
    <p:sldId id="372" r:id="rId129"/>
    <p:sldId id="416" r:id="rId130"/>
    <p:sldId id="286" r:id="rId131"/>
    <p:sldId id="420" r:id="rId132"/>
    <p:sldId id="402" r:id="rId133"/>
    <p:sldId id="421" r:id="rId134"/>
    <p:sldId id="463" r:id="rId135"/>
    <p:sldId id="464" r:id="rId136"/>
    <p:sldId id="465" r:id="rId137"/>
    <p:sldId id="466" r:id="rId138"/>
    <p:sldId id="501" r:id="rId139"/>
    <p:sldId id="502" r:id="rId140"/>
    <p:sldId id="503" r:id="rId141"/>
    <p:sldId id="504" r:id="rId142"/>
    <p:sldId id="505" r:id="rId143"/>
    <p:sldId id="506" r:id="rId144"/>
    <p:sldId id="507" r:id="rId145"/>
    <p:sldId id="508" r:id="rId146"/>
    <p:sldId id="467" r:id="rId147"/>
    <p:sldId id="423" r:id="rId148"/>
    <p:sldId id="424" r:id="rId149"/>
    <p:sldId id="425" r:id="rId150"/>
    <p:sldId id="1038" r:id="rId151"/>
    <p:sldId id="440" r:id="rId152"/>
    <p:sldId id="442" r:id="rId153"/>
    <p:sldId id="441" r:id="rId154"/>
    <p:sldId id="436" r:id="rId155"/>
    <p:sldId id="510" r:id="rId156"/>
    <p:sldId id="511" r:id="rId157"/>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00"/>
    <a:srgbClr val="E37550"/>
    <a:srgbClr val="07070B"/>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7915"/>
    <p:restoredTop sz="94645"/>
  </p:normalViewPr>
  <p:slideViewPr>
    <p:cSldViewPr>
      <p:cViewPr>
        <p:scale>
          <a:sx n="85" d="100"/>
          <a:sy n="85" d="100"/>
        </p:scale>
        <p:origin x="352" y="1320"/>
      </p:cViewPr>
      <p:guideLst>
        <p:guide orient="horz" pos="2160"/>
        <p:guide pos="2880"/>
      </p:guideLst>
    </p:cSldViewPr>
  </p:slideViewPr>
  <p:outlineViewPr>
    <p:cViewPr>
      <p:scale>
        <a:sx n="33" d="100"/>
        <a:sy n="33" d="100"/>
      </p:scale>
      <p:origin x="0" y="2736"/>
    </p:cViewPr>
  </p:outlineViewPr>
  <p:notesTextViewPr>
    <p:cViewPr>
      <p:scale>
        <a:sx n="100" d="100"/>
        <a:sy n="100" d="100"/>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71.xml"/><Relationship Id="rId21" Type="http://schemas.openxmlformats.org/officeDocument/2006/relationships/slideMaster" Target="slideMasters/slideMaster21.xml"/><Relationship Id="rId42" Type="http://schemas.openxmlformats.org/officeDocument/2006/relationships/slideMaster" Target="slideMasters/slideMaster42.xml"/><Relationship Id="rId63" Type="http://schemas.openxmlformats.org/officeDocument/2006/relationships/slide" Target="slides/slide17.xml"/><Relationship Id="rId84" Type="http://schemas.openxmlformats.org/officeDocument/2006/relationships/slide" Target="slides/slide38.xml"/><Relationship Id="rId138" Type="http://schemas.openxmlformats.org/officeDocument/2006/relationships/slide" Target="slides/slide92.xml"/><Relationship Id="rId159" Type="http://schemas.openxmlformats.org/officeDocument/2006/relationships/presProps" Target="presProps.xml"/><Relationship Id="rId107" Type="http://schemas.openxmlformats.org/officeDocument/2006/relationships/slide" Target="slides/slide61.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53" Type="http://schemas.openxmlformats.org/officeDocument/2006/relationships/slide" Target="slides/slide7.xml"/><Relationship Id="rId74" Type="http://schemas.openxmlformats.org/officeDocument/2006/relationships/slide" Target="slides/slide28.xml"/><Relationship Id="rId128" Type="http://schemas.openxmlformats.org/officeDocument/2006/relationships/slide" Target="slides/slide82.xml"/><Relationship Id="rId149" Type="http://schemas.openxmlformats.org/officeDocument/2006/relationships/slide" Target="slides/slide103.xml"/><Relationship Id="rId5" Type="http://schemas.openxmlformats.org/officeDocument/2006/relationships/slideMaster" Target="slideMasters/slideMaster5.xml"/><Relationship Id="rId95" Type="http://schemas.openxmlformats.org/officeDocument/2006/relationships/slide" Target="slides/slide49.xml"/><Relationship Id="rId160" Type="http://schemas.openxmlformats.org/officeDocument/2006/relationships/viewProps" Target="viewProps.xml"/><Relationship Id="rId22" Type="http://schemas.openxmlformats.org/officeDocument/2006/relationships/slideMaster" Target="slideMasters/slideMaster22.xml"/><Relationship Id="rId43" Type="http://schemas.openxmlformats.org/officeDocument/2006/relationships/slideMaster" Target="slideMasters/slideMaster43.xml"/><Relationship Id="rId64" Type="http://schemas.openxmlformats.org/officeDocument/2006/relationships/slide" Target="slides/slide18.xml"/><Relationship Id="rId118" Type="http://schemas.openxmlformats.org/officeDocument/2006/relationships/slide" Target="slides/slide72.xml"/><Relationship Id="rId139" Type="http://schemas.openxmlformats.org/officeDocument/2006/relationships/slide" Target="slides/slide93.xml"/><Relationship Id="rId85" Type="http://schemas.openxmlformats.org/officeDocument/2006/relationships/slide" Target="slides/slide39.xml"/><Relationship Id="rId150" Type="http://schemas.openxmlformats.org/officeDocument/2006/relationships/slide" Target="slides/slide104.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Master" Target="slideMasters/slideMaster33.xml"/><Relationship Id="rId38" Type="http://schemas.openxmlformats.org/officeDocument/2006/relationships/slideMaster" Target="slideMasters/slideMaster38.xml"/><Relationship Id="rId59" Type="http://schemas.openxmlformats.org/officeDocument/2006/relationships/slide" Target="slides/slide13.xml"/><Relationship Id="rId103" Type="http://schemas.openxmlformats.org/officeDocument/2006/relationships/slide" Target="slides/slide57.xml"/><Relationship Id="rId108" Type="http://schemas.openxmlformats.org/officeDocument/2006/relationships/slide" Target="slides/slide62.xml"/><Relationship Id="rId124" Type="http://schemas.openxmlformats.org/officeDocument/2006/relationships/slide" Target="slides/slide78.xml"/><Relationship Id="rId129" Type="http://schemas.openxmlformats.org/officeDocument/2006/relationships/slide" Target="slides/slide83.xml"/><Relationship Id="rId54" Type="http://schemas.openxmlformats.org/officeDocument/2006/relationships/slide" Target="slides/slide8.xml"/><Relationship Id="rId70" Type="http://schemas.openxmlformats.org/officeDocument/2006/relationships/slide" Target="slides/slide24.xml"/><Relationship Id="rId75" Type="http://schemas.openxmlformats.org/officeDocument/2006/relationships/slide" Target="slides/slide29.xml"/><Relationship Id="rId91" Type="http://schemas.openxmlformats.org/officeDocument/2006/relationships/slide" Target="slides/slide45.xml"/><Relationship Id="rId96" Type="http://schemas.openxmlformats.org/officeDocument/2006/relationships/slide" Target="slides/slide50.xml"/><Relationship Id="rId140" Type="http://schemas.openxmlformats.org/officeDocument/2006/relationships/slide" Target="slides/slide94.xml"/><Relationship Id="rId145" Type="http://schemas.openxmlformats.org/officeDocument/2006/relationships/slide" Target="slides/slide99.xml"/><Relationship Id="rId16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49" Type="http://schemas.openxmlformats.org/officeDocument/2006/relationships/slide" Target="slides/slide3.xml"/><Relationship Id="rId114" Type="http://schemas.openxmlformats.org/officeDocument/2006/relationships/slide" Target="slides/slide68.xml"/><Relationship Id="rId119" Type="http://schemas.openxmlformats.org/officeDocument/2006/relationships/slide" Target="slides/slide73.xml"/><Relationship Id="rId44" Type="http://schemas.openxmlformats.org/officeDocument/2006/relationships/slideMaster" Target="slideMasters/slideMaster44.xml"/><Relationship Id="rId60" Type="http://schemas.openxmlformats.org/officeDocument/2006/relationships/slide" Target="slides/slide14.xml"/><Relationship Id="rId65" Type="http://schemas.openxmlformats.org/officeDocument/2006/relationships/slide" Target="slides/slide19.xml"/><Relationship Id="rId81" Type="http://schemas.openxmlformats.org/officeDocument/2006/relationships/slide" Target="slides/slide35.xml"/><Relationship Id="rId86" Type="http://schemas.openxmlformats.org/officeDocument/2006/relationships/slide" Target="slides/slide40.xml"/><Relationship Id="rId130" Type="http://schemas.openxmlformats.org/officeDocument/2006/relationships/slide" Target="slides/slide84.xml"/><Relationship Id="rId135" Type="http://schemas.openxmlformats.org/officeDocument/2006/relationships/slide" Target="slides/slide89.xml"/><Relationship Id="rId151" Type="http://schemas.openxmlformats.org/officeDocument/2006/relationships/slide" Target="slides/slide105.xml"/><Relationship Id="rId156" Type="http://schemas.openxmlformats.org/officeDocument/2006/relationships/slide" Target="slides/slide110.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109" Type="http://schemas.openxmlformats.org/officeDocument/2006/relationships/slide" Target="slides/slide63.xml"/><Relationship Id="rId34" Type="http://schemas.openxmlformats.org/officeDocument/2006/relationships/slideMaster" Target="slideMasters/slideMaster34.xml"/><Relationship Id="rId50" Type="http://schemas.openxmlformats.org/officeDocument/2006/relationships/slide" Target="slides/slide4.xml"/><Relationship Id="rId55" Type="http://schemas.openxmlformats.org/officeDocument/2006/relationships/slide" Target="slides/slide9.xml"/><Relationship Id="rId76" Type="http://schemas.openxmlformats.org/officeDocument/2006/relationships/slide" Target="slides/slide30.xml"/><Relationship Id="rId97" Type="http://schemas.openxmlformats.org/officeDocument/2006/relationships/slide" Target="slides/slide51.xml"/><Relationship Id="rId104" Type="http://schemas.openxmlformats.org/officeDocument/2006/relationships/slide" Target="slides/slide58.xml"/><Relationship Id="rId120" Type="http://schemas.openxmlformats.org/officeDocument/2006/relationships/slide" Target="slides/slide74.xml"/><Relationship Id="rId125" Type="http://schemas.openxmlformats.org/officeDocument/2006/relationships/slide" Target="slides/slide79.xml"/><Relationship Id="rId141" Type="http://schemas.openxmlformats.org/officeDocument/2006/relationships/slide" Target="slides/slide95.xml"/><Relationship Id="rId146" Type="http://schemas.openxmlformats.org/officeDocument/2006/relationships/slide" Target="slides/slide100.xml"/><Relationship Id="rId7" Type="http://schemas.openxmlformats.org/officeDocument/2006/relationships/slideMaster" Target="slideMasters/slideMaster7.xml"/><Relationship Id="rId71" Type="http://schemas.openxmlformats.org/officeDocument/2006/relationships/slide" Target="slides/slide25.xml"/><Relationship Id="rId92" Type="http://schemas.openxmlformats.org/officeDocument/2006/relationships/slide" Target="slides/slide46.xml"/><Relationship Id="rId162" Type="http://schemas.openxmlformats.org/officeDocument/2006/relationships/tableStyles" Target="tableStyles.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Master" Target="slideMasters/slideMaster40.xml"/><Relationship Id="rId45" Type="http://schemas.openxmlformats.org/officeDocument/2006/relationships/slideMaster" Target="slideMasters/slideMaster45.xml"/><Relationship Id="rId66" Type="http://schemas.openxmlformats.org/officeDocument/2006/relationships/slide" Target="slides/slide20.xml"/><Relationship Id="rId87" Type="http://schemas.openxmlformats.org/officeDocument/2006/relationships/slide" Target="slides/slide41.xml"/><Relationship Id="rId110" Type="http://schemas.openxmlformats.org/officeDocument/2006/relationships/slide" Target="slides/slide64.xml"/><Relationship Id="rId115" Type="http://schemas.openxmlformats.org/officeDocument/2006/relationships/slide" Target="slides/slide69.xml"/><Relationship Id="rId131" Type="http://schemas.openxmlformats.org/officeDocument/2006/relationships/slide" Target="slides/slide85.xml"/><Relationship Id="rId136" Type="http://schemas.openxmlformats.org/officeDocument/2006/relationships/slide" Target="slides/slide90.xml"/><Relationship Id="rId157" Type="http://schemas.openxmlformats.org/officeDocument/2006/relationships/slide" Target="slides/slide111.xml"/><Relationship Id="rId61" Type="http://schemas.openxmlformats.org/officeDocument/2006/relationships/slide" Target="slides/slide15.xml"/><Relationship Id="rId82" Type="http://schemas.openxmlformats.org/officeDocument/2006/relationships/slide" Target="slides/slide36.xml"/><Relationship Id="rId152" Type="http://schemas.openxmlformats.org/officeDocument/2006/relationships/slide" Target="slides/slide106.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Master" Target="slideMasters/slideMaster30.xml"/><Relationship Id="rId35" Type="http://schemas.openxmlformats.org/officeDocument/2006/relationships/slideMaster" Target="slideMasters/slideMaster35.xml"/><Relationship Id="rId56" Type="http://schemas.openxmlformats.org/officeDocument/2006/relationships/slide" Target="slides/slide10.xml"/><Relationship Id="rId77" Type="http://schemas.openxmlformats.org/officeDocument/2006/relationships/slide" Target="slides/slide31.xml"/><Relationship Id="rId100" Type="http://schemas.openxmlformats.org/officeDocument/2006/relationships/slide" Target="slides/slide54.xml"/><Relationship Id="rId105" Type="http://schemas.openxmlformats.org/officeDocument/2006/relationships/slide" Target="slides/slide59.xml"/><Relationship Id="rId126" Type="http://schemas.openxmlformats.org/officeDocument/2006/relationships/slide" Target="slides/slide80.xml"/><Relationship Id="rId147" Type="http://schemas.openxmlformats.org/officeDocument/2006/relationships/slide" Target="slides/slide101.xml"/><Relationship Id="rId8" Type="http://schemas.openxmlformats.org/officeDocument/2006/relationships/slideMaster" Target="slideMasters/slideMaster8.xml"/><Relationship Id="rId51" Type="http://schemas.openxmlformats.org/officeDocument/2006/relationships/slide" Target="slides/slide5.xml"/><Relationship Id="rId72" Type="http://schemas.openxmlformats.org/officeDocument/2006/relationships/slide" Target="slides/slide26.xml"/><Relationship Id="rId93" Type="http://schemas.openxmlformats.org/officeDocument/2006/relationships/slide" Target="slides/slide47.xml"/><Relationship Id="rId98" Type="http://schemas.openxmlformats.org/officeDocument/2006/relationships/slide" Target="slides/slide52.xml"/><Relationship Id="rId121" Type="http://schemas.openxmlformats.org/officeDocument/2006/relationships/slide" Target="slides/slide75.xml"/><Relationship Id="rId142" Type="http://schemas.openxmlformats.org/officeDocument/2006/relationships/slide" Target="slides/slide96.xml"/><Relationship Id="rId3" Type="http://schemas.openxmlformats.org/officeDocument/2006/relationships/slideMaster" Target="slideMasters/slideMaster3.xml"/><Relationship Id="rId25" Type="http://schemas.openxmlformats.org/officeDocument/2006/relationships/slideMaster" Target="slideMasters/slideMaster25.xml"/><Relationship Id="rId46" Type="http://schemas.openxmlformats.org/officeDocument/2006/relationships/slideMaster" Target="slideMasters/slideMaster46.xml"/><Relationship Id="rId67" Type="http://schemas.openxmlformats.org/officeDocument/2006/relationships/slide" Target="slides/slide21.xml"/><Relationship Id="rId116" Type="http://schemas.openxmlformats.org/officeDocument/2006/relationships/slide" Target="slides/slide70.xml"/><Relationship Id="rId137" Type="http://schemas.openxmlformats.org/officeDocument/2006/relationships/slide" Target="slides/slide91.xml"/><Relationship Id="rId158" Type="http://schemas.openxmlformats.org/officeDocument/2006/relationships/notesMaster" Target="notesMasters/notesMaster1.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 Target="slides/slide16.xml"/><Relationship Id="rId83" Type="http://schemas.openxmlformats.org/officeDocument/2006/relationships/slide" Target="slides/slide37.xml"/><Relationship Id="rId88" Type="http://schemas.openxmlformats.org/officeDocument/2006/relationships/slide" Target="slides/slide42.xml"/><Relationship Id="rId111" Type="http://schemas.openxmlformats.org/officeDocument/2006/relationships/slide" Target="slides/slide65.xml"/><Relationship Id="rId132" Type="http://schemas.openxmlformats.org/officeDocument/2006/relationships/slide" Target="slides/slide86.xml"/><Relationship Id="rId153" Type="http://schemas.openxmlformats.org/officeDocument/2006/relationships/slide" Target="slides/slide107.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 Target="slides/slide11.xml"/><Relationship Id="rId106" Type="http://schemas.openxmlformats.org/officeDocument/2006/relationships/slide" Target="slides/slide60.xml"/><Relationship Id="rId127" Type="http://schemas.openxmlformats.org/officeDocument/2006/relationships/slide" Target="slides/slide81.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 Target="slides/slide6.xml"/><Relationship Id="rId73" Type="http://schemas.openxmlformats.org/officeDocument/2006/relationships/slide" Target="slides/slide27.xml"/><Relationship Id="rId78" Type="http://schemas.openxmlformats.org/officeDocument/2006/relationships/slide" Target="slides/slide32.xml"/><Relationship Id="rId94" Type="http://schemas.openxmlformats.org/officeDocument/2006/relationships/slide" Target="slides/slide48.xml"/><Relationship Id="rId99" Type="http://schemas.openxmlformats.org/officeDocument/2006/relationships/slide" Target="slides/slide53.xml"/><Relationship Id="rId101" Type="http://schemas.openxmlformats.org/officeDocument/2006/relationships/slide" Target="slides/slide55.xml"/><Relationship Id="rId122" Type="http://schemas.openxmlformats.org/officeDocument/2006/relationships/slide" Target="slides/slide76.xml"/><Relationship Id="rId143" Type="http://schemas.openxmlformats.org/officeDocument/2006/relationships/slide" Target="slides/slide97.xml"/><Relationship Id="rId148" Type="http://schemas.openxmlformats.org/officeDocument/2006/relationships/slide" Target="slides/slide102.xml"/><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Master" Target="slideMasters/slideMaster26.xml"/><Relationship Id="rId47" Type="http://schemas.openxmlformats.org/officeDocument/2006/relationships/slide" Target="slides/slide1.xml"/><Relationship Id="rId68" Type="http://schemas.openxmlformats.org/officeDocument/2006/relationships/slide" Target="slides/slide22.xml"/><Relationship Id="rId89" Type="http://schemas.openxmlformats.org/officeDocument/2006/relationships/slide" Target="slides/slide43.xml"/><Relationship Id="rId112" Type="http://schemas.openxmlformats.org/officeDocument/2006/relationships/slide" Target="slides/slide66.xml"/><Relationship Id="rId133" Type="http://schemas.openxmlformats.org/officeDocument/2006/relationships/slide" Target="slides/slide87.xml"/><Relationship Id="rId154" Type="http://schemas.openxmlformats.org/officeDocument/2006/relationships/slide" Target="slides/slide108.xml"/><Relationship Id="rId16" Type="http://schemas.openxmlformats.org/officeDocument/2006/relationships/slideMaster" Target="slideMasters/slideMaster16.xml"/><Relationship Id="rId37" Type="http://schemas.openxmlformats.org/officeDocument/2006/relationships/slideMaster" Target="slideMasters/slideMaster37.xml"/><Relationship Id="rId58" Type="http://schemas.openxmlformats.org/officeDocument/2006/relationships/slide" Target="slides/slide12.xml"/><Relationship Id="rId79" Type="http://schemas.openxmlformats.org/officeDocument/2006/relationships/slide" Target="slides/slide33.xml"/><Relationship Id="rId102" Type="http://schemas.openxmlformats.org/officeDocument/2006/relationships/slide" Target="slides/slide56.xml"/><Relationship Id="rId123" Type="http://schemas.openxmlformats.org/officeDocument/2006/relationships/slide" Target="slides/slide77.xml"/><Relationship Id="rId144" Type="http://schemas.openxmlformats.org/officeDocument/2006/relationships/slide" Target="slides/slide98.xml"/><Relationship Id="rId90" Type="http://schemas.openxmlformats.org/officeDocument/2006/relationships/slide" Target="slides/slide44.xml"/><Relationship Id="rId27" Type="http://schemas.openxmlformats.org/officeDocument/2006/relationships/slideMaster" Target="slideMasters/slideMaster27.xml"/><Relationship Id="rId48" Type="http://schemas.openxmlformats.org/officeDocument/2006/relationships/slide" Target="slides/slide2.xml"/><Relationship Id="rId69" Type="http://schemas.openxmlformats.org/officeDocument/2006/relationships/slide" Target="slides/slide23.xml"/><Relationship Id="rId113" Type="http://schemas.openxmlformats.org/officeDocument/2006/relationships/slide" Target="slides/slide67.xml"/><Relationship Id="rId134" Type="http://schemas.openxmlformats.org/officeDocument/2006/relationships/slide" Target="slides/slide88.xml"/><Relationship Id="rId80" Type="http://schemas.openxmlformats.org/officeDocument/2006/relationships/slide" Target="slides/slide34.xml"/><Relationship Id="rId155" Type="http://schemas.openxmlformats.org/officeDocument/2006/relationships/slide" Target="slides/slide109.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E1255C9-F847-A440-83FF-7AA254CCB896}" type="doc">
      <dgm:prSet loTypeId="urn:microsoft.com/office/officeart/2005/8/layout/cycle1" loCatId="cycle" qsTypeId="urn:microsoft.com/office/officeart/2005/8/quickstyle/simple4" qsCatId="simple" csTypeId="urn:microsoft.com/office/officeart/2005/8/colors/accent1_2" csCatId="accent1" phldr="1"/>
      <dgm:spPr/>
    </dgm:pt>
    <dgm:pt modelId="{12600BCB-5734-3F4B-9543-0CB09A3EC940}">
      <dgm:prSet phldrT="[Text]" custT="1"/>
      <dgm:spPr>
        <a:xfrm>
          <a:off x="4198328" y="3003"/>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1 Nisan</a:t>
          </a:r>
        </a:p>
      </dgm:t>
    </dgm:pt>
    <dgm:pt modelId="{694C5870-D1B6-4749-AAAC-40AAB1DA82EA}" type="parTrans" cxnId="{24E8EE39-70FF-B84F-8DD2-74F1728207D4}">
      <dgm:prSet/>
      <dgm:spPr/>
      <dgm:t>
        <a:bodyPr/>
        <a:lstStyle/>
        <a:p>
          <a:endParaRPr lang="en-US"/>
        </a:p>
      </dgm:t>
    </dgm:pt>
    <dgm:pt modelId="{B6065800-F57E-6842-B73C-614AFBC2DE05}" type="sibTrans" cxnId="{24E8EE39-70FF-B84F-8DD2-74F1728207D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325DB5A0-FE7A-8245-9663-7B515E4DF4C8}">
      <dgm:prSet phldrT="[Text]" custT="1"/>
      <dgm:spPr>
        <a:xfrm>
          <a:off x="5496848" y="752704"/>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2 Iyar</a:t>
          </a:r>
        </a:p>
      </dgm:t>
    </dgm:pt>
    <dgm:pt modelId="{4E2DDA45-C5A5-2D44-BC75-B1BB3E89C39E}" type="parTrans" cxnId="{B110A1D2-E1D2-C04C-8976-779F7F4F66C8}">
      <dgm:prSet/>
      <dgm:spPr/>
      <dgm:t>
        <a:bodyPr/>
        <a:lstStyle/>
        <a:p>
          <a:endParaRPr lang="en-US"/>
        </a:p>
      </dgm:t>
    </dgm:pt>
    <dgm:pt modelId="{54471214-3ABC-B64E-8935-4F53AC7091F5}" type="sibTrans" cxnId="{B110A1D2-E1D2-C04C-8976-779F7F4F66C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81D20D5D-F15B-B844-BCE7-07FE2E88C5B6}">
      <dgm:prSet phldrT="[Text]" custT="1"/>
      <dgm:spPr>
        <a:xfrm>
          <a:off x="6246550" y="2051225"/>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3 Sivan</a:t>
          </a:r>
        </a:p>
      </dgm:t>
    </dgm:pt>
    <dgm:pt modelId="{EDD06461-C2E5-A840-A887-FEA1BC169C5B}" type="parTrans" cxnId="{59130A34-B4D6-A044-96F7-5346AB5CB5D8}">
      <dgm:prSet/>
      <dgm:spPr/>
      <dgm:t>
        <a:bodyPr/>
        <a:lstStyle/>
        <a:p>
          <a:endParaRPr lang="en-US"/>
        </a:p>
      </dgm:t>
    </dgm:pt>
    <dgm:pt modelId="{63159F5F-19C4-974F-B4D9-6A8388E3A179}" type="sibTrans" cxnId="{59130A34-B4D6-A044-96F7-5346AB5CB5D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548EBB6-B1A8-4E4A-94F3-38AFF917AA13}">
      <dgm:prSet phldrT="[Text]" custT="1"/>
      <dgm:spPr>
        <a:xfrm>
          <a:off x="6246550" y="3550628"/>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4 Tammuz</a:t>
          </a:r>
        </a:p>
      </dgm:t>
    </dgm:pt>
    <dgm:pt modelId="{9C2C1551-390F-D644-9FE4-C7360EFD93EC}" type="parTrans" cxnId="{9D179EA7-3A49-544A-83DE-69B7A779502D}">
      <dgm:prSet/>
      <dgm:spPr/>
      <dgm:t>
        <a:bodyPr/>
        <a:lstStyle/>
        <a:p>
          <a:endParaRPr lang="en-US"/>
        </a:p>
      </dgm:t>
    </dgm:pt>
    <dgm:pt modelId="{55B5CCF6-1B65-AC49-B1EC-CD09807E71EF}" type="sibTrans" cxnId="{9D179EA7-3A49-544A-83DE-69B7A779502D}">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0858D728-97B0-1A41-82DA-1572CE14754F}">
      <dgm:prSet phldrT="[Text]" custT="1"/>
      <dgm:spPr>
        <a:xfrm>
          <a:off x="5496848" y="4849148"/>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5 Av</a:t>
          </a:r>
        </a:p>
      </dgm:t>
    </dgm:pt>
    <dgm:pt modelId="{101D8312-F9CD-0648-93A1-801EBB18F1C1}" type="parTrans" cxnId="{C71EFA8F-2D9D-B349-9D8F-4C4E8D5A1A88}">
      <dgm:prSet/>
      <dgm:spPr/>
      <dgm:t>
        <a:bodyPr/>
        <a:lstStyle/>
        <a:p>
          <a:endParaRPr lang="en-US"/>
        </a:p>
      </dgm:t>
    </dgm:pt>
    <dgm:pt modelId="{19401D75-4FA1-2642-9C39-67D34D8AB9EC}" type="sibTrans" cxnId="{C71EFA8F-2D9D-B349-9D8F-4C4E8D5A1A8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F73B3211-1799-3F44-92B6-7CEE57ECB2D3}">
      <dgm:prSet phldrT="[Text]" custT="1"/>
      <dgm:spPr>
        <a:xfrm>
          <a:off x="4198328" y="5598850"/>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6 </a:t>
          </a:r>
          <a:r>
            <a:rPr lang="en-US" sz="1600" dirty="0" err="1">
              <a:solidFill>
                <a:srgbClr val="FFFFFF">
                  <a:hueOff val="0"/>
                  <a:satOff val="0"/>
                  <a:lumOff val="0"/>
                  <a:alphaOff val="0"/>
                </a:srgbClr>
              </a:solidFill>
              <a:latin typeface="Tahoma"/>
              <a:ea typeface="+mn-ea"/>
              <a:cs typeface="+mn-cs"/>
            </a:rPr>
            <a:t>Ellul</a:t>
          </a:r>
          <a:endParaRPr lang="en-US" sz="1600" dirty="0">
            <a:solidFill>
              <a:srgbClr val="FFFFFF">
                <a:hueOff val="0"/>
                <a:satOff val="0"/>
                <a:lumOff val="0"/>
                <a:alphaOff val="0"/>
              </a:srgbClr>
            </a:solidFill>
            <a:latin typeface="Tahoma"/>
            <a:ea typeface="+mn-ea"/>
            <a:cs typeface="+mn-cs"/>
          </a:endParaRPr>
        </a:p>
      </dgm:t>
    </dgm:pt>
    <dgm:pt modelId="{3185974B-797D-B74A-90E5-50DD4F820E03}" type="parTrans" cxnId="{8BC02790-30A7-8E4F-A35E-2380CA591837}">
      <dgm:prSet/>
      <dgm:spPr/>
      <dgm:t>
        <a:bodyPr/>
        <a:lstStyle/>
        <a:p>
          <a:endParaRPr lang="en-US"/>
        </a:p>
      </dgm:t>
    </dgm:pt>
    <dgm:pt modelId="{580AAA11-E1E4-FC4E-A546-63E521F462A7}" type="sibTrans" cxnId="{8BC02790-30A7-8E4F-A35E-2380CA591837}">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A9914442-2057-0542-A0EA-F935FCA28993}">
      <dgm:prSet custT="1"/>
      <dgm:spPr>
        <a:xfrm>
          <a:off x="2698925" y="5598850"/>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7 Tishri</a:t>
          </a:r>
        </a:p>
      </dgm:t>
    </dgm:pt>
    <dgm:pt modelId="{7C8B2F9C-9DC8-B341-9185-DD1FDBDEC5E5}" type="parTrans" cxnId="{43A2D624-36A7-0349-8165-2080658490D3}">
      <dgm:prSet/>
      <dgm:spPr/>
      <dgm:t>
        <a:bodyPr/>
        <a:lstStyle/>
        <a:p>
          <a:endParaRPr lang="en-US"/>
        </a:p>
      </dgm:t>
    </dgm:pt>
    <dgm:pt modelId="{D805A741-31F4-6D45-A082-4AD4C7B066F1}" type="sibTrans" cxnId="{43A2D624-36A7-0349-8165-2080658490D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5E743FA-081E-B447-B4F2-DEEACC6857BC}">
      <dgm:prSet custT="1"/>
      <dgm:spPr>
        <a:xfrm>
          <a:off x="1400404" y="4849148"/>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8 </a:t>
          </a:r>
          <a:r>
            <a:rPr lang="en-US" sz="1600" dirty="0" err="1">
              <a:solidFill>
                <a:srgbClr val="FFFFFF">
                  <a:hueOff val="0"/>
                  <a:satOff val="0"/>
                  <a:lumOff val="0"/>
                  <a:alphaOff val="0"/>
                </a:srgbClr>
              </a:solidFill>
              <a:latin typeface="Tahoma"/>
              <a:ea typeface="+mn-ea"/>
              <a:cs typeface="+mn-cs"/>
            </a:rPr>
            <a:t>Cheshvan</a:t>
          </a:r>
          <a:endParaRPr lang="en-US" sz="1600" dirty="0">
            <a:solidFill>
              <a:srgbClr val="FFFFFF">
                <a:hueOff val="0"/>
                <a:satOff val="0"/>
                <a:lumOff val="0"/>
                <a:alphaOff val="0"/>
              </a:srgbClr>
            </a:solidFill>
            <a:latin typeface="Tahoma"/>
            <a:ea typeface="+mn-ea"/>
            <a:cs typeface="+mn-cs"/>
          </a:endParaRPr>
        </a:p>
      </dgm:t>
    </dgm:pt>
    <dgm:pt modelId="{4994F5D2-F751-6249-8BC2-0DA8296759D8}" type="parTrans" cxnId="{6E0A29B9-33A3-8F4D-BBD4-672768354023}">
      <dgm:prSet/>
      <dgm:spPr/>
      <dgm:t>
        <a:bodyPr/>
        <a:lstStyle/>
        <a:p>
          <a:endParaRPr lang="en-US"/>
        </a:p>
      </dgm:t>
    </dgm:pt>
    <dgm:pt modelId="{B7792F1E-795A-8A40-9AF9-CBB036406804}" type="sibTrans" cxnId="{6E0A29B9-33A3-8F4D-BBD4-67276835402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31AD6AD-68AD-1F4D-802F-C6CD780A0CDB}">
      <dgm:prSet custT="1"/>
      <dgm:spPr>
        <a:xfrm>
          <a:off x="650703" y="3550628"/>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9 Kislev</a:t>
          </a:r>
        </a:p>
      </dgm:t>
    </dgm:pt>
    <dgm:pt modelId="{1C7C9849-E661-3747-A64F-D6BD82FBC8C6}" type="parTrans" cxnId="{B263D5DB-FD9A-F845-A29A-1C25305A814B}">
      <dgm:prSet/>
      <dgm:spPr/>
      <dgm:t>
        <a:bodyPr/>
        <a:lstStyle/>
        <a:p>
          <a:endParaRPr lang="en-US"/>
        </a:p>
      </dgm:t>
    </dgm:pt>
    <dgm:pt modelId="{591E9484-33B2-714C-AA5D-D47E80DA12F9}" type="sibTrans" cxnId="{B263D5DB-FD9A-F845-A29A-1C25305A814B}">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7E87DE1-03EB-D748-89C5-D76845DF9F58}">
      <dgm:prSet custT="1"/>
      <dgm:spPr>
        <a:xfrm>
          <a:off x="650703" y="2051225"/>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10 Tevet</a:t>
          </a:r>
        </a:p>
      </dgm:t>
    </dgm:pt>
    <dgm:pt modelId="{08AD16C4-82BB-C248-8EBD-2C05A46AF859}" type="parTrans" cxnId="{4C3DD547-D047-9D45-828F-C7C94046F4A6}">
      <dgm:prSet/>
      <dgm:spPr/>
      <dgm:t>
        <a:bodyPr/>
        <a:lstStyle/>
        <a:p>
          <a:endParaRPr lang="en-US"/>
        </a:p>
      </dgm:t>
    </dgm:pt>
    <dgm:pt modelId="{6533DBF9-2933-D44A-B9F0-8FC24EC06F20}" type="sibTrans" cxnId="{4C3DD547-D047-9D45-828F-C7C94046F4A6}">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610909C5-6334-264F-93E0-189A71FB6993}">
      <dgm:prSet custT="1"/>
      <dgm:spPr>
        <a:xfrm>
          <a:off x="1400404" y="752704"/>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11 Shevat</a:t>
          </a:r>
        </a:p>
      </dgm:t>
    </dgm:pt>
    <dgm:pt modelId="{BAA50C28-F269-4F4D-892E-94581FC50AB9}" type="parTrans" cxnId="{7E3437C4-CA9E-744B-A10C-AB226D685EF4}">
      <dgm:prSet/>
      <dgm:spPr/>
      <dgm:t>
        <a:bodyPr/>
        <a:lstStyle/>
        <a:p>
          <a:endParaRPr lang="en-US"/>
        </a:p>
      </dgm:t>
    </dgm:pt>
    <dgm:pt modelId="{C62D126D-D94F-0A45-AAB3-A4A2804A9AA5}" type="sibTrans" cxnId="{7E3437C4-CA9E-744B-A10C-AB226D685EF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27799A3-6798-F14C-9108-A99B044124B3}">
      <dgm:prSet custT="1"/>
      <dgm:spPr>
        <a:xfrm>
          <a:off x="2698925" y="3003"/>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12 Adar</a:t>
          </a:r>
        </a:p>
      </dgm:t>
    </dgm:pt>
    <dgm:pt modelId="{4C8AC837-DBAA-5F48-BFFA-88B3F17800FA}" type="parTrans" cxnId="{8473CCC9-3CE8-2541-BD76-1510DC4C2444}">
      <dgm:prSet/>
      <dgm:spPr/>
      <dgm:t>
        <a:bodyPr/>
        <a:lstStyle/>
        <a:p>
          <a:endParaRPr lang="en-US"/>
        </a:p>
      </dgm:t>
    </dgm:pt>
    <dgm:pt modelId="{CCCC52AB-CFB4-904A-B94C-E1998826B4F9}" type="sibTrans" cxnId="{8473CCC9-3CE8-2541-BD76-1510DC4C244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74F300E-4386-5845-9047-D2E50BE5B9DF}" type="pres">
      <dgm:prSet presAssocID="{8E1255C9-F847-A440-83FF-7AA254CCB896}" presName="cycle" presStyleCnt="0">
        <dgm:presLayoutVars>
          <dgm:dir/>
          <dgm:resizeHandles val="exact"/>
        </dgm:presLayoutVars>
      </dgm:prSet>
      <dgm:spPr/>
    </dgm:pt>
    <dgm:pt modelId="{BF1A72C0-4F23-214E-B2C0-EC3432C35438}" type="pres">
      <dgm:prSet presAssocID="{12600BCB-5734-3F4B-9543-0CB09A3EC940}" presName="dummy" presStyleCnt="0"/>
      <dgm:spPr/>
    </dgm:pt>
    <dgm:pt modelId="{92DA8A36-05F4-4B4C-B207-6FB4CBC9688F}" type="pres">
      <dgm:prSet presAssocID="{12600BCB-5734-3F4B-9543-0CB09A3EC940}" presName="node" presStyleLbl="revTx" presStyleIdx="0" presStyleCnt="12" custScaleX="235352">
        <dgm:presLayoutVars>
          <dgm:bulletEnabled val="1"/>
        </dgm:presLayoutVars>
      </dgm:prSet>
      <dgm:spPr>
        <a:prstGeom prst="rect">
          <a:avLst/>
        </a:prstGeom>
      </dgm:spPr>
    </dgm:pt>
    <dgm:pt modelId="{2990F259-A510-7044-A15A-189FB55AE5CB}" type="pres">
      <dgm:prSet presAssocID="{B6065800-F57E-6842-B73C-614AFBC2DE05}" presName="sibTrans" presStyleLbl="node1" presStyleIdx="0" presStyleCnt="12"/>
      <dgm:spPr>
        <a:prstGeom prst="circularArrow">
          <a:avLst>
            <a:gd name="adj1" fmla="val 2311"/>
            <a:gd name="adj2" fmla="val 139396"/>
            <a:gd name="adj3" fmla="val 18197564"/>
            <a:gd name="adj4" fmla="val 17553321"/>
            <a:gd name="adj5" fmla="val 2696"/>
          </a:avLst>
        </a:prstGeom>
      </dgm:spPr>
    </dgm:pt>
    <dgm:pt modelId="{A7A1548F-03D0-7F43-8C4C-631804CE4126}" type="pres">
      <dgm:prSet presAssocID="{325DB5A0-FE7A-8245-9663-7B515E4DF4C8}" presName="dummy" presStyleCnt="0"/>
      <dgm:spPr/>
    </dgm:pt>
    <dgm:pt modelId="{EAEA7D1D-8D8A-4A4B-812D-D24179AFED27}" type="pres">
      <dgm:prSet presAssocID="{325DB5A0-FE7A-8245-9663-7B515E4DF4C8}" presName="node" presStyleLbl="revTx" presStyleIdx="1" presStyleCnt="12" custScaleX="192316">
        <dgm:presLayoutVars>
          <dgm:bulletEnabled val="1"/>
        </dgm:presLayoutVars>
      </dgm:prSet>
      <dgm:spPr>
        <a:prstGeom prst="rect">
          <a:avLst/>
        </a:prstGeom>
      </dgm:spPr>
    </dgm:pt>
    <dgm:pt modelId="{2257407E-2335-6E46-9533-50F1A4869162}" type="pres">
      <dgm:prSet presAssocID="{54471214-3ABC-B64E-8935-4F53AC7091F5}" presName="sibTrans" presStyleLbl="node1" presStyleIdx="1" presStyleCnt="12"/>
      <dgm:spPr>
        <a:prstGeom prst="circularArrow">
          <a:avLst>
            <a:gd name="adj1" fmla="val 2311"/>
            <a:gd name="adj2" fmla="val 139396"/>
            <a:gd name="adj3" fmla="val 20107283"/>
            <a:gd name="adj4" fmla="val 19463040"/>
            <a:gd name="adj5" fmla="val 2696"/>
          </a:avLst>
        </a:prstGeom>
      </dgm:spPr>
    </dgm:pt>
    <dgm:pt modelId="{3467B5D4-61EB-4C46-BB87-881C0920F2D1}" type="pres">
      <dgm:prSet presAssocID="{81D20D5D-F15B-B844-BCE7-07FE2E88C5B6}" presName="dummy" presStyleCnt="0"/>
      <dgm:spPr/>
    </dgm:pt>
    <dgm:pt modelId="{2467F156-8EB3-F044-8664-8B186FD19D40}" type="pres">
      <dgm:prSet presAssocID="{81D20D5D-F15B-B844-BCE7-07FE2E88C5B6}" presName="node" presStyleLbl="revTx" presStyleIdx="2" presStyleCnt="12" custScaleX="216806">
        <dgm:presLayoutVars>
          <dgm:bulletEnabled val="1"/>
        </dgm:presLayoutVars>
      </dgm:prSet>
      <dgm:spPr>
        <a:prstGeom prst="rect">
          <a:avLst/>
        </a:prstGeom>
      </dgm:spPr>
    </dgm:pt>
    <dgm:pt modelId="{DC85BF06-3190-2C49-B38C-CC01414F9567}" type="pres">
      <dgm:prSet presAssocID="{63159F5F-19C4-974F-B4D9-6A8388E3A179}" presName="sibTrans" presStyleLbl="node1" presStyleIdx="2" presStyleCnt="12"/>
      <dgm:spPr>
        <a:prstGeom prst="circularArrow">
          <a:avLst>
            <a:gd name="adj1" fmla="val 2311"/>
            <a:gd name="adj2" fmla="val 139396"/>
            <a:gd name="adj3" fmla="val 322868"/>
            <a:gd name="adj4" fmla="val 21137736"/>
            <a:gd name="adj5" fmla="val 2696"/>
          </a:avLst>
        </a:prstGeom>
      </dgm:spPr>
    </dgm:pt>
    <dgm:pt modelId="{818521AB-CB19-3245-AC47-32330EC1D05A}" type="pres">
      <dgm:prSet presAssocID="{D548EBB6-B1A8-4E4A-94F3-38AFF917AA13}" presName="dummy" presStyleCnt="0"/>
      <dgm:spPr/>
    </dgm:pt>
    <dgm:pt modelId="{A85B6194-0CD3-0046-9C07-12EA626BEFA3}" type="pres">
      <dgm:prSet presAssocID="{D548EBB6-B1A8-4E4A-94F3-38AFF917AA13}" presName="node" presStyleLbl="revTx" presStyleIdx="3" presStyleCnt="12" custScaleX="211950">
        <dgm:presLayoutVars>
          <dgm:bulletEnabled val="1"/>
        </dgm:presLayoutVars>
      </dgm:prSet>
      <dgm:spPr>
        <a:prstGeom prst="rect">
          <a:avLst/>
        </a:prstGeom>
      </dgm:spPr>
    </dgm:pt>
    <dgm:pt modelId="{76EDA6DC-5A32-7640-86D9-A3D1F65AC2D3}" type="pres">
      <dgm:prSet presAssocID="{55B5CCF6-1B65-AC49-B1EC-CD09807E71EF}" presName="sibTrans" presStyleLbl="node1" presStyleIdx="3" presStyleCnt="12"/>
      <dgm:spPr>
        <a:prstGeom prst="circularArrow">
          <a:avLst>
            <a:gd name="adj1" fmla="val 2311"/>
            <a:gd name="adj2" fmla="val 139396"/>
            <a:gd name="adj3" fmla="val 1997564"/>
            <a:gd name="adj4" fmla="val 1353321"/>
            <a:gd name="adj5" fmla="val 2696"/>
          </a:avLst>
        </a:prstGeom>
      </dgm:spPr>
    </dgm:pt>
    <dgm:pt modelId="{5FEB966B-5E78-494C-B5A1-6F18B3A362B7}" type="pres">
      <dgm:prSet presAssocID="{0858D728-97B0-1A41-82DA-1572CE14754F}" presName="dummy" presStyleCnt="0"/>
      <dgm:spPr/>
    </dgm:pt>
    <dgm:pt modelId="{9BE0E30D-6CC1-3143-BC4A-4FF2C5039316}" type="pres">
      <dgm:prSet presAssocID="{0858D728-97B0-1A41-82DA-1572CE14754F}" presName="node" presStyleLbl="revTx" presStyleIdx="4" presStyleCnt="12" custScaleX="250719">
        <dgm:presLayoutVars>
          <dgm:bulletEnabled val="1"/>
        </dgm:presLayoutVars>
      </dgm:prSet>
      <dgm:spPr>
        <a:prstGeom prst="rect">
          <a:avLst/>
        </a:prstGeom>
      </dgm:spPr>
    </dgm:pt>
    <dgm:pt modelId="{37E24780-EDFC-1D4D-B756-C90BE821441B}" type="pres">
      <dgm:prSet presAssocID="{19401D75-4FA1-2642-9C39-67D34D8AB9EC}" presName="sibTrans" presStyleLbl="node1" presStyleIdx="4" presStyleCnt="12"/>
      <dgm:spPr>
        <a:prstGeom prst="circularArrow">
          <a:avLst>
            <a:gd name="adj1" fmla="val 2311"/>
            <a:gd name="adj2" fmla="val 139396"/>
            <a:gd name="adj3" fmla="val 3907283"/>
            <a:gd name="adj4" fmla="val 3263040"/>
            <a:gd name="adj5" fmla="val 2696"/>
          </a:avLst>
        </a:prstGeom>
      </dgm:spPr>
    </dgm:pt>
    <dgm:pt modelId="{788B510C-5C6F-7E4F-BD2A-4B0F37349509}" type="pres">
      <dgm:prSet presAssocID="{F73B3211-1799-3F44-92B6-7CEE57ECB2D3}" presName="dummy" presStyleCnt="0"/>
      <dgm:spPr/>
    </dgm:pt>
    <dgm:pt modelId="{BF6C208F-01F8-574D-980A-D40F886CF760}" type="pres">
      <dgm:prSet presAssocID="{F73B3211-1799-3F44-92B6-7CEE57ECB2D3}" presName="node" presStyleLbl="revTx" presStyleIdx="5" presStyleCnt="12" custScaleX="209410">
        <dgm:presLayoutVars>
          <dgm:bulletEnabled val="1"/>
        </dgm:presLayoutVars>
      </dgm:prSet>
      <dgm:spPr>
        <a:prstGeom prst="rect">
          <a:avLst/>
        </a:prstGeom>
      </dgm:spPr>
    </dgm:pt>
    <dgm:pt modelId="{DAE7F6D9-575B-6C47-9F2C-6177EB4BA541}" type="pres">
      <dgm:prSet presAssocID="{580AAA11-E1E4-FC4E-A546-63E521F462A7}" presName="sibTrans" presStyleLbl="node1" presStyleIdx="5" presStyleCnt="12"/>
      <dgm:spPr>
        <a:prstGeom prst="circularArrow">
          <a:avLst>
            <a:gd name="adj1" fmla="val 2311"/>
            <a:gd name="adj2" fmla="val 139396"/>
            <a:gd name="adj3" fmla="val 5722868"/>
            <a:gd name="adj4" fmla="val 4937736"/>
            <a:gd name="adj5" fmla="val 2696"/>
          </a:avLst>
        </a:prstGeom>
      </dgm:spPr>
    </dgm:pt>
    <dgm:pt modelId="{3AD74439-13B4-6B4C-A74C-96BE28333D49}" type="pres">
      <dgm:prSet presAssocID="{A9914442-2057-0542-A0EA-F935FCA28993}" presName="dummy" presStyleCnt="0"/>
      <dgm:spPr/>
    </dgm:pt>
    <dgm:pt modelId="{B4CE740F-E5F8-1040-9068-3C0CA6A81D60}" type="pres">
      <dgm:prSet presAssocID="{A9914442-2057-0542-A0EA-F935FCA28993}" presName="node" presStyleLbl="revTx" presStyleIdx="6" presStyleCnt="12" custScaleX="160431">
        <dgm:presLayoutVars>
          <dgm:bulletEnabled val="1"/>
        </dgm:presLayoutVars>
      </dgm:prSet>
      <dgm:spPr>
        <a:prstGeom prst="rect">
          <a:avLst/>
        </a:prstGeom>
      </dgm:spPr>
    </dgm:pt>
    <dgm:pt modelId="{7D368AA8-A897-6A44-B2ED-5420DBBF55CD}" type="pres">
      <dgm:prSet presAssocID="{D805A741-31F4-6D45-A082-4AD4C7B066F1}" presName="sibTrans" presStyleLbl="node1" presStyleIdx="6" presStyleCnt="12"/>
      <dgm:spPr>
        <a:prstGeom prst="circularArrow">
          <a:avLst>
            <a:gd name="adj1" fmla="val 2311"/>
            <a:gd name="adj2" fmla="val 139396"/>
            <a:gd name="adj3" fmla="val 7397564"/>
            <a:gd name="adj4" fmla="val 6753321"/>
            <a:gd name="adj5" fmla="val 2696"/>
          </a:avLst>
        </a:prstGeom>
      </dgm:spPr>
    </dgm:pt>
    <dgm:pt modelId="{256A8A82-B1CB-EF43-AB66-A3D1C8A54B59}" type="pres">
      <dgm:prSet presAssocID="{55E743FA-081E-B447-B4F2-DEEACC6857BC}" presName="dummy" presStyleCnt="0"/>
      <dgm:spPr/>
    </dgm:pt>
    <dgm:pt modelId="{36444405-91CC-BC45-909E-8AE477F1EC7C}" type="pres">
      <dgm:prSet presAssocID="{55E743FA-081E-B447-B4F2-DEEACC6857BC}" presName="node" presStyleLbl="revTx" presStyleIdx="7" presStyleCnt="12" custScaleX="218258">
        <dgm:presLayoutVars>
          <dgm:bulletEnabled val="1"/>
        </dgm:presLayoutVars>
      </dgm:prSet>
      <dgm:spPr>
        <a:prstGeom prst="rect">
          <a:avLst/>
        </a:prstGeom>
      </dgm:spPr>
    </dgm:pt>
    <dgm:pt modelId="{0EBEA1BD-8C57-A847-A4A1-BD492A397D4A}" type="pres">
      <dgm:prSet presAssocID="{B7792F1E-795A-8A40-9AF9-CBB036406804}" presName="sibTrans" presStyleLbl="node1" presStyleIdx="7" presStyleCnt="12"/>
      <dgm:spPr>
        <a:prstGeom prst="circularArrow">
          <a:avLst>
            <a:gd name="adj1" fmla="val 2311"/>
            <a:gd name="adj2" fmla="val 139396"/>
            <a:gd name="adj3" fmla="val 9307283"/>
            <a:gd name="adj4" fmla="val 8663040"/>
            <a:gd name="adj5" fmla="val 2696"/>
          </a:avLst>
        </a:prstGeom>
      </dgm:spPr>
    </dgm:pt>
    <dgm:pt modelId="{A1257670-91AA-B74E-AFCB-48382C466D43}" type="pres">
      <dgm:prSet presAssocID="{931AD6AD-68AD-1F4D-802F-C6CD780A0CDB}" presName="dummy" presStyleCnt="0"/>
      <dgm:spPr/>
    </dgm:pt>
    <dgm:pt modelId="{19DCBC3D-EF34-4444-B52C-E59D1C44CC9D}" type="pres">
      <dgm:prSet presAssocID="{931AD6AD-68AD-1F4D-802F-C6CD780A0CDB}" presName="node" presStyleLbl="revTx" presStyleIdx="8" presStyleCnt="12" custScaleX="221150">
        <dgm:presLayoutVars>
          <dgm:bulletEnabled val="1"/>
        </dgm:presLayoutVars>
      </dgm:prSet>
      <dgm:spPr>
        <a:prstGeom prst="rect">
          <a:avLst/>
        </a:prstGeom>
      </dgm:spPr>
    </dgm:pt>
    <dgm:pt modelId="{CDA9BE8C-41E5-BF45-BAB4-5B91BDDEFF8D}" type="pres">
      <dgm:prSet presAssocID="{591E9484-33B2-714C-AA5D-D47E80DA12F9}" presName="sibTrans" presStyleLbl="node1" presStyleIdx="8" presStyleCnt="12"/>
      <dgm:spPr>
        <a:prstGeom prst="circularArrow">
          <a:avLst>
            <a:gd name="adj1" fmla="val 2311"/>
            <a:gd name="adj2" fmla="val 139396"/>
            <a:gd name="adj3" fmla="val 11122868"/>
            <a:gd name="adj4" fmla="val 10337736"/>
            <a:gd name="adj5" fmla="val 2696"/>
          </a:avLst>
        </a:prstGeom>
      </dgm:spPr>
    </dgm:pt>
    <dgm:pt modelId="{731680F6-F070-374C-97C4-FB0156E03231}" type="pres">
      <dgm:prSet presAssocID="{D7E87DE1-03EB-D748-89C5-D76845DF9F58}" presName="dummy" presStyleCnt="0"/>
      <dgm:spPr/>
    </dgm:pt>
    <dgm:pt modelId="{12C576B8-5B2D-B04B-98C4-29D5E499FD83}" type="pres">
      <dgm:prSet presAssocID="{D7E87DE1-03EB-D748-89C5-D76845DF9F58}" presName="node" presStyleLbl="revTx" presStyleIdx="9" presStyleCnt="12" custScaleX="223834">
        <dgm:presLayoutVars>
          <dgm:bulletEnabled val="1"/>
        </dgm:presLayoutVars>
      </dgm:prSet>
      <dgm:spPr>
        <a:prstGeom prst="rect">
          <a:avLst/>
        </a:prstGeom>
      </dgm:spPr>
    </dgm:pt>
    <dgm:pt modelId="{C4FE94AE-AFAE-8743-9525-171FDA850E0F}" type="pres">
      <dgm:prSet presAssocID="{6533DBF9-2933-D44A-B9F0-8FC24EC06F20}" presName="sibTrans" presStyleLbl="node1" presStyleIdx="9" presStyleCnt="12"/>
      <dgm:spPr>
        <a:prstGeom prst="circularArrow">
          <a:avLst>
            <a:gd name="adj1" fmla="val 2311"/>
            <a:gd name="adj2" fmla="val 139396"/>
            <a:gd name="adj3" fmla="val 12797564"/>
            <a:gd name="adj4" fmla="val 12153321"/>
            <a:gd name="adj5" fmla="val 2696"/>
          </a:avLst>
        </a:prstGeom>
      </dgm:spPr>
    </dgm:pt>
    <dgm:pt modelId="{FBD4D212-3E98-9843-8795-297F9EDDD657}" type="pres">
      <dgm:prSet presAssocID="{610909C5-6334-264F-93E0-189A71FB6993}" presName="dummy" presStyleCnt="0"/>
      <dgm:spPr/>
    </dgm:pt>
    <dgm:pt modelId="{54CDBF4B-9D09-3242-A1D5-0506BD1712C5}" type="pres">
      <dgm:prSet presAssocID="{610909C5-6334-264F-93E0-189A71FB6993}" presName="node" presStyleLbl="revTx" presStyleIdx="10" presStyleCnt="12" custScaleX="204809">
        <dgm:presLayoutVars>
          <dgm:bulletEnabled val="1"/>
        </dgm:presLayoutVars>
      </dgm:prSet>
      <dgm:spPr>
        <a:prstGeom prst="rect">
          <a:avLst/>
        </a:prstGeom>
      </dgm:spPr>
    </dgm:pt>
    <dgm:pt modelId="{49452468-AA65-834B-B75D-72A0A7810E13}" type="pres">
      <dgm:prSet presAssocID="{C62D126D-D94F-0A45-AAB3-A4A2804A9AA5}" presName="sibTrans" presStyleLbl="node1" presStyleIdx="10" presStyleCnt="12"/>
      <dgm:spPr>
        <a:prstGeom prst="circularArrow">
          <a:avLst>
            <a:gd name="adj1" fmla="val 2311"/>
            <a:gd name="adj2" fmla="val 139396"/>
            <a:gd name="adj3" fmla="val 14707283"/>
            <a:gd name="adj4" fmla="val 14063040"/>
            <a:gd name="adj5" fmla="val 2696"/>
          </a:avLst>
        </a:prstGeom>
      </dgm:spPr>
    </dgm:pt>
    <dgm:pt modelId="{B0C742D0-6463-FF41-BE88-36D0AF1ED5D5}" type="pres">
      <dgm:prSet presAssocID="{527799A3-6798-F14C-9108-A99B044124B3}" presName="dummy" presStyleCnt="0"/>
      <dgm:spPr/>
    </dgm:pt>
    <dgm:pt modelId="{CE064FAD-9527-C04A-986D-ADE7F29D4AAF}" type="pres">
      <dgm:prSet presAssocID="{527799A3-6798-F14C-9108-A99B044124B3}" presName="node" presStyleLbl="revTx" presStyleIdx="11" presStyleCnt="12" custScaleX="134342" custRadScaleRad="100461" custRadScaleInc="-9508">
        <dgm:presLayoutVars>
          <dgm:bulletEnabled val="1"/>
        </dgm:presLayoutVars>
      </dgm:prSet>
      <dgm:spPr>
        <a:prstGeom prst="rect">
          <a:avLst/>
        </a:prstGeom>
      </dgm:spPr>
    </dgm:pt>
    <dgm:pt modelId="{7C0589C6-43EC-854D-966B-B0C5FE9A8192}" type="pres">
      <dgm:prSet presAssocID="{CCCC52AB-CFB4-904A-B94C-E1998826B4F9}" presName="sibTrans" presStyleLbl="node1" presStyleIdx="11" presStyleCnt="12"/>
      <dgm:spPr>
        <a:prstGeom prst="circularArrow">
          <a:avLst>
            <a:gd name="adj1" fmla="val 2311"/>
            <a:gd name="adj2" fmla="val 139396"/>
            <a:gd name="adj3" fmla="val 16522868"/>
            <a:gd name="adj4" fmla="val 15737736"/>
            <a:gd name="adj5" fmla="val 2696"/>
          </a:avLst>
        </a:prstGeom>
      </dgm:spPr>
    </dgm:pt>
  </dgm:ptLst>
  <dgm:cxnLst>
    <dgm:cxn modelId="{B4E5520D-6087-904B-80FF-E5F817ACE99E}" type="presOf" srcId="{63159F5F-19C4-974F-B4D9-6A8388E3A179}" destId="{DC85BF06-3190-2C49-B38C-CC01414F9567}" srcOrd="0" destOrd="0" presId="urn:microsoft.com/office/officeart/2005/8/layout/cycle1"/>
    <dgm:cxn modelId="{43A2D624-36A7-0349-8165-2080658490D3}" srcId="{8E1255C9-F847-A440-83FF-7AA254CCB896}" destId="{A9914442-2057-0542-A0EA-F935FCA28993}" srcOrd="6" destOrd="0" parTransId="{7C8B2F9C-9DC8-B341-9185-DD1FDBDEC5E5}" sibTransId="{D805A741-31F4-6D45-A082-4AD4C7B066F1}"/>
    <dgm:cxn modelId="{66CBE72A-8CA0-3A40-995A-F5F2BC75ECB2}" type="presOf" srcId="{325DB5A0-FE7A-8245-9663-7B515E4DF4C8}" destId="{EAEA7D1D-8D8A-4A4B-812D-D24179AFED27}" srcOrd="0" destOrd="0" presId="urn:microsoft.com/office/officeart/2005/8/layout/cycle1"/>
    <dgm:cxn modelId="{B9CBE42E-D019-0D4C-BA18-0E373C52E577}" type="presOf" srcId="{CCCC52AB-CFB4-904A-B94C-E1998826B4F9}" destId="{7C0589C6-43EC-854D-966B-B0C5FE9A8192}" srcOrd="0" destOrd="0" presId="urn:microsoft.com/office/officeart/2005/8/layout/cycle1"/>
    <dgm:cxn modelId="{59130A34-B4D6-A044-96F7-5346AB5CB5D8}" srcId="{8E1255C9-F847-A440-83FF-7AA254CCB896}" destId="{81D20D5D-F15B-B844-BCE7-07FE2E88C5B6}" srcOrd="2" destOrd="0" parTransId="{EDD06461-C2E5-A840-A887-FEA1BC169C5B}" sibTransId="{63159F5F-19C4-974F-B4D9-6A8388E3A179}"/>
    <dgm:cxn modelId="{63721E36-D5BF-144D-9AD3-3F3918A32918}" type="presOf" srcId="{55E743FA-081E-B447-B4F2-DEEACC6857BC}" destId="{36444405-91CC-BC45-909E-8AE477F1EC7C}" srcOrd="0" destOrd="0" presId="urn:microsoft.com/office/officeart/2005/8/layout/cycle1"/>
    <dgm:cxn modelId="{24E8EE39-70FF-B84F-8DD2-74F1728207D4}" srcId="{8E1255C9-F847-A440-83FF-7AA254CCB896}" destId="{12600BCB-5734-3F4B-9543-0CB09A3EC940}" srcOrd="0" destOrd="0" parTransId="{694C5870-D1B6-4749-AAAC-40AAB1DA82EA}" sibTransId="{B6065800-F57E-6842-B73C-614AFBC2DE05}"/>
    <dgm:cxn modelId="{4E8A7B3C-1525-624C-8A60-C87528DF4888}" type="presOf" srcId="{591E9484-33B2-714C-AA5D-D47E80DA12F9}" destId="{CDA9BE8C-41E5-BF45-BAB4-5B91BDDEFF8D}" srcOrd="0" destOrd="0" presId="urn:microsoft.com/office/officeart/2005/8/layout/cycle1"/>
    <dgm:cxn modelId="{0864C443-5D29-5540-8E25-09549655BCC7}" type="presOf" srcId="{12600BCB-5734-3F4B-9543-0CB09A3EC940}" destId="{92DA8A36-05F4-4B4C-B207-6FB4CBC9688F}" srcOrd="0" destOrd="0" presId="urn:microsoft.com/office/officeart/2005/8/layout/cycle1"/>
    <dgm:cxn modelId="{4C3DD547-D047-9D45-828F-C7C94046F4A6}" srcId="{8E1255C9-F847-A440-83FF-7AA254CCB896}" destId="{D7E87DE1-03EB-D748-89C5-D76845DF9F58}" srcOrd="9" destOrd="0" parTransId="{08AD16C4-82BB-C248-8EBD-2C05A46AF859}" sibTransId="{6533DBF9-2933-D44A-B9F0-8FC24EC06F20}"/>
    <dgm:cxn modelId="{189C364F-465C-BB46-9B38-A69C046102E6}" type="presOf" srcId="{B6065800-F57E-6842-B73C-614AFBC2DE05}" destId="{2990F259-A510-7044-A15A-189FB55AE5CB}" srcOrd="0" destOrd="0" presId="urn:microsoft.com/office/officeart/2005/8/layout/cycle1"/>
    <dgm:cxn modelId="{E2417D5D-BC39-7A4D-9EDF-2AF8576B4DF0}" type="presOf" srcId="{527799A3-6798-F14C-9108-A99B044124B3}" destId="{CE064FAD-9527-C04A-986D-ADE7F29D4AAF}" srcOrd="0" destOrd="0" presId="urn:microsoft.com/office/officeart/2005/8/layout/cycle1"/>
    <dgm:cxn modelId="{3DAAF36B-0730-C543-9BE3-1CC8CD747D70}" type="presOf" srcId="{55B5CCF6-1B65-AC49-B1EC-CD09807E71EF}" destId="{76EDA6DC-5A32-7640-86D9-A3D1F65AC2D3}" srcOrd="0" destOrd="0" presId="urn:microsoft.com/office/officeart/2005/8/layout/cycle1"/>
    <dgm:cxn modelId="{B6781F70-0A4B-3943-9CAC-F940746AAE26}" type="presOf" srcId="{0858D728-97B0-1A41-82DA-1572CE14754F}" destId="{9BE0E30D-6CC1-3143-BC4A-4FF2C5039316}" srcOrd="0" destOrd="0" presId="urn:microsoft.com/office/officeart/2005/8/layout/cycle1"/>
    <dgm:cxn modelId="{8866457A-62E9-A247-8664-703A4ED365D6}" type="presOf" srcId="{B7792F1E-795A-8A40-9AF9-CBB036406804}" destId="{0EBEA1BD-8C57-A847-A4A1-BD492A397D4A}" srcOrd="0" destOrd="0" presId="urn:microsoft.com/office/officeart/2005/8/layout/cycle1"/>
    <dgm:cxn modelId="{A3144A7A-78CD-7247-9EBB-82F120ED8DD7}" type="presOf" srcId="{A9914442-2057-0542-A0EA-F935FCA28993}" destId="{B4CE740F-E5F8-1040-9068-3C0CA6A81D60}" srcOrd="0" destOrd="0" presId="urn:microsoft.com/office/officeart/2005/8/layout/cycle1"/>
    <dgm:cxn modelId="{21680E84-EB25-224B-9E2E-F96511AB8779}" type="presOf" srcId="{610909C5-6334-264F-93E0-189A71FB6993}" destId="{54CDBF4B-9D09-3242-A1D5-0506BD1712C5}" srcOrd="0" destOrd="0" presId="urn:microsoft.com/office/officeart/2005/8/layout/cycle1"/>
    <dgm:cxn modelId="{3F91C984-3666-3E44-B573-5D587E5E7ECB}" type="presOf" srcId="{C62D126D-D94F-0A45-AAB3-A4A2804A9AA5}" destId="{49452468-AA65-834B-B75D-72A0A7810E13}" srcOrd="0" destOrd="0" presId="urn:microsoft.com/office/officeart/2005/8/layout/cycle1"/>
    <dgm:cxn modelId="{D3331687-E5DF-C140-9AA2-2ECED3E56B66}" type="presOf" srcId="{54471214-3ABC-B64E-8935-4F53AC7091F5}" destId="{2257407E-2335-6E46-9533-50F1A4869162}" srcOrd="0" destOrd="0" presId="urn:microsoft.com/office/officeart/2005/8/layout/cycle1"/>
    <dgm:cxn modelId="{A2A0828C-18C8-6447-95D5-9321A95E1424}" type="presOf" srcId="{931AD6AD-68AD-1F4D-802F-C6CD780A0CDB}" destId="{19DCBC3D-EF34-4444-B52C-E59D1C44CC9D}" srcOrd="0" destOrd="0" presId="urn:microsoft.com/office/officeart/2005/8/layout/cycle1"/>
    <dgm:cxn modelId="{C71EFA8F-2D9D-B349-9D8F-4C4E8D5A1A88}" srcId="{8E1255C9-F847-A440-83FF-7AA254CCB896}" destId="{0858D728-97B0-1A41-82DA-1572CE14754F}" srcOrd="4" destOrd="0" parTransId="{101D8312-F9CD-0648-93A1-801EBB18F1C1}" sibTransId="{19401D75-4FA1-2642-9C39-67D34D8AB9EC}"/>
    <dgm:cxn modelId="{8BC02790-30A7-8E4F-A35E-2380CA591837}" srcId="{8E1255C9-F847-A440-83FF-7AA254CCB896}" destId="{F73B3211-1799-3F44-92B6-7CEE57ECB2D3}" srcOrd="5" destOrd="0" parTransId="{3185974B-797D-B74A-90E5-50DD4F820E03}" sibTransId="{580AAA11-E1E4-FC4E-A546-63E521F462A7}"/>
    <dgm:cxn modelId="{B8866E91-7D96-194A-9441-BAA5214F71CC}" type="presOf" srcId="{F73B3211-1799-3F44-92B6-7CEE57ECB2D3}" destId="{BF6C208F-01F8-574D-980A-D40F886CF760}" srcOrd="0" destOrd="0" presId="urn:microsoft.com/office/officeart/2005/8/layout/cycle1"/>
    <dgm:cxn modelId="{BD5B8F95-3AAB-AE44-BA19-33477B13EED5}" type="presOf" srcId="{19401D75-4FA1-2642-9C39-67D34D8AB9EC}" destId="{37E24780-EDFC-1D4D-B756-C90BE821441B}" srcOrd="0" destOrd="0" presId="urn:microsoft.com/office/officeart/2005/8/layout/cycle1"/>
    <dgm:cxn modelId="{9D179EA7-3A49-544A-83DE-69B7A779502D}" srcId="{8E1255C9-F847-A440-83FF-7AA254CCB896}" destId="{D548EBB6-B1A8-4E4A-94F3-38AFF917AA13}" srcOrd="3" destOrd="0" parTransId="{9C2C1551-390F-D644-9FE4-C7360EFD93EC}" sibTransId="{55B5CCF6-1B65-AC49-B1EC-CD09807E71EF}"/>
    <dgm:cxn modelId="{1B7CAEA8-0E3A-814A-A231-190361C8966C}" type="presOf" srcId="{8E1255C9-F847-A440-83FF-7AA254CCB896}" destId="{974F300E-4386-5845-9047-D2E50BE5B9DF}" srcOrd="0" destOrd="0" presId="urn:microsoft.com/office/officeart/2005/8/layout/cycle1"/>
    <dgm:cxn modelId="{89B575A9-9293-EF43-9012-BBF9CDD9D88A}" type="presOf" srcId="{81D20D5D-F15B-B844-BCE7-07FE2E88C5B6}" destId="{2467F156-8EB3-F044-8664-8B186FD19D40}" srcOrd="0" destOrd="0" presId="urn:microsoft.com/office/officeart/2005/8/layout/cycle1"/>
    <dgm:cxn modelId="{6E0A29B9-33A3-8F4D-BBD4-672768354023}" srcId="{8E1255C9-F847-A440-83FF-7AA254CCB896}" destId="{55E743FA-081E-B447-B4F2-DEEACC6857BC}" srcOrd="7" destOrd="0" parTransId="{4994F5D2-F751-6249-8BC2-0DA8296759D8}" sibTransId="{B7792F1E-795A-8A40-9AF9-CBB036406804}"/>
    <dgm:cxn modelId="{2DCD69BB-B4A5-044C-A560-35E1EF813323}" type="presOf" srcId="{D548EBB6-B1A8-4E4A-94F3-38AFF917AA13}" destId="{A85B6194-0CD3-0046-9C07-12EA626BEFA3}" srcOrd="0" destOrd="0" presId="urn:microsoft.com/office/officeart/2005/8/layout/cycle1"/>
    <dgm:cxn modelId="{7E3437C4-CA9E-744B-A10C-AB226D685EF4}" srcId="{8E1255C9-F847-A440-83FF-7AA254CCB896}" destId="{610909C5-6334-264F-93E0-189A71FB6993}" srcOrd="10" destOrd="0" parTransId="{BAA50C28-F269-4F4D-892E-94581FC50AB9}" sibTransId="{C62D126D-D94F-0A45-AAB3-A4A2804A9AA5}"/>
    <dgm:cxn modelId="{8473CCC9-3CE8-2541-BD76-1510DC4C2444}" srcId="{8E1255C9-F847-A440-83FF-7AA254CCB896}" destId="{527799A3-6798-F14C-9108-A99B044124B3}" srcOrd="11" destOrd="0" parTransId="{4C8AC837-DBAA-5F48-BFFA-88B3F17800FA}" sibTransId="{CCCC52AB-CFB4-904A-B94C-E1998826B4F9}"/>
    <dgm:cxn modelId="{B110A1D2-E1D2-C04C-8976-779F7F4F66C8}" srcId="{8E1255C9-F847-A440-83FF-7AA254CCB896}" destId="{325DB5A0-FE7A-8245-9663-7B515E4DF4C8}" srcOrd="1" destOrd="0" parTransId="{4E2DDA45-C5A5-2D44-BC75-B1BB3E89C39E}" sibTransId="{54471214-3ABC-B64E-8935-4F53AC7091F5}"/>
    <dgm:cxn modelId="{4ABDD4D8-9A45-F848-AEDB-3D35BC7E1EB1}" type="presOf" srcId="{D805A741-31F4-6D45-A082-4AD4C7B066F1}" destId="{7D368AA8-A897-6A44-B2ED-5420DBBF55CD}" srcOrd="0" destOrd="0" presId="urn:microsoft.com/office/officeart/2005/8/layout/cycle1"/>
    <dgm:cxn modelId="{B263D5DB-FD9A-F845-A29A-1C25305A814B}" srcId="{8E1255C9-F847-A440-83FF-7AA254CCB896}" destId="{931AD6AD-68AD-1F4D-802F-C6CD780A0CDB}" srcOrd="8" destOrd="0" parTransId="{1C7C9849-E661-3747-A64F-D6BD82FBC8C6}" sibTransId="{591E9484-33B2-714C-AA5D-D47E80DA12F9}"/>
    <dgm:cxn modelId="{806C6AF5-6410-324D-9F84-F071DFFD47F2}" type="presOf" srcId="{6533DBF9-2933-D44A-B9F0-8FC24EC06F20}" destId="{C4FE94AE-AFAE-8743-9525-171FDA850E0F}" srcOrd="0" destOrd="0" presId="urn:microsoft.com/office/officeart/2005/8/layout/cycle1"/>
    <dgm:cxn modelId="{EB9797F5-9215-4145-A552-E4528BF93864}" type="presOf" srcId="{D7E87DE1-03EB-D748-89C5-D76845DF9F58}" destId="{12C576B8-5B2D-B04B-98C4-29D5E499FD83}" srcOrd="0" destOrd="0" presId="urn:microsoft.com/office/officeart/2005/8/layout/cycle1"/>
    <dgm:cxn modelId="{82D800FA-4E8F-1F40-94D1-F4DE0B2D3DB9}" type="presOf" srcId="{580AAA11-E1E4-FC4E-A546-63E521F462A7}" destId="{DAE7F6D9-575B-6C47-9F2C-6177EB4BA541}" srcOrd="0" destOrd="0" presId="urn:microsoft.com/office/officeart/2005/8/layout/cycle1"/>
    <dgm:cxn modelId="{DCCEF5C2-C212-2745-8FFA-42E8A01E37DC}" type="presParOf" srcId="{974F300E-4386-5845-9047-D2E50BE5B9DF}" destId="{BF1A72C0-4F23-214E-B2C0-EC3432C35438}" srcOrd="0" destOrd="0" presId="urn:microsoft.com/office/officeart/2005/8/layout/cycle1"/>
    <dgm:cxn modelId="{60312C3B-5A20-C54C-829F-B33DE2455589}" type="presParOf" srcId="{974F300E-4386-5845-9047-D2E50BE5B9DF}" destId="{92DA8A36-05F4-4B4C-B207-6FB4CBC9688F}" srcOrd="1" destOrd="0" presId="urn:microsoft.com/office/officeart/2005/8/layout/cycle1"/>
    <dgm:cxn modelId="{5A28B2F7-5B8B-7240-88DA-664F602ED5A8}" type="presParOf" srcId="{974F300E-4386-5845-9047-D2E50BE5B9DF}" destId="{2990F259-A510-7044-A15A-189FB55AE5CB}" srcOrd="2" destOrd="0" presId="urn:microsoft.com/office/officeart/2005/8/layout/cycle1"/>
    <dgm:cxn modelId="{E6848D7A-7D91-EB47-B281-B01252677ABA}" type="presParOf" srcId="{974F300E-4386-5845-9047-D2E50BE5B9DF}" destId="{A7A1548F-03D0-7F43-8C4C-631804CE4126}" srcOrd="3" destOrd="0" presId="urn:microsoft.com/office/officeart/2005/8/layout/cycle1"/>
    <dgm:cxn modelId="{6D77091C-8E02-B347-87CE-B073BB0ED4E8}" type="presParOf" srcId="{974F300E-4386-5845-9047-D2E50BE5B9DF}" destId="{EAEA7D1D-8D8A-4A4B-812D-D24179AFED27}" srcOrd="4" destOrd="0" presId="urn:microsoft.com/office/officeart/2005/8/layout/cycle1"/>
    <dgm:cxn modelId="{79A532A7-8672-A24C-8901-A52F37D857DB}" type="presParOf" srcId="{974F300E-4386-5845-9047-D2E50BE5B9DF}" destId="{2257407E-2335-6E46-9533-50F1A4869162}" srcOrd="5" destOrd="0" presId="urn:microsoft.com/office/officeart/2005/8/layout/cycle1"/>
    <dgm:cxn modelId="{7172ECC2-B723-304F-A629-BA5B3AB9F467}" type="presParOf" srcId="{974F300E-4386-5845-9047-D2E50BE5B9DF}" destId="{3467B5D4-61EB-4C46-BB87-881C0920F2D1}" srcOrd="6" destOrd="0" presId="urn:microsoft.com/office/officeart/2005/8/layout/cycle1"/>
    <dgm:cxn modelId="{51776BFF-121F-B74B-949B-7040B4ABAF7E}" type="presParOf" srcId="{974F300E-4386-5845-9047-D2E50BE5B9DF}" destId="{2467F156-8EB3-F044-8664-8B186FD19D40}" srcOrd="7" destOrd="0" presId="urn:microsoft.com/office/officeart/2005/8/layout/cycle1"/>
    <dgm:cxn modelId="{77A2B3DD-85AE-7D47-B53D-C8624704762F}" type="presParOf" srcId="{974F300E-4386-5845-9047-D2E50BE5B9DF}" destId="{DC85BF06-3190-2C49-B38C-CC01414F9567}" srcOrd="8" destOrd="0" presId="urn:microsoft.com/office/officeart/2005/8/layout/cycle1"/>
    <dgm:cxn modelId="{4D1972C0-43AA-AE49-A29F-DBD7098290B5}" type="presParOf" srcId="{974F300E-4386-5845-9047-D2E50BE5B9DF}" destId="{818521AB-CB19-3245-AC47-32330EC1D05A}" srcOrd="9" destOrd="0" presId="urn:microsoft.com/office/officeart/2005/8/layout/cycle1"/>
    <dgm:cxn modelId="{7D4FA2A5-2A8D-EA49-A325-BACC272202ED}" type="presParOf" srcId="{974F300E-4386-5845-9047-D2E50BE5B9DF}" destId="{A85B6194-0CD3-0046-9C07-12EA626BEFA3}" srcOrd="10" destOrd="0" presId="urn:microsoft.com/office/officeart/2005/8/layout/cycle1"/>
    <dgm:cxn modelId="{EE3BB858-9CD4-544C-AF9A-3453FCD6A77E}" type="presParOf" srcId="{974F300E-4386-5845-9047-D2E50BE5B9DF}" destId="{76EDA6DC-5A32-7640-86D9-A3D1F65AC2D3}" srcOrd="11" destOrd="0" presId="urn:microsoft.com/office/officeart/2005/8/layout/cycle1"/>
    <dgm:cxn modelId="{5F95704D-3BB0-9C4E-99C0-D60615D3E4C0}" type="presParOf" srcId="{974F300E-4386-5845-9047-D2E50BE5B9DF}" destId="{5FEB966B-5E78-494C-B5A1-6F18B3A362B7}" srcOrd="12" destOrd="0" presId="urn:microsoft.com/office/officeart/2005/8/layout/cycle1"/>
    <dgm:cxn modelId="{20BAE3AA-0FE1-6944-907C-ACF82CF3DA6C}" type="presParOf" srcId="{974F300E-4386-5845-9047-D2E50BE5B9DF}" destId="{9BE0E30D-6CC1-3143-BC4A-4FF2C5039316}" srcOrd="13" destOrd="0" presId="urn:microsoft.com/office/officeart/2005/8/layout/cycle1"/>
    <dgm:cxn modelId="{B4715FB9-E162-A34F-9489-C5DB2FE97793}" type="presParOf" srcId="{974F300E-4386-5845-9047-D2E50BE5B9DF}" destId="{37E24780-EDFC-1D4D-B756-C90BE821441B}" srcOrd="14" destOrd="0" presId="urn:microsoft.com/office/officeart/2005/8/layout/cycle1"/>
    <dgm:cxn modelId="{C1AC928A-41E0-E54D-973E-0D0D4B63E044}" type="presParOf" srcId="{974F300E-4386-5845-9047-D2E50BE5B9DF}" destId="{788B510C-5C6F-7E4F-BD2A-4B0F37349509}" srcOrd="15" destOrd="0" presId="urn:microsoft.com/office/officeart/2005/8/layout/cycle1"/>
    <dgm:cxn modelId="{6C46942B-536D-1A4C-A997-4BD95B7B6B2D}" type="presParOf" srcId="{974F300E-4386-5845-9047-D2E50BE5B9DF}" destId="{BF6C208F-01F8-574D-980A-D40F886CF760}" srcOrd="16" destOrd="0" presId="urn:microsoft.com/office/officeart/2005/8/layout/cycle1"/>
    <dgm:cxn modelId="{7505DD0C-49B0-9844-8AAA-23DF4D993962}" type="presParOf" srcId="{974F300E-4386-5845-9047-D2E50BE5B9DF}" destId="{DAE7F6D9-575B-6C47-9F2C-6177EB4BA541}" srcOrd="17" destOrd="0" presId="urn:microsoft.com/office/officeart/2005/8/layout/cycle1"/>
    <dgm:cxn modelId="{75C3FD57-6ED0-BB4D-90A1-BEAEC2A419B4}" type="presParOf" srcId="{974F300E-4386-5845-9047-D2E50BE5B9DF}" destId="{3AD74439-13B4-6B4C-A74C-96BE28333D49}" srcOrd="18" destOrd="0" presId="urn:microsoft.com/office/officeart/2005/8/layout/cycle1"/>
    <dgm:cxn modelId="{E439FA96-E540-B845-A1DC-A53F31DD1894}" type="presParOf" srcId="{974F300E-4386-5845-9047-D2E50BE5B9DF}" destId="{B4CE740F-E5F8-1040-9068-3C0CA6A81D60}" srcOrd="19" destOrd="0" presId="urn:microsoft.com/office/officeart/2005/8/layout/cycle1"/>
    <dgm:cxn modelId="{8327B634-AD02-2447-A95E-7E6FB6D49788}" type="presParOf" srcId="{974F300E-4386-5845-9047-D2E50BE5B9DF}" destId="{7D368AA8-A897-6A44-B2ED-5420DBBF55CD}" srcOrd="20" destOrd="0" presId="urn:microsoft.com/office/officeart/2005/8/layout/cycle1"/>
    <dgm:cxn modelId="{EE64709A-EC79-F647-8FE6-2312A931AB67}" type="presParOf" srcId="{974F300E-4386-5845-9047-D2E50BE5B9DF}" destId="{256A8A82-B1CB-EF43-AB66-A3D1C8A54B59}" srcOrd="21" destOrd="0" presId="urn:microsoft.com/office/officeart/2005/8/layout/cycle1"/>
    <dgm:cxn modelId="{F97B2156-14F8-0143-BE87-4434BCDC3B4F}" type="presParOf" srcId="{974F300E-4386-5845-9047-D2E50BE5B9DF}" destId="{36444405-91CC-BC45-909E-8AE477F1EC7C}" srcOrd="22" destOrd="0" presId="urn:microsoft.com/office/officeart/2005/8/layout/cycle1"/>
    <dgm:cxn modelId="{2642FCD2-1F53-D645-BF6C-8C0D50018160}" type="presParOf" srcId="{974F300E-4386-5845-9047-D2E50BE5B9DF}" destId="{0EBEA1BD-8C57-A847-A4A1-BD492A397D4A}" srcOrd="23" destOrd="0" presId="urn:microsoft.com/office/officeart/2005/8/layout/cycle1"/>
    <dgm:cxn modelId="{4595BCDB-50B9-CE48-8204-40EBC0FEE072}" type="presParOf" srcId="{974F300E-4386-5845-9047-D2E50BE5B9DF}" destId="{A1257670-91AA-B74E-AFCB-48382C466D43}" srcOrd="24" destOrd="0" presId="urn:microsoft.com/office/officeart/2005/8/layout/cycle1"/>
    <dgm:cxn modelId="{913A79F1-C272-8040-BBD8-3EBE1C93972C}" type="presParOf" srcId="{974F300E-4386-5845-9047-D2E50BE5B9DF}" destId="{19DCBC3D-EF34-4444-B52C-E59D1C44CC9D}" srcOrd="25" destOrd="0" presId="urn:microsoft.com/office/officeart/2005/8/layout/cycle1"/>
    <dgm:cxn modelId="{05B047A9-37BF-9644-AFB4-20DABEF8C6FA}" type="presParOf" srcId="{974F300E-4386-5845-9047-D2E50BE5B9DF}" destId="{CDA9BE8C-41E5-BF45-BAB4-5B91BDDEFF8D}" srcOrd="26" destOrd="0" presId="urn:microsoft.com/office/officeart/2005/8/layout/cycle1"/>
    <dgm:cxn modelId="{EFBD1EDB-F78B-2F4A-B8AD-CCDA1ED5CBAD}" type="presParOf" srcId="{974F300E-4386-5845-9047-D2E50BE5B9DF}" destId="{731680F6-F070-374C-97C4-FB0156E03231}" srcOrd="27" destOrd="0" presId="urn:microsoft.com/office/officeart/2005/8/layout/cycle1"/>
    <dgm:cxn modelId="{50171A04-1BF7-2649-B81E-6EDEACC4CBE1}" type="presParOf" srcId="{974F300E-4386-5845-9047-D2E50BE5B9DF}" destId="{12C576B8-5B2D-B04B-98C4-29D5E499FD83}" srcOrd="28" destOrd="0" presId="urn:microsoft.com/office/officeart/2005/8/layout/cycle1"/>
    <dgm:cxn modelId="{B817B08B-7768-164E-99E0-1B3978844F52}" type="presParOf" srcId="{974F300E-4386-5845-9047-D2E50BE5B9DF}" destId="{C4FE94AE-AFAE-8743-9525-171FDA850E0F}" srcOrd="29" destOrd="0" presId="urn:microsoft.com/office/officeart/2005/8/layout/cycle1"/>
    <dgm:cxn modelId="{7B3C98AC-4467-B146-BF2F-AA8EC977E248}" type="presParOf" srcId="{974F300E-4386-5845-9047-D2E50BE5B9DF}" destId="{FBD4D212-3E98-9843-8795-297F9EDDD657}" srcOrd="30" destOrd="0" presId="urn:microsoft.com/office/officeart/2005/8/layout/cycle1"/>
    <dgm:cxn modelId="{C83F9724-36E2-3F4C-9922-3E6452B7B3BC}" type="presParOf" srcId="{974F300E-4386-5845-9047-D2E50BE5B9DF}" destId="{54CDBF4B-9D09-3242-A1D5-0506BD1712C5}" srcOrd="31" destOrd="0" presId="urn:microsoft.com/office/officeart/2005/8/layout/cycle1"/>
    <dgm:cxn modelId="{BD800DD0-0D01-9643-B319-A2B707859E48}" type="presParOf" srcId="{974F300E-4386-5845-9047-D2E50BE5B9DF}" destId="{49452468-AA65-834B-B75D-72A0A7810E13}" srcOrd="32" destOrd="0" presId="urn:microsoft.com/office/officeart/2005/8/layout/cycle1"/>
    <dgm:cxn modelId="{3915F018-F173-4E40-A68F-173156CF0166}" type="presParOf" srcId="{974F300E-4386-5845-9047-D2E50BE5B9DF}" destId="{B0C742D0-6463-FF41-BE88-36D0AF1ED5D5}" srcOrd="33" destOrd="0" presId="urn:microsoft.com/office/officeart/2005/8/layout/cycle1"/>
    <dgm:cxn modelId="{44374555-E1B6-F447-A8AA-B42D3BC19BCC}" type="presParOf" srcId="{974F300E-4386-5845-9047-D2E50BE5B9DF}" destId="{CE064FAD-9527-C04A-986D-ADE7F29D4AAF}" srcOrd="34" destOrd="0" presId="urn:microsoft.com/office/officeart/2005/8/layout/cycle1"/>
    <dgm:cxn modelId="{A6965606-AABF-934F-9C9B-9A253218DF5C}" type="presParOf" srcId="{974F300E-4386-5845-9047-D2E50BE5B9DF}" destId="{7C0589C6-43EC-854D-966B-B0C5FE9A8192}" srcOrd="35" destOrd="0" presId="urn:microsoft.com/office/officeart/2005/8/layout/cycl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DA8A36-05F4-4B4C-B207-6FB4CBC9688F}">
      <dsp:nvSpPr>
        <dsp:cNvPr id="0" name=""/>
        <dsp:cNvSpPr/>
      </dsp:nvSpPr>
      <dsp:spPr>
        <a:xfrm>
          <a:off x="3056779" y="1507"/>
          <a:ext cx="1292496"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1 Nisan</a:t>
          </a:r>
        </a:p>
      </dsp:txBody>
      <dsp:txXfrm>
        <a:off x="3056779" y="1507"/>
        <a:ext cx="1292496" cy="549175"/>
      </dsp:txXfrm>
    </dsp:sp>
    <dsp:sp modelId="{2990F259-A510-7044-A15A-189FB55AE5CB}">
      <dsp:nvSpPr>
        <dsp:cNvPr id="0" name=""/>
        <dsp:cNvSpPr/>
      </dsp:nvSpPr>
      <dsp:spPr>
        <a:xfrm>
          <a:off x="818697" y="85148"/>
          <a:ext cx="4630303" cy="4630303"/>
        </a:xfrm>
        <a:prstGeom prst="circularArrow">
          <a:avLst>
            <a:gd name="adj1" fmla="val 2311"/>
            <a:gd name="adj2" fmla="val 139396"/>
            <a:gd name="adj3" fmla="val 18197564"/>
            <a:gd name="adj4" fmla="val 175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EAEA7D1D-8D8A-4A4B-812D-D24179AFED27}">
      <dsp:nvSpPr>
        <dsp:cNvPr id="0" name=""/>
        <dsp:cNvSpPr/>
      </dsp:nvSpPr>
      <dsp:spPr>
        <a:xfrm>
          <a:off x="4160798" y="570686"/>
          <a:ext cx="1056152"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2 Iyar</a:t>
          </a:r>
        </a:p>
      </dsp:txBody>
      <dsp:txXfrm>
        <a:off x="4160798" y="570686"/>
        <a:ext cx="1056152" cy="549175"/>
      </dsp:txXfrm>
    </dsp:sp>
    <dsp:sp modelId="{2257407E-2335-6E46-9533-50F1A4869162}">
      <dsp:nvSpPr>
        <dsp:cNvPr id="0" name=""/>
        <dsp:cNvSpPr/>
      </dsp:nvSpPr>
      <dsp:spPr>
        <a:xfrm>
          <a:off x="818697" y="85148"/>
          <a:ext cx="4630303" cy="4630303"/>
        </a:xfrm>
        <a:prstGeom prst="circularArrow">
          <a:avLst>
            <a:gd name="adj1" fmla="val 2311"/>
            <a:gd name="adj2" fmla="val 139396"/>
            <a:gd name="adj3" fmla="val 20107283"/>
            <a:gd name="adj4" fmla="val 194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2467F156-8EB3-F044-8664-8B186FD19D40}">
      <dsp:nvSpPr>
        <dsp:cNvPr id="0" name=""/>
        <dsp:cNvSpPr/>
      </dsp:nvSpPr>
      <dsp:spPr>
        <a:xfrm>
          <a:off x="4662730" y="1556533"/>
          <a:ext cx="1190646"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3 Sivan</a:t>
          </a:r>
        </a:p>
      </dsp:txBody>
      <dsp:txXfrm>
        <a:off x="4662730" y="1556533"/>
        <a:ext cx="1190646" cy="549175"/>
      </dsp:txXfrm>
    </dsp:sp>
    <dsp:sp modelId="{DC85BF06-3190-2C49-B38C-CC01414F9567}">
      <dsp:nvSpPr>
        <dsp:cNvPr id="0" name=""/>
        <dsp:cNvSpPr/>
      </dsp:nvSpPr>
      <dsp:spPr>
        <a:xfrm>
          <a:off x="818697" y="85148"/>
          <a:ext cx="4630303" cy="4630303"/>
        </a:xfrm>
        <a:prstGeom prst="circularArrow">
          <a:avLst>
            <a:gd name="adj1" fmla="val 2311"/>
            <a:gd name="adj2" fmla="val 139396"/>
            <a:gd name="adj3" fmla="val 322868"/>
            <a:gd name="adj4" fmla="val 211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A85B6194-0CD3-0046-9C07-12EA626BEFA3}">
      <dsp:nvSpPr>
        <dsp:cNvPr id="0" name=""/>
        <dsp:cNvSpPr/>
      </dsp:nvSpPr>
      <dsp:spPr>
        <a:xfrm>
          <a:off x="4676064" y="2694890"/>
          <a:ext cx="1163978"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4 Tammuz</a:t>
          </a:r>
        </a:p>
      </dsp:txBody>
      <dsp:txXfrm>
        <a:off x="4676064" y="2694890"/>
        <a:ext cx="1163978" cy="549175"/>
      </dsp:txXfrm>
    </dsp:sp>
    <dsp:sp modelId="{76EDA6DC-5A32-7640-86D9-A3D1F65AC2D3}">
      <dsp:nvSpPr>
        <dsp:cNvPr id="0" name=""/>
        <dsp:cNvSpPr/>
      </dsp:nvSpPr>
      <dsp:spPr>
        <a:xfrm>
          <a:off x="818697" y="85148"/>
          <a:ext cx="4630303" cy="4630303"/>
        </a:xfrm>
        <a:prstGeom prst="circularArrow">
          <a:avLst>
            <a:gd name="adj1" fmla="val 2311"/>
            <a:gd name="adj2" fmla="val 139396"/>
            <a:gd name="adj3" fmla="val 1997564"/>
            <a:gd name="adj4" fmla="val 13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9BE0E30D-6CC1-3143-BC4A-4FF2C5039316}">
      <dsp:nvSpPr>
        <dsp:cNvPr id="0" name=""/>
        <dsp:cNvSpPr/>
      </dsp:nvSpPr>
      <dsp:spPr>
        <a:xfrm>
          <a:off x="4000430" y="3680737"/>
          <a:ext cx="1376888"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5 Av</a:t>
          </a:r>
        </a:p>
      </dsp:txBody>
      <dsp:txXfrm>
        <a:off x="4000430" y="3680737"/>
        <a:ext cx="1376888" cy="549175"/>
      </dsp:txXfrm>
    </dsp:sp>
    <dsp:sp modelId="{37E24780-EDFC-1D4D-B756-C90BE821441B}">
      <dsp:nvSpPr>
        <dsp:cNvPr id="0" name=""/>
        <dsp:cNvSpPr/>
      </dsp:nvSpPr>
      <dsp:spPr>
        <a:xfrm>
          <a:off x="818697" y="85148"/>
          <a:ext cx="4630303" cy="4630303"/>
        </a:xfrm>
        <a:prstGeom prst="circularArrow">
          <a:avLst>
            <a:gd name="adj1" fmla="val 2311"/>
            <a:gd name="adj2" fmla="val 139396"/>
            <a:gd name="adj3" fmla="val 3907283"/>
            <a:gd name="adj4" fmla="val 32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F6C208F-01F8-574D-980A-D40F886CF760}">
      <dsp:nvSpPr>
        <dsp:cNvPr id="0" name=""/>
        <dsp:cNvSpPr/>
      </dsp:nvSpPr>
      <dsp:spPr>
        <a:xfrm>
          <a:off x="3128013" y="4249916"/>
          <a:ext cx="1150029"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6 </a:t>
          </a:r>
          <a:r>
            <a:rPr lang="en-US" sz="1600" kern="1200" dirty="0" err="1">
              <a:solidFill>
                <a:srgbClr val="FFFFFF">
                  <a:hueOff val="0"/>
                  <a:satOff val="0"/>
                  <a:lumOff val="0"/>
                  <a:alphaOff val="0"/>
                </a:srgbClr>
              </a:solidFill>
              <a:latin typeface="Tahoma"/>
              <a:ea typeface="+mn-ea"/>
              <a:cs typeface="+mn-cs"/>
            </a:rPr>
            <a:t>Ellul</a:t>
          </a:r>
          <a:endParaRPr lang="en-US" sz="1600" kern="1200" dirty="0">
            <a:solidFill>
              <a:srgbClr val="FFFFFF">
                <a:hueOff val="0"/>
                <a:satOff val="0"/>
                <a:lumOff val="0"/>
                <a:alphaOff val="0"/>
              </a:srgbClr>
            </a:solidFill>
            <a:latin typeface="Tahoma"/>
            <a:ea typeface="+mn-ea"/>
            <a:cs typeface="+mn-cs"/>
          </a:endParaRPr>
        </a:p>
      </dsp:txBody>
      <dsp:txXfrm>
        <a:off x="3128013" y="4249916"/>
        <a:ext cx="1150029" cy="549175"/>
      </dsp:txXfrm>
    </dsp:sp>
    <dsp:sp modelId="{DAE7F6D9-575B-6C47-9F2C-6177EB4BA541}">
      <dsp:nvSpPr>
        <dsp:cNvPr id="0" name=""/>
        <dsp:cNvSpPr/>
      </dsp:nvSpPr>
      <dsp:spPr>
        <a:xfrm>
          <a:off x="818697" y="85148"/>
          <a:ext cx="4630303" cy="4630303"/>
        </a:xfrm>
        <a:prstGeom prst="circularArrow">
          <a:avLst>
            <a:gd name="adj1" fmla="val 2311"/>
            <a:gd name="adj2" fmla="val 139396"/>
            <a:gd name="adj3" fmla="val 5722868"/>
            <a:gd name="adj4" fmla="val 49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4CE740F-E5F8-1040-9068-3C0CA6A81D60}">
      <dsp:nvSpPr>
        <dsp:cNvPr id="0" name=""/>
        <dsp:cNvSpPr/>
      </dsp:nvSpPr>
      <dsp:spPr>
        <a:xfrm>
          <a:off x="2124146" y="4249916"/>
          <a:ext cx="881048"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7 Tishri</a:t>
          </a:r>
        </a:p>
      </dsp:txBody>
      <dsp:txXfrm>
        <a:off x="2124146" y="4249916"/>
        <a:ext cx="881048" cy="549175"/>
      </dsp:txXfrm>
    </dsp:sp>
    <dsp:sp modelId="{7D368AA8-A897-6A44-B2ED-5420DBBF55CD}">
      <dsp:nvSpPr>
        <dsp:cNvPr id="0" name=""/>
        <dsp:cNvSpPr/>
      </dsp:nvSpPr>
      <dsp:spPr>
        <a:xfrm>
          <a:off x="818697" y="85148"/>
          <a:ext cx="4630303" cy="4630303"/>
        </a:xfrm>
        <a:prstGeom prst="circularArrow">
          <a:avLst>
            <a:gd name="adj1" fmla="val 2311"/>
            <a:gd name="adj2" fmla="val 139396"/>
            <a:gd name="adj3" fmla="val 7397564"/>
            <a:gd name="adj4" fmla="val 67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36444405-91CC-BC45-909E-8AE477F1EC7C}">
      <dsp:nvSpPr>
        <dsp:cNvPr id="0" name=""/>
        <dsp:cNvSpPr/>
      </dsp:nvSpPr>
      <dsp:spPr>
        <a:xfrm>
          <a:off x="979513" y="3680737"/>
          <a:ext cx="1198620"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8 </a:t>
          </a:r>
          <a:r>
            <a:rPr lang="en-US" sz="1600" kern="1200" dirty="0" err="1">
              <a:solidFill>
                <a:srgbClr val="FFFFFF">
                  <a:hueOff val="0"/>
                  <a:satOff val="0"/>
                  <a:lumOff val="0"/>
                  <a:alphaOff val="0"/>
                </a:srgbClr>
              </a:solidFill>
              <a:latin typeface="Tahoma"/>
              <a:ea typeface="+mn-ea"/>
              <a:cs typeface="+mn-cs"/>
            </a:rPr>
            <a:t>Cheshvan</a:t>
          </a:r>
          <a:endParaRPr lang="en-US" sz="1600" kern="1200" dirty="0">
            <a:solidFill>
              <a:srgbClr val="FFFFFF">
                <a:hueOff val="0"/>
                <a:satOff val="0"/>
                <a:lumOff val="0"/>
                <a:alphaOff val="0"/>
              </a:srgbClr>
            </a:solidFill>
            <a:latin typeface="Tahoma"/>
            <a:ea typeface="+mn-ea"/>
            <a:cs typeface="+mn-cs"/>
          </a:endParaRPr>
        </a:p>
      </dsp:txBody>
      <dsp:txXfrm>
        <a:off x="979513" y="3680737"/>
        <a:ext cx="1198620" cy="549175"/>
      </dsp:txXfrm>
    </dsp:sp>
    <dsp:sp modelId="{0EBEA1BD-8C57-A847-A4A1-BD492A397D4A}">
      <dsp:nvSpPr>
        <dsp:cNvPr id="0" name=""/>
        <dsp:cNvSpPr/>
      </dsp:nvSpPr>
      <dsp:spPr>
        <a:xfrm>
          <a:off x="818697" y="85148"/>
          <a:ext cx="4630303" cy="4630303"/>
        </a:xfrm>
        <a:prstGeom prst="circularArrow">
          <a:avLst>
            <a:gd name="adj1" fmla="val 2311"/>
            <a:gd name="adj2" fmla="val 139396"/>
            <a:gd name="adj3" fmla="val 9307283"/>
            <a:gd name="adj4" fmla="val 86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9DCBC3D-EF34-4444-B52C-E59D1C44CC9D}">
      <dsp:nvSpPr>
        <dsp:cNvPr id="0" name=""/>
        <dsp:cNvSpPr/>
      </dsp:nvSpPr>
      <dsp:spPr>
        <a:xfrm>
          <a:off x="402393" y="2694890"/>
          <a:ext cx="1214502"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9 Kislev</a:t>
          </a:r>
        </a:p>
      </dsp:txBody>
      <dsp:txXfrm>
        <a:off x="402393" y="2694890"/>
        <a:ext cx="1214502" cy="549175"/>
      </dsp:txXfrm>
    </dsp:sp>
    <dsp:sp modelId="{CDA9BE8C-41E5-BF45-BAB4-5B91BDDEFF8D}">
      <dsp:nvSpPr>
        <dsp:cNvPr id="0" name=""/>
        <dsp:cNvSpPr/>
      </dsp:nvSpPr>
      <dsp:spPr>
        <a:xfrm>
          <a:off x="818697" y="85148"/>
          <a:ext cx="4630303" cy="4630303"/>
        </a:xfrm>
        <a:prstGeom prst="circularArrow">
          <a:avLst>
            <a:gd name="adj1" fmla="val 2311"/>
            <a:gd name="adj2" fmla="val 139396"/>
            <a:gd name="adj3" fmla="val 11122868"/>
            <a:gd name="adj4" fmla="val 103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2C576B8-5B2D-B04B-98C4-29D5E499FD83}">
      <dsp:nvSpPr>
        <dsp:cNvPr id="0" name=""/>
        <dsp:cNvSpPr/>
      </dsp:nvSpPr>
      <dsp:spPr>
        <a:xfrm>
          <a:off x="395023" y="1556533"/>
          <a:ext cx="1229242"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10 Tevet</a:t>
          </a:r>
        </a:p>
      </dsp:txBody>
      <dsp:txXfrm>
        <a:off x="395023" y="1556533"/>
        <a:ext cx="1229242" cy="549175"/>
      </dsp:txXfrm>
    </dsp:sp>
    <dsp:sp modelId="{C4FE94AE-AFAE-8743-9525-171FDA850E0F}">
      <dsp:nvSpPr>
        <dsp:cNvPr id="0" name=""/>
        <dsp:cNvSpPr/>
      </dsp:nvSpPr>
      <dsp:spPr>
        <a:xfrm>
          <a:off x="818697" y="85148"/>
          <a:ext cx="4630303" cy="4630303"/>
        </a:xfrm>
        <a:prstGeom prst="circularArrow">
          <a:avLst>
            <a:gd name="adj1" fmla="val 2311"/>
            <a:gd name="adj2" fmla="val 139396"/>
            <a:gd name="adj3" fmla="val 12797564"/>
            <a:gd name="adj4" fmla="val 121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54CDBF4B-9D09-3242-A1D5-0506BD1712C5}">
      <dsp:nvSpPr>
        <dsp:cNvPr id="0" name=""/>
        <dsp:cNvSpPr/>
      </dsp:nvSpPr>
      <dsp:spPr>
        <a:xfrm>
          <a:off x="1016442" y="570686"/>
          <a:ext cx="1124761"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11 Shevat</a:t>
          </a:r>
        </a:p>
      </dsp:txBody>
      <dsp:txXfrm>
        <a:off x="1016442" y="570686"/>
        <a:ext cx="1124761" cy="549175"/>
      </dsp:txXfrm>
    </dsp:sp>
    <dsp:sp modelId="{49452468-AA65-834B-B75D-72A0A7810E13}">
      <dsp:nvSpPr>
        <dsp:cNvPr id="0" name=""/>
        <dsp:cNvSpPr/>
      </dsp:nvSpPr>
      <dsp:spPr>
        <a:xfrm>
          <a:off x="882605" y="40877"/>
          <a:ext cx="4630303" cy="4630303"/>
        </a:xfrm>
        <a:prstGeom prst="circularArrow">
          <a:avLst>
            <a:gd name="adj1" fmla="val 2311"/>
            <a:gd name="adj2" fmla="val 139396"/>
            <a:gd name="adj3" fmla="val 14707283"/>
            <a:gd name="adj4" fmla="val 140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CE064FAD-9527-C04A-986D-ADE7F29D4AAF}">
      <dsp:nvSpPr>
        <dsp:cNvPr id="0" name=""/>
        <dsp:cNvSpPr/>
      </dsp:nvSpPr>
      <dsp:spPr>
        <a:xfrm>
          <a:off x="2157826" y="1497"/>
          <a:ext cx="737773"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12 Adar</a:t>
          </a:r>
        </a:p>
      </dsp:txBody>
      <dsp:txXfrm>
        <a:off x="2157826" y="1497"/>
        <a:ext cx="737773" cy="549175"/>
      </dsp:txXfrm>
    </dsp:sp>
    <dsp:sp modelId="{7C0589C6-43EC-854D-966B-B0C5FE9A8192}">
      <dsp:nvSpPr>
        <dsp:cNvPr id="0" name=""/>
        <dsp:cNvSpPr/>
      </dsp:nvSpPr>
      <dsp:spPr>
        <a:xfrm>
          <a:off x="680058" y="85637"/>
          <a:ext cx="4630303" cy="4630303"/>
        </a:xfrm>
        <a:prstGeom prst="circularArrow">
          <a:avLst>
            <a:gd name="adj1" fmla="val 2311"/>
            <a:gd name="adj2" fmla="val 139396"/>
            <a:gd name="adj3" fmla="val 16522868"/>
            <a:gd name="adj4" fmla="val 157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200">
                <a:ea typeface="ＭＳ Ｐゴシック" charset="-128"/>
                <a:cs typeface="ＭＳ Ｐゴシック" charset="-128"/>
              </a:defRPr>
            </a:lvl1pPr>
          </a:lstStyle>
          <a:p>
            <a:pPr>
              <a:defRPr/>
            </a:pPr>
            <a:endParaRPr lang="en-US"/>
          </a:p>
        </p:txBody>
      </p:sp>
      <p:sp>
        <p:nvSpPr>
          <p:cNvPr id="4099" name="Rectangle 3"/>
          <p:cNvSpPr>
            <a:spLocks noGrp="1" noChangeArrowheads="1"/>
          </p:cNvSpPr>
          <p:nvPr>
            <p:ph type="dt"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200">
                <a:ea typeface="ＭＳ Ｐゴシック" charset="-128"/>
                <a:cs typeface="ＭＳ Ｐゴシック" charset="-128"/>
              </a:defRPr>
            </a:lvl1pPr>
          </a:lstStyle>
          <a:p>
            <a:pPr>
              <a:defRPr/>
            </a:pPr>
            <a:endParaRPr lang="en-US"/>
          </a:p>
        </p:txBody>
      </p:sp>
      <p:sp>
        <p:nvSpPr>
          <p:cNvPr id="11878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4101"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102"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sz="1200">
                <a:ea typeface="ＭＳ Ｐゴシック" charset="-128"/>
                <a:cs typeface="ＭＳ Ｐゴシック" charset="-128"/>
              </a:defRPr>
            </a:lvl1pPr>
          </a:lstStyle>
          <a:p>
            <a:pPr>
              <a:defRPr/>
            </a:pPr>
            <a:endParaRPr lang="en-US"/>
          </a:p>
        </p:txBody>
      </p:sp>
      <p:sp>
        <p:nvSpPr>
          <p:cNvPr id="4103"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sz="1200" smtClean="0"/>
            </a:lvl1pPr>
          </a:lstStyle>
          <a:p>
            <a:pPr>
              <a:defRPr/>
            </a:pPr>
            <a:fld id="{F902FA89-D29B-BA44-9179-29A341E4B51E}" type="slidenum">
              <a:rPr lang="en-US"/>
              <a:pPr>
                <a:defRPr/>
              </a:pPr>
              <a:t>‹#›</a:t>
            </a:fld>
            <a:endParaRPr lang="en-US"/>
          </a:p>
        </p:txBody>
      </p:sp>
    </p:spTree>
    <p:extLst>
      <p:ext uri="{BB962C8B-B14F-4D97-AF65-F5344CB8AC3E}">
        <p14:creationId xmlns:p14="http://schemas.microsoft.com/office/powerpoint/2010/main" val="156073388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108" charset="0"/>
        <a:ea typeface="ＭＳ Ｐゴシック" pitchFamily="-108" charset="-128"/>
        <a:cs typeface="ＭＳ Ｐゴシック" pitchFamily="-108" charset="-128"/>
      </a:defRPr>
    </a:lvl1pPr>
    <a:lvl2pPr marL="457200" algn="l" rtl="0" eaLnBrk="0" fontAlgn="base" hangingPunct="0">
      <a:spcBef>
        <a:spcPct val="30000"/>
      </a:spcBef>
      <a:spcAft>
        <a:spcPct val="0"/>
      </a:spcAft>
      <a:defRPr sz="1200" kern="1200">
        <a:solidFill>
          <a:schemeClr val="tx1"/>
        </a:solidFill>
        <a:latin typeface="Arial" pitchFamily="-108" charset="0"/>
        <a:ea typeface="ＭＳ Ｐゴシック" pitchFamily="-108" charset="-128"/>
        <a:cs typeface="+mn-cs"/>
      </a:defRPr>
    </a:lvl2pPr>
    <a:lvl3pPr marL="914400" algn="l" rtl="0" eaLnBrk="0" fontAlgn="base" hangingPunct="0">
      <a:spcBef>
        <a:spcPct val="30000"/>
      </a:spcBef>
      <a:spcAft>
        <a:spcPct val="0"/>
      </a:spcAft>
      <a:defRPr sz="1200" kern="1200">
        <a:solidFill>
          <a:schemeClr val="tx1"/>
        </a:solidFill>
        <a:latin typeface="Arial" pitchFamily="-108" charset="0"/>
        <a:ea typeface="ＭＳ Ｐゴシック" pitchFamily="-108" charset="-128"/>
        <a:cs typeface="+mn-cs"/>
      </a:defRPr>
    </a:lvl3pPr>
    <a:lvl4pPr marL="1371600" algn="l" rtl="0" eaLnBrk="0" fontAlgn="base" hangingPunct="0">
      <a:spcBef>
        <a:spcPct val="30000"/>
      </a:spcBef>
      <a:spcAft>
        <a:spcPct val="0"/>
      </a:spcAft>
      <a:defRPr sz="1200" kern="1200">
        <a:solidFill>
          <a:schemeClr val="tx1"/>
        </a:solidFill>
        <a:latin typeface="Arial" pitchFamily="-108" charset="0"/>
        <a:ea typeface="ＭＳ Ｐゴシック" pitchFamily="-108" charset="-128"/>
        <a:cs typeface="+mn-cs"/>
      </a:defRPr>
    </a:lvl4pPr>
    <a:lvl5pPr marL="1828800" algn="l" rtl="0" eaLnBrk="0" fontAlgn="base" hangingPunct="0">
      <a:spcBef>
        <a:spcPct val="30000"/>
      </a:spcBef>
      <a:spcAft>
        <a:spcPct val="0"/>
      </a:spcAft>
      <a:defRPr sz="1200" kern="1200">
        <a:solidFill>
          <a:schemeClr val="tx1"/>
        </a:solidFill>
        <a:latin typeface="Arial" pitchFamily="-108" charset="0"/>
        <a:ea typeface="ＭＳ Ｐゴシック" pitchFamily="-108"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96C6862-9738-9248-8857-F1A347683643}" type="slidenum">
              <a:rPr lang="en-US" sz="1200"/>
              <a:pPr/>
              <a:t>1</a:t>
            </a:fld>
            <a:endParaRPr lang="en-US" sz="1200"/>
          </a:p>
        </p:txBody>
      </p:sp>
      <p:sp>
        <p:nvSpPr>
          <p:cNvPr id="120834" name="Rectangle 2"/>
          <p:cNvSpPr>
            <a:spLocks noGrp="1" noRot="1" noChangeAspect="1" noChangeArrowheads="1" noTextEdit="1"/>
          </p:cNvSpPr>
          <p:nvPr>
            <p:ph type="sldImg"/>
          </p:nvPr>
        </p:nvSpPr>
        <p:spPr>
          <a:ln/>
        </p:spPr>
      </p:sp>
      <p:sp>
        <p:nvSpPr>
          <p:cNvPr id="12083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1B1DAAC-04D9-6B46-B1A7-7FA0D71F3B69}" type="slidenum">
              <a:rPr lang="en-US" sz="1200"/>
              <a:pPr/>
              <a:t>14</a:t>
            </a:fld>
            <a:endParaRPr lang="en-US" sz="1200"/>
          </a:p>
        </p:txBody>
      </p:sp>
      <p:sp>
        <p:nvSpPr>
          <p:cNvPr id="143362" name="Rectangle 2"/>
          <p:cNvSpPr>
            <a:spLocks noGrp="1" noRot="1" noChangeAspect="1" noChangeArrowheads="1"/>
          </p:cNvSpPr>
          <p:nvPr>
            <p:ph type="sldImg"/>
          </p:nvPr>
        </p:nvSpPr>
        <p:spPr>
          <a:solidFill>
            <a:srgbClr val="FFFFFF"/>
          </a:solidFill>
          <a:ln/>
        </p:spPr>
      </p:sp>
      <p:sp>
        <p:nvSpPr>
          <p:cNvPr id="14336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3AC99BF-91DC-D24C-A286-C71010D69DD6}" type="slidenum">
              <a:rPr lang="en-US" sz="1200"/>
              <a:pPr/>
              <a:t>18</a:t>
            </a:fld>
            <a:endParaRPr lang="en-US" sz="1200"/>
          </a:p>
        </p:txBody>
      </p:sp>
      <p:sp>
        <p:nvSpPr>
          <p:cNvPr id="148482" name="Rectangle 2"/>
          <p:cNvSpPr>
            <a:spLocks noGrp="1" noRot="1" noChangeAspect="1" noChangeArrowheads="1" noTextEdit="1"/>
          </p:cNvSpPr>
          <p:nvPr>
            <p:ph type="sldImg"/>
          </p:nvPr>
        </p:nvSpPr>
        <p:spPr>
          <a:ln/>
        </p:spPr>
      </p:sp>
      <p:sp>
        <p:nvSpPr>
          <p:cNvPr id="14848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C1D4037-03C4-774B-80F3-ECAC04872E8B}" type="slidenum">
              <a:rPr lang="en-US" sz="1200">
                <a:solidFill>
                  <a:srgbClr val="000000"/>
                </a:solidFill>
              </a:rPr>
              <a:pPr/>
              <a:t>19</a:t>
            </a:fld>
            <a:endParaRPr lang="en-US" sz="1200">
              <a:solidFill>
                <a:srgbClr val="000000"/>
              </a:solidFill>
            </a:endParaRPr>
          </a:p>
        </p:txBody>
      </p:sp>
      <p:sp>
        <p:nvSpPr>
          <p:cNvPr id="150530" name="Rectangle 2"/>
          <p:cNvSpPr>
            <a:spLocks noGrp="1" noRot="1" noChangeAspect="1" noChangeArrowheads="1" noTextEdit="1"/>
          </p:cNvSpPr>
          <p:nvPr>
            <p:ph type="sldImg"/>
          </p:nvPr>
        </p:nvSpPr>
        <p:spPr>
          <a:solidFill>
            <a:srgbClr val="FFFFFF"/>
          </a:solidFill>
          <a:ln/>
        </p:spPr>
      </p:sp>
      <p:sp>
        <p:nvSpPr>
          <p:cNvPr id="150531"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After college it seemed the natural thing to do to join Campus Crusade staff in the Philippines on a seven-member music team.</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7B55049-38F3-FA40-915D-55D85530D8EA}" type="slidenum">
              <a:rPr lang="en-US" sz="1200">
                <a:solidFill>
                  <a:srgbClr val="000000"/>
                </a:solidFill>
              </a:rPr>
              <a:pPr/>
              <a:t>20</a:t>
            </a:fld>
            <a:endParaRPr lang="en-US" sz="1200">
              <a:solidFill>
                <a:srgbClr val="000000"/>
              </a:solidFill>
            </a:endParaRPr>
          </a:p>
        </p:txBody>
      </p:sp>
      <p:sp>
        <p:nvSpPr>
          <p:cNvPr id="152578" name="Rectangle 2"/>
          <p:cNvSpPr>
            <a:spLocks noGrp="1" noRot="1" noChangeAspect="1" noChangeArrowheads="1" noTextEdit="1"/>
          </p:cNvSpPr>
          <p:nvPr>
            <p:ph type="sldImg"/>
          </p:nvPr>
        </p:nvSpPr>
        <p:spPr>
          <a:solidFill>
            <a:srgbClr val="FFFFFF"/>
          </a:solidFill>
          <a:ln/>
        </p:spPr>
      </p:sp>
      <p:sp>
        <p:nvSpPr>
          <p:cNvPr id="152579"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Our first tour to China we were celebrities as the first Christian musical team to visit the New China.  We sang in music conservatories, parks, and even from the bus!  God began to open my eyes to the needs of East Asia…</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D148554-6AC3-C34B-B975-0EA980343645}" type="slidenum">
              <a:rPr lang="en-US" sz="1200">
                <a:solidFill>
                  <a:srgbClr val="000000"/>
                </a:solidFill>
              </a:rPr>
              <a:pPr/>
              <a:t>21</a:t>
            </a:fld>
            <a:endParaRPr lang="en-US" sz="1200">
              <a:solidFill>
                <a:srgbClr val="000000"/>
              </a:solidFill>
            </a:endParaRPr>
          </a:p>
        </p:txBody>
      </p:sp>
      <p:sp>
        <p:nvSpPr>
          <p:cNvPr id="154626" name="Rectangle 2"/>
          <p:cNvSpPr>
            <a:spLocks noGrp="1" noRot="1" noChangeAspect="1" noChangeArrowheads="1" noTextEdit="1"/>
          </p:cNvSpPr>
          <p:nvPr>
            <p:ph type="sldImg"/>
          </p:nvPr>
        </p:nvSpPr>
        <p:spPr>
          <a:solidFill>
            <a:srgbClr val="FFFFFF"/>
          </a:solidFill>
          <a:ln/>
        </p:spPr>
      </p:sp>
      <p:sp>
        <p:nvSpPr>
          <p:cNvPr id="154627"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The Crossroads team shared the gospel in 11 Asian nations and saw over 10,000 people indicate decisions to trust Christ!  Again I was amazed at God</a:t>
            </a:r>
            <a:r>
              <a:rPr lang="fr-FR" altLang="ja-JP">
                <a:latin typeface="Arial" charset="0"/>
                <a:ea typeface="ＭＳ Ｐゴシック" charset="0"/>
                <a:cs typeface="ＭＳ Ｐゴシック" charset="0"/>
              </a:rPr>
              <a:t>'</a:t>
            </a:r>
            <a:r>
              <a:rPr lang="en-US" altLang="ja-JP">
                <a:latin typeface="Arial" charset="0"/>
                <a:ea typeface="ＭＳ Ｐゴシック" charset="0"/>
                <a:cs typeface="ＭＳ Ｐゴシック" charset="0"/>
              </a:rPr>
              <a:t>s grace!</a:t>
            </a:r>
            <a:endParaRPr lang="en-US">
              <a:latin typeface="Arial" charset="0"/>
              <a:ea typeface="ＭＳ Ｐゴシック" charset="0"/>
              <a:cs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4A76E2D-D63A-2E48-881C-D6139999B8B1}" type="slidenum">
              <a:rPr lang="en-US" sz="1200">
                <a:solidFill>
                  <a:srgbClr val="000000"/>
                </a:solidFill>
              </a:rPr>
              <a:pPr/>
              <a:t>22</a:t>
            </a:fld>
            <a:endParaRPr lang="en-US" sz="1200">
              <a:solidFill>
                <a:srgbClr val="000000"/>
              </a:solidFill>
            </a:endParaRPr>
          </a:p>
        </p:txBody>
      </p:sp>
      <p:sp>
        <p:nvSpPr>
          <p:cNvPr id="156674" name="Rectangle 2"/>
          <p:cNvSpPr>
            <a:spLocks noGrp="1" noRot="1" noChangeAspect="1" noChangeArrowheads="1"/>
          </p:cNvSpPr>
          <p:nvPr>
            <p:ph type="sldImg"/>
          </p:nvPr>
        </p:nvSpPr>
        <p:spPr>
          <a:solidFill>
            <a:srgbClr val="FFFFFF"/>
          </a:solidFill>
          <a:ln/>
        </p:spPr>
      </p:sp>
      <p:sp>
        <p:nvSpPr>
          <p:cNvPr id="15667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BD0918E-F416-2E44-8DAC-B7EFFAB1949A}" type="slidenum">
              <a:rPr lang="en-US" sz="1200">
                <a:solidFill>
                  <a:srgbClr val="000000"/>
                </a:solidFill>
              </a:rPr>
              <a:pPr/>
              <a:t>23</a:t>
            </a:fld>
            <a:endParaRPr lang="en-US" sz="1200">
              <a:solidFill>
                <a:srgbClr val="000000"/>
              </a:solidFill>
            </a:endParaRPr>
          </a:p>
        </p:txBody>
      </p:sp>
      <p:sp>
        <p:nvSpPr>
          <p:cNvPr id="158722" name="Rectangle 2"/>
          <p:cNvSpPr>
            <a:spLocks noGrp="1" noRot="1" noChangeAspect="1" noChangeArrowheads="1" noTextEdit="1"/>
          </p:cNvSpPr>
          <p:nvPr>
            <p:ph type="sldImg"/>
          </p:nvPr>
        </p:nvSpPr>
        <p:spPr>
          <a:solidFill>
            <a:srgbClr val="FFFFFF"/>
          </a:solidFill>
          <a:ln/>
        </p:spPr>
      </p:sp>
      <p:sp>
        <p:nvSpPr>
          <p:cNvPr id="158723"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God also began to open my eyes to the woman singing next to me!  She initially despised me but after a year or so she saw the light.  That</a:t>
            </a:r>
            <a:r>
              <a:rPr lang="fr-FR" altLang="ja-JP">
                <a:latin typeface="Arial" charset="0"/>
                <a:ea typeface="ＭＳ Ｐゴシック" charset="0"/>
                <a:cs typeface="ＭＳ Ｐゴシック" charset="0"/>
              </a:rPr>
              <a:t>'</a:t>
            </a:r>
            <a:r>
              <a:rPr lang="en-US" altLang="ja-JP">
                <a:latin typeface="Arial" charset="0"/>
                <a:ea typeface="ＭＳ Ｐゴシック" charset="0"/>
                <a:cs typeface="ＭＳ Ｐゴシック" charset="0"/>
              </a:rPr>
              <a:t>s our engagement picture.  In 1983 we returned to the USA..</a:t>
            </a:r>
            <a:endParaRPr lang="en-US">
              <a:latin typeface="Arial" charset="0"/>
              <a:ea typeface="ＭＳ Ｐゴシック" charset="0"/>
              <a:cs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2B18B71-AFE8-E14A-9BBB-0C1ED86E68C2}" type="slidenum">
              <a:rPr lang="en-US" sz="1200">
                <a:solidFill>
                  <a:srgbClr val="000000"/>
                </a:solidFill>
              </a:rPr>
              <a:pPr/>
              <a:t>24</a:t>
            </a:fld>
            <a:endParaRPr lang="en-US" sz="1200">
              <a:solidFill>
                <a:srgbClr val="000000"/>
              </a:solidFill>
            </a:endParaRPr>
          </a:p>
        </p:txBody>
      </p:sp>
      <p:sp>
        <p:nvSpPr>
          <p:cNvPr id="160770" name="Rectangle 2"/>
          <p:cNvSpPr>
            <a:spLocks noGrp="1" noRot="1" noChangeAspect="1" noChangeArrowheads="1"/>
          </p:cNvSpPr>
          <p:nvPr>
            <p:ph type="sldImg"/>
          </p:nvPr>
        </p:nvSpPr>
        <p:spPr>
          <a:solidFill>
            <a:srgbClr val="FFFFFF"/>
          </a:solidFill>
          <a:ln/>
        </p:spPr>
      </p:sp>
      <p:sp>
        <p:nvSpPr>
          <p:cNvPr id="1607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A46B0F1-66E5-F347-B2C8-6EE54FCD9F28}" type="slidenum">
              <a:rPr lang="en-US" sz="1200">
                <a:solidFill>
                  <a:srgbClr val="000000"/>
                </a:solidFill>
              </a:rPr>
              <a:pPr/>
              <a:t>25</a:t>
            </a:fld>
            <a:endParaRPr lang="en-US" sz="1200">
              <a:solidFill>
                <a:srgbClr val="000000"/>
              </a:solidFill>
            </a:endParaRPr>
          </a:p>
        </p:txBody>
      </p:sp>
      <p:sp>
        <p:nvSpPr>
          <p:cNvPr id="162818" name="Rectangle 2"/>
          <p:cNvSpPr>
            <a:spLocks noGrp="1" noRot="1" noChangeAspect="1" noChangeArrowheads="1"/>
          </p:cNvSpPr>
          <p:nvPr>
            <p:ph type="sldImg"/>
          </p:nvPr>
        </p:nvSpPr>
        <p:spPr>
          <a:solidFill>
            <a:srgbClr val="FFFFFF"/>
          </a:solidFill>
          <a:ln/>
        </p:spPr>
      </p:sp>
      <p:sp>
        <p:nvSpPr>
          <p:cNvPr id="162819"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Times New Roman" charset="0"/>
                <a:ea typeface="ＭＳ Ｐゴシック" charset="0"/>
                <a:cs typeface="ＭＳ Ｐゴシック" charset="0"/>
              </a:rPr>
              <a:t>Have you ever had a problem with another believer?  (If you say </a:t>
            </a:r>
            <a:r>
              <a:rPr lang="en-US" altLang="ja-JP">
                <a:latin typeface="Arial" charset="0"/>
                <a:ea typeface="ＭＳ Ｐゴシック" charset="0"/>
                <a:cs typeface="ＭＳ Ｐゴシック" charset="0"/>
              </a:rPr>
              <a:t>"</a:t>
            </a:r>
            <a:r>
              <a:rPr lang="en-US" altLang="ja-JP">
                <a:latin typeface="Times New Roman" charset="0"/>
                <a:ea typeface="ＭＳ Ｐゴシック" charset="0"/>
                <a:cs typeface="ＭＳ Ｐゴシック" charset="0"/>
              </a:rPr>
              <a:t>no,</a:t>
            </a:r>
            <a:r>
              <a:rPr lang="en-US" altLang="ja-JP">
                <a:latin typeface="Arial" charset="0"/>
                <a:ea typeface="ＭＳ Ｐゴシック" charset="0"/>
                <a:cs typeface="ＭＳ Ｐゴシック" charset="0"/>
              </a:rPr>
              <a:t>"</a:t>
            </a:r>
            <a:r>
              <a:rPr lang="en-US" altLang="ja-JP">
                <a:latin typeface="Times New Roman" charset="0"/>
                <a:ea typeface="ＭＳ Ｐゴシック" charset="0"/>
                <a:cs typeface="ＭＳ Ｐゴシック" charset="0"/>
              </a:rPr>
              <a:t> then I wonder which planet you have been living on!)  Are you in fellowship with every Christian that you know now</a:t>
            </a:r>
            <a:r>
              <a:rPr lang="en-US" altLang="ja-JP">
                <a:latin typeface="Arial" charset="0"/>
                <a:ea typeface="ＭＳ Ｐゴシック" charset="0"/>
                <a:cs typeface="ＭＳ Ｐゴシック" charset="0"/>
              </a:rPr>
              <a:t>—</a:t>
            </a:r>
            <a:r>
              <a:rPr lang="en-US" altLang="ja-JP">
                <a:latin typeface="Times New Roman" charset="0"/>
                <a:ea typeface="ＭＳ Ｐゴシック" charset="0"/>
                <a:cs typeface="ＭＳ Ｐゴシック" charset="0"/>
              </a:rPr>
              <a:t>your family members, your work colleagues, your neighbors and friends?  If you</a:t>
            </a:r>
            <a:r>
              <a:rPr lang="fr-FR" altLang="ja-JP">
                <a:latin typeface="Arial" charset="0"/>
                <a:ea typeface="ＭＳ Ｐゴシック" charset="0"/>
                <a:cs typeface="ＭＳ Ｐゴシック" charset="0"/>
              </a:rPr>
              <a:t>'</a:t>
            </a:r>
            <a:r>
              <a:rPr lang="en-US" altLang="ja-JP">
                <a:latin typeface="Times New Roman" charset="0"/>
                <a:ea typeface="ＭＳ Ｐゴシック" charset="0"/>
                <a:cs typeface="ＭＳ Ｐゴシック" charset="0"/>
              </a:rPr>
              <a:t>re not in harmony, what should you do?</a:t>
            </a:r>
            <a:endParaRPr lang="en-US">
              <a:latin typeface="Times New Roman" charset="0"/>
              <a:ea typeface="ＭＳ Ｐゴシック" charset="0"/>
              <a:cs typeface="ＭＳ Ｐゴシック"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509291F-0EFF-A44F-B20D-C48DE8A53E22}" type="slidenum">
              <a:rPr lang="en-US" sz="1200">
                <a:solidFill>
                  <a:srgbClr val="000000"/>
                </a:solidFill>
              </a:rPr>
              <a:pPr/>
              <a:t>26</a:t>
            </a:fld>
            <a:endParaRPr lang="en-US" sz="1200">
              <a:solidFill>
                <a:srgbClr val="000000"/>
              </a:solidFill>
            </a:endParaRPr>
          </a:p>
        </p:txBody>
      </p:sp>
      <p:sp>
        <p:nvSpPr>
          <p:cNvPr id="164866" name="Rectangle 2"/>
          <p:cNvSpPr>
            <a:spLocks noGrp="1" noRot="1" noChangeAspect="1" noChangeArrowheads="1"/>
          </p:cNvSpPr>
          <p:nvPr>
            <p:ph type="sldImg"/>
          </p:nvPr>
        </p:nvSpPr>
        <p:spPr>
          <a:solidFill>
            <a:srgbClr val="FFFFFF"/>
          </a:solidFill>
          <a:ln/>
        </p:spPr>
      </p:sp>
      <p:sp>
        <p:nvSpPr>
          <p:cNvPr id="1648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14FB1D5-7005-1C46-A7C0-B6DE5E0B5C64}" type="slidenum">
              <a:rPr lang="en-US" sz="1200"/>
              <a:pPr/>
              <a:t>6</a:t>
            </a:fld>
            <a:endParaRPr lang="en-US" sz="1200"/>
          </a:p>
        </p:txBody>
      </p:sp>
      <p:sp>
        <p:nvSpPr>
          <p:cNvPr id="126978" name="Rectangle 2"/>
          <p:cNvSpPr>
            <a:spLocks noGrp="1" noRot="1" noChangeAspect="1" noChangeArrowheads="1" noTextEdit="1"/>
          </p:cNvSpPr>
          <p:nvPr>
            <p:ph type="sldImg"/>
          </p:nvPr>
        </p:nvSpPr>
        <p:spPr>
          <a:ln/>
        </p:spPr>
      </p:sp>
      <p:sp>
        <p:nvSpPr>
          <p:cNvPr id="12697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ED57F35-0454-0A49-9B21-6BE4016B5498}" type="slidenum">
              <a:rPr lang="en-US" sz="1200">
                <a:solidFill>
                  <a:srgbClr val="000000"/>
                </a:solidFill>
              </a:rPr>
              <a:pPr/>
              <a:t>27</a:t>
            </a:fld>
            <a:endParaRPr lang="en-US" sz="1200">
              <a:solidFill>
                <a:srgbClr val="000000"/>
              </a:solidFill>
            </a:endParaRPr>
          </a:p>
        </p:txBody>
      </p:sp>
      <p:sp>
        <p:nvSpPr>
          <p:cNvPr id="166914" name="Rectangle 2"/>
          <p:cNvSpPr>
            <a:spLocks noGrp="1" noRot="1" noChangeAspect="1" noChangeArrowheads="1"/>
          </p:cNvSpPr>
          <p:nvPr>
            <p:ph type="sldImg"/>
          </p:nvPr>
        </p:nvSpPr>
        <p:spPr>
          <a:solidFill>
            <a:srgbClr val="FFFFFF"/>
          </a:solidFill>
          <a:ln/>
        </p:spPr>
      </p:sp>
      <p:sp>
        <p:nvSpPr>
          <p:cNvPr id="16691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0BC9B55-DD4F-6149-B44A-57FFEBEE37A3}" type="slidenum">
              <a:rPr lang="en-US" sz="1200">
                <a:solidFill>
                  <a:srgbClr val="000000"/>
                </a:solidFill>
              </a:rPr>
              <a:pPr/>
              <a:t>28</a:t>
            </a:fld>
            <a:endParaRPr lang="en-US" sz="1200">
              <a:solidFill>
                <a:srgbClr val="000000"/>
              </a:solidFill>
            </a:endParaRPr>
          </a:p>
        </p:txBody>
      </p:sp>
      <p:sp>
        <p:nvSpPr>
          <p:cNvPr id="168962" name="Rectangle 2"/>
          <p:cNvSpPr>
            <a:spLocks noGrp="1" noRot="1" noChangeAspect="1" noChangeArrowheads="1"/>
          </p:cNvSpPr>
          <p:nvPr>
            <p:ph type="sldImg"/>
          </p:nvPr>
        </p:nvSpPr>
        <p:spPr>
          <a:solidFill>
            <a:srgbClr val="FFFFFF"/>
          </a:solidFill>
          <a:ln/>
        </p:spPr>
      </p:sp>
      <p:sp>
        <p:nvSpPr>
          <p:cNvPr id="168963"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68A5F09-BD37-7047-B033-B82B770ABD2F}" type="slidenum">
              <a:rPr lang="en-US" sz="1200">
                <a:solidFill>
                  <a:srgbClr val="000000"/>
                </a:solidFill>
              </a:rPr>
              <a:pPr/>
              <a:t>29</a:t>
            </a:fld>
            <a:endParaRPr lang="en-US" sz="1200">
              <a:solidFill>
                <a:srgbClr val="000000"/>
              </a:solidFill>
            </a:endParaRPr>
          </a:p>
        </p:txBody>
      </p:sp>
      <p:sp>
        <p:nvSpPr>
          <p:cNvPr id="171010" name="Rectangle 1026"/>
          <p:cNvSpPr>
            <a:spLocks noGrp="1" noRot="1" noChangeAspect="1" noChangeArrowheads="1"/>
          </p:cNvSpPr>
          <p:nvPr>
            <p:ph type="sldImg"/>
          </p:nvPr>
        </p:nvSpPr>
        <p:spPr>
          <a:solidFill>
            <a:srgbClr val="FFFFFF"/>
          </a:solidFill>
          <a:ln/>
        </p:spPr>
      </p:sp>
      <p:sp>
        <p:nvSpPr>
          <p:cNvPr id="171011" name="Rectangle 1027"/>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00D840F-05D3-6347-A1C4-6A31EB4F6E76}" type="slidenum">
              <a:rPr lang="en-US" sz="1200">
                <a:solidFill>
                  <a:srgbClr val="000000"/>
                </a:solidFill>
              </a:rPr>
              <a:pPr/>
              <a:t>30</a:t>
            </a:fld>
            <a:endParaRPr lang="en-US" sz="1200">
              <a:solidFill>
                <a:srgbClr val="000000"/>
              </a:solidFill>
            </a:endParaRPr>
          </a:p>
        </p:txBody>
      </p:sp>
      <p:sp>
        <p:nvSpPr>
          <p:cNvPr id="173058" name="Rectangle 2"/>
          <p:cNvSpPr>
            <a:spLocks noGrp="1" noRot="1" noChangeAspect="1" noChangeArrowheads="1"/>
          </p:cNvSpPr>
          <p:nvPr>
            <p:ph type="sldImg"/>
          </p:nvPr>
        </p:nvSpPr>
        <p:spPr>
          <a:solidFill>
            <a:srgbClr val="FFFFFF"/>
          </a:solidFill>
          <a:ln/>
        </p:spPr>
      </p:sp>
      <p:sp>
        <p:nvSpPr>
          <p:cNvPr id="17305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8E86D01-F767-A841-B55D-B987570A25CA}" type="slidenum">
              <a:rPr lang="en-US" sz="1200"/>
              <a:pPr/>
              <a:t>31</a:t>
            </a:fld>
            <a:endParaRPr lang="en-US" sz="1200"/>
          </a:p>
        </p:txBody>
      </p:sp>
      <p:sp>
        <p:nvSpPr>
          <p:cNvPr id="175106" name="Rectangle 2"/>
          <p:cNvSpPr>
            <a:spLocks noGrp="1" noRot="1" noChangeAspect="1" noChangeArrowheads="1"/>
          </p:cNvSpPr>
          <p:nvPr>
            <p:ph type="sldImg"/>
          </p:nvPr>
        </p:nvSpPr>
        <p:spPr>
          <a:solidFill>
            <a:srgbClr val="FFFFFF"/>
          </a:solidFill>
          <a:ln/>
        </p:spPr>
      </p:sp>
      <p:sp>
        <p:nvSpPr>
          <p:cNvPr id="17510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C3EBA4D-5143-A64E-A580-924AE903019D}" type="slidenum">
              <a:rPr lang="en-US" sz="1200">
                <a:solidFill>
                  <a:srgbClr val="000000"/>
                </a:solidFill>
              </a:rPr>
              <a:pPr/>
              <a:t>33</a:t>
            </a:fld>
            <a:endParaRPr lang="en-US" sz="1200">
              <a:solidFill>
                <a:srgbClr val="000000"/>
              </a:solidFill>
            </a:endParaRPr>
          </a:p>
        </p:txBody>
      </p:sp>
      <p:sp>
        <p:nvSpPr>
          <p:cNvPr id="178178" name="Rectangle 2"/>
          <p:cNvSpPr>
            <a:spLocks noGrp="1" noRot="1" noChangeAspect="1" noChangeArrowheads="1" noTextEdit="1"/>
          </p:cNvSpPr>
          <p:nvPr>
            <p:ph type="sldImg"/>
          </p:nvPr>
        </p:nvSpPr>
        <p:spPr>
          <a:ln/>
        </p:spPr>
      </p:sp>
      <p:sp>
        <p:nvSpPr>
          <p:cNvPr id="17817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D0A438B-D9E1-FD4E-8990-26CC52B2824D}" type="slidenum">
              <a:rPr lang="en-US" sz="1200"/>
              <a:pPr/>
              <a:t>34</a:t>
            </a:fld>
            <a:endParaRPr lang="en-US" sz="1200"/>
          </a:p>
        </p:txBody>
      </p:sp>
      <p:sp>
        <p:nvSpPr>
          <p:cNvPr id="180226" name="Rectangle 2"/>
          <p:cNvSpPr>
            <a:spLocks noGrp="1" noRot="1" noChangeAspect="1" noChangeArrowheads="1"/>
          </p:cNvSpPr>
          <p:nvPr>
            <p:ph type="sldImg"/>
          </p:nvPr>
        </p:nvSpPr>
        <p:spPr>
          <a:solidFill>
            <a:srgbClr val="FFFFFF"/>
          </a:solidFill>
          <a:ln/>
        </p:spPr>
      </p:sp>
      <p:sp>
        <p:nvSpPr>
          <p:cNvPr id="18022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A85D73C-F7CA-0E49-9543-C8F9E5C1D3A1}" type="slidenum">
              <a:rPr lang="en-US" sz="1200">
                <a:solidFill>
                  <a:srgbClr val="000000"/>
                </a:solidFill>
              </a:rPr>
              <a:pPr/>
              <a:t>35</a:t>
            </a:fld>
            <a:endParaRPr lang="en-US" sz="1200">
              <a:solidFill>
                <a:srgbClr val="000000"/>
              </a:solidFill>
            </a:endParaRPr>
          </a:p>
        </p:txBody>
      </p:sp>
      <p:sp>
        <p:nvSpPr>
          <p:cNvPr id="182274" name="Rectangle 2"/>
          <p:cNvSpPr>
            <a:spLocks noGrp="1" noRot="1" noChangeAspect="1" noChangeArrowheads="1" noTextEdit="1"/>
          </p:cNvSpPr>
          <p:nvPr>
            <p:ph type="sldImg"/>
          </p:nvPr>
        </p:nvSpPr>
        <p:spPr>
          <a:ln/>
        </p:spPr>
      </p:sp>
      <p:sp>
        <p:nvSpPr>
          <p:cNvPr id="18227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BCD78B8-764B-BA4A-BBE1-0A053DAC4E68}" type="slidenum">
              <a:rPr lang="en-US" sz="1200"/>
              <a:pPr/>
              <a:t>36</a:t>
            </a:fld>
            <a:endParaRPr lang="en-US" sz="1200"/>
          </a:p>
        </p:txBody>
      </p:sp>
      <p:sp>
        <p:nvSpPr>
          <p:cNvPr id="184322" name="Rectangle 2"/>
          <p:cNvSpPr>
            <a:spLocks noGrp="1" noRot="1" noChangeAspect="1" noChangeArrowheads="1"/>
          </p:cNvSpPr>
          <p:nvPr>
            <p:ph type="sldImg"/>
          </p:nvPr>
        </p:nvSpPr>
        <p:spPr>
          <a:solidFill>
            <a:srgbClr val="FFFFFF"/>
          </a:solidFill>
          <a:ln/>
        </p:spPr>
      </p:sp>
      <p:sp>
        <p:nvSpPr>
          <p:cNvPr id="184323"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Times New Roman" charset="0"/>
                <a:ea typeface="ＭＳ Ｐゴシック" charset="0"/>
                <a:cs typeface="ＭＳ Ｐゴシック" charset="0"/>
              </a:rPr>
              <a:t>two main teachings on restoring Christians in sin</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3BDBA48-F3A8-0B48-983D-AEC5BB18CFE0}" type="slidenum">
              <a:rPr lang="en-US" sz="1200">
                <a:solidFill>
                  <a:srgbClr val="000000"/>
                </a:solidFill>
              </a:rPr>
              <a:pPr/>
              <a:t>37</a:t>
            </a:fld>
            <a:endParaRPr lang="en-US" sz="1200">
              <a:solidFill>
                <a:srgbClr val="000000"/>
              </a:solidFill>
            </a:endParaRPr>
          </a:p>
        </p:txBody>
      </p:sp>
      <p:sp>
        <p:nvSpPr>
          <p:cNvPr id="186370" name="Rectangle 2"/>
          <p:cNvSpPr>
            <a:spLocks noGrp="1" noRot="1" noChangeAspect="1" noChangeArrowheads="1"/>
          </p:cNvSpPr>
          <p:nvPr>
            <p:ph type="sldImg"/>
          </p:nvPr>
        </p:nvSpPr>
        <p:spPr>
          <a:solidFill>
            <a:srgbClr val="FFFFFF"/>
          </a:solidFill>
          <a:ln/>
        </p:spPr>
      </p:sp>
      <p:sp>
        <p:nvSpPr>
          <p:cNvPr id="186371"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Fill in your bulletin outline</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1A44CDC-C73D-E245-ACE8-48D222F57C7D}" type="slidenum">
              <a:rPr lang="en-US" sz="1200"/>
              <a:pPr/>
              <a:t>7</a:t>
            </a:fld>
            <a:endParaRPr lang="en-US" sz="1200"/>
          </a:p>
        </p:txBody>
      </p:sp>
      <p:sp>
        <p:nvSpPr>
          <p:cNvPr id="129026" name="Rectangle 2"/>
          <p:cNvSpPr>
            <a:spLocks noGrp="1" noRot="1" noChangeAspect="1" noChangeArrowheads="1"/>
          </p:cNvSpPr>
          <p:nvPr>
            <p:ph type="sldImg"/>
          </p:nvPr>
        </p:nvSpPr>
        <p:spPr>
          <a:solidFill>
            <a:srgbClr val="FFFFFF"/>
          </a:solidFill>
          <a:ln/>
        </p:spPr>
      </p:sp>
      <p:sp>
        <p:nvSpPr>
          <p:cNvPr id="12902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AD3B68F-09C8-1E47-9533-A253C1D5098D}" type="slidenum">
              <a:rPr lang="en-US" sz="1200">
                <a:solidFill>
                  <a:srgbClr val="000000"/>
                </a:solidFill>
              </a:rPr>
              <a:pPr/>
              <a:t>38</a:t>
            </a:fld>
            <a:endParaRPr lang="en-US" sz="1200">
              <a:solidFill>
                <a:srgbClr val="000000"/>
              </a:solidFill>
            </a:endParaRPr>
          </a:p>
        </p:txBody>
      </p:sp>
      <p:sp>
        <p:nvSpPr>
          <p:cNvPr id="188418" name="Rectangle 2"/>
          <p:cNvSpPr>
            <a:spLocks noGrp="1" noRot="1" noChangeAspect="1" noChangeArrowheads="1"/>
          </p:cNvSpPr>
          <p:nvPr>
            <p:ph type="sldImg"/>
          </p:nvPr>
        </p:nvSpPr>
        <p:spPr>
          <a:solidFill>
            <a:srgbClr val="FFFFFF"/>
          </a:solidFill>
          <a:ln/>
        </p:spPr>
      </p:sp>
      <p:sp>
        <p:nvSpPr>
          <p:cNvPr id="188419"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What to do with Christmas?</a:t>
            </a:r>
            <a:endParaRPr lang="en-US">
              <a:latin typeface="Times New Roman" charset="0"/>
              <a:ea typeface="ＭＳ Ｐゴシック" charset="0"/>
              <a:cs typeface="ＭＳ Ｐゴシック"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A25E7E6-CDA9-C14C-8666-76D5CC1B59BD}" type="slidenum">
              <a:rPr lang="en-US" sz="1200">
                <a:solidFill>
                  <a:srgbClr val="000000"/>
                </a:solidFill>
              </a:rPr>
              <a:pPr/>
              <a:t>39</a:t>
            </a:fld>
            <a:endParaRPr lang="en-US" sz="1200">
              <a:solidFill>
                <a:srgbClr val="000000"/>
              </a:solidFill>
            </a:endParaRPr>
          </a:p>
        </p:txBody>
      </p:sp>
      <p:sp>
        <p:nvSpPr>
          <p:cNvPr id="190466" name="Rectangle 2"/>
          <p:cNvSpPr>
            <a:spLocks noGrp="1" noRot="1" noChangeAspect="1" noChangeArrowheads="1"/>
          </p:cNvSpPr>
          <p:nvPr>
            <p:ph type="sldImg"/>
          </p:nvPr>
        </p:nvSpPr>
        <p:spPr>
          <a:solidFill>
            <a:srgbClr val="FFFFFF"/>
          </a:solidFill>
          <a:ln/>
        </p:spPr>
      </p:sp>
      <p:sp>
        <p:nvSpPr>
          <p:cNvPr id="190467"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Context: The value of one </a:t>
            </a:r>
            <a:r>
              <a:rPr lang="en-US">
                <a:latin typeface="Times New Roman" charset="0"/>
                <a:ea typeface="ＭＳ Ｐゴシック" charset="0"/>
                <a:cs typeface="ＭＳ Ｐゴシック" charset="0"/>
              </a:rPr>
              <a:t>child (1-9), one sheep (10-14), one sinner (15-20), one debtor (21-35). </a:t>
            </a:r>
          </a:p>
          <a:p>
            <a:pPr eaLnBrk="1" hangingPunct="1"/>
            <a:r>
              <a:rPr lang="en-US">
                <a:latin typeface="Times New Roman" charset="0"/>
                <a:ea typeface="ＭＳ Ｐゴシック" charset="0"/>
                <a:cs typeface="ＭＳ Ｐゴシック" charset="0"/>
              </a:rPr>
              <a:t>15-20 at the heart (advance slide to read)</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7AD5C86-3106-D34E-8C9B-942A527CC618}" type="slidenum">
              <a:rPr lang="en-US" sz="1200">
                <a:solidFill>
                  <a:srgbClr val="000000"/>
                </a:solidFill>
              </a:rPr>
              <a:pPr/>
              <a:t>40</a:t>
            </a:fld>
            <a:endParaRPr lang="en-US" sz="1200">
              <a:solidFill>
                <a:srgbClr val="000000"/>
              </a:solidFill>
            </a:endParaRPr>
          </a:p>
        </p:txBody>
      </p:sp>
      <p:sp>
        <p:nvSpPr>
          <p:cNvPr id="192514" name="Rectangle 2"/>
          <p:cNvSpPr>
            <a:spLocks noGrp="1" noRot="1" noChangeAspect="1" noChangeArrowheads="1" noTextEdit="1"/>
          </p:cNvSpPr>
          <p:nvPr>
            <p:ph type="sldImg"/>
          </p:nvPr>
        </p:nvSpPr>
        <p:spPr>
          <a:ln/>
        </p:spPr>
      </p:sp>
      <p:sp>
        <p:nvSpPr>
          <p:cNvPr id="19251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2142A49-3A3B-044E-8C50-1C8E0093C903}" type="slidenum">
              <a:rPr lang="en-US" sz="1200"/>
              <a:pPr/>
              <a:t>41</a:t>
            </a:fld>
            <a:endParaRPr lang="en-US" sz="1200"/>
          </a:p>
        </p:txBody>
      </p:sp>
      <p:sp>
        <p:nvSpPr>
          <p:cNvPr id="194562" name="Rectangle 2"/>
          <p:cNvSpPr>
            <a:spLocks noGrp="1" noRot="1" noChangeAspect="1" noChangeArrowheads="1"/>
          </p:cNvSpPr>
          <p:nvPr>
            <p:ph type="sldImg"/>
          </p:nvPr>
        </p:nvSpPr>
        <p:spPr>
          <a:solidFill>
            <a:srgbClr val="FFFFFF"/>
          </a:solidFill>
          <a:ln/>
        </p:spPr>
      </p:sp>
      <p:sp>
        <p:nvSpPr>
          <p:cNvPr id="19456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13272FE-6575-4B47-9A33-8CC3FA98B2FA}" type="slidenum">
              <a:rPr lang="en-US" sz="1200">
                <a:solidFill>
                  <a:srgbClr val="000000"/>
                </a:solidFill>
              </a:rPr>
              <a:pPr/>
              <a:t>42</a:t>
            </a:fld>
            <a:endParaRPr lang="en-US" sz="1200">
              <a:solidFill>
                <a:srgbClr val="000000"/>
              </a:solidFill>
            </a:endParaRPr>
          </a:p>
        </p:txBody>
      </p:sp>
      <p:sp>
        <p:nvSpPr>
          <p:cNvPr id="196610" name="Rectangle 2"/>
          <p:cNvSpPr>
            <a:spLocks noGrp="1" noRot="1" noChangeAspect="1" noChangeArrowheads="1"/>
          </p:cNvSpPr>
          <p:nvPr>
            <p:ph type="sldImg"/>
          </p:nvPr>
        </p:nvSpPr>
        <p:spPr>
          <a:solidFill>
            <a:srgbClr val="FFFFFF"/>
          </a:solidFill>
          <a:ln/>
        </p:spPr>
      </p:sp>
      <p:sp>
        <p:nvSpPr>
          <p:cNvPr id="19661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48492E6-9227-AA4E-9DB9-D1C92D45037C}" type="slidenum">
              <a:rPr lang="en-US" sz="1200">
                <a:solidFill>
                  <a:srgbClr val="000000"/>
                </a:solidFill>
              </a:rPr>
              <a:pPr/>
              <a:t>43</a:t>
            </a:fld>
            <a:endParaRPr lang="en-US" sz="1200">
              <a:solidFill>
                <a:srgbClr val="000000"/>
              </a:solidFill>
            </a:endParaRPr>
          </a:p>
        </p:txBody>
      </p:sp>
      <p:sp>
        <p:nvSpPr>
          <p:cNvPr id="198658" name="Rectangle 2"/>
          <p:cNvSpPr>
            <a:spLocks noGrp="1" noRot="1" noChangeAspect="1" noChangeArrowheads="1"/>
          </p:cNvSpPr>
          <p:nvPr>
            <p:ph type="sldImg"/>
          </p:nvPr>
        </p:nvSpPr>
        <p:spPr>
          <a:solidFill>
            <a:srgbClr val="FFFFFF"/>
          </a:solidFill>
          <a:ln/>
        </p:spPr>
      </p:sp>
      <p:sp>
        <p:nvSpPr>
          <p:cNvPr id="19865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C1D1194-F473-E445-8F68-BEE8155867C8}" type="slidenum">
              <a:rPr lang="en-US" sz="1200">
                <a:solidFill>
                  <a:srgbClr val="000000"/>
                </a:solidFill>
              </a:rPr>
              <a:pPr/>
              <a:t>44</a:t>
            </a:fld>
            <a:endParaRPr lang="en-US" sz="1200">
              <a:solidFill>
                <a:srgbClr val="000000"/>
              </a:solidFill>
            </a:endParaRPr>
          </a:p>
        </p:txBody>
      </p:sp>
      <p:sp>
        <p:nvSpPr>
          <p:cNvPr id="200706" name="Rectangle 2"/>
          <p:cNvSpPr>
            <a:spLocks noGrp="1" noRot="1" noChangeAspect="1" noChangeArrowheads="1"/>
          </p:cNvSpPr>
          <p:nvPr>
            <p:ph type="sldImg"/>
          </p:nvPr>
        </p:nvSpPr>
        <p:spPr>
          <a:solidFill>
            <a:srgbClr val="FFFFFF"/>
          </a:solidFill>
          <a:ln/>
        </p:spPr>
      </p:sp>
      <p:sp>
        <p:nvSpPr>
          <p:cNvPr id="20070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EE75A4E-7FEA-6A45-BEFB-8E9CD46E55E4}" type="slidenum">
              <a:rPr lang="en-US" sz="1200">
                <a:solidFill>
                  <a:srgbClr val="000000"/>
                </a:solidFill>
              </a:rPr>
              <a:pPr/>
              <a:t>46</a:t>
            </a:fld>
            <a:endParaRPr lang="en-US" sz="1200">
              <a:solidFill>
                <a:srgbClr val="000000"/>
              </a:solidFill>
            </a:endParaRPr>
          </a:p>
        </p:txBody>
      </p:sp>
      <p:sp>
        <p:nvSpPr>
          <p:cNvPr id="203778" name="Rectangle 2"/>
          <p:cNvSpPr>
            <a:spLocks noGrp="1" noRot="1" noChangeAspect="1" noChangeArrowheads="1" noTextEdit="1"/>
          </p:cNvSpPr>
          <p:nvPr>
            <p:ph type="sldImg"/>
          </p:nvPr>
        </p:nvSpPr>
        <p:spPr>
          <a:solidFill>
            <a:srgbClr val="FFFFFF"/>
          </a:solidFill>
          <a:ln/>
        </p:spPr>
      </p:sp>
      <p:sp>
        <p:nvSpPr>
          <p:cNvPr id="203779"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We have lived briefly in the USA the past 12 years.</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D04D677-93DC-7A4F-B6B5-8EED7E15CC18}" type="slidenum">
              <a:rPr lang="en-US" sz="1200">
                <a:solidFill>
                  <a:srgbClr val="000000"/>
                </a:solidFill>
              </a:rPr>
              <a:pPr/>
              <a:t>48</a:t>
            </a:fld>
            <a:endParaRPr lang="en-US" sz="1200">
              <a:solidFill>
                <a:srgbClr val="000000"/>
              </a:solidFill>
            </a:endParaRPr>
          </a:p>
        </p:txBody>
      </p:sp>
      <p:sp>
        <p:nvSpPr>
          <p:cNvPr id="206850" name="Rectangle 2"/>
          <p:cNvSpPr>
            <a:spLocks noGrp="1" noRot="1" noChangeAspect="1" noChangeArrowheads="1"/>
          </p:cNvSpPr>
          <p:nvPr>
            <p:ph type="sldImg"/>
          </p:nvPr>
        </p:nvSpPr>
        <p:spPr>
          <a:solidFill>
            <a:srgbClr val="FFFFFF"/>
          </a:solidFill>
          <a:ln/>
        </p:spPr>
      </p:sp>
      <p:sp>
        <p:nvSpPr>
          <p:cNvPr id="20685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9B47631-5481-6949-981B-C0E326118DFC}" type="slidenum">
              <a:rPr lang="en-US" sz="1200">
                <a:solidFill>
                  <a:srgbClr val="000000"/>
                </a:solidFill>
              </a:rPr>
              <a:pPr/>
              <a:t>49</a:t>
            </a:fld>
            <a:endParaRPr lang="en-US" sz="1200">
              <a:solidFill>
                <a:srgbClr val="000000"/>
              </a:solidFill>
            </a:endParaRPr>
          </a:p>
        </p:txBody>
      </p:sp>
      <p:sp>
        <p:nvSpPr>
          <p:cNvPr id="208898" name="Rectangle 2"/>
          <p:cNvSpPr>
            <a:spLocks noGrp="1" noRot="1" noChangeAspect="1" noChangeArrowheads="1"/>
          </p:cNvSpPr>
          <p:nvPr>
            <p:ph type="sldImg"/>
          </p:nvPr>
        </p:nvSpPr>
        <p:spPr>
          <a:solidFill>
            <a:srgbClr val="FFFFFF"/>
          </a:solidFill>
          <a:ln/>
        </p:spPr>
      </p:sp>
      <p:sp>
        <p:nvSpPr>
          <p:cNvPr id="2088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90BE310-D46C-8A4A-90EC-B1A64F245238}" type="slidenum">
              <a:rPr lang="en-US" sz="1200"/>
              <a:pPr/>
              <a:t>8</a:t>
            </a:fld>
            <a:endParaRPr lang="en-US" sz="1200"/>
          </a:p>
        </p:txBody>
      </p:sp>
      <p:sp>
        <p:nvSpPr>
          <p:cNvPr id="131074" name="Rectangle 2"/>
          <p:cNvSpPr>
            <a:spLocks noGrp="1" noRot="1" noChangeAspect="1" noChangeArrowheads="1"/>
          </p:cNvSpPr>
          <p:nvPr>
            <p:ph type="sldImg"/>
          </p:nvPr>
        </p:nvSpPr>
        <p:spPr>
          <a:solidFill>
            <a:srgbClr val="FFFFFF"/>
          </a:solidFill>
          <a:ln/>
        </p:spPr>
      </p:sp>
      <p:sp>
        <p:nvSpPr>
          <p:cNvPr id="13107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D8BED02-0417-8E4D-98EF-52D87FFBA99E}" type="slidenum">
              <a:rPr lang="en-US" sz="1200">
                <a:solidFill>
                  <a:srgbClr val="000000"/>
                </a:solidFill>
              </a:rPr>
              <a:pPr/>
              <a:t>50</a:t>
            </a:fld>
            <a:endParaRPr lang="en-US" sz="1200">
              <a:solidFill>
                <a:srgbClr val="000000"/>
              </a:solidFill>
            </a:endParaRPr>
          </a:p>
        </p:txBody>
      </p:sp>
      <p:sp>
        <p:nvSpPr>
          <p:cNvPr id="210946" name="Rectangle 2"/>
          <p:cNvSpPr>
            <a:spLocks noGrp="1" noRot="1" noChangeAspect="1" noChangeArrowheads="1"/>
          </p:cNvSpPr>
          <p:nvPr>
            <p:ph type="sldImg"/>
          </p:nvPr>
        </p:nvSpPr>
        <p:spPr>
          <a:solidFill>
            <a:srgbClr val="FFFFFF"/>
          </a:solidFill>
          <a:ln/>
        </p:spPr>
      </p:sp>
      <p:sp>
        <p:nvSpPr>
          <p:cNvPr id="21094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EA02FB4-0E9D-0449-B594-585817C03620}" type="slidenum">
              <a:rPr lang="en-US" sz="1200">
                <a:solidFill>
                  <a:srgbClr val="000000"/>
                </a:solidFill>
              </a:rPr>
              <a:pPr/>
              <a:t>51</a:t>
            </a:fld>
            <a:endParaRPr lang="en-US" sz="1200">
              <a:solidFill>
                <a:srgbClr val="000000"/>
              </a:solidFill>
            </a:endParaRPr>
          </a:p>
        </p:txBody>
      </p:sp>
      <p:sp>
        <p:nvSpPr>
          <p:cNvPr id="212994" name="Rectangle 2"/>
          <p:cNvSpPr>
            <a:spLocks noGrp="1" noRot="1" noChangeAspect="1" noChangeArrowheads="1"/>
          </p:cNvSpPr>
          <p:nvPr>
            <p:ph type="sldImg"/>
          </p:nvPr>
        </p:nvSpPr>
        <p:spPr>
          <a:solidFill>
            <a:srgbClr val="FFFFFF"/>
          </a:solidFill>
          <a:ln/>
        </p:spPr>
      </p:sp>
      <p:sp>
        <p:nvSpPr>
          <p:cNvPr id="21299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5D01A22-EA82-4445-9B07-82119389696C}" type="slidenum">
              <a:rPr lang="en-US" sz="1200">
                <a:solidFill>
                  <a:srgbClr val="000000"/>
                </a:solidFill>
              </a:rPr>
              <a:pPr/>
              <a:t>54</a:t>
            </a:fld>
            <a:endParaRPr lang="en-US" sz="1200">
              <a:solidFill>
                <a:srgbClr val="000000"/>
              </a:solidFill>
            </a:endParaRPr>
          </a:p>
        </p:txBody>
      </p:sp>
      <p:sp>
        <p:nvSpPr>
          <p:cNvPr id="217090" name="Rectangle 2"/>
          <p:cNvSpPr>
            <a:spLocks noGrp="1" noRot="1" noChangeAspect="1" noChangeArrowheads="1"/>
          </p:cNvSpPr>
          <p:nvPr>
            <p:ph type="sldImg"/>
          </p:nvPr>
        </p:nvSpPr>
        <p:spPr>
          <a:solidFill>
            <a:srgbClr val="FFFFFF"/>
          </a:solidFill>
          <a:ln/>
        </p:spPr>
      </p:sp>
      <p:sp>
        <p:nvSpPr>
          <p:cNvPr id="21709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951CFCA-7A0D-A640-BCA2-5E2787D926D1}" type="slidenum">
              <a:rPr lang="en-US" sz="1200">
                <a:solidFill>
                  <a:srgbClr val="000000"/>
                </a:solidFill>
              </a:rPr>
              <a:pPr/>
              <a:t>56</a:t>
            </a:fld>
            <a:endParaRPr lang="en-US" sz="1200">
              <a:solidFill>
                <a:srgbClr val="000000"/>
              </a:solidFill>
            </a:endParaRPr>
          </a:p>
        </p:txBody>
      </p:sp>
      <p:sp>
        <p:nvSpPr>
          <p:cNvPr id="220162" name="Rectangle 2"/>
          <p:cNvSpPr>
            <a:spLocks noGrp="1" noRot="1" noChangeAspect="1" noChangeArrowheads="1"/>
          </p:cNvSpPr>
          <p:nvPr>
            <p:ph type="sldImg"/>
          </p:nvPr>
        </p:nvSpPr>
        <p:spPr>
          <a:solidFill>
            <a:srgbClr val="FFFFFF"/>
          </a:solidFill>
          <a:ln/>
        </p:spPr>
      </p:sp>
      <p:sp>
        <p:nvSpPr>
          <p:cNvPr id="22016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5A4D461-F93A-384F-82F8-A07307523743}" type="slidenum">
              <a:rPr lang="en-US" sz="1200">
                <a:solidFill>
                  <a:srgbClr val="000000"/>
                </a:solidFill>
              </a:rPr>
              <a:pPr/>
              <a:t>57</a:t>
            </a:fld>
            <a:endParaRPr lang="en-US" sz="1200">
              <a:solidFill>
                <a:srgbClr val="000000"/>
              </a:solidFill>
            </a:endParaRPr>
          </a:p>
        </p:txBody>
      </p:sp>
      <p:sp>
        <p:nvSpPr>
          <p:cNvPr id="222210" name="Rectangle 2"/>
          <p:cNvSpPr>
            <a:spLocks noGrp="1" noRot="1" noChangeAspect="1" noChangeArrowheads="1"/>
          </p:cNvSpPr>
          <p:nvPr>
            <p:ph type="sldImg"/>
          </p:nvPr>
        </p:nvSpPr>
        <p:spPr>
          <a:solidFill>
            <a:srgbClr val="FFFFFF"/>
          </a:solidFill>
          <a:ln/>
        </p:spPr>
      </p:sp>
      <p:sp>
        <p:nvSpPr>
          <p:cNvPr id="22221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AD7EF87-59AE-3B4D-A07B-DC41F672C5A5}" type="slidenum">
              <a:rPr lang="en-US" sz="1200">
                <a:solidFill>
                  <a:srgbClr val="000000"/>
                </a:solidFill>
              </a:rPr>
              <a:pPr/>
              <a:t>58</a:t>
            </a:fld>
            <a:endParaRPr lang="en-US" sz="1200">
              <a:solidFill>
                <a:srgbClr val="000000"/>
              </a:solidFill>
            </a:endParaRPr>
          </a:p>
        </p:txBody>
      </p:sp>
      <p:sp>
        <p:nvSpPr>
          <p:cNvPr id="224258" name="Rectangle 2"/>
          <p:cNvSpPr>
            <a:spLocks noGrp="1" noRot="1" noChangeAspect="1" noChangeArrowheads="1"/>
          </p:cNvSpPr>
          <p:nvPr>
            <p:ph type="sldImg"/>
          </p:nvPr>
        </p:nvSpPr>
        <p:spPr>
          <a:solidFill>
            <a:srgbClr val="FFFFFF"/>
          </a:solidFill>
          <a:ln/>
        </p:spPr>
      </p:sp>
      <p:sp>
        <p:nvSpPr>
          <p:cNvPr id="22425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spcBef>
                <a:spcPct val="0"/>
              </a:spcBef>
            </a:pPr>
            <a:endParaRPr lang="en-US" sz="2400">
              <a:latin typeface="Times New Roman" charset="0"/>
              <a:ea typeface="ＭＳ Ｐゴシック" charset="0"/>
              <a:cs typeface="ＭＳ Ｐゴシック"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619D075-7D3A-304C-B776-E64CCDF58C91}" type="slidenum">
              <a:rPr lang="en-US" sz="1200">
                <a:solidFill>
                  <a:srgbClr val="000000"/>
                </a:solidFill>
              </a:rPr>
              <a:pPr/>
              <a:t>59</a:t>
            </a:fld>
            <a:endParaRPr lang="en-US" sz="1200">
              <a:solidFill>
                <a:srgbClr val="000000"/>
              </a:solidFill>
            </a:endParaRPr>
          </a:p>
        </p:txBody>
      </p:sp>
      <p:sp>
        <p:nvSpPr>
          <p:cNvPr id="226306" name="Rectangle 2"/>
          <p:cNvSpPr>
            <a:spLocks noGrp="1" noRot="1" noChangeAspect="1" noChangeArrowheads="1"/>
          </p:cNvSpPr>
          <p:nvPr>
            <p:ph type="sldImg"/>
          </p:nvPr>
        </p:nvSpPr>
        <p:spPr>
          <a:solidFill>
            <a:srgbClr val="FFFFFF"/>
          </a:solidFill>
          <a:ln/>
        </p:spPr>
      </p:sp>
      <p:sp>
        <p:nvSpPr>
          <p:cNvPr id="22630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C628FAB-B322-2F41-93CA-A7C418725F40}" type="slidenum">
              <a:rPr lang="en-US" sz="1200"/>
              <a:pPr/>
              <a:t>60</a:t>
            </a:fld>
            <a:endParaRPr lang="en-US" sz="1200"/>
          </a:p>
        </p:txBody>
      </p:sp>
      <p:sp>
        <p:nvSpPr>
          <p:cNvPr id="228354" name="Rectangle 2"/>
          <p:cNvSpPr>
            <a:spLocks noGrp="1" noRot="1" noChangeAspect="1" noChangeArrowheads="1"/>
          </p:cNvSpPr>
          <p:nvPr>
            <p:ph type="sldImg"/>
          </p:nvPr>
        </p:nvSpPr>
        <p:spPr>
          <a:solidFill>
            <a:srgbClr val="FFFFFF"/>
          </a:solidFill>
          <a:ln/>
        </p:spPr>
      </p:sp>
      <p:sp>
        <p:nvSpPr>
          <p:cNvPr id="228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spcBef>
                <a:spcPct val="0"/>
              </a:spcBef>
            </a:pPr>
            <a:endParaRPr lang="en-US" sz="2400">
              <a:latin typeface="Times New Roman" charset="0"/>
              <a:ea typeface="ＭＳ Ｐゴシック" charset="0"/>
              <a:cs typeface="ＭＳ Ｐゴシック"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F9AFED8-8732-B44A-AD45-69837C0DEDE6}" type="slidenum">
              <a:rPr lang="en-US" sz="1200"/>
              <a:pPr/>
              <a:t>61</a:t>
            </a:fld>
            <a:endParaRPr lang="en-US" sz="1200"/>
          </a:p>
        </p:txBody>
      </p:sp>
      <p:sp>
        <p:nvSpPr>
          <p:cNvPr id="230402" name="Rectangle 2"/>
          <p:cNvSpPr>
            <a:spLocks noGrp="1" noRot="1" noChangeAspect="1" noChangeArrowheads="1"/>
          </p:cNvSpPr>
          <p:nvPr>
            <p:ph type="sldImg"/>
          </p:nvPr>
        </p:nvSpPr>
        <p:spPr>
          <a:solidFill>
            <a:srgbClr val="FFFFFF"/>
          </a:solidFill>
          <a:ln/>
        </p:spPr>
      </p:sp>
      <p:sp>
        <p:nvSpPr>
          <p:cNvPr id="23040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spcBef>
                <a:spcPct val="0"/>
              </a:spcBef>
            </a:pPr>
            <a:endParaRPr lang="en-US" sz="2400">
              <a:latin typeface="Times New Roman" charset="0"/>
              <a:ea typeface="ＭＳ Ｐゴシック" charset="0"/>
              <a:cs typeface="ＭＳ Ｐゴシック"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F954CA0-9699-6E4A-B9EB-A83928DAC2AF}" type="slidenum">
              <a:rPr lang="en-US" sz="1200"/>
              <a:pPr/>
              <a:t>62</a:t>
            </a:fld>
            <a:endParaRPr lang="en-US" sz="1200"/>
          </a:p>
        </p:txBody>
      </p:sp>
      <p:sp>
        <p:nvSpPr>
          <p:cNvPr id="232450" name="Rectangle 2"/>
          <p:cNvSpPr>
            <a:spLocks noGrp="1" noRot="1" noChangeAspect="1" noChangeArrowheads="1"/>
          </p:cNvSpPr>
          <p:nvPr>
            <p:ph type="sldImg"/>
          </p:nvPr>
        </p:nvSpPr>
        <p:spPr>
          <a:solidFill>
            <a:srgbClr val="FFFFFF"/>
          </a:solidFill>
          <a:ln/>
        </p:spPr>
      </p:sp>
      <p:sp>
        <p:nvSpPr>
          <p:cNvPr id="23245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spcBef>
                <a:spcPct val="0"/>
              </a:spcBef>
            </a:pPr>
            <a:endParaRPr lang="en-US" sz="2400">
              <a:latin typeface="Times New Roman" charset="0"/>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597862C-722F-0643-89BC-7A4D566BC33D}" type="slidenum">
              <a:rPr lang="en-US" sz="1200"/>
              <a:pPr/>
              <a:t>9</a:t>
            </a:fld>
            <a:endParaRPr lang="en-US" sz="1200"/>
          </a:p>
        </p:txBody>
      </p:sp>
      <p:sp>
        <p:nvSpPr>
          <p:cNvPr id="133122" name="Rectangle 2"/>
          <p:cNvSpPr>
            <a:spLocks noGrp="1" noRot="1" noChangeAspect="1" noChangeArrowheads="1"/>
          </p:cNvSpPr>
          <p:nvPr>
            <p:ph type="sldImg"/>
          </p:nvPr>
        </p:nvSpPr>
        <p:spPr>
          <a:solidFill>
            <a:srgbClr val="FFFFFF"/>
          </a:solidFill>
          <a:ln/>
        </p:spPr>
      </p:sp>
      <p:sp>
        <p:nvSpPr>
          <p:cNvPr id="1331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F1620D9-F358-A245-B4D5-4F25D9C93ACD}" type="slidenum">
              <a:rPr lang="en-US" sz="1200"/>
              <a:pPr/>
              <a:t>63</a:t>
            </a:fld>
            <a:endParaRPr lang="en-US" sz="1200"/>
          </a:p>
        </p:txBody>
      </p:sp>
      <p:sp>
        <p:nvSpPr>
          <p:cNvPr id="234498" name="Rectangle 2"/>
          <p:cNvSpPr>
            <a:spLocks noGrp="1" noRot="1" noChangeAspect="1" noChangeArrowheads="1"/>
          </p:cNvSpPr>
          <p:nvPr>
            <p:ph type="sldImg"/>
          </p:nvPr>
        </p:nvSpPr>
        <p:spPr>
          <a:solidFill>
            <a:srgbClr val="FFFFFF"/>
          </a:solidFill>
          <a:ln/>
        </p:spPr>
      </p:sp>
      <p:sp>
        <p:nvSpPr>
          <p:cNvPr id="2344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BFB4AD7-9023-9742-B944-FCA216275E24}" type="slidenum">
              <a:rPr lang="en-US" sz="1200"/>
              <a:pPr/>
              <a:t>64</a:t>
            </a:fld>
            <a:endParaRPr lang="en-US" sz="1200"/>
          </a:p>
        </p:txBody>
      </p:sp>
      <p:sp>
        <p:nvSpPr>
          <p:cNvPr id="236546" name="Rectangle 2"/>
          <p:cNvSpPr>
            <a:spLocks noGrp="1" noRot="1" noChangeAspect="1" noChangeArrowheads="1"/>
          </p:cNvSpPr>
          <p:nvPr>
            <p:ph type="sldImg"/>
          </p:nvPr>
        </p:nvSpPr>
        <p:spPr>
          <a:solidFill>
            <a:srgbClr val="FFFFFF"/>
          </a:solidFill>
          <a:ln/>
        </p:spPr>
      </p:sp>
      <p:sp>
        <p:nvSpPr>
          <p:cNvPr id="23654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E28FE06-E4D9-784B-BCB8-93D77224CBB2}" type="slidenum">
              <a:rPr lang="en-US" sz="1200"/>
              <a:pPr/>
              <a:t>65</a:t>
            </a:fld>
            <a:endParaRPr lang="en-US" sz="1200"/>
          </a:p>
        </p:txBody>
      </p:sp>
      <p:sp>
        <p:nvSpPr>
          <p:cNvPr id="238594" name="Rectangle 2"/>
          <p:cNvSpPr>
            <a:spLocks noGrp="1" noRot="1" noChangeAspect="1" noChangeArrowheads="1"/>
          </p:cNvSpPr>
          <p:nvPr>
            <p:ph type="sldImg"/>
          </p:nvPr>
        </p:nvSpPr>
        <p:spPr>
          <a:solidFill>
            <a:srgbClr val="FFFFFF"/>
          </a:solidFill>
          <a:ln/>
        </p:spPr>
      </p:sp>
      <p:sp>
        <p:nvSpPr>
          <p:cNvPr id="23859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0A420BD-F981-3C4D-964C-E124393C5E2B}" type="slidenum">
              <a:rPr lang="en-US" sz="1200"/>
              <a:pPr/>
              <a:t>66</a:t>
            </a:fld>
            <a:endParaRPr lang="en-US" sz="1200"/>
          </a:p>
        </p:txBody>
      </p:sp>
      <p:sp>
        <p:nvSpPr>
          <p:cNvPr id="240642" name="Rectangle 2"/>
          <p:cNvSpPr>
            <a:spLocks noGrp="1" noRot="1" noChangeAspect="1" noChangeArrowheads="1"/>
          </p:cNvSpPr>
          <p:nvPr>
            <p:ph type="sldImg"/>
          </p:nvPr>
        </p:nvSpPr>
        <p:spPr>
          <a:solidFill>
            <a:srgbClr val="FFFFFF"/>
          </a:solidFill>
          <a:ln/>
        </p:spPr>
      </p:sp>
      <p:sp>
        <p:nvSpPr>
          <p:cNvPr id="2406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0CF15A2-5B3C-A54C-BE37-DB0C6AE667AC}" type="slidenum">
              <a:rPr lang="en-US" sz="1200"/>
              <a:pPr/>
              <a:t>67</a:t>
            </a:fld>
            <a:endParaRPr lang="en-US" sz="1200"/>
          </a:p>
        </p:txBody>
      </p:sp>
      <p:sp>
        <p:nvSpPr>
          <p:cNvPr id="242690" name="Rectangle 2"/>
          <p:cNvSpPr>
            <a:spLocks noGrp="1" noRot="1" noChangeAspect="1" noChangeArrowheads="1"/>
          </p:cNvSpPr>
          <p:nvPr>
            <p:ph type="sldImg"/>
          </p:nvPr>
        </p:nvSpPr>
        <p:spPr>
          <a:solidFill>
            <a:srgbClr val="FFFFFF"/>
          </a:solidFill>
          <a:ln/>
        </p:spPr>
      </p:sp>
      <p:sp>
        <p:nvSpPr>
          <p:cNvPr id="24269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BC8F270-BE80-CD45-BB82-F5B9195E5246}" type="slidenum">
              <a:rPr lang="en-US" sz="1200"/>
              <a:pPr/>
              <a:t>68</a:t>
            </a:fld>
            <a:endParaRPr lang="en-US" sz="1200"/>
          </a:p>
        </p:txBody>
      </p:sp>
      <p:sp>
        <p:nvSpPr>
          <p:cNvPr id="244738" name="Rectangle 2"/>
          <p:cNvSpPr>
            <a:spLocks noGrp="1" noRot="1" noChangeAspect="1" noChangeArrowheads="1"/>
          </p:cNvSpPr>
          <p:nvPr>
            <p:ph type="sldImg"/>
          </p:nvPr>
        </p:nvSpPr>
        <p:spPr>
          <a:solidFill>
            <a:srgbClr val="FFFFFF"/>
          </a:solidFill>
          <a:ln/>
        </p:spPr>
      </p:sp>
      <p:sp>
        <p:nvSpPr>
          <p:cNvPr id="24473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564898E-0290-E049-8990-A786B04E9E8D}" type="slidenum">
              <a:rPr lang="en-US" sz="1200"/>
              <a:pPr/>
              <a:t>69</a:t>
            </a:fld>
            <a:endParaRPr lang="en-US" sz="1200"/>
          </a:p>
        </p:txBody>
      </p:sp>
      <p:sp>
        <p:nvSpPr>
          <p:cNvPr id="246786" name="Rectangle 2"/>
          <p:cNvSpPr>
            <a:spLocks noGrp="1" noRot="1" noChangeAspect="1" noChangeArrowheads="1"/>
          </p:cNvSpPr>
          <p:nvPr>
            <p:ph type="sldImg"/>
          </p:nvPr>
        </p:nvSpPr>
        <p:spPr>
          <a:solidFill>
            <a:srgbClr val="FFFFFF"/>
          </a:solidFill>
          <a:ln/>
        </p:spPr>
      </p:sp>
      <p:sp>
        <p:nvSpPr>
          <p:cNvPr id="24678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CEFB552-AB37-B64E-8DEA-0A2408C09030}" type="slidenum">
              <a:rPr lang="en-US" sz="1200"/>
              <a:pPr/>
              <a:t>71</a:t>
            </a:fld>
            <a:endParaRPr lang="en-US" sz="1200"/>
          </a:p>
        </p:txBody>
      </p:sp>
      <p:sp>
        <p:nvSpPr>
          <p:cNvPr id="249858" name="Rectangle 2"/>
          <p:cNvSpPr>
            <a:spLocks noGrp="1" noRot="1" noChangeAspect="1" noChangeArrowheads="1"/>
          </p:cNvSpPr>
          <p:nvPr>
            <p:ph type="sldImg"/>
          </p:nvPr>
        </p:nvSpPr>
        <p:spPr>
          <a:solidFill>
            <a:srgbClr val="FFFFFF"/>
          </a:solidFill>
          <a:ln/>
        </p:spPr>
      </p:sp>
      <p:sp>
        <p:nvSpPr>
          <p:cNvPr id="24985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44D6C1B-C4D1-B042-A9A7-7FF5FDBF4664}" type="slidenum">
              <a:rPr lang="en-US" sz="1200">
                <a:solidFill>
                  <a:srgbClr val="000000"/>
                </a:solidFill>
              </a:rPr>
              <a:pPr/>
              <a:t>72</a:t>
            </a:fld>
            <a:endParaRPr lang="en-US" sz="1200">
              <a:solidFill>
                <a:srgbClr val="000000"/>
              </a:solidFill>
            </a:endParaRPr>
          </a:p>
        </p:txBody>
      </p:sp>
      <p:sp>
        <p:nvSpPr>
          <p:cNvPr id="251906" name="Rectangle 2"/>
          <p:cNvSpPr>
            <a:spLocks noGrp="1" noRot="1" noChangeAspect="1" noChangeArrowheads="1"/>
          </p:cNvSpPr>
          <p:nvPr>
            <p:ph type="sldImg"/>
          </p:nvPr>
        </p:nvSpPr>
        <p:spPr>
          <a:solidFill>
            <a:srgbClr val="FFFFFF"/>
          </a:solidFill>
          <a:ln/>
        </p:spPr>
      </p:sp>
      <p:sp>
        <p:nvSpPr>
          <p:cNvPr id="25190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5065699-A584-C141-940A-EEFDAB91C949}" type="slidenum">
              <a:rPr lang="en-US" sz="1200"/>
              <a:pPr/>
              <a:t>74</a:t>
            </a:fld>
            <a:endParaRPr lang="en-US" sz="1200"/>
          </a:p>
        </p:txBody>
      </p:sp>
      <p:sp>
        <p:nvSpPr>
          <p:cNvPr id="254978" name="Rectangle 2"/>
          <p:cNvSpPr>
            <a:spLocks noGrp="1" noRot="1" noChangeAspect="1" noChangeArrowheads="1"/>
          </p:cNvSpPr>
          <p:nvPr>
            <p:ph type="sldImg"/>
          </p:nvPr>
        </p:nvSpPr>
        <p:spPr>
          <a:solidFill>
            <a:srgbClr val="FFFFFF"/>
          </a:solidFill>
          <a:ln/>
        </p:spPr>
      </p:sp>
      <p:sp>
        <p:nvSpPr>
          <p:cNvPr id="2549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spcBef>
                <a:spcPct val="0"/>
              </a:spcBef>
            </a:pPr>
            <a:endParaRPr lang="en-US" sz="2400">
              <a:latin typeface="Times New Roman" charset="0"/>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B63CE8A-B275-A044-896F-D0C442FDEE9A}" type="slidenum">
              <a:rPr lang="en-US" sz="1200"/>
              <a:pPr/>
              <a:t>10</a:t>
            </a:fld>
            <a:endParaRPr lang="en-US" sz="1200"/>
          </a:p>
        </p:txBody>
      </p:sp>
      <p:sp>
        <p:nvSpPr>
          <p:cNvPr id="135170" name="Rectangle 2"/>
          <p:cNvSpPr>
            <a:spLocks noGrp="1" noRot="1" noChangeAspect="1" noChangeArrowheads="1"/>
          </p:cNvSpPr>
          <p:nvPr>
            <p:ph type="sldImg"/>
          </p:nvPr>
        </p:nvSpPr>
        <p:spPr>
          <a:solidFill>
            <a:srgbClr val="FFFFFF"/>
          </a:solidFill>
          <a:ln/>
        </p:spPr>
      </p:sp>
      <p:sp>
        <p:nvSpPr>
          <p:cNvPr id="1351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315B296-8315-8341-A36A-69F1E054C18C}" type="slidenum">
              <a:rPr lang="en-US" sz="1200"/>
              <a:pPr/>
              <a:t>76</a:t>
            </a:fld>
            <a:endParaRPr lang="en-US" sz="1200"/>
          </a:p>
        </p:txBody>
      </p:sp>
      <p:sp>
        <p:nvSpPr>
          <p:cNvPr id="258050" name="Rectangle 2"/>
          <p:cNvSpPr>
            <a:spLocks noGrp="1" noRot="1" noChangeAspect="1" noChangeArrowheads="1"/>
          </p:cNvSpPr>
          <p:nvPr>
            <p:ph type="sldImg"/>
          </p:nvPr>
        </p:nvSpPr>
        <p:spPr>
          <a:solidFill>
            <a:srgbClr val="FFFFFF"/>
          </a:solidFill>
          <a:ln/>
        </p:spPr>
      </p:sp>
      <p:sp>
        <p:nvSpPr>
          <p:cNvPr id="258051"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286F845-AE77-1040-983E-437F955CC7E2}" type="slidenum">
              <a:rPr lang="en-US" sz="1200"/>
              <a:pPr/>
              <a:t>77</a:t>
            </a:fld>
            <a:endParaRPr lang="en-US" sz="1200"/>
          </a:p>
        </p:txBody>
      </p:sp>
      <p:sp>
        <p:nvSpPr>
          <p:cNvPr id="260098" name="Rectangle 2"/>
          <p:cNvSpPr>
            <a:spLocks noGrp="1" noRot="1" noChangeAspect="1" noChangeArrowheads="1"/>
          </p:cNvSpPr>
          <p:nvPr>
            <p:ph type="sldImg"/>
          </p:nvPr>
        </p:nvSpPr>
        <p:spPr>
          <a:solidFill>
            <a:srgbClr val="FFFFFF"/>
          </a:solidFill>
          <a:ln/>
        </p:spPr>
      </p:sp>
      <p:sp>
        <p:nvSpPr>
          <p:cNvPr id="2600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spcBef>
                <a:spcPct val="0"/>
              </a:spcBef>
            </a:pPr>
            <a:endParaRPr lang="en-US" sz="2400">
              <a:latin typeface="Times New Roman" charset="0"/>
              <a:ea typeface="ＭＳ Ｐゴシック" charset="0"/>
              <a:cs typeface="ＭＳ Ｐゴシック"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55F936B-907F-3343-A277-973CE77379A1}" type="slidenum">
              <a:rPr lang="en-US" sz="1200"/>
              <a:pPr/>
              <a:t>78</a:t>
            </a:fld>
            <a:endParaRPr lang="en-US" sz="1200"/>
          </a:p>
        </p:txBody>
      </p:sp>
      <p:sp>
        <p:nvSpPr>
          <p:cNvPr id="262146" name="Rectangle 2"/>
          <p:cNvSpPr>
            <a:spLocks noGrp="1" noRot="1" noChangeAspect="1" noChangeArrowheads="1"/>
          </p:cNvSpPr>
          <p:nvPr>
            <p:ph type="sldImg"/>
          </p:nvPr>
        </p:nvSpPr>
        <p:spPr>
          <a:solidFill>
            <a:srgbClr val="FFFFFF"/>
          </a:solidFill>
          <a:ln/>
        </p:spPr>
      </p:sp>
      <p:sp>
        <p:nvSpPr>
          <p:cNvPr id="262147"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C9CFB54-4E5D-5C4B-A5A3-79A5C55F2058}" type="slidenum">
              <a:rPr lang="en-US" sz="1200">
                <a:solidFill>
                  <a:srgbClr val="000000"/>
                </a:solidFill>
                <a:latin typeface="Times New Roman" charset="0"/>
              </a:rPr>
              <a:pPr/>
              <a:t>79</a:t>
            </a:fld>
            <a:endParaRPr lang="en-US" sz="1200">
              <a:solidFill>
                <a:srgbClr val="000000"/>
              </a:solidFill>
              <a:latin typeface="Times New Roman" charset="0"/>
            </a:endParaRPr>
          </a:p>
        </p:txBody>
      </p:sp>
      <p:sp>
        <p:nvSpPr>
          <p:cNvPr id="264194" name="Rectangle 2"/>
          <p:cNvSpPr>
            <a:spLocks noGrp="1" noRot="1" noChangeAspect="1" noChangeArrowheads="1" noTextEdit="1"/>
          </p:cNvSpPr>
          <p:nvPr>
            <p:ph type="sldImg"/>
          </p:nvPr>
        </p:nvSpPr>
        <p:spPr>
          <a:ln/>
        </p:spPr>
      </p:sp>
      <p:sp>
        <p:nvSpPr>
          <p:cNvPr id="26419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latin typeface="Times New Roman" charset="0"/>
                <a:ea typeface="ＭＳ Ｐゴシック" charset="0"/>
                <a:cs typeface="ＭＳ Ｐゴシック" charset="0"/>
              </a:rPr>
              <a:t>#82 in original file</a:t>
            </a: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63A68CE-47F4-FC45-8D8B-832A7C715758}" type="slidenum">
              <a:rPr lang="en-US" sz="1200"/>
              <a:pPr/>
              <a:t>80</a:t>
            </a:fld>
            <a:endParaRPr lang="en-US" sz="1200"/>
          </a:p>
        </p:txBody>
      </p:sp>
      <p:sp>
        <p:nvSpPr>
          <p:cNvPr id="266242" name="Rectangle 2"/>
          <p:cNvSpPr>
            <a:spLocks noGrp="1" noRot="1" noChangeAspect="1" noChangeArrowheads="1"/>
          </p:cNvSpPr>
          <p:nvPr>
            <p:ph type="sldImg"/>
          </p:nvPr>
        </p:nvSpPr>
        <p:spPr>
          <a:solidFill>
            <a:srgbClr val="FFFFFF"/>
          </a:solidFill>
          <a:ln/>
        </p:spPr>
      </p:sp>
      <p:sp>
        <p:nvSpPr>
          <p:cNvPr id="266243"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95D1639-1553-0145-AE0D-FC4B1371192A}" type="slidenum">
              <a:rPr lang="en-US" sz="1200"/>
              <a:pPr/>
              <a:t>81</a:t>
            </a:fld>
            <a:endParaRPr lang="en-US" sz="1200"/>
          </a:p>
        </p:txBody>
      </p:sp>
      <p:sp>
        <p:nvSpPr>
          <p:cNvPr id="268290" name="Rectangle 2"/>
          <p:cNvSpPr>
            <a:spLocks noGrp="1" noRot="1" noChangeAspect="1" noChangeArrowheads="1"/>
          </p:cNvSpPr>
          <p:nvPr>
            <p:ph type="sldImg"/>
          </p:nvPr>
        </p:nvSpPr>
        <p:spPr>
          <a:solidFill>
            <a:srgbClr val="FFFFFF"/>
          </a:solidFill>
          <a:ln/>
        </p:spPr>
      </p:sp>
      <p:sp>
        <p:nvSpPr>
          <p:cNvPr id="268291"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474A146-6F29-7F42-B361-5774A4F61ABA}" type="slidenum">
              <a:rPr lang="en-US" sz="1200"/>
              <a:pPr/>
              <a:t>82</a:t>
            </a:fld>
            <a:endParaRPr lang="en-US" sz="1200"/>
          </a:p>
        </p:txBody>
      </p:sp>
      <p:sp>
        <p:nvSpPr>
          <p:cNvPr id="270338" name="Rectangle 2"/>
          <p:cNvSpPr>
            <a:spLocks noGrp="1" noRot="1" noChangeAspect="1" noChangeArrowheads="1" noTextEdit="1"/>
          </p:cNvSpPr>
          <p:nvPr>
            <p:ph type="sldImg"/>
          </p:nvPr>
        </p:nvSpPr>
        <p:spPr>
          <a:solidFill>
            <a:srgbClr val="FFFFFF"/>
          </a:solidFill>
          <a:ln/>
        </p:spPr>
      </p:sp>
      <p:sp>
        <p:nvSpPr>
          <p:cNvPr id="270339"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www.stephenwilliamson.com/ Hobbies/bakin.htm (Yeast bloom)</a:t>
            </a: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26D5CC8-875E-E743-9DF8-985D468009CC}" type="slidenum">
              <a:rPr lang="en-US" sz="1200"/>
              <a:pPr/>
              <a:t>83</a:t>
            </a:fld>
            <a:endParaRPr lang="en-US" sz="1200"/>
          </a:p>
        </p:txBody>
      </p:sp>
      <p:sp>
        <p:nvSpPr>
          <p:cNvPr id="272386" name="Rectangle 2"/>
          <p:cNvSpPr>
            <a:spLocks noGrp="1" noRot="1" noChangeAspect="1" noChangeArrowheads="1"/>
          </p:cNvSpPr>
          <p:nvPr>
            <p:ph type="sldImg"/>
          </p:nvPr>
        </p:nvSpPr>
        <p:spPr>
          <a:solidFill>
            <a:srgbClr val="FFFFFF"/>
          </a:solidFill>
          <a:ln/>
        </p:spPr>
      </p:sp>
      <p:sp>
        <p:nvSpPr>
          <p:cNvPr id="27238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1CEE719-FCAC-F74A-8E87-9D505D8D0808}" type="slidenum">
              <a:rPr lang="en-US" sz="1200"/>
              <a:pPr/>
              <a:t>84</a:t>
            </a:fld>
            <a:endParaRPr lang="en-US" sz="1200"/>
          </a:p>
        </p:txBody>
      </p:sp>
      <p:sp>
        <p:nvSpPr>
          <p:cNvPr id="274434" name="Rectangle 2"/>
          <p:cNvSpPr>
            <a:spLocks noGrp="1" noRot="1" noChangeAspect="1" noChangeArrowheads="1"/>
          </p:cNvSpPr>
          <p:nvPr>
            <p:ph type="sldImg"/>
          </p:nvPr>
        </p:nvSpPr>
        <p:spPr>
          <a:solidFill>
            <a:srgbClr val="FFFFFF"/>
          </a:solidFill>
          <a:ln/>
        </p:spPr>
      </p:sp>
      <p:sp>
        <p:nvSpPr>
          <p:cNvPr id="27443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spcBef>
                <a:spcPct val="0"/>
              </a:spcBef>
            </a:pPr>
            <a:endParaRPr lang="en-US" sz="2400">
              <a:latin typeface="Times New Roman" charset="0"/>
              <a:ea typeface="ＭＳ Ｐゴシック" charset="0"/>
              <a:cs typeface="ＭＳ Ｐゴシック"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4DF3168-4329-5F45-806F-602035B5C1D4}" type="slidenum">
              <a:rPr lang="en-US" sz="1200"/>
              <a:pPr/>
              <a:t>85</a:t>
            </a:fld>
            <a:endParaRPr lang="en-US" sz="1200"/>
          </a:p>
        </p:txBody>
      </p:sp>
      <p:sp>
        <p:nvSpPr>
          <p:cNvPr id="276482" name="Rectangle 2"/>
          <p:cNvSpPr>
            <a:spLocks noGrp="1" noRot="1" noChangeAspect="1" noChangeArrowheads="1"/>
          </p:cNvSpPr>
          <p:nvPr>
            <p:ph type="sldImg"/>
          </p:nvPr>
        </p:nvSpPr>
        <p:spPr>
          <a:solidFill>
            <a:srgbClr val="FFFFFF"/>
          </a:solidFill>
          <a:ln/>
        </p:spPr>
      </p:sp>
      <p:sp>
        <p:nvSpPr>
          <p:cNvPr id="2764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3AC99BF-91DC-D24C-A286-C71010D69DD6}"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48482" name="Rectangle 2"/>
          <p:cNvSpPr>
            <a:spLocks noGrp="1" noRot="1" noChangeAspect="1" noChangeArrowheads="1" noTextEdit="1"/>
          </p:cNvSpPr>
          <p:nvPr>
            <p:ph type="sldImg"/>
          </p:nvPr>
        </p:nvSpPr>
        <p:spPr>
          <a:ln/>
        </p:spPr>
      </p:sp>
      <p:sp>
        <p:nvSpPr>
          <p:cNvPr id="14848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70748938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8C1921E-157C-CC40-BE7F-E086CC9E27A5}" type="slidenum">
              <a:rPr lang="en-US" sz="1200"/>
              <a:pPr/>
              <a:t>87</a:t>
            </a:fld>
            <a:endParaRPr lang="en-US" sz="1200"/>
          </a:p>
        </p:txBody>
      </p:sp>
      <p:sp>
        <p:nvSpPr>
          <p:cNvPr id="279554" name="Rectangle 2"/>
          <p:cNvSpPr>
            <a:spLocks noGrp="1" noRot="1" noChangeAspect="1" noChangeArrowheads="1"/>
          </p:cNvSpPr>
          <p:nvPr>
            <p:ph type="sldImg"/>
          </p:nvPr>
        </p:nvSpPr>
        <p:spPr>
          <a:solidFill>
            <a:srgbClr val="FFFFFF"/>
          </a:solidFill>
          <a:ln/>
        </p:spPr>
      </p:sp>
      <p:sp>
        <p:nvSpPr>
          <p:cNvPr id="2795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spcBef>
                <a:spcPct val="0"/>
              </a:spcBef>
            </a:pPr>
            <a:endParaRPr lang="en-US" sz="2400">
              <a:latin typeface="Times New Roman" charset="0"/>
              <a:ea typeface="ＭＳ Ｐゴシック" charset="0"/>
              <a:cs typeface="ＭＳ Ｐゴシック"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5FF80D9-A662-D04A-9738-168D45E6383A}" type="slidenum">
              <a:rPr lang="en-US" sz="1200"/>
              <a:pPr/>
              <a:t>88</a:t>
            </a:fld>
            <a:endParaRPr lang="en-US" sz="1200"/>
          </a:p>
        </p:txBody>
      </p:sp>
      <p:sp>
        <p:nvSpPr>
          <p:cNvPr id="281602" name="Rectangle 2"/>
          <p:cNvSpPr>
            <a:spLocks noGrp="1" noRot="1" noChangeAspect="1" noChangeArrowheads="1"/>
          </p:cNvSpPr>
          <p:nvPr>
            <p:ph type="sldImg"/>
          </p:nvPr>
        </p:nvSpPr>
        <p:spPr>
          <a:solidFill>
            <a:srgbClr val="FFFFFF"/>
          </a:solidFill>
          <a:ln/>
        </p:spPr>
      </p:sp>
      <p:sp>
        <p:nvSpPr>
          <p:cNvPr id="28160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spcBef>
                <a:spcPct val="0"/>
              </a:spcBef>
            </a:pPr>
            <a:endParaRPr lang="en-US" sz="2400">
              <a:latin typeface="Times New Roman" charset="0"/>
              <a:ea typeface="ＭＳ Ｐゴシック" charset="0"/>
              <a:cs typeface="ＭＳ Ｐゴシック"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CFE1C33-60C1-3A47-B01D-98C285ADB279}" type="slidenum">
              <a:rPr lang="en-US" sz="1200">
                <a:solidFill>
                  <a:srgbClr val="000000"/>
                </a:solidFill>
              </a:rPr>
              <a:pPr/>
              <a:t>89</a:t>
            </a:fld>
            <a:endParaRPr lang="en-US" sz="1200">
              <a:solidFill>
                <a:srgbClr val="000000"/>
              </a:solidFill>
            </a:endParaRPr>
          </a:p>
        </p:txBody>
      </p:sp>
      <p:sp>
        <p:nvSpPr>
          <p:cNvPr id="283650" name="Rectangle 2"/>
          <p:cNvSpPr>
            <a:spLocks noGrp="1" noRot="1" noChangeAspect="1" noChangeArrowheads="1"/>
          </p:cNvSpPr>
          <p:nvPr>
            <p:ph type="sldImg"/>
          </p:nvPr>
        </p:nvSpPr>
        <p:spPr>
          <a:solidFill>
            <a:srgbClr val="FFFFFF"/>
          </a:solidFill>
          <a:ln/>
        </p:spPr>
      </p:sp>
      <p:sp>
        <p:nvSpPr>
          <p:cNvPr id="28365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B9D84C0-E7A8-9C4E-B9E4-B21AEEEA9033}" type="slidenum">
              <a:rPr lang="en-US" sz="1200">
                <a:solidFill>
                  <a:srgbClr val="000000"/>
                </a:solidFill>
              </a:rPr>
              <a:pPr/>
              <a:t>90</a:t>
            </a:fld>
            <a:endParaRPr lang="en-US" sz="1200">
              <a:solidFill>
                <a:srgbClr val="000000"/>
              </a:solidFill>
            </a:endParaRPr>
          </a:p>
        </p:txBody>
      </p:sp>
      <p:sp>
        <p:nvSpPr>
          <p:cNvPr id="285698" name="Rectangle 2"/>
          <p:cNvSpPr>
            <a:spLocks noGrp="1" noRot="1" noChangeAspect="1" noChangeArrowheads="1"/>
          </p:cNvSpPr>
          <p:nvPr>
            <p:ph type="sldImg"/>
          </p:nvPr>
        </p:nvSpPr>
        <p:spPr>
          <a:solidFill>
            <a:srgbClr val="FFFFFF"/>
          </a:solidFill>
          <a:ln/>
        </p:spPr>
      </p:sp>
      <p:sp>
        <p:nvSpPr>
          <p:cNvPr id="2856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42BBED5-DFEA-154E-9E14-62E517312FE9}" type="slidenum">
              <a:rPr lang="en-US" sz="1200">
                <a:solidFill>
                  <a:srgbClr val="000000"/>
                </a:solidFill>
              </a:rPr>
              <a:pPr/>
              <a:t>91</a:t>
            </a:fld>
            <a:endParaRPr lang="en-US" sz="1200">
              <a:solidFill>
                <a:srgbClr val="000000"/>
              </a:solidFill>
            </a:endParaRPr>
          </a:p>
        </p:txBody>
      </p:sp>
      <p:sp>
        <p:nvSpPr>
          <p:cNvPr id="287746" name="Rectangle 2"/>
          <p:cNvSpPr>
            <a:spLocks noGrp="1" noRot="1" noChangeAspect="1" noChangeArrowheads="1"/>
          </p:cNvSpPr>
          <p:nvPr>
            <p:ph type="sldImg"/>
          </p:nvPr>
        </p:nvSpPr>
        <p:spPr>
          <a:solidFill>
            <a:srgbClr val="FFFFFF"/>
          </a:solidFill>
          <a:ln/>
        </p:spPr>
      </p:sp>
      <p:sp>
        <p:nvSpPr>
          <p:cNvPr id="28774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1169"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3E2BF77-5121-E143-83E9-21370ED3FA2C}" type="slidenum">
              <a:rPr lang="en-US" sz="1200">
                <a:solidFill>
                  <a:srgbClr val="000000"/>
                </a:solidFill>
                <a:latin typeface="Verdana" charset="0"/>
              </a:rPr>
              <a:pPr/>
              <a:t>93</a:t>
            </a:fld>
            <a:endParaRPr lang="en-US" sz="1200">
              <a:solidFill>
                <a:srgbClr val="000000"/>
              </a:solidFill>
              <a:latin typeface="Verdana" charset="0"/>
            </a:endParaRPr>
          </a:p>
        </p:txBody>
      </p:sp>
      <p:sp>
        <p:nvSpPr>
          <p:cNvPr id="391170" name="Rectangle 1026"/>
          <p:cNvSpPr>
            <a:spLocks noGrp="1" noRot="1" noChangeAspect="1" noChangeArrowheads="1"/>
          </p:cNvSpPr>
          <p:nvPr>
            <p:ph type="sldImg"/>
          </p:nvPr>
        </p:nvSpPr>
        <p:spPr>
          <a:solidFill>
            <a:srgbClr val="FFFFFF"/>
          </a:solidFill>
          <a:ln/>
        </p:spPr>
      </p:sp>
      <p:sp>
        <p:nvSpPr>
          <p:cNvPr id="391171"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193"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5A8419E-DADC-4840-962E-6BEF15F1D30A}" type="slidenum">
              <a:rPr lang="en-US" sz="1200">
                <a:solidFill>
                  <a:srgbClr val="000000"/>
                </a:solidFill>
                <a:latin typeface="Verdana" charset="0"/>
              </a:rPr>
              <a:pPr/>
              <a:t>94</a:t>
            </a:fld>
            <a:endParaRPr lang="en-US" sz="1200">
              <a:solidFill>
                <a:srgbClr val="000000"/>
              </a:solidFill>
              <a:latin typeface="Verdana" charset="0"/>
            </a:endParaRPr>
          </a:p>
        </p:txBody>
      </p:sp>
      <p:sp>
        <p:nvSpPr>
          <p:cNvPr id="392194" name="Rectangle 1026"/>
          <p:cNvSpPr>
            <a:spLocks noGrp="1" noRot="1" noChangeAspect="1" noChangeArrowheads="1"/>
          </p:cNvSpPr>
          <p:nvPr>
            <p:ph type="sldImg"/>
          </p:nvPr>
        </p:nvSpPr>
        <p:spPr>
          <a:solidFill>
            <a:srgbClr val="FFFFFF"/>
          </a:solidFill>
          <a:ln/>
        </p:spPr>
      </p:sp>
      <p:sp>
        <p:nvSpPr>
          <p:cNvPr id="39219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3217"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52032A4-AB4F-D842-B04C-FB9BDFD2BECF}" type="slidenum">
              <a:rPr lang="en-US" sz="1200">
                <a:solidFill>
                  <a:srgbClr val="000000"/>
                </a:solidFill>
                <a:latin typeface="Verdana" charset="0"/>
              </a:rPr>
              <a:pPr/>
              <a:t>95</a:t>
            </a:fld>
            <a:endParaRPr lang="en-US" sz="1200">
              <a:solidFill>
                <a:srgbClr val="000000"/>
              </a:solidFill>
              <a:latin typeface="Verdana" charset="0"/>
            </a:endParaRPr>
          </a:p>
        </p:txBody>
      </p:sp>
      <p:sp>
        <p:nvSpPr>
          <p:cNvPr id="393218" name="Rectangle 1026"/>
          <p:cNvSpPr>
            <a:spLocks noGrp="1" noRot="1" noChangeAspect="1" noChangeArrowheads="1" noTextEdit="1"/>
          </p:cNvSpPr>
          <p:nvPr>
            <p:ph type="sldImg"/>
          </p:nvPr>
        </p:nvSpPr>
        <p:spPr>
          <a:ln/>
        </p:spPr>
      </p:sp>
      <p:sp>
        <p:nvSpPr>
          <p:cNvPr id="393219" name="Rectangle 1027"/>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241"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D83AB35-B179-DD44-8725-07D819C767FC}" type="slidenum">
              <a:rPr lang="en-US" sz="1200">
                <a:solidFill>
                  <a:srgbClr val="000000"/>
                </a:solidFill>
                <a:latin typeface="Verdana" charset="0"/>
              </a:rPr>
              <a:pPr/>
              <a:t>96</a:t>
            </a:fld>
            <a:endParaRPr lang="en-US" sz="1200">
              <a:solidFill>
                <a:srgbClr val="000000"/>
              </a:solidFill>
              <a:latin typeface="Verdana" charset="0"/>
            </a:endParaRPr>
          </a:p>
        </p:txBody>
      </p:sp>
      <p:sp>
        <p:nvSpPr>
          <p:cNvPr id="394242" name="Rectangle 1026"/>
          <p:cNvSpPr>
            <a:spLocks noGrp="1" noRot="1" noChangeAspect="1" noChangeArrowheads="1" noTextEdit="1"/>
          </p:cNvSpPr>
          <p:nvPr>
            <p:ph type="sldImg"/>
          </p:nvPr>
        </p:nvSpPr>
        <p:spPr>
          <a:ln/>
        </p:spPr>
      </p:sp>
      <p:sp>
        <p:nvSpPr>
          <p:cNvPr id="394243" name="Rectangle 1027"/>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5265"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2E020A1-F0CD-DD4D-8629-7EC610F5BA43}" type="slidenum">
              <a:rPr lang="en-US" sz="1200">
                <a:solidFill>
                  <a:srgbClr val="000000"/>
                </a:solidFill>
                <a:latin typeface="Verdana" charset="0"/>
              </a:rPr>
              <a:pPr/>
              <a:t>97</a:t>
            </a:fld>
            <a:endParaRPr lang="en-US" sz="1200">
              <a:solidFill>
                <a:srgbClr val="000000"/>
              </a:solidFill>
              <a:latin typeface="Verdana" charset="0"/>
            </a:endParaRPr>
          </a:p>
        </p:txBody>
      </p:sp>
      <p:sp>
        <p:nvSpPr>
          <p:cNvPr id="395266" name="Rectangle 1026"/>
          <p:cNvSpPr>
            <a:spLocks noGrp="1" noRot="1" noChangeAspect="1" noChangeArrowheads="1" noTextEdit="1"/>
          </p:cNvSpPr>
          <p:nvPr>
            <p:ph type="sldImg"/>
          </p:nvPr>
        </p:nvSpPr>
        <p:spPr>
          <a:ln/>
        </p:spPr>
      </p:sp>
      <p:sp>
        <p:nvSpPr>
          <p:cNvPr id="395267" name="Rectangle 1027"/>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04CD7C4-43D6-0E46-BCB1-5BDB35AD3E18}" type="slidenum">
              <a:rPr lang="en-US" sz="1200"/>
              <a:pPr/>
              <a:t>12</a:t>
            </a:fld>
            <a:endParaRPr lang="en-US" sz="1200"/>
          </a:p>
        </p:txBody>
      </p:sp>
      <p:sp>
        <p:nvSpPr>
          <p:cNvPr id="139266" name="Rectangle 2"/>
          <p:cNvSpPr>
            <a:spLocks noGrp="1" noRot="1" noChangeAspect="1" noChangeArrowheads="1"/>
          </p:cNvSpPr>
          <p:nvPr>
            <p:ph type="sldImg"/>
          </p:nvPr>
        </p:nvSpPr>
        <p:spPr>
          <a:solidFill>
            <a:srgbClr val="FFFFFF"/>
          </a:solidFill>
          <a:ln/>
        </p:spPr>
      </p:sp>
      <p:sp>
        <p:nvSpPr>
          <p:cNvPr id="1392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289"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D90C342-9AC0-E643-B428-7B14CFC8178F}" type="slidenum">
              <a:rPr lang="en-US" sz="1200">
                <a:solidFill>
                  <a:srgbClr val="000000"/>
                </a:solidFill>
                <a:latin typeface="Verdana" charset="0"/>
              </a:rPr>
              <a:pPr/>
              <a:t>98</a:t>
            </a:fld>
            <a:endParaRPr lang="en-US" sz="1200">
              <a:solidFill>
                <a:srgbClr val="000000"/>
              </a:solidFill>
              <a:latin typeface="Verdana" charset="0"/>
            </a:endParaRPr>
          </a:p>
        </p:txBody>
      </p:sp>
      <p:sp>
        <p:nvSpPr>
          <p:cNvPr id="396290" name="Rectangle 1026"/>
          <p:cNvSpPr>
            <a:spLocks noGrp="1" noRot="1" noChangeAspect="1" noChangeArrowheads="1"/>
          </p:cNvSpPr>
          <p:nvPr>
            <p:ph type="sldImg"/>
          </p:nvPr>
        </p:nvSpPr>
        <p:spPr>
          <a:solidFill>
            <a:srgbClr val="FFFFFF"/>
          </a:solidFill>
          <a:ln/>
        </p:spPr>
      </p:sp>
      <p:sp>
        <p:nvSpPr>
          <p:cNvPr id="396291" name="Rectangle 1027"/>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7313"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CDDDE69-55A7-8249-B757-866FE9B6E114}" type="slidenum">
              <a:rPr lang="en-US" sz="1200">
                <a:solidFill>
                  <a:srgbClr val="000000"/>
                </a:solidFill>
                <a:latin typeface="Verdana" charset="0"/>
              </a:rPr>
              <a:pPr/>
              <a:t>99</a:t>
            </a:fld>
            <a:endParaRPr lang="en-US" sz="1200">
              <a:solidFill>
                <a:srgbClr val="000000"/>
              </a:solidFill>
              <a:latin typeface="Verdana" charset="0"/>
            </a:endParaRPr>
          </a:p>
        </p:txBody>
      </p:sp>
      <p:sp>
        <p:nvSpPr>
          <p:cNvPr id="397314" name="Rectangle 1026"/>
          <p:cNvSpPr>
            <a:spLocks noGrp="1" noRot="1" noChangeAspect="1" noChangeArrowheads="1" noTextEdit="1"/>
          </p:cNvSpPr>
          <p:nvPr>
            <p:ph type="sldImg"/>
          </p:nvPr>
        </p:nvSpPr>
        <p:spPr>
          <a:ln/>
        </p:spPr>
      </p:sp>
      <p:sp>
        <p:nvSpPr>
          <p:cNvPr id="397315" name="Rectangle 1027"/>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8337"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A656FC4-3043-C749-90F3-FCB3FD994257}" type="slidenum">
              <a:rPr lang="en-US" sz="1200">
                <a:solidFill>
                  <a:srgbClr val="000000"/>
                </a:solidFill>
                <a:latin typeface="Verdana" charset="0"/>
              </a:rPr>
              <a:pPr/>
              <a:t>100</a:t>
            </a:fld>
            <a:endParaRPr lang="en-US" sz="1200">
              <a:solidFill>
                <a:srgbClr val="000000"/>
              </a:solidFill>
              <a:latin typeface="Verdana" charset="0"/>
            </a:endParaRPr>
          </a:p>
        </p:txBody>
      </p:sp>
      <p:sp>
        <p:nvSpPr>
          <p:cNvPr id="398338" name="Rectangle 1026"/>
          <p:cNvSpPr>
            <a:spLocks noGrp="1" noRot="1" noChangeAspect="1" noChangeArrowheads="1" noTextEdit="1"/>
          </p:cNvSpPr>
          <p:nvPr>
            <p:ph type="sldImg"/>
          </p:nvPr>
        </p:nvSpPr>
        <p:spPr>
          <a:ln/>
        </p:spPr>
      </p:sp>
      <p:sp>
        <p:nvSpPr>
          <p:cNvPr id="398339" name="Rectangle 1027"/>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43B9783-92C3-B14D-AE87-D9ABB9778AA2}" type="slidenum">
              <a:rPr lang="en-US" sz="1200">
                <a:solidFill>
                  <a:srgbClr val="000000"/>
                </a:solidFill>
              </a:rPr>
              <a:pPr/>
              <a:t>101</a:t>
            </a:fld>
            <a:endParaRPr lang="en-US" sz="1200">
              <a:solidFill>
                <a:srgbClr val="000000"/>
              </a:solidFill>
            </a:endParaRPr>
          </a:p>
        </p:txBody>
      </p:sp>
      <p:sp>
        <p:nvSpPr>
          <p:cNvPr id="291842" name="Rectangle 2"/>
          <p:cNvSpPr>
            <a:spLocks noGrp="1" noRot="1" noChangeAspect="1" noChangeArrowheads="1"/>
          </p:cNvSpPr>
          <p:nvPr>
            <p:ph type="sldImg"/>
          </p:nvPr>
        </p:nvSpPr>
        <p:spPr>
          <a:solidFill>
            <a:srgbClr val="FFFFFF"/>
          </a:solidFill>
          <a:ln/>
        </p:spPr>
      </p:sp>
      <p:sp>
        <p:nvSpPr>
          <p:cNvPr id="2918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35B59AC-E1BA-EC4A-9FD7-F0779FF55E66}" type="slidenum">
              <a:rPr lang="en-US" sz="1200"/>
              <a:pPr/>
              <a:t>102</a:t>
            </a:fld>
            <a:endParaRPr lang="en-US" sz="1200"/>
          </a:p>
        </p:txBody>
      </p:sp>
      <p:sp>
        <p:nvSpPr>
          <p:cNvPr id="293890" name="Rectangle 2"/>
          <p:cNvSpPr>
            <a:spLocks noGrp="1" noRot="1" noChangeAspect="1" noChangeArrowheads="1"/>
          </p:cNvSpPr>
          <p:nvPr>
            <p:ph type="sldImg"/>
          </p:nvPr>
        </p:nvSpPr>
        <p:spPr>
          <a:solidFill>
            <a:srgbClr val="FFFFFF"/>
          </a:solidFill>
          <a:ln/>
        </p:spPr>
      </p:sp>
      <p:sp>
        <p:nvSpPr>
          <p:cNvPr id="29389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spcBef>
                <a:spcPct val="0"/>
              </a:spcBef>
            </a:pPr>
            <a:endParaRPr lang="en-US" sz="2400">
              <a:latin typeface="Times New Roman" charset="0"/>
              <a:ea typeface="ＭＳ Ｐゴシック" charset="0"/>
              <a:cs typeface="ＭＳ Ｐゴシック" charset="0"/>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940C301-1017-0943-9DE9-BB3C538A5FAF}" type="slidenum">
              <a:rPr lang="en-US" sz="1200"/>
              <a:pPr/>
              <a:t>103</a:t>
            </a:fld>
            <a:endParaRPr lang="en-US" sz="1200"/>
          </a:p>
        </p:txBody>
      </p:sp>
      <p:sp>
        <p:nvSpPr>
          <p:cNvPr id="295938" name="Rectangle 2"/>
          <p:cNvSpPr>
            <a:spLocks noGrp="1" noRot="1" noChangeAspect="1" noChangeArrowheads="1"/>
          </p:cNvSpPr>
          <p:nvPr>
            <p:ph type="sldImg"/>
          </p:nvPr>
        </p:nvSpPr>
        <p:spPr>
          <a:solidFill>
            <a:srgbClr val="FFFFFF"/>
          </a:solidFill>
          <a:ln/>
        </p:spPr>
      </p:sp>
      <p:sp>
        <p:nvSpPr>
          <p:cNvPr id="29593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spcBef>
                <a:spcPct val="0"/>
              </a:spcBef>
            </a:pPr>
            <a:endParaRPr lang="en-US" sz="2400">
              <a:latin typeface="Times New Roman" charset="0"/>
              <a:ea typeface="ＭＳ Ｐゴシック" charset="0"/>
              <a:cs typeface="ＭＳ Ｐゴシック" charset="0"/>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F4F8FC5-76C4-F44A-BD9A-0E9AB16F9638}" type="slidenum">
              <a:rPr lang="en-US" sz="1200"/>
              <a:pPr/>
              <a:t>104</a:t>
            </a:fld>
            <a:endParaRPr lang="en-US" sz="1200"/>
          </a:p>
        </p:txBody>
      </p:sp>
      <p:sp>
        <p:nvSpPr>
          <p:cNvPr id="297986" name="Rectangle 2"/>
          <p:cNvSpPr>
            <a:spLocks noGrp="1" noRot="1" noChangeAspect="1" noChangeArrowheads="1"/>
          </p:cNvSpPr>
          <p:nvPr>
            <p:ph type="sldImg"/>
          </p:nvPr>
        </p:nvSpPr>
        <p:spPr>
          <a:solidFill>
            <a:srgbClr val="FFFFFF"/>
          </a:solidFill>
          <a:ln/>
        </p:spPr>
      </p:sp>
      <p:sp>
        <p:nvSpPr>
          <p:cNvPr id="29798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spcBef>
                <a:spcPct val="0"/>
              </a:spcBef>
            </a:pPr>
            <a:endParaRPr lang="en-US" sz="2400">
              <a:latin typeface="Times New Roman" charset="0"/>
              <a:ea typeface="ＭＳ Ｐゴシック" charset="0"/>
              <a:cs typeface="ＭＳ Ｐゴシック" charset="0"/>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111</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charset="0"/>
                <a:ea typeface="ＭＳ Ｐゴシック" charset="0"/>
                <a:cs typeface="ＭＳ Ｐゴシック" charset="0"/>
              </a:rPr>
              <a:t>Church (</a:t>
            </a:r>
            <a:r>
              <a:rPr lang="en-US" dirty="0" err="1">
                <a:latin typeface="Arial" charset="0"/>
                <a:ea typeface="ＭＳ Ｐゴシック" charset="0"/>
                <a:cs typeface="ＭＳ Ｐゴシック" charset="0"/>
              </a:rPr>
              <a:t>ch</a:t>
            </a:r>
            <a:r>
              <a:rPr lang="en-US" dirty="0">
                <a:latin typeface="Arial" charset="0"/>
                <a:ea typeface="ＭＳ Ｐゴシック" charset="0"/>
                <a:cs typeface="ＭＳ Ｐゴシック" charset="0"/>
              </a:rPr>
              <a: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38532FE-82CC-7B48-B54C-5C6A7E8F633E}" type="slidenum">
              <a:rPr lang="en-US" sz="1200"/>
              <a:pPr/>
              <a:t>13</a:t>
            </a:fld>
            <a:endParaRPr lang="en-US" sz="1200"/>
          </a:p>
        </p:txBody>
      </p:sp>
      <p:sp>
        <p:nvSpPr>
          <p:cNvPr id="141314" name="Rectangle 2"/>
          <p:cNvSpPr>
            <a:spLocks noGrp="1" noRot="1" noChangeAspect="1" noChangeArrowheads="1"/>
          </p:cNvSpPr>
          <p:nvPr>
            <p:ph type="sldImg"/>
          </p:nvPr>
        </p:nvSpPr>
        <p:spPr>
          <a:solidFill>
            <a:srgbClr val="FFFFFF"/>
          </a:solidFill>
          <a:ln/>
        </p:spPr>
      </p:sp>
      <p:sp>
        <p:nvSpPr>
          <p:cNvPr id="14131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4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4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0.emf"/><Relationship Id="rId1" Type="http://schemas.openxmlformats.org/officeDocument/2006/relationships/slideMaster" Target="../slideMasters/slideMaster4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2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3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3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ltGray">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56355" name="Rectangle 3"/>
          <p:cNvSpPr>
            <a:spLocks noGrp="1" noChangeArrowheads="1"/>
          </p:cNvSpPr>
          <p:nvPr>
            <p:ph type="ctrTitle"/>
          </p:nvPr>
        </p:nvSpPr>
        <p:spPr>
          <a:xfrm>
            <a:off x="685800" y="1676400"/>
            <a:ext cx="7772400" cy="1143000"/>
          </a:xfrm>
        </p:spPr>
        <p:txBody>
          <a:bodyPr/>
          <a:lstStyle>
            <a:lvl1pPr>
              <a:defRPr/>
            </a:lvl1pPr>
          </a:lstStyle>
          <a:p>
            <a:r>
              <a:rPr lang="en-US"/>
              <a:t>Click to edit Master title style</a:t>
            </a:r>
          </a:p>
        </p:txBody>
      </p:sp>
      <p:sp>
        <p:nvSpPr>
          <p:cNvPr id="356356" name="Rectangle 4"/>
          <p:cNvSpPr>
            <a:spLocks noGrp="1" noChangeArrowheads="1"/>
          </p:cNvSpPr>
          <p:nvPr>
            <p:ph type="subTitle" idx="1"/>
          </p:nvPr>
        </p:nvSpPr>
        <p:spPr>
          <a:xfrm>
            <a:off x="1371600" y="3352800"/>
            <a:ext cx="6400800" cy="1752600"/>
          </a:xfrm>
        </p:spPr>
        <p:txBody>
          <a:bodyPr/>
          <a:lstStyle>
            <a:lvl1pPr marL="0" indent="0" algn="ctr">
              <a:buFontTx/>
              <a:buNone/>
              <a:defRPr b="1"/>
            </a:lvl1pPr>
          </a:lstStyle>
          <a:p>
            <a:r>
              <a:rPr lang="en-US"/>
              <a:t>Click to edit Master subtitle style</a:t>
            </a:r>
          </a:p>
        </p:txBody>
      </p:sp>
      <p:sp>
        <p:nvSpPr>
          <p:cNvPr id="5" name="Rectangle 5"/>
          <p:cNvSpPr>
            <a:spLocks noGrp="1" noChangeArrowheads="1"/>
          </p:cNvSpPr>
          <p:nvPr>
            <p:ph type="dt" sz="half" idx="10"/>
          </p:nvPr>
        </p:nvSpPr>
        <p:spPr/>
        <p:txBody>
          <a:bodyPr/>
          <a:lstStyle>
            <a:lvl1pPr>
              <a:defRPr/>
            </a:lvl1pPr>
          </a:lstStyle>
          <a:p>
            <a:pPr>
              <a:defRPr/>
            </a:pPr>
            <a:endParaRPr lang="en-US"/>
          </a:p>
        </p:txBody>
      </p:sp>
      <p:sp>
        <p:nvSpPr>
          <p:cNvPr id="6" name="Rectangle 6"/>
          <p:cNvSpPr>
            <a:spLocks noGrp="1" noChangeArrowheads="1"/>
          </p:cNvSpPr>
          <p:nvPr>
            <p:ph type="ftr" sz="quarter" idx="11"/>
          </p:nvPr>
        </p:nvSpPr>
        <p:spPr/>
        <p:txBody>
          <a:bodyPr/>
          <a:lstStyle>
            <a:lvl1pPr>
              <a:defRPr/>
            </a:lvl1pPr>
          </a:lstStyle>
          <a:p>
            <a:pPr>
              <a:defRPr/>
            </a:pPr>
            <a:endParaRPr lang="en-US"/>
          </a:p>
        </p:txBody>
      </p:sp>
      <p:sp>
        <p:nvSpPr>
          <p:cNvPr id="7" name="Rectangle 7"/>
          <p:cNvSpPr>
            <a:spLocks noGrp="1" noChangeArrowheads="1"/>
          </p:cNvSpPr>
          <p:nvPr>
            <p:ph type="sldNum" sz="quarter" idx="12"/>
          </p:nvPr>
        </p:nvSpPr>
        <p:spPr/>
        <p:txBody>
          <a:bodyPr/>
          <a:lstStyle>
            <a:lvl1pPr>
              <a:defRPr smtClean="0"/>
            </a:lvl1pPr>
          </a:lstStyle>
          <a:p>
            <a:pPr>
              <a:defRPr/>
            </a:pPr>
            <a:fld id="{AD0A0821-CB8A-D441-B787-74365A33FD34}" type="slidenum">
              <a:rPr lang="en-US"/>
              <a:pPr>
                <a:defRPr/>
              </a:pPr>
              <a:t>‹#›</a:t>
            </a:fld>
            <a:endParaRPr lang="en-US"/>
          </a:p>
        </p:txBody>
      </p:sp>
    </p:spTree>
    <p:extLst>
      <p:ext uri="{BB962C8B-B14F-4D97-AF65-F5344CB8AC3E}">
        <p14:creationId xmlns:p14="http://schemas.microsoft.com/office/powerpoint/2010/main" val="34397438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B5B1753B-7CB7-E24B-AAD0-0C17F7176D30}" type="slidenum">
              <a:rPr lang="en-US"/>
              <a:pPr>
                <a:defRPr/>
              </a:pPr>
              <a:t>‹#›</a:t>
            </a:fld>
            <a:endParaRPr lang="en-US"/>
          </a:p>
        </p:txBody>
      </p:sp>
    </p:spTree>
    <p:extLst>
      <p:ext uri="{BB962C8B-B14F-4D97-AF65-F5344CB8AC3E}">
        <p14:creationId xmlns:p14="http://schemas.microsoft.com/office/powerpoint/2010/main" val="39872024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E2D55B6-41AE-9C4B-8266-100FACFB33D7}" type="slidenum">
              <a:rPr lang="en-US"/>
              <a:pPr>
                <a:defRPr/>
              </a:pPr>
              <a:t>‹#›</a:t>
            </a:fld>
            <a:endParaRPr lang="en-US"/>
          </a:p>
        </p:txBody>
      </p:sp>
    </p:spTree>
    <p:extLst>
      <p:ext uri="{BB962C8B-B14F-4D97-AF65-F5344CB8AC3E}">
        <p14:creationId xmlns:p14="http://schemas.microsoft.com/office/powerpoint/2010/main" val="390406201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9812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7EF5C1A-D63A-D947-9AC1-7DFB891498A4}" type="slidenum">
              <a:rPr lang="en-US"/>
              <a:pPr>
                <a:defRPr/>
              </a:pPr>
              <a:t>‹#›</a:t>
            </a:fld>
            <a:endParaRPr lang="en-US"/>
          </a:p>
        </p:txBody>
      </p:sp>
    </p:spTree>
    <p:extLst>
      <p:ext uri="{BB962C8B-B14F-4D97-AF65-F5344CB8AC3E}">
        <p14:creationId xmlns:p14="http://schemas.microsoft.com/office/powerpoint/2010/main" val="350839221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BE2A819C-3485-B94C-8856-2F0BBBC3548E}" type="slidenum">
              <a:rPr lang="en-US"/>
              <a:pPr>
                <a:defRPr/>
              </a:pPr>
              <a:t>‹#›</a:t>
            </a:fld>
            <a:endParaRPr lang="en-US"/>
          </a:p>
        </p:txBody>
      </p:sp>
    </p:spTree>
    <p:extLst>
      <p:ext uri="{BB962C8B-B14F-4D97-AF65-F5344CB8AC3E}">
        <p14:creationId xmlns:p14="http://schemas.microsoft.com/office/powerpoint/2010/main" val="311180533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CA87F58A-1307-0F4C-99A6-C6214FA70C3D}" type="slidenum">
              <a:rPr lang="en-US"/>
              <a:pPr>
                <a:defRPr/>
              </a:pPr>
              <a:t>‹#›</a:t>
            </a:fld>
            <a:endParaRPr lang="en-US"/>
          </a:p>
        </p:txBody>
      </p:sp>
    </p:spTree>
    <p:extLst>
      <p:ext uri="{BB962C8B-B14F-4D97-AF65-F5344CB8AC3E}">
        <p14:creationId xmlns:p14="http://schemas.microsoft.com/office/powerpoint/2010/main" val="307029808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7C1D985-90F3-D246-A47F-D42CD5500A77}" type="slidenum">
              <a:rPr lang="en-US"/>
              <a:pPr>
                <a:defRPr/>
              </a:pPr>
              <a:t>‹#›</a:t>
            </a:fld>
            <a:endParaRPr lang="en-US"/>
          </a:p>
        </p:txBody>
      </p:sp>
    </p:spTree>
    <p:extLst>
      <p:ext uri="{BB962C8B-B14F-4D97-AF65-F5344CB8AC3E}">
        <p14:creationId xmlns:p14="http://schemas.microsoft.com/office/powerpoint/2010/main" val="106014012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94360DF-FBA7-7543-AFAE-47843B5ED253}" type="slidenum">
              <a:rPr lang="en-US"/>
              <a:pPr>
                <a:defRPr/>
              </a:pPr>
              <a:t>‹#›</a:t>
            </a:fld>
            <a:endParaRPr lang="en-US"/>
          </a:p>
        </p:txBody>
      </p:sp>
    </p:spTree>
    <p:extLst>
      <p:ext uri="{BB962C8B-B14F-4D97-AF65-F5344CB8AC3E}">
        <p14:creationId xmlns:p14="http://schemas.microsoft.com/office/powerpoint/2010/main" val="273764120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F025D29-A952-994E-A253-C6501CB68B8E}" type="slidenum">
              <a:rPr lang="en-US"/>
              <a:pPr>
                <a:defRPr/>
              </a:pPr>
              <a:t>‹#›</a:t>
            </a:fld>
            <a:endParaRPr lang="en-US"/>
          </a:p>
        </p:txBody>
      </p:sp>
    </p:spTree>
    <p:extLst>
      <p:ext uri="{BB962C8B-B14F-4D97-AF65-F5344CB8AC3E}">
        <p14:creationId xmlns:p14="http://schemas.microsoft.com/office/powerpoint/2010/main" val="360150033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97A6861-81D7-DF48-BE65-740E5FC21281}" type="slidenum">
              <a:rPr lang="en-US"/>
              <a:pPr>
                <a:defRPr/>
              </a:pPr>
              <a:t>‹#›</a:t>
            </a:fld>
            <a:endParaRPr lang="en-US"/>
          </a:p>
        </p:txBody>
      </p:sp>
    </p:spTree>
    <p:extLst>
      <p:ext uri="{BB962C8B-B14F-4D97-AF65-F5344CB8AC3E}">
        <p14:creationId xmlns:p14="http://schemas.microsoft.com/office/powerpoint/2010/main" val="330898125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381000"/>
            <a:ext cx="2057400"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381000"/>
            <a:ext cx="6019800" cy="571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E025D83-4049-2D43-A3D9-AEABCA48D90F}" type="slidenum">
              <a:rPr lang="en-US"/>
              <a:pPr>
                <a:defRPr/>
              </a:pPr>
              <a:t>‹#›</a:t>
            </a:fld>
            <a:endParaRPr lang="en-US"/>
          </a:p>
        </p:txBody>
      </p:sp>
    </p:spTree>
    <p:extLst>
      <p:ext uri="{BB962C8B-B14F-4D97-AF65-F5344CB8AC3E}">
        <p14:creationId xmlns:p14="http://schemas.microsoft.com/office/powerpoint/2010/main" val="13968005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94242" name="Rectangle 2"/>
          <p:cNvSpPr>
            <a:spLocks noGrp="1" noChangeArrowheads="1"/>
          </p:cNvSpPr>
          <p:nvPr>
            <p:ph type="ctrTitle"/>
          </p:nvPr>
        </p:nvSpPr>
        <p:spPr>
          <a:xfrm>
            <a:off x="3200400" y="1447800"/>
            <a:ext cx="5257800" cy="1755775"/>
          </a:xfrm>
        </p:spPr>
        <p:txBody>
          <a:bodyPr/>
          <a:lstStyle>
            <a:lvl1pPr algn="r">
              <a:defRPr sz="4400"/>
            </a:lvl1pPr>
          </a:lstStyle>
          <a:p>
            <a:r>
              <a:rPr lang="en-US"/>
              <a:t>Click to edit Master title style</a:t>
            </a:r>
          </a:p>
        </p:txBody>
      </p:sp>
      <p:sp>
        <p:nvSpPr>
          <p:cNvPr id="394243" name="Rectangle 3"/>
          <p:cNvSpPr>
            <a:spLocks noGrp="1" noChangeArrowheads="1"/>
          </p:cNvSpPr>
          <p:nvPr>
            <p:ph type="subTitle" idx="1"/>
          </p:nvPr>
        </p:nvSpPr>
        <p:spPr>
          <a:xfrm>
            <a:off x="3200400" y="3581400"/>
            <a:ext cx="5257800" cy="1522413"/>
          </a:xfrm>
        </p:spPr>
        <p:txBody>
          <a:bodyPr/>
          <a:lstStyle>
            <a:lvl1pPr marL="0" indent="0" algn="r">
              <a:buFontTx/>
              <a:buNone/>
              <a:defRPr/>
            </a:lvl1pPr>
          </a:lstStyle>
          <a:p>
            <a:r>
              <a:rPr lang="en-US"/>
              <a:t>Click to edit Master subtitle style</a:t>
            </a:r>
          </a:p>
        </p:txBody>
      </p:sp>
      <p:sp>
        <p:nvSpPr>
          <p:cNvPr id="4" name="Rectangle 4"/>
          <p:cNvSpPr>
            <a:spLocks noGrp="1" noChangeArrowheads="1"/>
          </p:cNvSpPr>
          <p:nvPr>
            <p:ph type="ftr" sz="quarter" idx="10"/>
          </p:nvPr>
        </p:nvSpPr>
        <p:spPr/>
        <p:txBody>
          <a:bodyPr/>
          <a:lstStyle>
            <a:lvl1pPr>
              <a:defRPr/>
            </a:lvl1pPr>
          </a:lstStyle>
          <a:p>
            <a:pPr>
              <a:defRPr/>
            </a:pPr>
            <a:endParaRPr lang="en-US"/>
          </a:p>
        </p:txBody>
      </p:sp>
      <p:sp>
        <p:nvSpPr>
          <p:cNvPr id="5" name="Rectangle 5"/>
          <p:cNvSpPr>
            <a:spLocks noGrp="1" noChangeArrowheads="1"/>
          </p:cNvSpPr>
          <p:nvPr>
            <p:ph type="sldNum" sz="quarter" idx="11"/>
          </p:nvPr>
        </p:nvSpPr>
        <p:spPr/>
        <p:txBody>
          <a:bodyPr/>
          <a:lstStyle>
            <a:lvl1pPr>
              <a:defRPr/>
            </a:lvl1pPr>
          </a:lstStyle>
          <a:p>
            <a:pPr>
              <a:defRPr/>
            </a:pPr>
            <a:fld id="{2D8D3C8B-25A3-CD4E-9AE4-CEF3CA216C27}" type="slidenum">
              <a:rPr lang="en-US"/>
              <a:pPr>
                <a:defRPr/>
              </a:pPr>
              <a:t>‹#›</a:t>
            </a:fld>
            <a:endParaRPr lang="en-US"/>
          </a:p>
        </p:txBody>
      </p:sp>
      <p:sp>
        <p:nvSpPr>
          <p:cNvPr id="6" name="Rectangle 6"/>
          <p:cNvSpPr>
            <a:spLocks noGrp="1" noChangeArrowheads="1"/>
          </p:cNvSpPr>
          <p:nvPr>
            <p:ph type="dt" sz="half" idx="12"/>
          </p:nvPr>
        </p:nvSpPr>
        <p:spPr/>
        <p:txBody>
          <a:bodyPr/>
          <a:lstStyle>
            <a:lvl1pPr>
              <a:defRPr/>
            </a:lvl1pPr>
          </a:lstStyle>
          <a:p>
            <a:pPr>
              <a:defRPr/>
            </a:pPr>
            <a:endParaRPr lang="en-US"/>
          </a:p>
        </p:txBody>
      </p:sp>
    </p:spTree>
    <p:extLst>
      <p:ext uri="{BB962C8B-B14F-4D97-AF65-F5344CB8AC3E}">
        <p14:creationId xmlns:p14="http://schemas.microsoft.com/office/powerpoint/2010/main" val="9099740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97144859-64EA-5D4B-A8A0-AE3795F10DF4}" type="slidenum">
              <a:rPr lang="en-US"/>
              <a:pPr>
                <a:defRPr/>
              </a:pPr>
              <a:t>‹#›</a:t>
            </a:fld>
            <a:endParaRPr lang="en-US"/>
          </a:p>
        </p:txBody>
      </p:sp>
    </p:spTree>
    <p:extLst>
      <p:ext uri="{BB962C8B-B14F-4D97-AF65-F5344CB8AC3E}">
        <p14:creationId xmlns:p14="http://schemas.microsoft.com/office/powerpoint/2010/main" val="185221818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6"/>
          <p:cNvSpPr>
            <a:spLocks noGrp="1" noChangeArrowheads="1"/>
          </p:cNvSpPr>
          <p:nvPr>
            <p:ph type="ftr" sz="quarter" idx="10"/>
          </p:nvPr>
        </p:nvSpPr>
        <p:spPr>
          <a:ln/>
        </p:spPr>
        <p:txBody>
          <a:bodyPr/>
          <a:lstStyle>
            <a:lvl1pPr>
              <a:defRPr/>
            </a:lvl1pPr>
          </a:lstStyle>
          <a:p>
            <a:pPr>
              <a:defRPr/>
            </a:pPr>
            <a:endParaRPr lang="en-US"/>
          </a:p>
        </p:txBody>
      </p:sp>
      <p:sp>
        <p:nvSpPr>
          <p:cNvPr id="5" name="Rectangle 1027"/>
          <p:cNvSpPr>
            <a:spLocks noGrp="1" noChangeArrowheads="1"/>
          </p:cNvSpPr>
          <p:nvPr>
            <p:ph type="sldNum" sz="quarter" idx="11"/>
          </p:nvPr>
        </p:nvSpPr>
        <p:spPr>
          <a:ln/>
        </p:spPr>
        <p:txBody>
          <a:bodyPr/>
          <a:lstStyle>
            <a:lvl1pPr>
              <a:defRPr/>
            </a:lvl1pPr>
          </a:lstStyle>
          <a:p>
            <a:pPr>
              <a:defRPr/>
            </a:pPr>
            <a:fld id="{72554806-B5A0-D84A-B326-144F6131725C}" type="slidenum">
              <a:rPr lang="en-US"/>
              <a:pPr>
                <a:defRPr/>
              </a:pPr>
              <a:t>‹#›</a:t>
            </a:fld>
            <a:endParaRPr lang="en-US"/>
          </a:p>
        </p:txBody>
      </p:sp>
      <p:sp>
        <p:nvSpPr>
          <p:cNvPr id="6" name="Rectangle 1030"/>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47191288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6"/>
          <p:cNvSpPr>
            <a:spLocks noGrp="1" noChangeArrowheads="1"/>
          </p:cNvSpPr>
          <p:nvPr>
            <p:ph type="ftr" sz="quarter" idx="10"/>
          </p:nvPr>
        </p:nvSpPr>
        <p:spPr>
          <a:ln/>
        </p:spPr>
        <p:txBody>
          <a:bodyPr/>
          <a:lstStyle>
            <a:lvl1pPr>
              <a:defRPr/>
            </a:lvl1pPr>
          </a:lstStyle>
          <a:p>
            <a:pPr>
              <a:defRPr/>
            </a:pPr>
            <a:endParaRPr lang="en-US"/>
          </a:p>
        </p:txBody>
      </p:sp>
      <p:sp>
        <p:nvSpPr>
          <p:cNvPr id="5" name="Rectangle 1027"/>
          <p:cNvSpPr>
            <a:spLocks noGrp="1" noChangeArrowheads="1"/>
          </p:cNvSpPr>
          <p:nvPr>
            <p:ph type="sldNum" sz="quarter" idx="11"/>
          </p:nvPr>
        </p:nvSpPr>
        <p:spPr>
          <a:ln/>
        </p:spPr>
        <p:txBody>
          <a:bodyPr/>
          <a:lstStyle>
            <a:lvl1pPr>
              <a:defRPr/>
            </a:lvl1pPr>
          </a:lstStyle>
          <a:p>
            <a:pPr>
              <a:defRPr/>
            </a:pPr>
            <a:fld id="{885729C4-220D-4B46-8E50-6A245810B388}" type="slidenum">
              <a:rPr lang="en-US"/>
              <a:pPr>
                <a:defRPr/>
              </a:pPr>
              <a:t>‹#›</a:t>
            </a:fld>
            <a:endParaRPr lang="en-US"/>
          </a:p>
        </p:txBody>
      </p:sp>
      <p:sp>
        <p:nvSpPr>
          <p:cNvPr id="6" name="Rectangle 1030"/>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67103104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684338"/>
            <a:ext cx="3505200" cy="44545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343400" y="1684338"/>
            <a:ext cx="3505200" cy="44545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6"/>
          <p:cNvSpPr>
            <a:spLocks noGrp="1" noChangeArrowheads="1"/>
          </p:cNvSpPr>
          <p:nvPr>
            <p:ph type="ftr" sz="quarter" idx="10"/>
          </p:nvPr>
        </p:nvSpPr>
        <p:spPr>
          <a:ln/>
        </p:spPr>
        <p:txBody>
          <a:bodyPr/>
          <a:lstStyle>
            <a:lvl1pPr>
              <a:defRPr/>
            </a:lvl1pPr>
          </a:lstStyle>
          <a:p>
            <a:pPr>
              <a:defRPr/>
            </a:pPr>
            <a:endParaRPr lang="en-US"/>
          </a:p>
        </p:txBody>
      </p:sp>
      <p:sp>
        <p:nvSpPr>
          <p:cNvPr id="6" name="Rectangle 1027"/>
          <p:cNvSpPr>
            <a:spLocks noGrp="1" noChangeArrowheads="1"/>
          </p:cNvSpPr>
          <p:nvPr>
            <p:ph type="sldNum" sz="quarter" idx="11"/>
          </p:nvPr>
        </p:nvSpPr>
        <p:spPr>
          <a:ln/>
        </p:spPr>
        <p:txBody>
          <a:bodyPr/>
          <a:lstStyle>
            <a:lvl1pPr>
              <a:defRPr/>
            </a:lvl1pPr>
          </a:lstStyle>
          <a:p>
            <a:pPr>
              <a:defRPr/>
            </a:pPr>
            <a:fld id="{E3550FC7-9142-F44F-9AFF-7543D5BE1E65}" type="slidenum">
              <a:rPr lang="en-US"/>
              <a:pPr>
                <a:defRPr/>
              </a:pPr>
              <a:t>‹#›</a:t>
            </a:fld>
            <a:endParaRPr lang="en-US"/>
          </a:p>
        </p:txBody>
      </p:sp>
      <p:sp>
        <p:nvSpPr>
          <p:cNvPr id="7" name="Rectangle 1030"/>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34660651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6"/>
          <p:cNvSpPr>
            <a:spLocks noGrp="1" noChangeArrowheads="1"/>
          </p:cNvSpPr>
          <p:nvPr>
            <p:ph type="ftr" sz="quarter" idx="10"/>
          </p:nvPr>
        </p:nvSpPr>
        <p:spPr>
          <a:ln/>
        </p:spPr>
        <p:txBody>
          <a:bodyPr/>
          <a:lstStyle>
            <a:lvl1pPr>
              <a:defRPr/>
            </a:lvl1pPr>
          </a:lstStyle>
          <a:p>
            <a:pPr>
              <a:defRPr/>
            </a:pPr>
            <a:endParaRPr lang="en-US"/>
          </a:p>
        </p:txBody>
      </p:sp>
      <p:sp>
        <p:nvSpPr>
          <p:cNvPr id="8" name="Rectangle 1027"/>
          <p:cNvSpPr>
            <a:spLocks noGrp="1" noChangeArrowheads="1"/>
          </p:cNvSpPr>
          <p:nvPr>
            <p:ph type="sldNum" sz="quarter" idx="11"/>
          </p:nvPr>
        </p:nvSpPr>
        <p:spPr>
          <a:ln/>
        </p:spPr>
        <p:txBody>
          <a:bodyPr/>
          <a:lstStyle>
            <a:lvl1pPr>
              <a:defRPr/>
            </a:lvl1pPr>
          </a:lstStyle>
          <a:p>
            <a:pPr>
              <a:defRPr/>
            </a:pPr>
            <a:fld id="{409E5765-B62B-4A44-987E-C22AECC98FBE}" type="slidenum">
              <a:rPr lang="en-US"/>
              <a:pPr>
                <a:defRPr/>
              </a:pPr>
              <a:t>‹#›</a:t>
            </a:fld>
            <a:endParaRPr lang="en-US"/>
          </a:p>
        </p:txBody>
      </p:sp>
      <p:sp>
        <p:nvSpPr>
          <p:cNvPr id="9" name="Rectangle 1030"/>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63609993"/>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6"/>
          <p:cNvSpPr>
            <a:spLocks noGrp="1" noChangeArrowheads="1"/>
          </p:cNvSpPr>
          <p:nvPr>
            <p:ph type="ftr" sz="quarter" idx="10"/>
          </p:nvPr>
        </p:nvSpPr>
        <p:spPr>
          <a:ln/>
        </p:spPr>
        <p:txBody>
          <a:bodyPr/>
          <a:lstStyle>
            <a:lvl1pPr>
              <a:defRPr/>
            </a:lvl1pPr>
          </a:lstStyle>
          <a:p>
            <a:pPr>
              <a:defRPr/>
            </a:pPr>
            <a:endParaRPr lang="en-US"/>
          </a:p>
        </p:txBody>
      </p:sp>
      <p:sp>
        <p:nvSpPr>
          <p:cNvPr id="4" name="Rectangle 1027"/>
          <p:cNvSpPr>
            <a:spLocks noGrp="1" noChangeArrowheads="1"/>
          </p:cNvSpPr>
          <p:nvPr>
            <p:ph type="sldNum" sz="quarter" idx="11"/>
          </p:nvPr>
        </p:nvSpPr>
        <p:spPr>
          <a:ln/>
        </p:spPr>
        <p:txBody>
          <a:bodyPr/>
          <a:lstStyle>
            <a:lvl1pPr>
              <a:defRPr/>
            </a:lvl1pPr>
          </a:lstStyle>
          <a:p>
            <a:pPr>
              <a:defRPr/>
            </a:pPr>
            <a:fld id="{C314800D-6402-D14C-8A38-AA7C5345F2ED}" type="slidenum">
              <a:rPr lang="en-US"/>
              <a:pPr>
                <a:defRPr/>
              </a:pPr>
              <a:t>‹#›</a:t>
            </a:fld>
            <a:endParaRPr lang="en-US"/>
          </a:p>
        </p:txBody>
      </p:sp>
      <p:sp>
        <p:nvSpPr>
          <p:cNvPr id="5" name="Rectangle 1030"/>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937702826"/>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6"/>
          <p:cNvSpPr>
            <a:spLocks noGrp="1" noChangeArrowheads="1"/>
          </p:cNvSpPr>
          <p:nvPr>
            <p:ph type="ftr" sz="quarter" idx="10"/>
          </p:nvPr>
        </p:nvSpPr>
        <p:spPr>
          <a:ln/>
        </p:spPr>
        <p:txBody>
          <a:bodyPr/>
          <a:lstStyle>
            <a:lvl1pPr>
              <a:defRPr/>
            </a:lvl1pPr>
          </a:lstStyle>
          <a:p>
            <a:pPr>
              <a:defRPr/>
            </a:pPr>
            <a:endParaRPr lang="en-US"/>
          </a:p>
        </p:txBody>
      </p:sp>
      <p:sp>
        <p:nvSpPr>
          <p:cNvPr id="3" name="Rectangle 1027"/>
          <p:cNvSpPr>
            <a:spLocks noGrp="1" noChangeArrowheads="1"/>
          </p:cNvSpPr>
          <p:nvPr>
            <p:ph type="sldNum" sz="quarter" idx="11"/>
          </p:nvPr>
        </p:nvSpPr>
        <p:spPr>
          <a:ln/>
        </p:spPr>
        <p:txBody>
          <a:bodyPr/>
          <a:lstStyle>
            <a:lvl1pPr>
              <a:defRPr/>
            </a:lvl1pPr>
          </a:lstStyle>
          <a:p>
            <a:pPr>
              <a:defRPr/>
            </a:pPr>
            <a:fld id="{2F84588F-63FB-F848-AEBC-7086B7632E90}" type="slidenum">
              <a:rPr lang="en-US"/>
              <a:pPr>
                <a:defRPr/>
              </a:pPr>
              <a:t>‹#›</a:t>
            </a:fld>
            <a:endParaRPr lang="en-US"/>
          </a:p>
        </p:txBody>
      </p:sp>
      <p:sp>
        <p:nvSpPr>
          <p:cNvPr id="4" name="Rectangle 1030"/>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036522762"/>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6"/>
          <p:cNvSpPr>
            <a:spLocks noGrp="1" noChangeArrowheads="1"/>
          </p:cNvSpPr>
          <p:nvPr>
            <p:ph type="ftr" sz="quarter" idx="10"/>
          </p:nvPr>
        </p:nvSpPr>
        <p:spPr>
          <a:ln/>
        </p:spPr>
        <p:txBody>
          <a:bodyPr/>
          <a:lstStyle>
            <a:lvl1pPr>
              <a:defRPr/>
            </a:lvl1pPr>
          </a:lstStyle>
          <a:p>
            <a:pPr>
              <a:defRPr/>
            </a:pPr>
            <a:endParaRPr lang="en-US"/>
          </a:p>
        </p:txBody>
      </p:sp>
      <p:sp>
        <p:nvSpPr>
          <p:cNvPr id="6" name="Rectangle 1027"/>
          <p:cNvSpPr>
            <a:spLocks noGrp="1" noChangeArrowheads="1"/>
          </p:cNvSpPr>
          <p:nvPr>
            <p:ph type="sldNum" sz="quarter" idx="11"/>
          </p:nvPr>
        </p:nvSpPr>
        <p:spPr>
          <a:ln/>
        </p:spPr>
        <p:txBody>
          <a:bodyPr/>
          <a:lstStyle>
            <a:lvl1pPr>
              <a:defRPr/>
            </a:lvl1pPr>
          </a:lstStyle>
          <a:p>
            <a:pPr>
              <a:defRPr/>
            </a:pPr>
            <a:fld id="{4A574366-4CAD-7D41-9280-6C251D7783AC}" type="slidenum">
              <a:rPr lang="en-US"/>
              <a:pPr>
                <a:defRPr/>
              </a:pPr>
              <a:t>‹#›</a:t>
            </a:fld>
            <a:endParaRPr lang="en-US"/>
          </a:p>
        </p:txBody>
      </p:sp>
      <p:sp>
        <p:nvSpPr>
          <p:cNvPr id="7" name="Rectangle 1030"/>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581844093"/>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6"/>
          <p:cNvSpPr>
            <a:spLocks noGrp="1" noChangeArrowheads="1"/>
          </p:cNvSpPr>
          <p:nvPr>
            <p:ph type="ftr" sz="quarter" idx="10"/>
          </p:nvPr>
        </p:nvSpPr>
        <p:spPr>
          <a:ln/>
        </p:spPr>
        <p:txBody>
          <a:bodyPr/>
          <a:lstStyle>
            <a:lvl1pPr>
              <a:defRPr/>
            </a:lvl1pPr>
          </a:lstStyle>
          <a:p>
            <a:pPr>
              <a:defRPr/>
            </a:pPr>
            <a:endParaRPr lang="en-US"/>
          </a:p>
        </p:txBody>
      </p:sp>
      <p:sp>
        <p:nvSpPr>
          <p:cNvPr id="6" name="Rectangle 1027"/>
          <p:cNvSpPr>
            <a:spLocks noGrp="1" noChangeArrowheads="1"/>
          </p:cNvSpPr>
          <p:nvPr>
            <p:ph type="sldNum" sz="quarter" idx="11"/>
          </p:nvPr>
        </p:nvSpPr>
        <p:spPr>
          <a:ln/>
        </p:spPr>
        <p:txBody>
          <a:bodyPr/>
          <a:lstStyle>
            <a:lvl1pPr>
              <a:defRPr/>
            </a:lvl1pPr>
          </a:lstStyle>
          <a:p>
            <a:pPr>
              <a:defRPr/>
            </a:pPr>
            <a:fld id="{8A47AD5E-6525-7849-90AB-95A063C20EE1}" type="slidenum">
              <a:rPr lang="en-US"/>
              <a:pPr>
                <a:defRPr/>
              </a:pPr>
              <a:t>‹#›</a:t>
            </a:fld>
            <a:endParaRPr lang="en-US"/>
          </a:p>
        </p:txBody>
      </p:sp>
      <p:sp>
        <p:nvSpPr>
          <p:cNvPr id="7" name="Rectangle 1030"/>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107074960"/>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6"/>
          <p:cNvSpPr>
            <a:spLocks noGrp="1" noChangeArrowheads="1"/>
          </p:cNvSpPr>
          <p:nvPr>
            <p:ph type="ftr" sz="quarter" idx="10"/>
          </p:nvPr>
        </p:nvSpPr>
        <p:spPr>
          <a:ln/>
        </p:spPr>
        <p:txBody>
          <a:bodyPr/>
          <a:lstStyle>
            <a:lvl1pPr>
              <a:defRPr/>
            </a:lvl1pPr>
          </a:lstStyle>
          <a:p>
            <a:pPr>
              <a:defRPr/>
            </a:pPr>
            <a:endParaRPr lang="en-US"/>
          </a:p>
        </p:txBody>
      </p:sp>
      <p:sp>
        <p:nvSpPr>
          <p:cNvPr id="5" name="Rectangle 1027"/>
          <p:cNvSpPr>
            <a:spLocks noGrp="1" noChangeArrowheads="1"/>
          </p:cNvSpPr>
          <p:nvPr>
            <p:ph type="sldNum" sz="quarter" idx="11"/>
          </p:nvPr>
        </p:nvSpPr>
        <p:spPr>
          <a:ln/>
        </p:spPr>
        <p:txBody>
          <a:bodyPr/>
          <a:lstStyle>
            <a:lvl1pPr>
              <a:defRPr/>
            </a:lvl1pPr>
          </a:lstStyle>
          <a:p>
            <a:pPr>
              <a:defRPr/>
            </a:pPr>
            <a:fld id="{5E411602-D051-DC48-A3E0-BD7A175191A5}" type="slidenum">
              <a:rPr lang="en-US"/>
              <a:pPr>
                <a:defRPr/>
              </a:pPr>
              <a:t>‹#›</a:t>
            </a:fld>
            <a:endParaRPr lang="en-US"/>
          </a:p>
        </p:txBody>
      </p:sp>
      <p:sp>
        <p:nvSpPr>
          <p:cNvPr id="6" name="Rectangle 1030"/>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255557637"/>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444500"/>
            <a:ext cx="1981200" cy="56943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444500"/>
            <a:ext cx="5791200" cy="56943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6"/>
          <p:cNvSpPr>
            <a:spLocks noGrp="1" noChangeArrowheads="1"/>
          </p:cNvSpPr>
          <p:nvPr>
            <p:ph type="ftr" sz="quarter" idx="10"/>
          </p:nvPr>
        </p:nvSpPr>
        <p:spPr>
          <a:ln/>
        </p:spPr>
        <p:txBody>
          <a:bodyPr/>
          <a:lstStyle>
            <a:lvl1pPr>
              <a:defRPr/>
            </a:lvl1pPr>
          </a:lstStyle>
          <a:p>
            <a:pPr>
              <a:defRPr/>
            </a:pPr>
            <a:endParaRPr lang="en-US"/>
          </a:p>
        </p:txBody>
      </p:sp>
      <p:sp>
        <p:nvSpPr>
          <p:cNvPr id="5" name="Rectangle 1027"/>
          <p:cNvSpPr>
            <a:spLocks noGrp="1" noChangeArrowheads="1"/>
          </p:cNvSpPr>
          <p:nvPr>
            <p:ph type="sldNum" sz="quarter" idx="11"/>
          </p:nvPr>
        </p:nvSpPr>
        <p:spPr>
          <a:ln/>
        </p:spPr>
        <p:txBody>
          <a:bodyPr/>
          <a:lstStyle>
            <a:lvl1pPr>
              <a:defRPr/>
            </a:lvl1pPr>
          </a:lstStyle>
          <a:p>
            <a:pPr>
              <a:defRPr/>
            </a:pPr>
            <a:fld id="{40AF0FB9-9C6F-C342-ACEE-1757805C8848}" type="slidenum">
              <a:rPr lang="en-US"/>
              <a:pPr>
                <a:defRPr/>
              </a:pPr>
              <a:t>‹#›</a:t>
            </a:fld>
            <a:endParaRPr lang="en-US"/>
          </a:p>
        </p:txBody>
      </p:sp>
      <p:sp>
        <p:nvSpPr>
          <p:cNvPr id="6" name="Rectangle 1030"/>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1342274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7"/>
          <p:cNvGrpSpPr>
            <a:grpSpLocks/>
          </p:cNvGrpSpPr>
          <p:nvPr/>
        </p:nvGrpSpPr>
        <p:grpSpPr bwMode="auto">
          <a:xfrm>
            <a:off x="0" y="0"/>
            <a:ext cx="6362700" cy="6858000"/>
            <a:chOff x="0" y="0"/>
            <a:chExt cx="4008" cy="4320"/>
          </a:xfrm>
        </p:grpSpPr>
        <p:pic>
          <p:nvPicPr>
            <p:cNvPr id="5" name="Picture 8" descr="Expbanna"/>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invGray">
            <a:xfrm>
              <a:off x="0" y="0"/>
              <a:ext cx="432" cy="4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9" descr="EXPHORS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08" y="3600"/>
              <a:ext cx="1800" cy="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pic>
        <p:nvPicPr>
          <p:cNvPr id="7" name="Picture 10" descr="EXPHORSA"/>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981200" y="3657600"/>
            <a:ext cx="5715000" cy="95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6082" name="Rectangle 2"/>
          <p:cNvSpPr>
            <a:spLocks noGrp="1" noChangeArrowheads="1"/>
          </p:cNvSpPr>
          <p:nvPr>
            <p:ph type="ctrTitle"/>
          </p:nvPr>
        </p:nvSpPr>
        <p:spPr>
          <a:xfrm>
            <a:off x="1752600" y="990600"/>
            <a:ext cx="6400800" cy="2514600"/>
          </a:xfrm>
          <a:ln w="76200" cmpd="tri"/>
        </p:spPr>
        <p:txBody>
          <a:bodyPr/>
          <a:lstStyle>
            <a:lvl1pPr algn="ctr">
              <a:defRPr/>
            </a:lvl1pPr>
          </a:lstStyle>
          <a:p>
            <a:r>
              <a:rPr lang="en-US"/>
              <a:t>Click to edit Master title style</a:t>
            </a:r>
          </a:p>
        </p:txBody>
      </p:sp>
      <p:sp>
        <p:nvSpPr>
          <p:cNvPr id="46083" name="Rectangle 3"/>
          <p:cNvSpPr>
            <a:spLocks noGrp="1" noChangeArrowheads="1"/>
          </p:cNvSpPr>
          <p:nvPr>
            <p:ph type="subTitle" idx="1"/>
          </p:nvPr>
        </p:nvSpPr>
        <p:spPr>
          <a:xfrm>
            <a:off x="1752600" y="3886200"/>
            <a:ext cx="6400800" cy="1752600"/>
          </a:xfrm>
          <a:ln w="6350"/>
        </p:spPr>
        <p:txBody>
          <a:bodyPr/>
          <a:lstStyle>
            <a:lvl1pPr marL="0" indent="0" algn="ctr">
              <a:buFontTx/>
              <a:buNone/>
              <a:defRPr/>
            </a:lvl1pPr>
          </a:lstStyle>
          <a:p>
            <a:r>
              <a:rPr lang="en-US"/>
              <a:t>Click to edit Master subtitle style</a:t>
            </a:r>
          </a:p>
        </p:txBody>
      </p:sp>
      <p:sp>
        <p:nvSpPr>
          <p:cNvPr id="8" name="Rectangle 4"/>
          <p:cNvSpPr>
            <a:spLocks noGrp="1" noChangeArrowheads="1"/>
          </p:cNvSpPr>
          <p:nvPr>
            <p:ph type="dt" sz="half" idx="10"/>
          </p:nvPr>
        </p:nvSpPr>
        <p:spPr>
          <a:xfrm>
            <a:off x="914400" y="6400800"/>
            <a:ext cx="1905000" cy="457200"/>
          </a:xfrm>
          <a:prstGeom prst="rect">
            <a:avLst/>
          </a:prstGeom>
        </p:spPr>
        <p:txBody>
          <a:bodyPr anchorCtr="0"/>
          <a:lstStyle>
            <a:lvl1pPr>
              <a:defRPr>
                <a:ea typeface="ＭＳ Ｐゴシック" charset="-128"/>
                <a:cs typeface="ＭＳ Ｐゴシック" charset="-128"/>
              </a:defRPr>
            </a:lvl1pPr>
          </a:lstStyle>
          <a:p>
            <a:pPr>
              <a:defRPr/>
            </a:pPr>
            <a:endParaRPr lang="en-US"/>
          </a:p>
        </p:txBody>
      </p:sp>
      <p:sp>
        <p:nvSpPr>
          <p:cNvPr id="9" name="Rectangle 5"/>
          <p:cNvSpPr>
            <a:spLocks noGrp="1" noChangeArrowheads="1"/>
          </p:cNvSpPr>
          <p:nvPr>
            <p:ph type="ftr" sz="quarter" idx="11"/>
          </p:nvPr>
        </p:nvSpPr>
        <p:spPr>
          <a:xfrm>
            <a:off x="3505200" y="6400800"/>
            <a:ext cx="2895600" cy="457200"/>
          </a:xfrm>
          <a:prstGeom prst="rect">
            <a:avLst/>
          </a:prstGeom>
        </p:spPr>
        <p:txBody>
          <a:bodyPr anchorCtr="0"/>
          <a:lstStyle>
            <a:lvl1pPr>
              <a:defRPr>
                <a:ea typeface="ＭＳ Ｐゴシック" charset="-128"/>
                <a:cs typeface="ＭＳ Ｐゴシック" charset="-128"/>
              </a:defRPr>
            </a:lvl1pPr>
          </a:lstStyle>
          <a:p>
            <a:pPr>
              <a:defRPr/>
            </a:pPr>
            <a:endParaRPr lang="en-US"/>
          </a:p>
        </p:txBody>
      </p:sp>
      <p:sp>
        <p:nvSpPr>
          <p:cNvPr id="10" name="Rectangle 6"/>
          <p:cNvSpPr>
            <a:spLocks noGrp="1" noChangeArrowheads="1"/>
          </p:cNvSpPr>
          <p:nvPr>
            <p:ph type="sldNum" sz="quarter" idx="12"/>
          </p:nvPr>
        </p:nvSpPr>
        <p:spPr>
          <a:xfrm>
            <a:off x="7010400" y="6400800"/>
            <a:ext cx="1905000" cy="457200"/>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defRPr/>
            </a:pPr>
            <a:fld id="{161EE6ED-EC14-9042-B42C-726571C434AD}" type="slidenum">
              <a:rPr lang="en-US"/>
              <a:pPr>
                <a:defRPr/>
              </a:pPr>
              <a:t>‹#›</a:t>
            </a:fld>
            <a:endParaRPr lang="en-US"/>
          </a:p>
        </p:txBody>
      </p:sp>
    </p:spTree>
    <p:extLst>
      <p:ext uri="{BB962C8B-B14F-4D97-AF65-F5344CB8AC3E}">
        <p14:creationId xmlns:p14="http://schemas.microsoft.com/office/powerpoint/2010/main" val="2711866609"/>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 preserve="1">
  <p:cSld name="Title Slide">
    <p:bg bwMode="ltGray">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675845" name="Rectangle 1029"/>
          <p:cNvSpPr>
            <a:spLocks noGrp="1" noChangeArrowheads="1"/>
          </p:cNvSpPr>
          <p:nvPr>
            <p:ph type="ctrTitle" sz="quarter"/>
          </p:nvPr>
        </p:nvSpPr>
        <p:spPr>
          <a:xfrm>
            <a:off x="2362200" y="1828800"/>
            <a:ext cx="6096000" cy="969963"/>
          </a:xfrm>
          <a:effectLst>
            <a:outerShdw blurRad="68580" dist="38099" dir="2700000" algn="ctr" rotWithShape="0">
              <a:srgbClr val="000000">
                <a:alpha val="75000"/>
              </a:srgbClr>
            </a:outerShdw>
          </a:effectLst>
        </p:spPr>
        <p:txBody>
          <a:bodyPr lIns="91440" tIns="45720" rIns="91440" bIns="45720" anchorCtr="1"/>
          <a:lstStyle>
            <a:lvl1pPr algn="ctr">
              <a:defRPr/>
            </a:lvl1pPr>
          </a:lstStyle>
          <a:p>
            <a:r>
              <a:rPr lang="en-US"/>
              <a:t>Click to edit Master title style</a:t>
            </a:r>
          </a:p>
        </p:txBody>
      </p:sp>
      <p:sp>
        <p:nvSpPr>
          <p:cNvPr id="675846" name="Rectangle 1030"/>
          <p:cNvSpPr>
            <a:spLocks noGrp="1" noChangeArrowheads="1"/>
          </p:cNvSpPr>
          <p:nvPr>
            <p:ph type="subTitle" sz="quarter" idx="1"/>
          </p:nvPr>
        </p:nvSpPr>
        <p:spPr>
          <a:xfrm>
            <a:off x="2362200" y="2895600"/>
            <a:ext cx="6096000" cy="990600"/>
          </a:xfrm>
          <a:effectLst>
            <a:outerShdw blurRad="68580" dist="38099" dir="2700000" algn="ctr" rotWithShape="0">
              <a:srgbClr val="000000">
                <a:alpha val="75000"/>
              </a:srgbClr>
            </a:outerShdw>
          </a:effectLst>
        </p:spPr>
        <p:txBody>
          <a:bodyPr lIns="91440" tIns="45720" rIns="91440" bIns="45720" anchor="ctr" anchorCtr="1"/>
          <a:lstStyle>
            <a:lvl1pPr marL="0" indent="0" algn="ctr">
              <a:buFont typeface="Wingdings" charset="2"/>
              <a:buNone/>
              <a:defRPr sz="3400"/>
            </a:lvl1pPr>
          </a:lstStyle>
          <a:p>
            <a:r>
              <a:rPr lang="en-US"/>
              <a:t>Click to edit Master subtitle style</a:t>
            </a:r>
          </a:p>
        </p:txBody>
      </p:sp>
      <p:sp>
        <p:nvSpPr>
          <p:cNvPr id="4" name="Rectangle 1026"/>
          <p:cNvSpPr>
            <a:spLocks noGrp="1" noChangeArrowheads="1"/>
          </p:cNvSpPr>
          <p:nvPr>
            <p:ph type="dt" sz="quarter" idx="10"/>
          </p:nvPr>
        </p:nvSpPr>
        <p:spPr>
          <a:xfrm>
            <a:off x="685800" y="6400800"/>
            <a:ext cx="2209800" cy="457200"/>
          </a:xfrm>
        </p:spPr>
        <p:txBody>
          <a:bodyPr anchor="ctr"/>
          <a:lstStyle>
            <a:lvl1pPr>
              <a:defRPr>
                <a:solidFill>
                  <a:srgbClr val="238D89"/>
                </a:solidFill>
              </a:defRPr>
            </a:lvl1pPr>
          </a:lstStyle>
          <a:p>
            <a:pPr>
              <a:defRPr/>
            </a:pPr>
            <a:endParaRPr lang="en-US"/>
          </a:p>
        </p:txBody>
      </p:sp>
      <p:sp>
        <p:nvSpPr>
          <p:cNvPr id="5" name="Rectangle 1027"/>
          <p:cNvSpPr>
            <a:spLocks noGrp="1" noChangeArrowheads="1"/>
          </p:cNvSpPr>
          <p:nvPr>
            <p:ph type="ftr" sz="quarter" idx="11"/>
          </p:nvPr>
        </p:nvSpPr>
        <p:spPr>
          <a:xfrm>
            <a:off x="2971800" y="6400800"/>
            <a:ext cx="3429000" cy="457200"/>
          </a:xfrm>
        </p:spPr>
        <p:txBody>
          <a:bodyPr anchor="ctr"/>
          <a:lstStyle>
            <a:lvl1pPr>
              <a:defRPr>
                <a:solidFill>
                  <a:srgbClr val="238D89"/>
                </a:solidFill>
              </a:defRPr>
            </a:lvl1pPr>
          </a:lstStyle>
          <a:p>
            <a:pPr>
              <a:defRPr/>
            </a:pPr>
            <a:endParaRPr lang="en-US"/>
          </a:p>
        </p:txBody>
      </p:sp>
      <p:sp>
        <p:nvSpPr>
          <p:cNvPr id="6" name="Rectangle 1028"/>
          <p:cNvSpPr>
            <a:spLocks noGrp="1" noChangeArrowheads="1"/>
          </p:cNvSpPr>
          <p:nvPr>
            <p:ph type="sldNum" sz="quarter" idx="12"/>
          </p:nvPr>
        </p:nvSpPr>
        <p:spPr>
          <a:xfrm>
            <a:off x="6553200" y="6400800"/>
            <a:ext cx="1917700" cy="457200"/>
          </a:xfrm>
        </p:spPr>
        <p:txBody>
          <a:bodyPr anchor="ctr"/>
          <a:lstStyle>
            <a:lvl1pPr>
              <a:defRPr>
                <a:solidFill>
                  <a:srgbClr val="238D89"/>
                </a:solidFill>
              </a:defRPr>
            </a:lvl1pPr>
          </a:lstStyle>
          <a:p>
            <a:pPr>
              <a:defRPr/>
            </a:pPr>
            <a:fld id="{CBA9F1FF-F011-434D-916C-12F678D3FD89}" type="slidenum">
              <a:rPr lang="en-US"/>
              <a:pPr>
                <a:defRPr/>
              </a:pPr>
              <a:t>‹#›</a:t>
            </a:fld>
            <a:endParaRPr lang="en-US"/>
          </a:p>
        </p:txBody>
      </p:sp>
    </p:spTree>
    <p:extLst>
      <p:ext uri="{BB962C8B-B14F-4D97-AF65-F5344CB8AC3E}">
        <p14:creationId xmlns:p14="http://schemas.microsoft.com/office/powerpoint/2010/main" val="1383261905"/>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1E566DA-494C-EB41-AE0E-75596BBDF8BC}" type="slidenum">
              <a:rPr lang="en-US"/>
              <a:pPr>
                <a:defRPr/>
              </a:pPr>
              <a:t>‹#›</a:t>
            </a:fld>
            <a:endParaRPr lang="en-US"/>
          </a:p>
        </p:txBody>
      </p:sp>
    </p:spTree>
    <p:extLst>
      <p:ext uri="{BB962C8B-B14F-4D97-AF65-F5344CB8AC3E}">
        <p14:creationId xmlns:p14="http://schemas.microsoft.com/office/powerpoint/2010/main" val="3248669723"/>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17EEA45-AA37-C24C-85FB-53473DE8297D}" type="slidenum">
              <a:rPr lang="en-US"/>
              <a:pPr>
                <a:defRPr/>
              </a:pPr>
              <a:t>‹#›</a:t>
            </a:fld>
            <a:endParaRPr lang="en-US"/>
          </a:p>
        </p:txBody>
      </p:sp>
    </p:spTree>
    <p:extLst>
      <p:ext uri="{BB962C8B-B14F-4D97-AF65-F5344CB8AC3E}">
        <p14:creationId xmlns:p14="http://schemas.microsoft.com/office/powerpoint/2010/main" val="1033300541"/>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752600"/>
            <a:ext cx="3848100" cy="44291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86300" y="1752600"/>
            <a:ext cx="3848100" cy="44291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0A1987E-FCE1-4E49-897E-817F2667F7C1}" type="slidenum">
              <a:rPr lang="en-US"/>
              <a:pPr>
                <a:defRPr/>
              </a:pPr>
              <a:t>‹#›</a:t>
            </a:fld>
            <a:endParaRPr lang="en-US"/>
          </a:p>
        </p:txBody>
      </p:sp>
    </p:spTree>
    <p:extLst>
      <p:ext uri="{BB962C8B-B14F-4D97-AF65-F5344CB8AC3E}">
        <p14:creationId xmlns:p14="http://schemas.microsoft.com/office/powerpoint/2010/main" val="4264248254"/>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78C59D5B-A9CD-3C42-9655-C6FCDF7A8D8B}" type="slidenum">
              <a:rPr lang="en-US"/>
              <a:pPr>
                <a:defRPr/>
              </a:pPr>
              <a:t>‹#›</a:t>
            </a:fld>
            <a:endParaRPr lang="en-US"/>
          </a:p>
        </p:txBody>
      </p:sp>
    </p:spTree>
    <p:extLst>
      <p:ext uri="{BB962C8B-B14F-4D97-AF65-F5344CB8AC3E}">
        <p14:creationId xmlns:p14="http://schemas.microsoft.com/office/powerpoint/2010/main" val="4169549668"/>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6D160C9B-00C4-1845-8AE7-65955C558B3A}" type="slidenum">
              <a:rPr lang="en-US"/>
              <a:pPr>
                <a:defRPr/>
              </a:pPr>
              <a:t>‹#›</a:t>
            </a:fld>
            <a:endParaRPr lang="en-US"/>
          </a:p>
        </p:txBody>
      </p:sp>
    </p:spTree>
    <p:extLst>
      <p:ext uri="{BB962C8B-B14F-4D97-AF65-F5344CB8AC3E}">
        <p14:creationId xmlns:p14="http://schemas.microsoft.com/office/powerpoint/2010/main" val="164326425"/>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3249D731-E830-EB42-9614-50CB0BF33315}" type="slidenum">
              <a:rPr lang="en-US"/>
              <a:pPr>
                <a:defRPr/>
              </a:pPr>
              <a:t>‹#›</a:t>
            </a:fld>
            <a:endParaRPr lang="en-US"/>
          </a:p>
        </p:txBody>
      </p:sp>
    </p:spTree>
    <p:extLst>
      <p:ext uri="{BB962C8B-B14F-4D97-AF65-F5344CB8AC3E}">
        <p14:creationId xmlns:p14="http://schemas.microsoft.com/office/powerpoint/2010/main" val="1064249062"/>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1B8142E-F622-4149-A5A6-B82709CE31B5}" type="slidenum">
              <a:rPr lang="en-US"/>
              <a:pPr>
                <a:defRPr/>
              </a:pPr>
              <a:t>‹#›</a:t>
            </a:fld>
            <a:endParaRPr lang="en-US"/>
          </a:p>
        </p:txBody>
      </p:sp>
    </p:spTree>
    <p:extLst>
      <p:ext uri="{BB962C8B-B14F-4D97-AF65-F5344CB8AC3E}">
        <p14:creationId xmlns:p14="http://schemas.microsoft.com/office/powerpoint/2010/main" val="4096177358"/>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432A4AC-8A7D-054D-A9E8-D517F0F2E277}" type="slidenum">
              <a:rPr lang="en-US"/>
              <a:pPr>
                <a:defRPr/>
              </a:pPr>
              <a:t>‹#›</a:t>
            </a:fld>
            <a:endParaRPr lang="en-US"/>
          </a:p>
        </p:txBody>
      </p:sp>
    </p:spTree>
    <p:extLst>
      <p:ext uri="{BB962C8B-B14F-4D97-AF65-F5344CB8AC3E}">
        <p14:creationId xmlns:p14="http://schemas.microsoft.com/office/powerpoint/2010/main" val="3607585253"/>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FCE4A3E-7AA0-4245-BDDA-0E5F6E754383}" type="slidenum">
              <a:rPr lang="en-US"/>
              <a:pPr>
                <a:defRPr/>
              </a:pPr>
              <a:t>‹#›</a:t>
            </a:fld>
            <a:endParaRPr lang="en-US"/>
          </a:p>
        </p:txBody>
      </p:sp>
    </p:spTree>
    <p:extLst>
      <p:ext uri="{BB962C8B-B14F-4D97-AF65-F5344CB8AC3E}">
        <p14:creationId xmlns:p14="http://schemas.microsoft.com/office/powerpoint/2010/main" val="738405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838200" y="6400800"/>
            <a:ext cx="1905000" cy="457200"/>
          </a:xfrm>
          <a:prstGeom prst="rect">
            <a:avLst/>
          </a:prstGeom>
        </p:spPr>
        <p:txBody>
          <a:bodyPr/>
          <a:lstStyle>
            <a:lvl1pPr>
              <a:defRPr>
                <a:ea typeface="ＭＳ Ｐゴシック" charset="-128"/>
                <a:cs typeface="ＭＳ Ｐゴシック" charset="-128"/>
              </a:defRPr>
            </a:lvl1pPr>
          </a:lstStyle>
          <a:p>
            <a:pPr>
              <a:defRPr/>
            </a:pPr>
            <a:endParaRPr lang="en-US"/>
          </a:p>
        </p:txBody>
      </p:sp>
      <p:sp>
        <p:nvSpPr>
          <p:cNvPr id="5" name="Rectangle 5"/>
          <p:cNvSpPr>
            <a:spLocks noGrp="1" noChangeArrowheads="1"/>
          </p:cNvSpPr>
          <p:nvPr>
            <p:ph type="ftr" sz="quarter" idx="11"/>
          </p:nvPr>
        </p:nvSpPr>
        <p:spPr>
          <a:xfrm>
            <a:off x="3429000" y="6400800"/>
            <a:ext cx="2895600" cy="457200"/>
          </a:xfrm>
          <a:prstGeom prst="rect">
            <a:avLst/>
          </a:prstGeom>
        </p:spPr>
        <p:txBody>
          <a:bodyPr/>
          <a:lstStyle>
            <a:lvl1pPr>
              <a:defRPr>
                <a:ea typeface="ＭＳ Ｐゴシック" charset="-128"/>
                <a:cs typeface="ＭＳ Ｐゴシック" charset="-128"/>
              </a:defRPr>
            </a:lvl1pPr>
          </a:lstStyle>
          <a:p>
            <a:pPr>
              <a:defRPr/>
            </a:pPr>
            <a:endParaRPr lang="en-US"/>
          </a:p>
        </p:txBody>
      </p:sp>
      <p:sp>
        <p:nvSpPr>
          <p:cNvPr id="6" name="Rectangle 6"/>
          <p:cNvSpPr>
            <a:spLocks noGrp="1" noChangeArrowheads="1"/>
          </p:cNvSpPr>
          <p:nvPr>
            <p:ph type="sldNum" sz="quarter" idx="12"/>
          </p:nvPr>
        </p:nvSpPr>
        <p:spPr>
          <a:xfrm>
            <a:off x="7010400" y="6400800"/>
            <a:ext cx="1905000" cy="457200"/>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defRPr/>
            </a:pPr>
            <a:fld id="{E7286F02-CC7F-784C-AAF9-DBAA7EAD1AFD}" type="slidenum">
              <a:rPr lang="en-US"/>
              <a:pPr>
                <a:defRPr/>
              </a:pPr>
              <a:t>‹#›</a:t>
            </a:fld>
            <a:endParaRPr lang="en-US"/>
          </a:p>
        </p:txBody>
      </p:sp>
    </p:spTree>
    <p:extLst>
      <p:ext uri="{BB962C8B-B14F-4D97-AF65-F5344CB8AC3E}">
        <p14:creationId xmlns:p14="http://schemas.microsoft.com/office/powerpoint/2010/main" val="18802535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2250" y="685800"/>
            <a:ext cx="1962150" cy="54959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85800"/>
            <a:ext cx="5734050" cy="54959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DF41DEB-F291-3842-9A4A-702BBAD819A1}" type="slidenum">
              <a:rPr lang="en-US"/>
              <a:pPr>
                <a:defRPr/>
              </a:pPr>
              <a:t>‹#›</a:t>
            </a:fld>
            <a:endParaRPr lang="en-US"/>
          </a:p>
        </p:txBody>
      </p:sp>
    </p:spTree>
    <p:extLst>
      <p:ext uri="{BB962C8B-B14F-4D97-AF65-F5344CB8AC3E}">
        <p14:creationId xmlns:p14="http://schemas.microsoft.com/office/powerpoint/2010/main" val="2847926023"/>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59875" cy="6870700"/>
            <a:chOff x="0" y="0"/>
            <a:chExt cx="5770" cy="4328"/>
          </a:xfrm>
        </p:grpSpPr>
        <p:sp>
          <p:nvSpPr>
            <p:cNvPr id="5" name="Rectangle 3"/>
            <p:cNvSpPr>
              <a:spLocks noChangeArrowheads="1"/>
            </p:cNvSpPr>
            <p:nvPr/>
          </p:nvSpPr>
          <p:spPr bwMode="hidden">
            <a:xfrm>
              <a:off x="0" y="4186"/>
              <a:ext cx="5089" cy="142"/>
            </a:xfrm>
            <a:prstGeom prst="rect">
              <a:avLst/>
            </a:prstGeom>
            <a:gradFill rotWithShape="0">
              <a:gsLst>
                <a:gs pos="0">
                  <a:schemeClr val="bg1"/>
                </a:gs>
                <a:gs pos="100000">
                  <a:schemeClr val="bg2"/>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kumimoji="1" lang="en-US" sz="1800">
                <a:solidFill>
                  <a:srgbClr val="2F1311"/>
                </a:solidFill>
              </a:endParaRPr>
            </a:p>
          </p:txBody>
        </p:sp>
        <p:sp>
          <p:nvSpPr>
            <p:cNvPr id="6" name="Rectangle 4"/>
            <p:cNvSpPr>
              <a:spLocks noChangeArrowheads="1"/>
            </p:cNvSpPr>
            <p:nvPr/>
          </p:nvSpPr>
          <p:spPr bwMode="hidden">
            <a:xfrm>
              <a:off x="0" y="0"/>
              <a:ext cx="5089" cy="126"/>
            </a:xfrm>
            <a:prstGeom prst="rect">
              <a:avLst/>
            </a:pr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kumimoji="1" lang="en-US" sz="1800">
                <a:solidFill>
                  <a:srgbClr val="2F1311"/>
                </a:solidFill>
              </a:endParaRPr>
            </a:p>
          </p:txBody>
        </p:sp>
        <p:sp>
          <p:nvSpPr>
            <p:cNvPr id="7" name="Rectangle 5"/>
            <p:cNvSpPr>
              <a:spLocks noChangeArrowheads="1"/>
            </p:cNvSpPr>
            <p:nvPr/>
          </p:nvSpPr>
          <p:spPr bwMode="auto">
            <a:xfrm>
              <a:off x="5010" y="0"/>
              <a:ext cx="758" cy="4320"/>
            </a:xfrm>
            <a:prstGeom prst="rect">
              <a:avLst/>
            </a:prstGeom>
            <a:gradFill rotWithShape="0">
              <a:gsLst>
                <a:gs pos="0">
                  <a:schemeClr val="accent1">
                    <a:gamma/>
                    <a:shade val="84706"/>
                    <a:invGamma/>
                  </a:schemeClr>
                </a:gs>
                <a:gs pos="50000">
                  <a:schemeClr val="accent1"/>
                </a:gs>
                <a:gs pos="100000">
                  <a:schemeClr val="accent1">
                    <a:gamma/>
                    <a:shade val="84706"/>
                    <a:invGamma/>
                  </a:schemeClr>
                </a:gs>
              </a:gsLst>
              <a:lin ang="5400000" scaled="1"/>
            </a:gradFill>
            <a:ln w="9525">
              <a:noFill/>
              <a:miter lim="800000"/>
              <a:headEnd/>
              <a:tailEnd/>
            </a:ln>
            <a:effectLst/>
          </p:spPr>
          <p:txBody>
            <a:bodyPr wrap="none" anchor="ctr"/>
            <a:lstStyle/>
            <a:p>
              <a:pPr algn="ctr" eaLnBrk="1" hangingPunct="1">
                <a:defRPr/>
              </a:pPr>
              <a:endParaRPr kumimoji="1" lang="en-US" sz="1800">
                <a:solidFill>
                  <a:srgbClr val="2F1311"/>
                </a:solidFill>
              </a:endParaRPr>
            </a:p>
          </p:txBody>
        </p:sp>
        <p:grpSp>
          <p:nvGrpSpPr>
            <p:cNvPr id="8" name="Group 6"/>
            <p:cNvGrpSpPr>
              <a:grpSpLocks/>
            </p:cNvGrpSpPr>
            <p:nvPr/>
          </p:nvGrpSpPr>
          <p:grpSpPr bwMode="auto">
            <a:xfrm>
              <a:off x="4944" y="-5"/>
              <a:ext cx="816" cy="3980"/>
              <a:chOff x="4944" y="-5"/>
              <a:chExt cx="816" cy="3980"/>
            </a:xfrm>
          </p:grpSpPr>
          <p:grpSp>
            <p:nvGrpSpPr>
              <p:cNvPr id="20" name="Group 7"/>
              <p:cNvGrpSpPr>
                <a:grpSpLocks/>
              </p:cNvGrpSpPr>
              <p:nvPr userDrawn="1"/>
            </p:nvGrpSpPr>
            <p:grpSpPr bwMode="auto">
              <a:xfrm>
                <a:off x="5280" y="-5"/>
                <a:ext cx="480" cy="1436"/>
                <a:chOff x="5280" y="-5"/>
                <a:chExt cx="480" cy="1436"/>
              </a:xfrm>
            </p:grpSpPr>
            <p:grpSp>
              <p:nvGrpSpPr>
                <p:cNvPr id="41" name="Group 8"/>
                <p:cNvGrpSpPr>
                  <a:grpSpLocks/>
                </p:cNvGrpSpPr>
                <p:nvPr userDrawn="1"/>
              </p:nvGrpSpPr>
              <p:grpSpPr bwMode="auto">
                <a:xfrm rot="-5400000">
                  <a:off x="5486" y="-4"/>
                  <a:ext cx="177" cy="176"/>
                  <a:chOff x="1682" y="330"/>
                  <a:chExt cx="1720" cy="2560"/>
                </a:xfrm>
              </p:grpSpPr>
              <p:grpSp>
                <p:nvGrpSpPr>
                  <p:cNvPr id="50" name="Group 9"/>
                  <p:cNvGrpSpPr>
                    <a:grpSpLocks/>
                  </p:cNvGrpSpPr>
                  <p:nvPr/>
                </p:nvGrpSpPr>
                <p:grpSpPr bwMode="auto">
                  <a:xfrm>
                    <a:off x="1682" y="330"/>
                    <a:ext cx="1720" cy="2560"/>
                    <a:chOff x="1682" y="330"/>
                    <a:chExt cx="1720" cy="2560"/>
                  </a:xfrm>
                </p:grpSpPr>
                <p:sp>
                  <p:nvSpPr>
                    <p:cNvPr id="57" name="Freeform 10"/>
                    <p:cNvSpPr>
                      <a:spLocks/>
                    </p:cNvSpPr>
                    <p:nvPr/>
                  </p:nvSpPr>
                  <p:spPr bwMode="auto">
                    <a:xfrm>
                      <a:off x="2182" y="337"/>
                      <a:ext cx="1234" cy="2560"/>
                    </a:xfrm>
                    <a:custGeom>
                      <a:avLst/>
                      <a:gdLst>
                        <a:gd name="T0" fmla="*/ 342 w 1231"/>
                        <a:gd name="T1" fmla="*/ 283 h 2560"/>
                        <a:gd name="T2" fmla="*/ 420 w 1231"/>
                        <a:gd name="T3" fmla="*/ 115 h 2560"/>
                        <a:gd name="T4" fmla="*/ 588 w 1231"/>
                        <a:gd name="T5" fmla="*/ 7 h 2560"/>
                        <a:gd name="T6" fmla="*/ 905 w 1231"/>
                        <a:gd name="T7" fmla="*/ 61 h 2560"/>
                        <a:gd name="T8" fmla="*/ 1066 w 1231"/>
                        <a:gd name="T9" fmla="*/ 349 h 2560"/>
                        <a:gd name="T10" fmla="*/ 989 w 1231"/>
                        <a:gd name="T11" fmla="*/ 769 h 2560"/>
                        <a:gd name="T12" fmla="*/ 953 w 1231"/>
                        <a:gd name="T13" fmla="*/ 943 h 2560"/>
                        <a:gd name="T14" fmla="*/ 1120 w 1231"/>
                        <a:gd name="T15" fmla="*/ 1075 h 2560"/>
                        <a:gd name="T16" fmla="*/ 1246 w 1231"/>
                        <a:gd name="T17" fmla="*/ 1525 h 2560"/>
                        <a:gd name="T18" fmla="*/ 1138 w 1231"/>
                        <a:gd name="T19" fmla="*/ 1969 h 2560"/>
                        <a:gd name="T20" fmla="*/ 917 w 1231"/>
                        <a:gd name="T21" fmla="*/ 2077 h 2560"/>
                        <a:gd name="T22" fmla="*/ 731 w 1231"/>
                        <a:gd name="T23" fmla="*/ 2059 h 2560"/>
                        <a:gd name="T24" fmla="*/ 665 w 1231"/>
                        <a:gd name="T25" fmla="*/ 2251 h 2560"/>
                        <a:gd name="T26" fmla="*/ 534 w 1231"/>
                        <a:gd name="T27" fmla="*/ 2527 h 2560"/>
                        <a:gd name="T28" fmla="*/ 216 w 1231"/>
                        <a:gd name="T29" fmla="*/ 2509 h 2560"/>
                        <a:gd name="T30" fmla="*/ 31 w 1231"/>
                        <a:gd name="T31" fmla="*/ 2227 h 2560"/>
                        <a:gd name="T32" fmla="*/ 25 w 1231"/>
                        <a:gd name="T33" fmla="*/ 1969 h 2560"/>
                        <a:gd name="T34" fmla="*/ 145 w 1231"/>
                        <a:gd name="T35" fmla="*/ 1651 h 2560"/>
                        <a:gd name="T36" fmla="*/ 264 w 1231"/>
                        <a:gd name="T37" fmla="*/ 1513 h 2560"/>
                        <a:gd name="T38" fmla="*/ 222 w 1231"/>
                        <a:gd name="T39" fmla="*/ 1729 h 2560"/>
                        <a:gd name="T40" fmla="*/ 73 w 1231"/>
                        <a:gd name="T41" fmla="*/ 2023 h 2560"/>
                        <a:gd name="T42" fmla="*/ 169 w 1231"/>
                        <a:gd name="T43" fmla="*/ 2323 h 2560"/>
                        <a:gd name="T44" fmla="*/ 444 w 1231"/>
                        <a:gd name="T45" fmla="*/ 2431 h 2560"/>
                        <a:gd name="T46" fmla="*/ 600 w 1231"/>
                        <a:gd name="T47" fmla="*/ 2227 h 2560"/>
                        <a:gd name="T48" fmla="*/ 582 w 1231"/>
                        <a:gd name="T49" fmla="*/ 1807 h 2560"/>
                        <a:gd name="T50" fmla="*/ 498 w 1231"/>
                        <a:gd name="T51" fmla="*/ 1531 h 2560"/>
                        <a:gd name="T52" fmla="*/ 540 w 1231"/>
                        <a:gd name="T53" fmla="*/ 1459 h 2560"/>
                        <a:gd name="T54" fmla="*/ 635 w 1231"/>
                        <a:gd name="T55" fmla="*/ 1633 h 2560"/>
                        <a:gd name="T56" fmla="*/ 731 w 1231"/>
                        <a:gd name="T57" fmla="*/ 1933 h 2560"/>
                        <a:gd name="T58" fmla="*/ 977 w 1231"/>
                        <a:gd name="T59" fmla="*/ 1963 h 2560"/>
                        <a:gd name="T60" fmla="*/ 1150 w 1231"/>
                        <a:gd name="T61" fmla="*/ 1687 h 2560"/>
                        <a:gd name="T62" fmla="*/ 1132 w 1231"/>
                        <a:gd name="T63" fmla="*/ 1273 h 2560"/>
                        <a:gd name="T64" fmla="*/ 893 w 1231"/>
                        <a:gd name="T65" fmla="*/ 1057 h 2560"/>
                        <a:gd name="T66" fmla="*/ 689 w 1231"/>
                        <a:gd name="T67" fmla="*/ 1129 h 2560"/>
                        <a:gd name="T68" fmla="*/ 582 w 1231"/>
                        <a:gd name="T69" fmla="*/ 1117 h 2560"/>
                        <a:gd name="T70" fmla="*/ 629 w 1231"/>
                        <a:gd name="T71" fmla="*/ 1033 h 2560"/>
                        <a:gd name="T72" fmla="*/ 821 w 1231"/>
                        <a:gd name="T73" fmla="*/ 937 h 2560"/>
                        <a:gd name="T74" fmla="*/ 959 w 1231"/>
                        <a:gd name="T75" fmla="*/ 613 h 2560"/>
                        <a:gd name="T76" fmla="*/ 893 w 1231"/>
                        <a:gd name="T77" fmla="*/ 175 h 2560"/>
                        <a:gd name="T78" fmla="*/ 629 w 1231"/>
                        <a:gd name="T79" fmla="*/ 103 h 2560"/>
                        <a:gd name="T80" fmla="*/ 396 w 1231"/>
                        <a:gd name="T81" fmla="*/ 355 h 2560"/>
                        <a:gd name="T82" fmla="*/ 408 w 1231"/>
                        <a:gd name="T83" fmla="*/ 763 h 2560"/>
                        <a:gd name="T84" fmla="*/ 348 w 1231"/>
                        <a:gd name="T85" fmla="*/ 949 h 2560"/>
                        <a:gd name="T86" fmla="*/ 294 w 1231"/>
                        <a:gd name="T87" fmla="*/ 685 h 2560"/>
                        <a:gd name="T88" fmla="*/ 312 w 1231"/>
                        <a:gd name="T89" fmla="*/ 367 h 256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231" h="2560">
                          <a:moveTo>
                            <a:pt x="307" y="367"/>
                          </a:moveTo>
                          <a:cubicBezTo>
                            <a:pt x="317" y="336"/>
                            <a:pt x="326" y="303"/>
                            <a:pt x="337" y="283"/>
                          </a:cubicBezTo>
                          <a:cubicBezTo>
                            <a:pt x="348" y="263"/>
                            <a:pt x="360" y="275"/>
                            <a:pt x="373" y="247"/>
                          </a:cubicBezTo>
                          <a:cubicBezTo>
                            <a:pt x="386" y="219"/>
                            <a:pt x="400" y="147"/>
                            <a:pt x="415" y="115"/>
                          </a:cubicBezTo>
                          <a:cubicBezTo>
                            <a:pt x="430" y="83"/>
                            <a:pt x="435" y="73"/>
                            <a:pt x="463" y="55"/>
                          </a:cubicBezTo>
                          <a:cubicBezTo>
                            <a:pt x="491" y="37"/>
                            <a:pt x="536" y="14"/>
                            <a:pt x="583" y="7"/>
                          </a:cubicBezTo>
                          <a:cubicBezTo>
                            <a:pt x="630" y="0"/>
                            <a:pt x="693" y="4"/>
                            <a:pt x="745" y="13"/>
                          </a:cubicBezTo>
                          <a:cubicBezTo>
                            <a:pt x="797" y="22"/>
                            <a:pt x="852" y="34"/>
                            <a:pt x="895" y="61"/>
                          </a:cubicBezTo>
                          <a:cubicBezTo>
                            <a:pt x="938" y="88"/>
                            <a:pt x="977" y="127"/>
                            <a:pt x="1003" y="175"/>
                          </a:cubicBezTo>
                          <a:cubicBezTo>
                            <a:pt x="1029" y="223"/>
                            <a:pt x="1044" y="287"/>
                            <a:pt x="1051" y="349"/>
                          </a:cubicBezTo>
                          <a:cubicBezTo>
                            <a:pt x="1058" y="411"/>
                            <a:pt x="1057" y="477"/>
                            <a:pt x="1045" y="547"/>
                          </a:cubicBezTo>
                          <a:cubicBezTo>
                            <a:pt x="1033" y="617"/>
                            <a:pt x="995" y="712"/>
                            <a:pt x="979" y="769"/>
                          </a:cubicBezTo>
                          <a:cubicBezTo>
                            <a:pt x="963" y="826"/>
                            <a:pt x="955" y="860"/>
                            <a:pt x="949" y="889"/>
                          </a:cubicBezTo>
                          <a:cubicBezTo>
                            <a:pt x="943" y="918"/>
                            <a:pt x="936" y="925"/>
                            <a:pt x="943" y="943"/>
                          </a:cubicBezTo>
                          <a:cubicBezTo>
                            <a:pt x="950" y="961"/>
                            <a:pt x="964" y="975"/>
                            <a:pt x="991" y="997"/>
                          </a:cubicBezTo>
                          <a:cubicBezTo>
                            <a:pt x="1018" y="1019"/>
                            <a:pt x="1069" y="1033"/>
                            <a:pt x="1105" y="1075"/>
                          </a:cubicBezTo>
                          <a:cubicBezTo>
                            <a:pt x="1141" y="1117"/>
                            <a:pt x="1186" y="1174"/>
                            <a:pt x="1207" y="1249"/>
                          </a:cubicBezTo>
                          <a:cubicBezTo>
                            <a:pt x="1228" y="1324"/>
                            <a:pt x="1231" y="1441"/>
                            <a:pt x="1231" y="1525"/>
                          </a:cubicBezTo>
                          <a:cubicBezTo>
                            <a:pt x="1231" y="1609"/>
                            <a:pt x="1225" y="1679"/>
                            <a:pt x="1207" y="1753"/>
                          </a:cubicBezTo>
                          <a:cubicBezTo>
                            <a:pt x="1189" y="1827"/>
                            <a:pt x="1153" y="1917"/>
                            <a:pt x="1123" y="1969"/>
                          </a:cubicBezTo>
                          <a:cubicBezTo>
                            <a:pt x="1093" y="2021"/>
                            <a:pt x="1063" y="2047"/>
                            <a:pt x="1027" y="2065"/>
                          </a:cubicBezTo>
                          <a:cubicBezTo>
                            <a:pt x="991" y="2083"/>
                            <a:pt x="951" y="2079"/>
                            <a:pt x="907" y="2077"/>
                          </a:cubicBezTo>
                          <a:cubicBezTo>
                            <a:pt x="863" y="2075"/>
                            <a:pt x="794" y="2056"/>
                            <a:pt x="763" y="2053"/>
                          </a:cubicBezTo>
                          <a:cubicBezTo>
                            <a:pt x="732" y="2050"/>
                            <a:pt x="733" y="2050"/>
                            <a:pt x="721" y="2059"/>
                          </a:cubicBezTo>
                          <a:cubicBezTo>
                            <a:pt x="709" y="2068"/>
                            <a:pt x="702" y="2075"/>
                            <a:pt x="691" y="2107"/>
                          </a:cubicBezTo>
                          <a:cubicBezTo>
                            <a:pt x="680" y="2139"/>
                            <a:pt x="665" y="2205"/>
                            <a:pt x="655" y="2251"/>
                          </a:cubicBezTo>
                          <a:cubicBezTo>
                            <a:pt x="645" y="2297"/>
                            <a:pt x="652" y="2337"/>
                            <a:pt x="631" y="2383"/>
                          </a:cubicBezTo>
                          <a:cubicBezTo>
                            <a:pt x="610" y="2429"/>
                            <a:pt x="574" y="2498"/>
                            <a:pt x="529" y="2527"/>
                          </a:cubicBezTo>
                          <a:cubicBezTo>
                            <a:pt x="484" y="2556"/>
                            <a:pt x="414" y="2560"/>
                            <a:pt x="361" y="2557"/>
                          </a:cubicBezTo>
                          <a:cubicBezTo>
                            <a:pt x="308" y="2554"/>
                            <a:pt x="256" y="2537"/>
                            <a:pt x="211" y="2509"/>
                          </a:cubicBezTo>
                          <a:cubicBezTo>
                            <a:pt x="166" y="2481"/>
                            <a:pt x="121" y="2436"/>
                            <a:pt x="91" y="2389"/>
                          </a:cubicBezTo>
                          <a:cubicBezTo>
                            <a:pt x="61" y="2342"/>
                            <a:pt x="46" y="2275"/>
                            <a:pt x="31" y="2227"/>
                          </a:cubicBezTo>
                          <a:cubicBezTo>
                            <a:pt x="16" y="2179"/>
                            <a:pt x="2" y="2144"/>
                            <a:pt x="1" y="2101"/>
                          </a:cubicBezTo>
                          <a:cubicBezTo>
                            <a:pt x="0" y="2058"/>
                            <a:pt x="13" y="2018"/>
                            <a:pt x="25" y="1969"/>
                          </a:cubicBezTo>
                          <a:cubicBezTo>
                            <a:pt x="37" y="1920"/>
                            <a:pt x="53" y="1860"/>
                            <a:pt x="73" y="1807"/>
                          </a:cubicBezTo>
                          <a:cubicBezTo>
                            <a:pt x="93" y="1754"/>
                            <a:pt x="122" y="1698"/>
                            <a:pt x="145" y="1651"/>
                          </a:cubicBezTo>
                          <a:cubicBezTo>
                            <a:pt x="168" y="1604"/>
                            <a:pt x="192" y="1548"/>
                            <a:pt x="211" y="1525"/>
                          </a:cubicBezTo>
                          <a:cubicBezTo>
                            <a:pt x="230" y="1502"/>
                            <a:pt x="249" y="1502"/>
                            <a:pt x="259" y="1513"/>
                          </a:cubicBezTo>
                          <a:cubicBezTo>
                            <a:pt x="269" y="1524"/>
                            <a:pt x="278" y="1555"/>
                            <a:pt x="271" y="1591"/>
                          </a:cubicBezTo>
                          <a:cubicBezTo>
                            <a:pt x="264" y="1627"/>
                            <a:pt x="242" y="1682"/>
                            <a:pt x="217" y="1729"/>
                          </a:cubicBezTo>
                          <a:cubicBezTo>
                            <a:pt x="192" y="1776"/>
                            <a:pt x="145" y="1824"/>
                            <a:pt x="121" y="1873"/>
                          </a:cubicBezTo>
                          <a:cubicBezTo>
                            <a:pt x="97" y="1922"/>
                            <a:pt x="76" y="1970"/>
                            <a:pt x="73" y="2023"/>
                          </a:cubicBezTo>
                          <a:cubicBezTo>
                            <a:pt x="70" y="2076"/>
                            <a:pt x="87" y="2141"/>
                            <a:pt x="103" y="2191"/>
                          </a:cubicBezTo>
                          <a:cubicBezTo>
                            <a:pt x="119" y="2241"/>
                            <a:pt x="140" y="2285"/>
                            <a:pt x="169" y="2323"/>
                          </a:cubicBezTo>
                          <a:cubicBezTo>
                            <a:pt x="198" y="2361"/>
                            <a:pt x="232" y="2401"/>
                            <a:pt x="277" y="2419"/>
                          </a:cubicBezTo>
                          <a:cubicBezTo>
                            <a:pt x="322" y="2437"/>
                            <a:pt x="395" y="2440"/>
                            <a:pt x="439" y="2431"/>
                          </a:cubicBezTo>
                          <a:cubicBezTo>
                            <a:pt x="483" y="2422"/>
                            <a:pt x="515" y="2399"/>
                            <a:pt x="541" y="2365"/>
                          </a:cubicBezTo>
                          <a:cubicBezTo>
                            <a:pt x="567" y="2331"/>
                            <a:pt x="583" y="2280"/>
                            <a:pt x="595" y="2227"/>
                          </a:cubicBezTo>
                          <a:cubicBezTo>
                            <a:pt x="607" y="2174"/>
                            <a:pt x="616" y="2117"/>
                            <a:pt x="613" y="2047"/>
                          </a:cubicBezTo>
                          <a:cubicBezTo>
                            <a:pt x="610" y="1977"/>
                            <a:pt x="589" y="1871"/>
                            <a:pt x="577" y="1807"/>
                          </a:cubicBezTo>
                          <a:cubicBezTo>
                            <a:pt x="565" y="1743"/>
                            <a:pt x="555" y="1709"/>
                            <a:pt x="541" y="1663"/>
                          </a:cubicBezTo>
                          <a:cubicBezTo>
                            <a:pt x="527" y="1617"/>
                            <a:pt x="502" y="1561"/>
                            <a:pt x="493" y="1531"/>
                          </a:cubicBezTo>
                          <a:cubicBezTo>
                            <a:pt x="484" y="1501"/>
                            <a:pt x="480" y="1495"/>
                            <a:pt x="487" y="1483"/>
                          </a:cubicBezTo>
                          <a:cubicBezTo>
                            <a:pt x="494" y="1471"/>
                            <a:pt x="519" y="1455"/>
                            <a:pt x="535" y="1459"/>
                          </a:cubicBezTo>
                          <a:cubicBezTo>
                            <a:pt x="551" y="1463"/>
                            <a:pt x="568" y="1478"/>
                            <a:pt x="583" y="1507"/>
                          </a:cubicBezTo>
                          <a:cubicBezTo>
                            <a:pt x="598" y="1536"/>
                            <a:pt x="610" y="1583"/>
                            <a:pt x="625" y="1633"/>
                          </a:cubicBezTo>
                          <a:cubicBezTo>
                            <a:pt x="640" y="1683"/>
                            <a:pt x="657" y="1757"/>
                            <a:pt x="673" y="1807"/>
                          </a:cubicBezTo>
                          <a:cubicBezTo>
                            <a:pt x="689" y="1857"/>
                            <a:pt x="697" y="1905"/>
                            <a:pt x="721" y="1933"/>
                          </a:cubicBezTo>
                          <a:cubicBezTo>
                            <a:pt x="745" y="1961"/>
                            <a:pt x="776" y="1970"/>
                            <a:pt x="817" y="1975"/>
                          </a:cubicBezTo>
                          <a:cubicBezTo>
                            <a:pt x="858" y="1980"/>
                            <a:pt x="926" y="1980"/>
                            <a:pt x="967" y="1963"/>
                          </a:cubicBezTo>
                          <a:cubicBezTo>
                            <a:pt x="1008" y="1946"/>
                            <a:pt x="1035" y="1919"/>
                            <a:pt x="1063" y="1873"/>
                          </a:cubicBezTo>
                          <a:cubicBezTo>
                            <a:pt x="1091" y="1827"/>
                            <a:pt x="1122" y="1761"/>
                            <a:pt x="1135" y="1687"/>
                          </a:cubicBezTo>
                          <a:cubicBezTo>
                            <a:pt x="1148" y="1613"/>
                            <a:pt x="1144" y="1498"/>
                            <a:pt x="1141" y="1429"/>
                          </a:cubicBezTo>
                          <a:cubicBezTo>
                            <a:pt x="1138" y="1360"/>
                            <a:pt x="1140" y="1325"/>
                            <a:pt x="1117" y="1273"/>
                          </a:cubicBezTo>
                          <a:cubicBezTo>
                            <a:pt x="1094" y="1221"/>
                            <a:pt x="1042" y="1153"/>
                            <a:pt x="1003" y="1117"/>
                          </a:cubicBezTo>
                          <a:cubicBezTo>
                            <a:pt x="964" y="1081"/>
                            <a:pt x="919" y="1064"/>
                            <a:pt x="883" y="1057"/>
                          </a:cubicBezTo>
                          <a:cubicBezTo>
                            <a:pt x="847" y="1050"/>
                            <a:pt x="821" y="1063"/>
                            <a:pt x="787" y="1075"/>
                          </a:cubicBezTo>
                          <a:cubicBezTo>
                            <a:pt x="753" y="1087"/>
                            <a:pt x="706" y="1117"/>
                            <a:pt x="679" y="1129"/>
                          </a:cubicBezTo>
                          <a:cubicBezTo>
                            <a:pt x="652" y="1141"/>
                            <a:pt x="642" y="1149"/>
                            <a:pt x="625" y="1147"/>
                          </a:cubicBezTo>
                          <a:cubicBezTo>
                            <a:pt x="608" y="1145"/>
                            <a:pt x="584" y="1130"/>
                            <a:pt x="577" y="1117"/>
                          </a:cubicBezTo>
                          <a:cubicBezTo>
                            <a:pt x="570" y="1104"/>
                            <a:pt x="576" y="1083"/>
                            <a:pt x="583" y="1069"/>
                          </a:cubicBezTo>
                          <a:cubicBezTo>
                            <a:pt x="590" y="1055"/>
                            <a:pt x="599" y="1043"/>
                            <a:pt x="619" y="1033"/>
                          </a:cubicBezTo>
                          <a:cubicBezTo>
                            <a:pt x="639" y="1023"/>
                            <a:pt x="671" y="1025"/>
                            <a:pt x="703" y="1009"/>
                          </a:cubicBezTo>
                          <a:cubicBezTo>
                            <a:pt x="735" y="993"/>
                            <a:pt x="780" y="965"/>
                            <a:pt x="811" y="937"/>
                          </a:cubicBezTo>
                          <a:cubicBezTo>
                            <a:pt x="842" y="909"/>
                            <a:pt x="866" y="895"/>
                            <a:pt x="889" y="841"/>
                          </a:cubicBezTo>
                          <a:cubicBezTo>
                            <a:pt x="912" y="787"/>
                            <a:pt x="939" y="696"/>
                            <a:pt x="949" y="613"/>
                          </a:cubicBezTo>
                          <a:cubicBezTo>
                            <a:pt x="959" y="530"/>
                            <a:pt x="960" y="416"/>
                            <a:pt x="949" y="343"/>
                          </a:cubicBezTo>
                          <a:cubicBezTo>
                            <a:pt x="938" y="270"/>
                            <a:pt x="914" y="215"/>
                            <a:pt x="883" y="175"/>
                          </a:cubicBezTo>
                          <a:cubicBezTo>
                            <a:pt x="852" y="135"/>
                            <a:pt x="807" y="115"/>
                            <a:pt x="763" y="103"/>
                          </a:cubicBezTo>
                          <a:cubicBezTo>
                            <a:pt x="719" y="91"/>
                            <a:pt x="665" y="90"/>
                            <a:pt x="619" y="103"/>
                          </a:cubicBezTo>
                          <a:cubicBezTo>
                            <a:pt x="573" y="116"/>
                            <a:pt x="525" y="139"/>
                            <a:pt x="487" y="181"/>
                          </a:cubicBezTo>
                          <a:cubicBezTo>
                            <a:pt x="449" y="223"/>
                            <a:pt x="412" y="301"/>
                            <a:pt x="391" y="355"/>
                          </a:cubicBezTo>
                          <a:cubicBezTo>
                            <a:pt x="370" y="409"/>
                            <a:pt x="359" y="437"/>
                            <a:pt x="361" y="505"/>
                          </a:cubicBezTo>
                          <a:cubicBezTo>
                            <a:pt x="363" y="573"/>
                            <a:pt x="399" y="691"/>
                            <a:pt x="403" y="763"/>
                          </a:cubicBezTo>
                          <a:cubicBezTo>
                            <a:pt x="407" y="835"/>
                            <a:pt x="395" y="906"/>
                            <a:pt x="385" y="937"/>
                          </a:cubicBezTo>
                          <a:cubicBezTo>
                            <a:pt x="375" y="968"/>
                            <a:pt x="356" y="957"/>
                            <a:pt x="343" y="949"/>
                          </a:cubicBezTo>
                          <a:cubicBezTo>
                            <a:pt x="330" y="941"/>
                            <a:pt x="316" y="933"/>
                            <a:pt x="307" y="889"/>
                          </a:cubicBezTo>
                          <a:cubicBezTo>
                            <a:pt x="298" y="845"/>
                            <a:pt x="294" y="755"/>
                            <a:pt x="289" y="685"/>
                          </a:cubicBezTo>
                          <a:cubicBezTo>
                            <a:pt x="284" y="615"/>
                            <a:pt x="273" y="523"/>
                            <a:pt x="277" y="469"/>
                          </a:cubicBezTo>
                          <a:cubicBezTo>
                            <a:pt x="281" y="415"/>
                            <a:pt x="297" y="398"/>
                            <a:pt x="307" y="367"/>
                          </a:cubicBezTo>
                          <a:close/>
                        </a:path>
                      </a:pathLst>
                    </a:custGeom>
                    <a:solidFill>
                      <a:srgbClr val="E7D6B7"/>
                    </a:soli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58" name="Freeform 11"/>
                    <p:cNvSpPr>
                      <a:spLocks/>
                    </p:cNvSpPr>
                    <p:nvPr/>
                  </p:nvSpPr>
                  <p:spPr bwMode="auto">
                    <a:xfrm>
                      <a:off x="1687" y="337"/>
                      <a:ext cx="865" cy="2065"/>
                    </a:xfrm>
                    <a:custGeom>
                      <a:avLst/>
                      <a:gdLst>
                        <a:gd name="T0" fmla="*/ 785 w 865"/>
                        <a:gd name="T1" fmla="*/ 520 h 2071"/>
                        <a:gd name="T2" fmla="*/ 797 w 865"/>
                        <a:gd name="T3" fmla="*/ 345 h 2071"/>
                        <a:gd name="T4" fmla="*/ 863 w 865"/>
                        <a:gd name="T5" fmla="*/ 201 h 2071"/>
                        <a:gd name="T6" fmla="*/ 809 w 865"/>
                        <a:gd name="T7" fmla="*/ 213 h 2071"/>
                        <a:gd name="T8" fmla="*/ 749 w 865"/>
                        <a:gd name="T9" fmla="*/ 213 h 2071"/>
                        <a:gd name="T10" fmla="*/ 683 w 865"/>
                        <a:gd name="T11" fmla="*/ 116 h 2071"/>
                        <a:gd name="T12" fmla="*/ 611 w 865"/>
                        <a:gd name="T13" fmla="*/ 32 h 2071"/>
                        <a:gd name="T14" fmla="*/ 509 w 865"/>
                        <a:gd name="T15" fmla="*/ 2 h 2071"/>
                        <a:gd name="T16" fmla="*/ 407 w 865"/>
                        <a:gd name="T17" fmla="*/ 20 h 2071"/>
                        <a:gd name="T18" fmla="*/ 281 w 865"/>
                        <a:gd name="T19" fmla="*/ 74 h 2071"/>
                        <a:gd name="T20" fmla="*/ 173 w 865"/>
                        <a:gd name="T21" fmla="*/ 201 h 2071"/>
                        <a:gd name="T22" fmla="*/ 119 w 865"/>
                        <a:gd name="T23" fmla="*/ 399 h 2071"/>
                        <a:gd name="T24" fmla="*/ 131 w 865"/>
                        <a:gd name="T25" fmla="*/ 580 h 2071"/>
                        <a:gd name="T26" fmla="*/ 173 w 865"/>
                        <a:gd name="T27" fmla="*/ 772 h 2071"/>
                        <a:gd name="T28" fmla="*/ 197 w 865"/>
                        <a:gd name="T29" fmla="*/ 869 h 2071"/>
                        <a:gd name="T30" fmla="*/ 167 w 865"/>
                        <a:gd name="T31" fmla="*/ 971 h 2071"/>
                        <a:gd name="T32" fmla="*/ 65 w 865"/>
                        <a:gd name="T33" fmla="*/ 1109 h 2071"/>
                        <a:gd name="T34" fmla="*/ 17 w 865"/>
                        <a:gd name="T35" fmla="*/ 1278 h 2071"/>
                        <a:gd name="T36" fmla="*/ 5 w 865"/>
                        <a:gd name="T37" fmla="*/ 1530 h 2071"/>
                        <a:gd name="T38" fmla="*/ 47 w 865"/>
                        <a:gd name="T39" fmla="*/ 1723 h 2071"/>
                        <a:gd name="T40" fmla="*/ 131 w 865"/>
                        <a:gd name="T41" fmla="*/ 1873 h 2071"/>
                        <a:gd name="T42" fmla="*/ 299 w 865"/>
                        <a:gd name="T43" fmla="*/ 1958 h 2071"/>
                        <a:gd name="T44" fmla="*/ 425 w 865"/>
                        <a:gd name="T45" fmla="*/ 1952 h 2071"/>
                        <a:gd name="T46" fmla="*/ 467 w 865"/>
                        <a:gd name="T47" fmla="*/ 1964 h 2071"/>
                        <a:gd name="T48" fmla="*/ 497 w 865"/>
                        <a:gd name="T49" fmla="*/ 2036 h 2071"/>
                        <a:gd name="T50" fmla="*/ 497 w 865"/>
                        <a:gd name="T51" fmla="*/ 1934 h 2071"/>
                        <a:gd name="T52" fmla="*/ 557 w 865"/>
                        <a:gd name="T53" fmla="*/ 1753 h 2071"/>
                        <a:gd name="T54" fmla="*/ 617 w 865"/>
                        <a:gd name="T55" fmla="*/ 1633 h 2071"/>
                        <a:gd name="T56" fmla="*/ 581 w 865"/>
                        <a:gd name="T57" fmla="*/ 1675 h 2071"/>
                        <a:gd name="T58" fmla="*/ 515 w 865"/>
                        <a:gd name="T59" fmla="*/ 1795 h 2071"/>
                        <a:gd name="T60" fmla="*/ 407 w 865"/>
                        <a:gd name="T61" fmla="*/ 1878 h 2071"/>
                        <a:gd name="T62" fmla="*/ 269 w 865"/>
                        <a:gd name="T63" fmla="*/ 1873 h 2071"/>
                        <a:gd name="T64" fmla="*/ 179 w 865"/>
                        <a:gd name="T65" fmla="*/ 1789 h 2071"/>
                        <a:gd name="T66" fmla="*/ 113 w 865"/>
                        <a:gd name="T67" fmla="*/ 1615 h 2071"/>
                        <a:gd name="T68" fmla="*/ 107 w 865"/>
                        <a:gd name="T69" fmla="*/ 1374 h 2071"/>
                        <a:gd name="T70" fmla="*/ 137 w 865"/>
                        <a:gd name="T71" fmla="*/ 1175 h 2071"/>
                        <a:gd name="T72" fmla="*/ 203 w 865"/>
                        <a:gd name="T73" fmla="*/ 1055 h 2071"/>
                        <a:gd name="T74" fmla="*/ 323 w 865"/>
                        <a:gd name="T75" fmla="*/ 1007 h 2071"/>
                        <a:gd name="T76" fmla="*/ 509 w 865"/>
                        <a:gd name="T77" fmla="*/ 1061 h 2071"/>
                        <a:gd name="T78" fmla="*/ 611 w 865"/>
                        <a:gd name="T79" fmla="*/ 1109 h 2071"/>
                        <a:gd name="T80" fmla="*/ 665 w 865"/>
                        <a:gd name="T81" fmla="*/ 1085 h 2071"/>
                        <a:gd name="T82" fmla="*/ 659 w 865"/>
                        <a:gd name="T83" fmla="*/ 1031 h 2071"/>
                        <a:gd name="T84" fmla="*/ 611 w 865"/>
                        <a:gd name="T85" fmla="*/ 989 h 2071"/>
                        <a:gd name="T86" fmla="*/ 497 w 865"/>
                        <a:gd name="T87" fmla="*/ 965 h 2071"/>
                        <a:gd name="T88" fmla="*/ 323 w 865"/>
                        <a:gd name="T89" fmla="*/ 881 h 2071"/>
                        <a:gd name="T90" fmla="*/ 233 w 865"/>
                        <a:gd name="T91" fmla="*/ 670 h 2071"/>
                        <a:gd name="T92" fmla="*/ 209 w 865"/>
                        <a:gd name="T93" fmla="*/ 411 h 2071"/>
                        <a:gd name="T94" fmla="*/ 317 w 865"/>
                        <a:gd name="T95" fmla="*/ 170 h 2071"/>
                        <a:gd name="T96" fmla="*/ 485 w 865"/>
                        <a:gd name="T97" fmla="*/ 110 h 2071"/>
                        <a:gd name="T98" fmla="*/ 617 w 865"/>
                        <a:gd name="T99" fmla="*/ 164 h 2071"/>
                        <a:gd name="T100" fmla="*/ 707 w 865"/>
                        <a:gd name="T101" fmla="*/ 285 h 2071"/>
                        <a:gd name="T102" fmla="*/ 737 w 865"/>
                        <a:gd name="T103" fmla="*/ 423 h 2071"/>
                        <a:gd name="T104" fmla="*/ 773 w 865"/>
                        <a:gd name="T105" fmla="*/ 592 h 2071"/>
                        <a:gd name="T106" fmla="*/ 809 w 865"/>
                        <a:gd name="T107" fmla="*/ 574 h 2071"/>
                        <a:gd name="T108" fmla="*/ 785 w 865"/>
                        <a:gd name="T109" fmla="*/ 520 h 207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865" h="2071">
                          <a:moveTo>
                            <a:pt x="785" y="530"/>
                          </a:moveTo>
                          <a:cubicBezTo>
                            <a:pt x="783" y="491"/>
                            <a:pt x="784" y="404"/>
                            <a:pt x="797" y="350"/>
                          </a:cubicBezTo>
                          <a:cubicBezTo>
                            <a:pt x="810" y="296"/>
                            <a:pt x="861" y="228"/>
                            <a:pt x="863" y="206"/>
                          </a:cubicBezTo>
                          <a:cubicBezTo>
                            <a:pt x="865" y="184"/>
                            <a:pt x="828" y="216"/>
                            <a:pt x="809" y="218"/>
                          </a:cubicBezTo>
                          <a:cubicBezTo>
                            <a:pt x="790" y="220"/>
                            <a:pt x="770" y="235"/>
                            <a:pt x="749" y="218"/>
                          </a:cubicBezTo>
                          <a:cubicBezTo>
                            <a:pt x="728" y="201"/>
                            <a:pt x="706" y="147"/>
                            <a:pt x="683" y="116"/>
                          </a:cubicBezTo>
                          <a:cubicBezTo>
                            <a:pt x="660" y="85"/>
                            <a:pt x="640" y="51"/>
                            <a:pt x="611" y="32"/>
                          </a:cubicBezTo>
                          <a:cubicBezTo>
                            <a:pt x="582" y="13"/>
                            <a:pt x="543" y="4"/>
                            <a:pt x="509" y="2"/>
                          </a:cubicBezTo>
                          <a:cubicBezTo>
                            <a:pt x="475" y="0"/>
                            <a:pt x="445" y="8"/>
                            <a:pt x="407" y="20"/>
                          </a:cubicBezTo>
                          <a:cubicBezTo>
                            <a:pt x="369" y="32"/>
                            <a:pt x="320" y="43"/>
                            <a:pt x="281" y="74"/>
                          </a:cubicBezTo>
                          <a:cubicBezTo>
                            <a:pt x="242" y="105"/>
                            <a:pt x="200" y="151"/>
                            <a:pt x="173" y="206"/>
                          </a:cubicBezTo>
                          <a:cubicBezTo>
                            <a:pt x="146" y="261"/>
                            <a:pt x="126" y="340"/>
                            <a:pt x="119" y="404"/>
                          </a:cubicBezTo>
                          <a:cubicBezTo>
                            <a:pt x="112" y="468"/>
                            <a:pt x="122" y="527"/>
                            <a:pt x="131" y="590"/>
                          </a:cubicBezTo>
                          <a:cubicBezTo>
                            <a:pt x="140" y="653"/>
                            <a:pt x="162" y="733"/>
                            <a:pt x="173" y="782"/>
                          </a:cubicBezTo>
                          <a:cubicBezTo>
                            <a:pt x="184" y="831"/>
                            <a:pt x="198" y="850"/>
                            <a:pt x="197" y="884"/>
                          </a:cubicBezTo>
                          <a:cubicBezTo>
                            <a:pt x="196" y="918"/>
                            <a:pt x="189" y="946"/>
                            <a:pt x="167" y="986"/>
                          </a:cubicBezTo>
                          <a:cubicBezTo>
                            <a:pt x="145" y="1026"/>
                            <a:pt x="90" y="1072"/>
                            <a:pt x="65" y="1124"/>
                          </a:cubicBezTo>
                          <a:cubicBezTo>
                            <a:pt x="40" y="1176"/>
                            <a:pt x="27" y="1227"/>
                            <a:pt x="17" y="1298"/>
                          </a:cubicBezTo>
                          <a:cubicBezTo>
                            <a:pt x="7" y="1369"/>
                            <a:pt x="0" y="1475"/>
                            <a:pt x="5" y="1550"/>
                          </a:cubicBezTo>
                          <a:cubicBezTo>
                            <a:pt x="10" y="1625"/>
                            <a:pt x="26" y="1690"/>
                            <a:pt x="47" y="1748"/>
                          </a:cubicBezTo>
                          <a:cubicBezTo>
                            <a:pt x="68" y="1806"/>
                            <a:pt x="89" y="1858"/>
                            <a:pt x="131" y="1898"/>
                          </a:cubicBezTo>
                          <a:cubicBezTo>
                            <a:pt x="173" y="1938"/>
                            <a:pt x="250" y="1974"/>
                            <a:pt x="299" y="1988"/>
                          </a:cubicBezTo>
                          <a:cubicBezTo>
                            <a:pt x="348" y="2002"/>
                            <a:pt x="397" y="1981"/>
                            <a:pt x="425" y="1982"/>
                          </a:cubicBezTo>
                          <a:cubicBezTo>
                            <a:pt x="453" y="1983"/>
                            <a:pt x="455" y="1980"/>
                            <a:pt x="467" y="1994"/>
                          </a:cubicBezTo>
                          <a:cubicBezTo>
                            <a:pt x="479" y="2008"/>
                            <a:pt x="492" y="2071"/>
                            <a:pt x="497" y="2066"/>
                          </a:cubicBezTo>
                          <a:cubicBezTo>
                            <a:pt x="502" y="2061"/>
                            <a:pt x="487" y="2012"/>
                            <a:pt x="497" y="1964"/>
                          </a:cubicBezTo>
                          <a:cubicBezTo>
                            <a:pt x="507" y="1916"/>
                            <a:pt x="537" y="1829"/>
                            <a:pt x="557" y="1778"/>
                          </a:cubicBezTo>
                          <a:cubicBezTo>
                            <a:pt x="577" y="1727"/>
                            <a:pt x="613" y="1671"/>
                            <a:pt x="617" y="1658"/>
                          </a:cubicBezTo>
                          <a:cubicBezTo>
                            <a:pt x="621" y="1645"/>
                            <a:pt x="598" y="1673"/>
                            <a:pt x="581" y="1700"/>
                          </a:cubicBezTo>
                          <a:cubicBezTo>
                            <a:pt x="564" y="1727"/>
                            <a:pt x="544" y="1786"/>
                            <a:pt x="515" y="1820"/>
                          </a:cubicBezTo>
                          <a:cubicBezTo>
                            <a:pt x="486" y="1854"/>
                            <a:pt x="448" y="1891"/>
                            <a:pt x="407" y="1904"/>
                          </a:cubicBezTo>
                          <a:cubicBezTo>
                            <a:pt x="366" y="1917"/>
                            <a:pt x="307" y="1913"/>
                            <a:pt x="269" y="1898"/>
                          </a:cubicBezTo>
                          <a:cubicBezTo>
                            <a:pt x="231" y="1883"/>
                            <a:pt x="205" y="1857"/>
                            <a:pt x="179" y="1814"/>
                          </a:cubicBezTo>
                          <a:cubicBezTo>
                            <a:pt x="153" y="1771"/>
                            <a:pt x="125" y="1710"/>
                            <a:pt x="113" y="1640"/>
                          </a:cubicBezTo>
                          <a:cubicBezTo>
                            <a:pt x="101" y="1570"/>
                            <a:pt x="103" y="1469"/>
                            <a:pt x="107" y="1394"/>
                          </a:cubicBezTo>
                          <a:cubicBezTo>
                            <a:pt x="111" y="1319"/>
                            <a:pt x="121" y="1244"/>
                            <a:pt x="137" y="1190"/>
                          </a:cubicBezTo>
                          <a:cubicBezTo>
                            <a:pt x="153" y="1136"/>
                            <a:pt x="172" y="1098"/>
                            <a:pt x="203" y="1070"/>
                          </a:cubicBezTo>
                          <a:cubicBezTo>
                            <a:pt x="234" y="1042"/>
                            <a:pt x="272" y="1021"/>
                            <a:pt x="323" y="1022"/>
                          </a:cubicBezTo>
                          <a:cubicBezTo>
                            <a:pt x="374" y="1023"/>
                            <a:pt x="461" y="1059"/>
                            <a:pt x="509" y="1076"/>
                          </a:cubicBezTo>
                          <a:cubicBezTo>
                            <a:pt x="557" y="1093"/>
                            <a:pt x="585" y="1120"/>
                            <a:pt x="611" y="1124"/>
                          </a:cubicBezTo>
                          <a:cubicBezTo>
                            <a:pt x="637" y="1128"/>
                            <a:pt x="657" y="1113"/>
                            <a:pt x="665" y="1100"/>
                          </a:cubicBezTo>
                          <a:cubicBezTo>
                            <a:pt x="673" y="1087"/>
                            <a:pt x="668" y="1062"/>
                            <a:pt x="659" y="1046"/>
                          </a:cubicBezTo>
                          <a:cubicBezTo>
                            <a:pt x="650" y="1030"/>
                            <a:pt x="638" y="1015"/>
                            <a:pt x="611" y="1004"/>
                          </a:cubicBezTo>
                          <a:cubicBezTo>
                            <a:pt x="584" y="993"/>
                            <a:pt x="545" y="998"/>
                            <a:pt x="497" y="980"/>
                          </a:cubicBezTo>
                          <a:cubicBezTo>
                            <a:pt x="449" y="962"/>
                            <a:pt x="367" y="946"/>
                            <a:pt x="323" y="896"/>
                          </a:cubicBezTo>
                          <a:cubicBezTo>
                            <a:pt x="279" y="846"/>
                            <a:pt x="252" y="760"/>
                            <a:pt x="233" y="680"/>
                          </a:cubicBezTo>
                          <a:cubicBezTo>
                            <a:pt x="214" y="600"/>
                            <a:pt x="195" y="501"/>
                            <a:pt x="209" y="416"/>
                          </a:cubicBezTo>
                          <a:cubicBezTo>
                            <a:pt x="223" y="331"/>
                            <a:pt x="271" y="221"/>
                            <a:pt x="317" y="170"/>
                          </a:cubicBezTo>
                          <a:cubicBezTo>
                            <a:pt x="363" y="119"/>
                            <a:pt x="435" y="111"/>
                            <a:pt x="485" y="110"/>
                          </a:cubicBezTo>
                          <a:cubicBezTo>
                            <a:pt x="535" y="109"/>
                            <a:pt x="580" y="134"/>
                            <a:pt x="617" y="164"/>
                          </a:cubicBezTo>
                          <a:cubicBezTo>
                            <a:pt x="654" y="194"/>
                            <a:pt x="687" y="246"/>
                            <a:pt x="707" y="290"/>
                          </a:cubicBezTo>
                          <a:cubicBezTo>
                            <a:pt x="727" y="334"/>
                            <a:pt x="726" y="376"/>
                            <a:pt x="737" y="428"/>
                          </a:cubicBezTo>
                          <a:cubicBezTo>
                            <a:pt x="748" y="480"/>
                            <a:pt x="761" y="576"/>
                            <a:pt x="773" y="602"/>
                          </a:cubicBezTo>
                          <a:cubicBezTo>
                            <a:pt x="785" y="628"/>
                            <a:pt x="807" y="597"/>
                            <a:pt x="809" y="584"/>
                          </a:cubicBezTo>
                          <a:cubicBezTo>
                            <a:pt x="811" y="571"/>
                            <a:pt x="787" y="569"/>
                            <a:pt x="785" y="530"/>
                          </a:cubicBezTo>
                          <a:close/>
                        </a:path>
                      </a:pathLst>
                    </a:custGeom>
                    <a:solidFill>
                      <a:srgbClr val="E7D6B7"/>
                    </a:soli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grpSp>
              <p:sp>
                <p:nvSpPr>
                  <p:cNvPr id="51" name="Oval 12"/>
                  <p:cNvSpPr>
                    <a:spLocks noChangeArrowheads="1"/>
                  </p:cNvSpPr>
                  <p:nvPr/>
                </p:nvSpPr>
                <p:spPr bwMode="auto">
                  <a:xfrm>
                    <a:off x="2387" y="1385"/>
                    <a:ext cx="175" cy="247"/>
                  </a:xfrm>
                  <a:prstGeom prst="ellipse">
                    <a:avLst/>
                  </a:prstGeom>
                  <a:solidFill>
                    <a:srgbClr val="E7D6B7"/>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sz="1800">
                      <a:solidFill>
                        <a:srgbClr val="2F1311"/>
                      </a:solidFill>
                      <a:latin typeface="Verdana" charset="0"/>
                    </a:endParaRPr>
                  </a:p>
                </p:txBody>
              </p:sp>
              <p:sp>
                <p:nvSpPr>
                  <p:cNvPr id="52" name="Freeform 13"/>
                  <p:cNvSpPr>
                    <a:spLocks/>
                  </p:cNvSpPr>
                  <p:nvPr/>
                </p:nvSpPr>
                <p:spPr bwMode="auto">
                  <a:xfrm>
                    <a:off x="2668" y="701"/>
                    <a:ext cx="262" cy="524"/>
                  </a:xfrm>
                  <a:custGeom>
                    <a:avLst/>
                    <a:gdLst>
                      <a:gd name="T0" fmla="*/ 3 w 266"/>
                      <a:gd name="T1" fmla="*/ 498 h 521"/>
                      <a:gd name="T2" fmla="*/ 27 w 266"/>
                      <a:gd name="T3" fmla="*/ 283 h 521"/>
                      <a:gd name="T4" fmla="*/ 101 w 266"/>
                      <a:gd name="T5" fmla="*/ 45 h 521"/>
                      <a:gd name="T6" fmla="*/ 168 w 266"/>
                      <a:gd name="T7" fmla="*/ 3 h 521"/>
                      <a:gd name="T8" fmla="*/ 220 w 266"/>
                      <a:gd name="T9" fmla="*/ 39 h 521"/>
                      <a:gd name="T10" fmla="*/ 241 w 266"/>
                      <a:gd name="T11" fmla="*/ 134 h 521"/>
                      <a:gd name="T12" fmla="*/ 192 w 266"/>
                      <a:gd name="T13" fmla="*/ 283 h 521"/>
                      <a:gd name="T14" fmla="*/ 97 w 266"/>
                      <a:gd name="T15" fmla="*/ 492 h 521"/>
                      <a:gd name="T16" fmla="*/ 40 w 266"/>
                      <a:gd name="T17" fmla="*/ 516 h 521"/>
                      <a:gd name="T18" fmla="*/ 3 w 266"/>
                      <a:gd name="T19" fmla="*/ 498 h 5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66" h="521">
                        <a:moveTo>
                          <a:pt x="3" y="483"/>
                        </a:moveTo>
                        <a:cubicBezTo>
                          <a:pt x="0" y="445"/>
                          <a:pt x="9" y="346"/>
                          <a:pt x="27" y="273"/>
                        </a:cubicBezTo>
                        <a:cubicBezTo>
                          <a:pt x="45" y="200"/>
                          <a:pt x="85" y="90"/>
                          <a:pt x="111" y="45"/>
                        </a:cubicBezTo>
                        <a:cubicBezTo>
                          <a:pt x="137" y="0"/>
                          <a:pt x="162" y="4"/>
                          <a:pt x="183" y="3"/>
                        </a:cubicBezTo>
                        <a:cubicBezTo>
                          <a:pt x="204" y="2"/>
                          <a:pt x="224" y="18"/>
                          <a:pt x="237" y="39"/>
                        </a:cubicBezTo>
                        <a:cubicBezTo>
                          <a:pt x="250" y="60"/>
                          <a:pt x="266" y="90"/>
                          <a:pt x="261" y="129"/>
                        </a:cubicBezTo>
                        <a:cubicBezTo>
                          <a:pt x="256" y="168"/>
                          <a:pt x="233" y="215"/>
                          <a:pt x="207" y="273"/>
                        </a:cubicBezTo>
                        <a:cubicBezTo>
                          <a:pt x="181" y="331"/>
                          <a:pt x="132" y="439"/>
                          <a:pt x="105" y="477"/>
                        </a:cubicBezTo>
                        <a:cubicBezTo>
                          <a:pt x="78" y="515"/>
                          <a:pt x="61" y="501"/>
                          <a:pt x="45" y="501"/>
                        </a:cubicBezTo>
                        <a:cubicBezTo>
                          <a:pt x="29" y="501"/>
                          <a:pt x="6" y="521"/>
                          <a:pt x="3" y="483"/>
                        </a:cubicBezTo>
                        <a:close/>
                      </a:path>
                    </a:pathLst>
                  </a:custGeom>
                  <a:solidFill>
                    <a:srgbClr val="E7D6B7"/>
                  </a:soli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53" name="Freeform 14"/>
                  <p:cNvSpPr>
                    <a:spLocks/>
                  </p:cNvSpPr>
                  <p:nvPr/>
                </p:nvSpPr>
                <p:spPr bwMode="auto">
                  <a:xfrm>
                    <a:off x="2736" y="1603"/>
                    <a:ext cx="398" cy="349"/>
                  </a:xfrm>
                  <a:custGeom>
                    <a:avLst/>
                    <a:gdLst>
                      <a:gd name="T0" fmla="*/ 110 w 392"/>
                      <a:gd name="T1" fmla="*/ 229 h 340"/>
                      <a:gd name="T2" fmla="*/ 16 w 392"/>
                      <a:gd name="T3" fmla="*/ 98 h 340"/>
                      <a:gd name="T4" fmla="*/ 4 w 392"/>
                      <a:gd name="T5" fmla="*/ 50 h 340"/>
                      <a:gd name="T6" fmla="*/ 28 w 392"/>
                      <a:gd name="T7" fmla="*/ 3 h 340"/>
                      <a:gd name="T8" fmla="*/ 140 w 392"/>
                      <a:gd name="T9" fmla="*/ 32 h 340"/>
                      <a:gd name="T10" fmla="*/ 270 w 392"/>
                      <a:gd name="T11" fmla="*/ 85 h 340"/>
                      <a:gd name="T12" fmla="*/ 394 w 392"/>
                      <a:gd name="T13" fmla="*/ 181 h 340"/>
                      <a:gd name="T14" fmla="*/ 418 w 392"/>
                      <a:gd name="T15" fmla="*/ 311 h 340"/>
                      <a:gd name="T16" fmla="*/ 366 w 392"/>
                      <a:gd name="T17" fmla="*/ 380 h 340"/>
                      <a:gd name="T18" fmla="*/ 264 w 392"/>
                      <a:gd name="T19" fmla="*/ 359 h 340"/>
                      <a:gd name="T20" fmla="*/ 110 w 392"/>
                      <a:gd name="T21" fmla="*/ 229 h 34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92" h="340">
                        <a:moveTo>
                          <a:pt x="100" y="201"/>
                        </a:moveTo>
                        <a:cubicBezTo>
                          <a:pt x="62" y="163"/>
                          <a:pt x="32" y="113"/>
                          <a:pt x="16" y="87"/>
                        </a:cubicBezTo>
                        <a:cubicBezTo>
                          <a:pt x="0" y="61"/>
                          <a:pt x="2" y="59"/>
                          <a:pt x="4" y="45"/>
                        </a:cubicBezTo>
                        <a:cubicBezTo>
                          <a:pt x="6" y="31"/>
                          <a:pt x="7" y="6"/>
                          <a:pt x="28" y="3"/>
                        </a:cubicBezTo>
                        <a:cubicBezTo>
                          <a:pt x="49" y="0"/>
                          <a:pt x="93" y="15"/>
                          <a:pt x="130" y="27"/>
                        </a:cubicBezTo>
                        <a:cubicBezTo>
                          <a:pt x="167" y="39"/>
                          <a:pt x="211" y="53"/>
                          <a:pt x="250" y="75"/>
                        </a:cubicBezTo>
                        <a:cubicBezTo>
                          <a:pt x="289" y="97"/>
                          <a:pt x="341" y="126"/>
                          <a:pt x="364" y="159"/>
                        </a:cubicBezTo>
                        <a:cubicBezTo>
                          <a:pt x="387" y="192"/>
                          <a:pt x="392" y="244"/>
                          <a:pt x="388" y="273"/>
                        </a:cubicBezTo>
                        <a:cubicBezTo>
                          <a:pt x="384" y="302"/>
                          <a:pt x="364" y="326"/>
                          <a:pt x="340" y="333"/>
                        </a:cubicBezTo>
                        <a:cubicBezTo>
                          <a:pt x="316" y="340"/>
                          <a:pt x="282" y="336"/>
                          <a:pt x="244" y="315"/>
                        </a:cubicBezTo>
                        <a:cubicBezTo>
                          <a:pt x="206" y="294"/>
                          <a:pt x="138" y="239"/>
                          <a:pt x="100" y="201"/>
                        </a:cubicBezTo>
                        <a:close/>
                      </a:path>
                    </a:pathLst>
                  </a:custGeom>
                  <a:solidFill>
                    <a:srgbClr val="E7D6B7"/>
                  </a:soli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54" name="Freeform 15"/>
                  <p:cNvSpPr>
                    <a:spLocks/>
                  </p:cNvSpPr>
                  <p:nvPr/>
                </p:nvSpPr>
                <p:spPr bwMode="auto">
                  <a:xfrm>
                    <a:off x="2445" y="1937"/>
                    <a:ext cx="146" cy="567"/>
                  </a:xfrm>
                  <a:custGeom>
                    <a:avLst/>
                    <a:gdLst>
                      <a:gd name="T0" fmla="*/ 15 w 151"/>
                      <a:gd name="T1" fmla="*/ 180 h 558"/>
                      <a:gd name="T2" fmla="*/ 37 w 151"/>
                      <a:gd name="T3" fmla="*/ 44 h 558"/>
                      <a:gd name="T4" fmla="*/ 56 w 151"/>
                      <a:gd name="T5" fmla="*/ 3 h 558"/>
                      <a:gd name="T6" fmla="*/ 92 w 151"/>
                      <a:gd name="T7" fmla="*/ 27 h 558"/>
                      <a:gd name="T8" fmla="*/ 117 w 151"/>
                      <a:gd name="T9" fmla="*/ 180 h 558"/>
                      <a:gd name="T10" fmla="*/ 122 w 151"/>
                      <a:gd name="T11" fmla="*/ 458 h 558"/>
                      <a:gd name="T12" fmla="*/ 81 w 151"/>
                      <a:gd name="T13" fmla="*/ 588 h 558"/>
                      <a:gd name="T14" fmla="*/ 19 w 151"/>
                      <a:gd name="T15" fmla="*/ 556 h 558"/>
                      <a:gd name="T16" fmla="*/ 0 w 151"/>
                      <a:gd name="T17" fmla="*/ 340 h 558"/>
                      <a:gd name="T18" fmla="*/ 15 w 151"/>
                      <a:gd name="T19" fmla="*/ 180 h 55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51" h="558">
                        <a:moveTo>
                          <a:pt x="18" y="165"/>
                        </a:moveTo>
                        <a:cubicBezTo>
                          <a:pt x="25" y="119"/>
                          <a:pt x="34" y="66"/>
                          <a:pt x="42" y="39"/>
                        </a:cubicBezTo>
                        <a:cubicBezTo>
                          <a:pt x="50" y="12"/>
                          <a:pt x="55" y="5"/>
                          <a:pt x="66" y="3"/>
                        </a:cubicBezTo>
                        <a:cubicBezTo>
                          <a:pt x="77" y="1"/>
                          <a:pt x="96" y="0"/>
                          <a:pt x="108" y="27"/>
                        </a:cubicBezTo>
                        <a:cubicBezTo>
                          <a:pt x="120" y="54"/>
                          <a:pt x="132" y="99"/>
                          <a:pt x="138" y="165"/>
                        </a:cubicBezTo>
                        <a:cubicBezTo>
                          <a:pt x="144" y="231"/>
                          <a:pt x="151" y="360"/>
                          <a:pt x="144" y="423"/>
                        </a:cubicBezTo>
                        <a:cubicBezTo>
                          <a:pt x="137" y="486"/>
                          <a:pt x="116" y="528"/>
                          <a:pt x="96" y="543"/>
                        </a:cubicBezTo>
                        <a:cubicBezTo>
                          <a:pt x="76" y="558"/>
                          <a:pt x="40" y="551"/>
                          <a:pt x="24" y="513"/>
                        </a:cubicBezTo>
                        <a:cubicBezTo>
                          <a:pt x="8" y="475"/>
                          <a:pt x="0" y="372"/>
                          <a:pt x="0" y="315"/>
                        </a:cubicBezTo>
                        <a:cubicBezTo>
                          <a:pt x="0" y="258"/>
                          <a:pt x="11" y="211"/>
                          <a:pt x="18" y="165"/>
                        </a:cubicBezTo>
                        <a:close/>
                      </a:path>
                    </a:pathLst>
                  </a:custGeom>
                  <a:solidFill>
                    <a:srgbClr val="E7D6B7"/>
                  </a:soli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55" name="Freeform 16"/>
                  <p:cNvSpPr>
                    <a:spLocks/>
                  </p:cNvSpPr>
                  <p:nvPr/>
                </p:nvSpPr>
                <p:spPr bwMode="auto">
                  <a:xfrm>
                    <a:off x="1901" y="1603"/>
                    <a:ext cx="389" cy="247"/>
                  </a:xfrm>
                  <a:custGeom>
                    <a:avLst/>
                    <a:gdLst>
                      <a:gd name="T0" fmla="*/ 170 w 392"/>
                      <a:gd name="T1" fmla="*/ 56 h 253"/>
                      <a:gd name="T2" fmla="*/ 297 w 392"/>
                      <a:gd name="T3" fmla="*/ 19 h 253"/>
                      <a:gd name="T4" fmla="*/ 352 w 392"/>
                      <a:gd name="T5" fmla="*/ 7 h 253"/>
                      <a:gd name="T6" fmla="*/ 370 w 392"/>
                      <a:gd name="T7" fmla="*/ 56 h 253"/>
                      <a:gd name="T8" fmla="*/ 315 w 392"/>
                      <a:gd name="T9" fmla="*/ 118 h 253"/>
                      <a:gd name="T10" fmla="*/ 188 w 392"/>
                      <a:gd name="T11" fmla="*/ 198 h 253"/>
                      <a:gd name="T12" fmla="*/ 37 w 392"/>
                      <a:gd name="T13" fmla="*/ 219 h 253"/>
                      <a:gd name="T14" fmla="*/ 1 w 392"/>
                      <a:gd name="T15" fmla="*/ 167 h 253"/>
                      <a:gd name="T16" fmla="*/ 43 w 392"/>
                      <a:gd name="T17" fmla="*/ 101 h 253"/>
                      <a:gd name="T18" fmla="*/ 170 w 392"/>
                      <a:gd name="T19" fmla="*/ 56 h 25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92" h="253">
                        <a:moveTo>
                          <a:pt x="175" y="61"/>
                        </a:moveTo>
                        <a:cubicBezTo>
                          <a:pt x="219" y="45"/>
                          <a:pt x="275" y="28"/>
                          <a:pt x="307" y="19"/>
                        </a:cubicBezTo>
                        <a:cubicBezTo>
                          <a:pt x="339" y="10"/>
                          <a:pt x="354" y="0"/>
                          <a:pt x="367" y="7"/>
                        </a:cubicBezTo>
                        <a:cubicBezTo>
                          <a:pt x="380" y="14"/>
                          <a:pt x="392" y="40"/>
                          <a:pt x="385" y="61"/>
                        </a:cubicBezTo>
                        <a:cubicBezTo>
                          <a:pt x="378" y="82"/>
                          <a:pt x="357" y="106"/>
                          <a:pt x="325" y="133"/>
                        </a:cubicBezTo>
                        <a:cubicBezTo>
                          <a:pt x="293" y="160"/>
                          <a:pt x="241" y="204"/>
                          <a:pt x="193" y="223"/>
                        </a:cubicBezTo>
                        <a:cubicBezTo>
                          <a:pt x="145" y="242"/>
                          <a:pt x="69" y="253"/>
                          <a:pt x="37" y="247"/>
                        </a:cubicBezTo>
                        <a:cubicBezTo>
                          <a:pt x="5" y="241"/>
                          <a:pt x="0" y="209"/>
                          <a:pt x="1" y="187"/>
                        </a:cubicBezTo>
                        <a:cubicBezTo>
                          <a:pt x="2" y="165"/>
                          <a:pt x="15" y="136"/>
                          <a:pt x="43" y="115"/>
                        </a:cubicBezTo>
                        <a:cubicBezTo>
                          <a:pt x="71" y="94"/>
                          <a:pt x="131" y="77"/>
                          <a:pt x="175" y="61"/>
                        </a:cubicBezTo>
                        <a:close/>
                      </a:path>
                    </a:pathLst>
                  </a:custGeom>
                  <a:solidFill>
                    <a:srgbClr val="E7D6B7"/>
                  </a:soli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56" name="Freeform 17"/>
                  <p:cNvSpPr>
                    <a:spLocks/>
                  </p:cNvSpPr>
                  <p:nvPr/>
                </p:nvSpPr>
                <p:spPr bwMode="auto">
                  <a:xfrm>
                    <a:off x="2085" y="890"/>
                    <a:ext cx="233" cy="378"/>
                  </a:xfrm>
                  <a:custGeom>
                    <a:avLst/>
                    <a:gdLst>
                      <a:gd name="T0" fmla="*/ 69 w 238"/>
                      <a:gd name="T1" fmla="*/ 244 h 386"/>
                      <a:gd name="T2" fmla="*/ 23 w 238"/>
                      <a:gd name="T3" fmla="*/ 172 h 386"/>
                      <a:gd name="T4" fmla="*/ 0 w 238"/>
                      <a:gd name="T5" fmla="*/ 86 h 386"/>
                      <a:gd name="T6" fmla="*/ 23 w 238"/>
                      <a:gd name="T7" fmla="*/ 12 h 386"/>
                      <a:gd name="T8" fmla="*/ 109 w 238"/>
                      <a:gd name="T9" fmla="*/ 24 h 386"/>
                      <a:gd name="T10" fmla="*/ 161 w 238"/>
                      <a:gd name="T11" fmla="*/ 118 h 386"/>
                      <a:gd name="T12" fmla="*/ 210 w 238"/>
                      <a:gd name="T13" fmla="*/ 276 h 386"/>
                      <a:gd name="T14" fmla="*/ 184 w 238"/>
                      <a:gd name="T15" fmla="*/ 340 h 386"/>
                      <a:gd name="T16" fmla="*/ 152 w 238"/>
                      <a:gd name="T17" fmla="*/ 319 h 386"/>
                      <a:gd name="T18" fmla="*/ 69 w 238"/>
                      <a:gd name="T19" fmla="*/ 244 h 38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38" h="386">
                        <a:moveTo>
                          <a:pt x="78" y="270"/>
                        </a:moveTo>
                        <a:cubicBezTo>
                          <a:pt x="54" y="243"/>
                          <a:pt x="37" y="221"/>
                          <a:pt x="24" y="192"/>
                        </a:cubicBezTo>
                        <a:cubicBezTo>
                          <a:pt x="11" y="163"/>
                          <a:pt x="0" y="126"/>
                          <a:pt x="0" y="96"/>
                        </a:cubicBezTo>
                        <a:cubicBezTo>
                          <a:pt x="0" y="66"/>
                          <a:pt x="4" y="24"/>
                          <a:pt x="24" y="12"/>
                        </a:cubicBezTo>
                        <a:cubicBezTo>
                          <a:pt x="44" y="0"/>
                          <a:pt x="94" y="4"/>
                          <a:pt x="120" y="24"/>
                        </a:cubicBezTo>
                        <a:cubicBezTo>
                          <a:pt x="146" y="44"/>
                          <a:pt x="161" y="85"/>
                          <a:pt x="180" y="132"/>
                        </a:cubicBezTo>
                        <a:cubicBezTo>
                          <a:pt x="199" y="179"/>
                          <a:pt x="230" y="265"/>
                          <a:pt x="234" y="306"/>
                        </a:cubicBezTo>
                        <a:cubicBezTo>
                          <a:pt x="238" y="347"/>
                          <a:pt x="215" y="370"/>
                          <a:pt x="204" y="378"/>
                        </a:cubicBezTo>
                        <a:cubicBezTo>
                          <a:pt x="193" y="386"/>
                          <a:pt x="190" y="372"/>
                          <a:pt x="168" y="354"/>
                        </a:cubicBezTo>
                        <a:cubicBezTo>
                          <a:pt x="146" y="336"/>
                          <a:pt x="102" y="297"/>
                          <a:pt x="78" y="270"/>
                        </a:cubicBezTo>
                        <a:close/>
                      </a:path>
                    </a:pathLst>
                  </a:custGeom>
                  <a:solidFill>
                    <a:srgbClr val="E7D6B7"/>
                  </a:soli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grpSp>
            <p:pic>
              <p:nvPicPr>
                <p:cNvPr id="42" name="Picture 18"/>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280" y="144"/>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3" name="Picture 19"/>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574" y="144"/>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4" name="Picture 20"/>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424" y="336"/>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5" name="Picture 21"/>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376" y="576"/>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6" name="Picture 22"/>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574" y="52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7" name="Picture 23"/>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472" y="76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8" name="Picture 24"/>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574" y="100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9" name="Picture 25"/>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574" y="124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21" name="Group 26"/>
              <p:cNvGrpSpPr>
                <a:grpSpLocks/>
              </p:cNvGrpSpPr>
              <p:nvPr userDrawn="1"/>
            </p:nvGrpSpPr>
            <p:grpSpPr bwMode="auto">
              <a:xfrm>
                <a:off x="4944" y="1008"/>
                <a:ext cx="522" cy="2967"/>
                <a:chOff x="4944" y="1008"/>
                <a:chExt cx="522" cy="2967"/>
              </a:xfrm>
            </p:grpSpPr>
            <p:pic>
              <p:nvPicPr>
                <p:cNvPr id="22" name="Picture 27"/>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136" y="100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3" name="Picture 28"/>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184" y="1200"/>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4" name="Picture 29"/>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136" y="1584"/>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5" name="Picture 30"/>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280" y="172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6" name="Picture 31"/>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040" y="1824"/>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7" name="Picture 32"/>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088" y="2016"/>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8" name="Picture 33"/>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280" y="2064"/>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9" name="Picture 34"/>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232" y="2352"/>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0" name="Picture 35"/>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4992" y="220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 name="Picture 36"/>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4992" y="244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2" name="Picture 37"/>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136" y="2592"/>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3" name="Picture 38"/>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232" y="1392"/>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4" name="Picture 39"/>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4944" y="2736"/>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5" name="Picture 40"/>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4992" y="3072"/>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6" name="Picture 41"/>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232" y="3312"/>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7" name="Picture 42"/>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4992" y="340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8" name="Picture 43"/>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088" y="3552"/>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9" name="Picture 44"/>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4992" y="3792"/>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0" name="Picture 45"/>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184" y="3696"/>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sp>
          <p:nvSpPr>
            <p:cNvPr id="9" name="Freeform 46"/>
            <p:cNvSpPr>
              <a:spLocks/>
            </p:cNvSpPr>
            <p:nvPr/>
          </p:nvSpPr>
          <p:spPr bwMode="auto">
            <a:xfrm>
              <a:off x="5010" y="3092"/>
              <a:ext cx="750" cy="1222"/>
            </a:xfrm>
            <a:custGeom>
              <a:avLst/>
              <a:gdLst>
                <a:gd name="T0" fmla="*/ 372 w 750"/>
                <a:gd name="T1" fmla="*/ 154 h 1222"/>
                <a:gd name="T2" fmla="*/ 378 w 750"/>
                <a:gd name="T3" fmla="*/ 412 h 1222"/>
                <a:gd name="T4" fmla="*/ 312 w 750"/>
                <a:gd name="T5" fmla="*/ 724 h 1222"/>
                <a:gd name="T6" fmla="*/ 138 w 750"/>
                <a:gd name="T7" fmla="*/ 928 h 1222"/>
                <a:gd name="T8" fmla="*/ 0 w 750"/>
                <a:gd name="T9" fmla="*/ 976 h 1222"/>
                <a:gd name="T10" fmla="*/ 0 w 750"/>
                <a:gd name="T11" fmla="*/ 1222 h 1222"/>
                <a:gd name="T12" fmla="*/ 750 w 750"/>
                <a:gd name="T13" fmla="*/ 1222 h 1222"/>
                <a:gd name="T14" fmla="*/ 750 w 750"/>
                <a:gd name="T15" fmla="*/ 178 h 1222"/>
                <a:gd name="T16" fmla="*/ 372 w 750"/>
                <a:gd name="T17" fmla="*/ 154 h 122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50" h="1222">
                  <a:moveTo>
                    <a:pt x="372" y="154"/>
                  </a:moveTo>
                  <a:cubicBezTo>
                    <a:pt x="309" y="193"/>
                    <a:pt x="388" y="317"/>
                    <a:pt x="378" y="412"/>
                  </a:cubicBezTo>
                  <a:cubicBezTo>
                    <a:pt x="368" y="507"/>
                    <a:pt x="352" y="638"/>
                    <a:pt x="312" y="724"/>
                  </a:cubicBezTo>
                  <a:cubicBezTo>
                    <a:pt x="272" y="810"/>
                    <a:pt x="190" y="886"/>
                    <a:pt x="138" y="928"/>
                  </a:cubicBezTo>
                  <a:cubicBezTo>
                    <a:pt x="86" y="970"/>
                    <a:pt x="23" y="927"/>
                    <a:pt x="0" y="976"/>
                  </a:cubicBezTo>
                  <a:lnTo>
                    <a:pt x="0" y="1222"/>
                  </a:lnTo>
                  <a:lnTo>
                    <a:pt x="750" y="1222"/>
                  </a:lnTo>
                  <a:lnTo>
                    <a:pt x="750" y="178"/>
                  </a:lnTo>
                  <a:cubicBezTo>
                    <a:pt x="687" y="0"/>
                    <a:pt x="451" y="159"/>
                    <a:pt x="372" y="154"/>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0" name="Freeform 47"/>
            <p:cNvSpPr>
              <a:spLocks/>
            </p:cNvSpPr>
            <p:nvPr/>
          </p:nvSpPr>
          <p:spPr bwMode="auto">
            <a:xfrm>
              <a:off x="5001" y="3060"/>
              <a:ext cx="768" cy="1260"/>
            </a:xfrm>
            <a:custGeom>
              <a:avLst/>
              <a:gdLst/>
              <a:ahLst/>
              <a:cxnLst>
                <a:cxn ang="0">
                  <a:pos x="0" y="1260"/>
                </a:cxn>
                <a:cxn ang="0">
                  <a:pos x="0" y="1134"/>
                </a:cxn>
                <a:cxn ang="0">
                  <a:pos x="210" y="1032"/>
                </a:cxn>
                <a:cxn ang="0">
                  <a:pos x="324" y="918"/>
                </a:cxn>
                <a:cxn ang="0">
                  <a:pos x="414" y="714"/>
                </a:cxn>
                <a:cxn ang="0">
                  <a:pos x="450" y="456"/>
                </a:cxn>
                <a:cxn ang="0">
                  <a:pos x="438" y="258"/>
                </a:cxn>
                <a:cxn ang="0">
                  <a:pos x="684" y="0"/>
                </a:cxn>
                <a:cxn ang="0">
                  <a:pos x="768" y="18"/>
                </a:cxn>
                <a:cxn ang="0">
                  <a:pos x="768" y="1254"/>
                </a:cxn>
                <a:cxn ang="0">
                  <a:pos x="0" y="1260"/>
                </a:cxn>
              </a:cxnLst>
              <a:rect l="0" t="0" r="r" b="b"/>
              <a:pathLst>
                <a:path w="768" h="1260">
                  <a:moveTo>
                    <a:pt x="0" y="1260"/>
                  </a:moveTo>
                  <a:lnTo>
                    <a:pt x="0" y="1134"/>
                  </a:lnTo>
                  <a:lnTo>
                    <a:pt x="210" y="1032"/>
                  </a:lnTo>
                  <a:lnTo>
                    <a:pt x="324" y="918"/>
                  </a:lnTo>
                  <a:lnTo>
                    <a:pt x="414" y="714"/>
                  </a:lnTo>
                  <a:lnTo>
                    <a:pt x="450" y="456"/>
                  </a:lnTo>
                  <a:lnTo>
                    <a:pt x="438" y="258"/>
                  </a:lnTo>
                  <a:lnTo>
                    <a:pt x="684" y="0"/>
                  </a:lnTo>
                  <a:lnTo>
                    <a:pt x="768" y="18"/>
                  </a:lnTo>
                  <a:lnTo>
                    <a:pt x="768" y="1254"/>
                  </a:lnTo>
                  <a:lnTo>
                    <a:pt x="0" y="1260"/>
                  </a:lnTo>
                  <a:close/>
                </a:path>
              </a:pathLst>
            </a:custGeom>
            <a:gradFill rotWithShape="0">
              <a:gsLst>
                <a:gs pos="0">
                  <a:schemeClr val="folHlink"/>
                </a:gs>
                <a:gs pos="50000">
                  <a:schemeClr val="hlink"/>
                </a:gs>
                <a:gs pos="100000">
                  <a:schemeClr val="folHlink"/>
                </a:gs>
              </a:gsLst>
              <a:lin ang="0" scaled="1"/>
            </a:gradFill>
            <a:ln w="9525" cap="flat" cmpd="sng">
              <a:noFill/>
              <a:prstDash val="solid"/>
              <a:round/>
              <a:headEnd type="none" w="med" len="med"/>
              <a:tailEnd type="none" w="med" len="med"/>
            </a:ln>
            <a:effectLst/>
          </p:spPr>
          <p:txBody>
            <a:bodyPr wrap="none" anchor="ctr"/>
            <a:lstStyle/>
            <a:p>
              <a:pPr>
                <a:defRPr/>
              </a:pPr>
              <a:endParaRPr lang="en-US" sz="1800">
                <a:solidFill>
                  <a:srgbClr val="2F1311"/>
                </a:solidFill>
                <a:latin typeface="Verdana" pitchFamily="-112" charset="0"/>
              </a:endParaRPr>
            </a:p>
          </p:txBody>
        </p:sp>
        <p:sp>
          <p:nvSpPr>
            <p:cNvPr id="11" name="Freeform 48"/>
            <p:cNvSpPr>
              <a:spLocks/>
            </p:cNvSpPr>
            <p:nvPr/>
          </p:nvSpPr>
          <p:spPr bwMode="auto">
            <a:xfrm>
              <a:off x="4994" y="1775"/>
              <a:ext cx="776" cy="2543"/>
            </a:xfrm>
            <a:custGeom>
              <a:avLst/>
              <a:gdLst/>
              <a:ahLst/>
              <a:cxnLst>
                <a:cxn ang="0">
                  <a:pos x="550" y="115"/>
                </a:cxn>
                <a:cxn ang="0">
                  <a:pos x="460" y="529"/>
                </a:cxn>
                <a:cxn ang="0">
                  <a:pos x="298" y="925"/>
                </a:cxn>
                <a:cxn ang="0">
                  <a:pos x="76" y="1267"/>
                </a:cxn>
                <a:cxn ang="0">
                  <a:pos x="4" y="1339"/>
                </a:cxn>
                <a:cxn ang="0">
                  <a:pos x="100" y="1351"/>
                </a:cxn>
                <a:cxn ang="0">
                  <a:pos x="286" y="1399"/>
                </a:cxn>
                <a:cxn ang="0">
                  <a:pos x="394" y="1525"/>
                </a:cxn>
                <a:cxn ang="0">
                  <a:pos x="478" y="1705"/>
                </a:cxn>
                <a:cxn ang="0">
                  <a:pos x="478" y="1969"/>
                </a:cxn>
                <a:cxn ang="0">
                  <a:pos x="370" y="2263"/>
                </a:cxn>
                <a:cxn ang="0">
                  <a:pos x="124" y="2479"/>
                </a:cxn>
                <a:cxn ang="0">
                  <a:pos x="22" y="2515"/>
                </a:cxn>
                <a:cxn ang="0">
                  <a:pos x="196" y="2533"/>
                </a:cxn>
                <a:cxn ang="0">
                  <a:pos x="388" y="2455"/>
                </a:cxn>
                <a:cxn ang="0">
                  <a:pos x="502" y="2299"/>
                </a:cxn>
                <a:cxn ang="0">
                  <a:pos x="598" y="2197"/>
                </a:cxn>
                <a:cxn ang="0">
                  <a:pos x="694" y="2197"/>
                </a:cxn>
                <a:cxn ang="0">
                  <a:pos x="742" y="2230"/>
                </a:cxn>
                <a:cxn ang="0">
                  <a:pos x="712" y="2137"/>
                </a:cxn>
                <a:cxn ang="0">
                  <a:pos x="664" y="1807"/>
                </a:cxn>
                <a:cxn ang="0">
                  <a:pos x="670" y="1561"/>
                </a:cxn>
                <a:cxn ang="0">
                  <a:pos x="718" y="1393"/>
                </a:cxn>
                <a:cxn ang="0">
                  <a:pos x="748" y="1219"/>
                </a:cxn>
                <a:cxn ang="0">
                  <a:pos x="550" y="115"/>
                </a:cxn>
              </a:cxnLst>
              <a:rect l="0" t="0" r="r" b="b"/>
              <a:pathLst>
                <a:path w="776" h="2543">
                  <a:moveTo>
                    <a:pt x="550" y="115"/>
                  </a:moveTo>
                  <a:cubicBezTo>
                    <a:pt x="502" y="0"/>
                    <a:pt x="502" y="394"/>
                    <a:pt x="460" y="529"/>
                  </a:cubicBezTo>
                  <a:cubicBezTo>
                    <a:pt x="418" y="664"/>
                    <a:pt x="362" y="802"/>
                    <a:pt x="298" y="925"/>
                  </a:cubicBezTo>
                  <a:cubicBezTo>
                    <a:pt x="234" y="1048"/>
                    <a:pt x="125" y="1198"/>
                    <a:pt x="76" y="1267"/>
                  </a:cubicBezTo>
                  <a:cubicBezTo>
                    <a:pt x="27" y="1336"/>
                    <a:pt x="0" y="1325"/>
                    <a:pt x="4" y="1339"/>
                  </a:cubicBezTo>
                  <a:cubicBezTo>
                    <a:pt x="8" y="1353"/>
                    <a:pt x="53" y="1341"/>
                    <a:pt x="100" y="1351"/>
                  </a:cubicBezTo>
                  <a:cubicBezTo>
                    <a:pt x="147" y="1361"/>
                    <a:pt x="237" y="1370"/>
                    <a:pt x="286" y="1399"/>
                  </a:cubicBezTo>
                  <a:cubicBezTo>
                    <a:pt x="335" y="1428"/>
                    <a:pt x="362" y="1474"/>
                    <a:pt x="394" y="1525"/>
                  </a:cubicBezTo>
                  <a:cubicBezTo>
                    <a:pt x="426" y="1576"/>
                    <a:pt x="464" y="1631"/>
                    <a:pt x="478" y="1705"/>
                  </a:cubicBezTo>
                  <a:cubicBezTo>
                    <a:pt x="492" y="1779"/>
                    <a:pt x="496" y="1876"/>
                    <a:pt x="478" y="1969"/>
                  </a:cubicBezTo>
                  <a:cubicBezTo>
                    <a:pt x="460" y="2062"/>
                    <a:pt x="429" y="2178"/>
                    <a:pt x="370" y="2263"/>
                  </a:cubicBezTo>
                  <a:cubicBezTo>
                    <a:pt x="311" y="2348"/>
                    <a:pt x="238" y="2428"/>
                    <a:pt x="124" y="2479"/>
                  </a:cubicBezTo>
                  <a:cubicBezTo>
                    <a:pt x="66" y="2521"/>
                    <a:pt x="10" y="2506"/>
                    <a:pt x="22" y="2515"/>
                  </a:cubicBezTo>
                  <a:cubicBezTo>
                    <a:pt x="34" y="2524"/>
                    <a:pt x="135" y="2543"/>
                    <a:pt x="196" y="2533"/>
                  </a:cubicBezTo>
                  <a:cubicBezTo>
                    <a:pt x="257" y="2523"/>
                    <a:pt x="337" y="2494"/>
                    <a:pt x="388" y="2455"/>
                  </a:cubicBezTo>
                  <a:cubicBezTo>
                    <a:pt x="439" y="2416"/>
                    <a:pt x="467" y="2342"/>
                    <a:pt x="502" y="2299"/>
                  </a:cubicBezTo>
                  <a:cubicBezTo>
                    <a:pt x="537" y="2256"/>
                    <a:pt x="566" y="2214"/>
                    <a:pt x="598" y="2197"/>
                  </a:cubicBezTo>
                  <a:cubicBezTo>
                    <a:pt x="630" y="2180"/>
                    <a:pt x="670" y="2191"/>
                    <a:pt x="694" y="2197"/>
                  </a:cubicBezTo>
                  <a:cubicBezTo>
                    <a:pt x="718" y="2203"/>
                    <a:pt x="739" y="2240"/>
                    <a:pt x="742" y="2230"/>
                  </a:cubicBezTo>
                  <a:cubicBezTo>
                    <a:pt x="745" y="2220"/>
                    <a:pt x="725" y="2207"/>
                    <a:pt x="712" y="2137"/>
                  </a:cubicBezTo>
                  <a:cubicBezTo>
                    <a:pt x="699" y="2067"/>
                    <a:pt x="671" y="1903"/>
                    <a:pt x="664" y="1807"/>
                  </a:cubicBezTo>
                  <a:cubicBezTo>
                    <a:pt x="657" y="1711"/>
                    <a:pt x="661" y="1630"/>
                    <a:pt x="670" y="1561"/>
                  </a:cubicBezTo>
                  <a:cubicBezTo>
                    <a:pt x="679" y="1492"/>
                    <a:pt x="705" y="1450"/>
                    <a:pt x="718" y="1393"/>
                  </a:cubicBezTo>
                  <a:cubicBezTo>
                    <a:pt x="731" y="1336"/>
                    <a:pt x="776" y="1427"/>
                    <a:pt x="748" y="1219"/>
                  </a:cubicBezTo>
                  <a:cubicBezTo>
                    <a:pt x="720" y="1011"/>
                    <a:pt x="598" y="230"/>
                    <a:pt x="550" y="115"/>
                  </a:cubicBezTo>
                  <a:close/>
                </a:path>
              </a:pathLst>
            </a:custGeom>
            <a:gradFill rotWithShape="0">
              <a:gsLst>
                <a:gs pos="0">
                  <a:schemeClr val="accent2">
                    <a:gamma/>
                    <a:shade val="46275"/>
                    <a:invGamma/>
                  </a:schemeClr>
                </a:gs>
                <a:gs pos="50000">
                  <a:schemeClr val="accent2"/>
                </a:gs>
                <a:gs pos="100000">
                  <a:schemeClr val="accent2">
                    <a:gamma/>
                    <a:shade val="46275"/>
                    <a:invGamma/>
                  </a:schemeClr>
                </a:gs>
              </a:gsLst>
              <a:lin ang="0" scaled="1"/>
            </a:gradFill>
            <a:ln w="9525">
              <a:noFill/>
              <a:round/>
              <a:headEnd/>
              <a:tailEnd/>
            </a:ln>
            <a:effectLst/>
          </p:spPr>
          <p:txBody>
            <a:bodyPr wrap="none" anchor="ctr"/>
            <a:lstStyle/>
            <a:p>
              <a:pPr>
                <a:defRPr/>
              </a:pPr>
              <a:endParaRPr lang="en-US" sz="1800">
                <a:solidFill>
                  <a:srgbClr val="2F1311"/>
                </a:solidFill>
                <a:latin typeface="Verdana" pitchFamily="-112" charset="0"/>
              </a:endParaRPr>
            </a:p>
          </p:txBody>
        </p:sp>
        <p:sp>
          <p:nvSpPr>
            <p:cNvPr id="12" name="Freeform 49" descr="kimonopat1"/>
            <p:cNvSpPr>
              <a:spLocks/>
            </p:cNvSpPr>
            <p:nvPr/>
          </p:nvSpPr>
          <p:spPr bwMode="auto">
            <a:xfrm>
              <a:off x="5046" y="2229"/>
              <a:ext cx="617" cy="1376"/>
            </a:xfrm>
            <a:custGeom>
              <a:avLst/>
              <a:gdLst>
                <a:gd name="T0" fmla="*/ 486 w 617"/>
                <a:gd name="T1" fmla="*/ 3 h 1376"/>
                <a:gd name="T2" fmla="*/ 402 w 617"/>
                <a:gd name="T3" fmla="*/ 381 h 1376"/>
                <a:gd name="T4" fmla="*/ 216 w 617"/>
                <a:gd name="T5" fmla="*/ 777 h 1376"/>
                <a:gd name="T6" fmla="*/ 0 w 617"/>
                <a:gd name="T7" fmla="*/ 1119 h 1376"/>
                <a:gd name="T8" fmla="*/ 102 w 617"/>
                <a:gd name="T9" fmla="*/ 1101 h 1376"/>
                <a:gd name="T10" fmla="*/ 282 w 617"/>
                <a:gd name="T11" fmla="*/ 1119 h 1376"/>
                <a:gd name="T12" fmla="*/ 378 w 617"/>
                <a:gd name="T13" fmla="*/ 1185 h 1376"/>
                <a:gd name="T14" fmla="*/ 432 w 617"/>
                <a:gd name="T15" fmla="*/ 1269 h 1376"/>
                <a:gd name="T16" fmla="*/ 444 w 617"/>
                <a:gd name="T17" fmla="*/ 1365 h 1376"/>
                <a:gd name="T18" fmla="*/ 498 w 617"/>
                <a:gd name="T19" fmla="*/ 1203 h 1376"/>
                <a:gd name="T20" fmla="*/ 564 w 617"/>
                <a:gd name="T21" fmla="*/ 825 h 1376"/>
                <a:gd name="T22" fmla="*/ 606 w 617"/>
                <a:gd name="T23" fmla="*/ 363 h 1376"/>
                <a:gd name="T24" fmla="*/ 486 w 617"/>
                <a:gd name="T25" fmla="*/ 3 h 137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17" h="1376">
                  <a:moveTo>
                    <a:pt x="486" y="3"/>
                  </a:moveTo>
                  <a:cubicBezTo>
                    <a:pt x="452" y="6"/>
                    <a:pt x="447" y="252"/>
                    <a:pt x="402" y="381"/>
                  </a:cubicBezTo>
                  <a:cubicBezTo>
                    <a:pt x="357" y="510"/>
                    <a:pt x="283" y="654"/>
                    <a:pt x="216" y="777"/>
                  </a:cubicBezTo>
                  <a:cubicBezTo>
                    <a:pt x="149" y="900"/>
                    <a:pt x="19" y="1065"/>
                    <a:pt x="0" y="1119"/>
                  </a:cubicBezTo>
                  <a:cubicBezTo>
                    <a:pt x="48" y="1119"/>
                    <a:pt x="55" y="1101"/>
                    <a:pt x="102" y="1101"/>
                  </a:cubicBezTo>
                  <a:cubicBezTo>
                    <a:pt x="149" y="1101"/>
                    <a:pt x="236" y="1105"/>
                    <a:pt x="282" y="1119"/>
                  </a:cubicBezTo>
                  <a:cubicBezTo>
                    <a:pt x="328" y="1133"/>
                    <a:pt x="353" y="1160"/>
                    <a:pt x="378" y="1185"/>
                  </a:cubicBezTo>
                  <a:cubicBezTo>
                    <a:pt x="403" y="1210"/>
                    <a:pt x="421" y="1239"/>
                    <a:pt x="432" y="1269"/>
                  </a:cubicBezTo>
                  <a:cubicBezTo>
                    <a:pt x="443" y="1299"/>
                    <a:pt x="433" y="1376"/>
                    <a:pt x="444" y="1365"/>
                  </a:cubicBezTo>
                  <a:cubicBezTo>
                    <a:pt x="455" y="1354"/>
                    <a:pt x="478" y="1293"/>
                    <a:pt x="498" y="1203"/>
                  </a:cubicBezTo>
                  <a:cubicBezTo>
                    <a:pt x="518" y="1113"/>
                    <a:pt x="546" y="965"/>
                    <a:pt x="564" y="825"/>
                  </a:cubicBezTo>
                  <a:cubicBezTo>
                    <a:pt x="582" y="685"/>
                    <a:pt x="617" y="496"/>
                    <a:pt x="606" y="363"/>
                  </a:cubicBezTo>
                  <a:cubicBezTo>
                    <a:pt x="595" y="230"/>
                    <a:pt x="520" y="0"/>
                    <a:pt x="486" y="3"/>
                  </a:cubicBezTo>
                  <a:close/>
                </a:path>
              </a:pathLst>
            </a:custGeom>
            <a:blipFill dpi="0" rotWithShape="0">
              <a:blip r:embed="rId3"/>
              <a:srcRect/>
              <a:tile tx="0" ty="0" sx="100000" sy="100000" flip="none" algn="tl"/>
            </a:blipFill>
            <a:ln>
              <a:noFill/>
            </a:ln>
            <a:extLst>
              <a:ext uri="{91240B29-F687-4f45-9708-019B960494DF}">
                <a14:hiddenLine xmlns:a14="http://schemas.microsoft.com/office/drawing/2010/main" xmlns="" w="9525" cap="flat" cmpd="sng">
                  <a:solidFill>
                    <a:srgbClr val="000000"/>
                  </a:solidFill>
                  <a:prstDash val="solid"/>
                  <a:round/>
                  <a:headEnd/>
                  <a:tailEnd/>
                </a14:hiddenLine>
              </a:ext>
            </a:extLst>
          </p:spPr>
          <p:txBody>
            <a:bodyPr wrap="none" anchor="ctr"/>
            <a:lstStyle/>
            <a:p>
              <a:endParaRPr lang="en-US"/>
            </a:p>
          </p:txBody>
        </p:sp>
        <p:sp>
          <p:nvSpPr>
            <p:cNvPr id="13" name="Freeform 50" descr="kimonopat1"/>
            <p:cNvSpPr>
              <a:spLocks/>
            </p:cNvSpPr>
            <p:nvPr/>
          </p:nvSpPr>
          <p:spPr bwMode="auto">
            <a:xfrm>
              <a:off x="5193" y="269"/>
              <a:ext cx="576" cy="3180"/>
            </a:xfrm>
            <a:custGeom>
              <a:avLst/>
              <a:gdLst>
                <a:gd name="T0" fmla="*/ 42 w 576"/>
                <a:gd name="T1" fmla="*/ 61 h 3180"/>
                <a:gd name="T2" fmla="*/ 156 w 576"/>
                <a:gd name="T3" fmla="*/ 517 h 3180"/>
                <a:gd name="T4" fmla="*/ 288 w 576"/>
                <a:gd name="T5" fmla="*/ 991 h 3180"/>
                <a:gd name="T6" fmla="*/ 414 w 576"/>
                <a:gd name="T7" fmla="*/ 1435 h 3180"/>
                <a:gd name="T8" fmla="*/ 576 w 576"/>
                <a:gd name="T9" fmla="*/ 1807 h 3180"/>
                <a:gd name="T10" fmla="*/ 576 w 576"/>
                <a:gd name="T11" fmla="*/ 3055 h 3180"/>
                <a:gd name="T12" fmla="*/ 414 w 576"/>
                <a:gd name="T13" fmla="*/ 2557 h 3180"/>
                <a:gd name="T14" fmla="*/ 252 w 576"/>
                <a:gd name="T15" fmla="*/ 1765 h 3180"/>
                <a:gd name="T16" fmla="*/ 126 w 576"/>
                <a:gd name="T17" fmla="*/ 961 h 3180"/>
                <a:gd name="T18" fmla="*/ 12 w 576"/>
                <a:gd name="T19" fmla="*/ 151 h 3180"/>
                <a:gd name="T20" fmla="*/ 42 w 576"/>
                <a:gd name="T21" fmla="*/ 61 h 318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76" h="3180">
                  <a:moveTo>
                    <a:pt x="42" y="61"/>
                  </a:moveTo>
                  <a:cubicBezTo>
                    <a:pt x="66" y="122"/>
                    <a:pt x="115" y="362"/>
                    <a:pt x="156" y="517"/>
                  </a:cubicBezTo>
                  <a:cubicBezTo>
                    <a:pt x="197" y="672"/>
                    <a:pt x="245" y="838"/>
                    <a:pt x="288" y="991"/>
                  </a:cubicBezTo>
                  <a:cubicBezTo>
                    <a:pt x="331" y="1144"/>
                    <a:pt x="366" y="1299"/>
                    <a:pt x="414" y="1435"/>
                  </a:cubicBezTo>
                  <a:cubicBezTo>
                    <a:pt x="462" y="1571"/>
                    <a:pt x="549" y="1537"/>
                    <a:pt x="576" y="1807"/>
                  </a:cubicBezTo>
                  <a:lnTo>
                    <a:pt x="576" y="3055"/>
                  </a:lnTo>
                  <a:cubicBezTo>
                    <a:pt x="549" y="3180"/>
                    <a:pt x="468" y="2772"/>
                    <a:pt x="414" y="2557"/>
                  </a:cubicBezTo>
                  <a:cubicBezTo>
                    <a:pt x="360" y="2342"/>
                    <a:pt x="300" y="2031"/>
                    <a:pt x="252" y="1765"/>
                  </a:cubicBezTo>
                  <a:cubicBezTo>
                    <a:pt x="204" y="1499"/>
                    <a:pt x="166" y="1230"/>
                    <a:pt x="126" y="961"/>
                  </a:cubicBezTo>
                  <a:cubicBezTo>
                    <a:pt x="86" y="692"/>
                    <a:pt x="24" y="299"/>
                    <a:pt x="12" y="151"/>
                  </a:cubicBezTo>
                  <a:cubicBezTo>
                    <a:pt x="0" y="3"/>
                    <a:pt x="18" y="0"/>
                    <a:pt x="42" y="61"/>
                  </a:cubicBezTo>
                  <a:close/>
                </a:path>
              </a:pathLst>
            </a:custGeom>
            <a:blipFill dpi="0" rotWithShape="0">
              <a:blip r:embed="rId3"/>
              <a:srcRect/>
              <a:tile tx="0" ty="0" sx="100000" sy="100000" flip="none" algn="tl"/>
            </a:blipFill>
            <a:ln>
              <a:noFill/>
            </a:ln>
            <a:extLst>
              <a:ext uri="{91240B29-F687-4f45-9708-019B960494DF}">
                <a14:hiddenLine xmlns:a14="http://schemas.microsoft.com/office/drawing/2010/main" xmlns="" w="9525" cap="flat" cmpd="sng">
                  <a:solidFill>
                    <a:srgbClr val="000000"/>
                  </a:solidFill>
                  <a:prstDash val="solid"/>
                  <a:round/>
                  <a:headEnd/>
                  <a:tailEnd/>
                </a14:hiddenLine>
              </a:ext>
            </a:extLst>
          </p:spPr>
          <p:txBody>
            <a:bodyPr wrap="none" anchor="ctr"/>
            <a:lstStyle/>
            <a:p>
              <a:endParaRPr lang="en-US"/>
            </a:p>
          </p:txBody>
        </p:sp>
        <p:sp>
          <p:nvSpPr>
            <p:cNvPr id="14" name="Freeform 51"/>
            <p:cNvSpPr>
              <a:spLocks/>
            </p:cNvSpPr>
            <p:nvPr/>
          </p:nvSpPr>
          <p:spPr bwMode="auto">
            <a:xfrm>
              <a:off x="5197" y="165"/>
              <a:ext cx="573" cy="1935"/>
            </a:xfrm>
            <a:custGeom>
              <a:avLst/>
              <a:gdLst>
                <a:gd name="T0" fmla="*/ 69 w 573"/>
                <a:gd name="T1" fmla="*/ 63 h 1935"/>
                <a:gd name="T2" fmla="*/ 207 w 573"/>
                <a:gd name="T3" fmla="*/ 549 h 1935"/>
                <a:gd name="T4" fmla="*/ 381 w 573"/>
                <a:gd name="T5" fmla="*/ 1101 h 1935"/>
                <a:gd name="T6" fmla="*/ 573 w 573"/>
                <a:gd name="T7" fmla="*/ 1575 h 1935"/>
                <a:gd name="T8" fmla="*/ 573 w 573"/>
                <a:gd name="T9" fmla="*/ 1935 h 1935"/>
                <a:gd name="T10" fmla="*/ 321 w 573"/>
                <a:gd name="T11" fmla="*/ 1449 h 1935"/>
                <a:gd name="T12" fmla="*/ 147 w 573"/>
                <a:gd name="T13" fmla="*/ 699 h 1935"/>
                <a:gd name="T14" fmla="*/ 15 w 573"/>
                <a:gd name="T15" fmla="*/ 171 h 1935"/>
                <a:gd name="T16" fmla="*/ 69 w 573"/>
                <a:gd name="T17" fmla="*/ 63 h 193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73" h="1935">
                  <a:moveTo>
                    <a:pt x="69" y="63"/>
                  </a:moveTo>
                  <a:cubicBezTo>
                    <a:pt x="101" y="126"/>
                    <a:pt x="155" y="376"/>
                    <a:pt x="207" y="549"/>
                  </a:cubicBezTo>
                  <a:cubicBezTo>
                    <a:pt x="259" y="722"/>
                    <a:pt x="320" y="930"/>
                    <a:pt x="381" y="1101"/>
                  </a:cubicBezTo>
                  <a:cubicBezTo>
                    <a:pt x="442" y="1272"/>
                    <a:pt x="541" y="1436"/>
                    <a:pt x="573" y="1575"/>
                  </a:cubicBezTo>
                  <a:lnTo>
                    <a:pt x="573" y="1935"/>
                  </a:lnTo>
                  <a:cubicBezTo>
                    <a:pt x="531" y="1914"/>
                    <a:pt x="392" y="1655"/>
                    <a:pt x="321" y="1449"/>
                  </a:cubicBezTo>
                  <a:cubicBezTo>
                    <a:pt x="250" y="1243"/>
                    <a:pt x="198" y="912"/>
                    <a:pt x="147" y="699"/>
                  </a:cubicBezTo>
                  <a:cubicBezTo>
                    <a:pt x="96" y="486"/>
                    <a:pt x="30" y="274"/>
                    <a:pt x="15" y="171"/>
                  </a:cubicBezTo>
                  <a:cubicBezTo>
                    <a:pt x="0" y="68"/>
                    <a:pt x="37" y="0"/>
                    <a:pt x="69" y="63"/>
                  </a:cubicBez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5" name="Freeform 52"/>
            <p:cNvSpPr>
              <a:spLocks/>
            </p:cNvSpPr>
            <p:nvPr/>
          </p:nvSpPr>
          <p:spPr bwMode="auto">
            <a:xfrm>
              <a:off x="5004" y="0"/>
              <a:ext cx="363" cy="2112"/>
            </a:xfrm>
            <a:custGeom>
              <a:avLst/>
              <a:gdLst>
                <a:gd name="T0" fmla="*/ 0 w 363"/>
                <a:gd name="T1" fmla="*/ 2094 h 2112"/>
                <a:gd name="T2" fmla="*/ 66 w 363"/>
                <a:gd name="T3" fmla="*/ 1992 h 2112"/>
                <a:gd name="T4" fmla="*/ 150 w 363"/>
                <a:gd name="T5" fmla="*/ 1464 h 2112"/>
                <a:gd name="T6" fmla="*/ 234 w 363"/>
                <a:gd name="T7" fmla="*/ 678 h 2112"/>
                <a:gd name="T8" fmla="*/ 324 w 363"/>
                <a:gd name="T9" fmla="*/ 0 h 2112"/>
                <a:gd name="T10" fmla="*/ 0 w 363"/>
                <a:gd name="T11" fmla="*/ 0 h 2112"/>
                <a:gd name="T12" fmla="*/ 0 w 363"/>
                <a:gd name="T13" fmla="*/ 2094 h 21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6" name="Freeform 53"/>
            <p:cNvSpPr>
              <a:spLocks/>
            </p:cNvSpPr>
            <p:nvPr/>
          </p:nvSpPr>
          <p:spPr bwMode="auto">
            <a:xfrm>
              <a:off x="5004" y="1"/>
              <a:ext cx="189" cy="2112"/>
            </a:xfrm>
            <a:custGeom>
              <a:avLst/>
              <a:gdLst/>
              <a:ahLst/>
              <a:cxnLst>
                <a:cxn ang="0">
                  <a:pos x="0" y="2094"/>
                </a:cxn>
                <a:cxn ang="0">
                  <a:pos x="66" y="1992"/>
                </a:cxn>
                <a:cxn ang="0">
                  <a:pos x="150" y="1464"/>
                </a:cxn>
                <a:cxn ang="0">
                  <a:pos x="234" y="678"/>
                </a:cxn>
                <a:cxn ang="0">
                  <a:pos x="324" y="0"/>
                </a:cxn>
                <a:cxn ang="0">
                  <a:pos x="0" y="0"/>
                </a:cxn>
                <a:cxn ang="0">
                  <a:pos x="0" y="2094"/>
                </a:cxn>
              </a:cxnLst>
              <a:rect l="0" t="0" r="r" b="b"/>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chemeClr val="folHlink"/>
                </a:gs>
                <a:gs pos="50000">
                  <a:schemeClr val="hlink"/>
                </a:gs>
                <a:gs pos="100000">
                  <a:schemeClr val="folHlink"/>
                </a:gs>
              </a:gsLst>
              <a:lin ang="0" scaled="1"/>
            </a:gradFill>
            <a:ln w="9525">
              <a:noFill/>
              <a:round/>
              <a:headEnd/>
              <a:tailEnd/>
            </a:ln>
            <a:effectLst/>
          </p:spPr>
          <p:txBody>
            <a:bodyPr wrap="none" anchor="ctr"/>
            <a:lstStyle/>
            <a:p>
              <a:pPr>
                <a:defRPr/>
              </a:pPr>
              <a:endParaRPr lang="en-US" sz="1800">
                <a:solidFill>
                  <a:srgbClr val="2F1311"/>
                </a:solidFill>
                <a:latin typeface="Verdana" pitchFamily="-112" charset="0"/>
              </a:endParaRPr>
            </a:p>
          </p:txBody>
        </p:sp>
        <p:sp>
          <p:nvSpPr>
            <p:cNvPr id="17" name="Rectangle 54"/>
            <p:cNvSpPr>
              <a:spLocks noChangeArrowheads="1"/>
            </p:cNvSpPr>
            <p:nvPr/>
          </p:nvSpPr>
          <p:spPr bwMode="auto">
            <a:xfrm>
              <a:off x="4955" y="1"/>
              <a:ext cx="56" cy="4320"/>
            </a:xfrm>
            <a:prstGeom prst="rect">
              <a:avLst/>
            </a:pr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kumimoji="1" lang="en-US" sz="1800">
                <a:solidFill>
                  <a:srgbClr val="2F1311"/>
                </a:solidFill>
              </a:endParaRPr>
            </a:p>
          </p:txBody>
        </p:sp>
        <p:sp>
          <p:nvSpPr>
            <p:cNvPr id="18" name="Freeform 55"/>
            <p:cNvSpPr>
              <a:spLocks/>
            </p:cNvSpPr>
            <p:nvPr/>
          </p:nvSpPr>
          <p:spPr bwMode="auto">
            <a:xfrm>
              <a:off x="5013" y="3924"/>
              <a:ext cx="734" cy="390"/>
            </a:xfrm>
            <a:custGeom>
              <a:avLst/>
              <a:gdLst/>
              <a:ahLst/>
              <a:cxnLst>
                <a:cxn ang="0">
                  <a:pos x="1" y="357"/>
                </a:cxn>
                <a:cxn ang="0">
                  <a:pos x="109" y="341"/>
                </a:cxn>
                <a:cxn ang="0">
                  <a:pos x="241" y="305"/>
                </a:cxn>
                <a:cxn ang="0">
                  <a:pos x="353" y="209"/>
                </a:cxn>
                <a:cxn ang="0">
                  <a:pos x="429" y="89"/>
                </a:cxn>
                <a:cxn ang="0">
                  <a:pos x="493" y="17"/>
                </a:cxn>
                <a:cxn ang="0">
                  <a:pos x="577" y="1"/>
                </a:cxn>
                <a:cxn ang="0">
                  <a:pos x="629" y="21"/>
                </a:cxn>
                <a:cxn ang="0">
                  <a:pos x="673" y="65"/>
                </a:cxn>
                <a:cxn ang="0">
                  <a:pos x="673" y="137"/>
                </a:cxn>
                <a:cxn ang="0">
                  <a:pos x="561" y="225"/>
                </a:cxn>
                <a:cxn ang="0">
                  <a:pos x="425" y="297"/>
                </a:cxn>
                <a:cxn ang="0">
                  <a:pos x="245" y="357"/>
                </a:cxn>
                <a:cxn ang="0">
                  <a:pos x="113" y="377"/>
                </a:cxn>
                <a:cxn ang="0">
                  <a:pos x="1" y="357"/>
                </a:cxn>
              </a:cxnLst>
              <a:rect l="0" t="0" r="r" b="b"/>
              <a:pathLst>
                <a:path w="692" h="378">
                  <a:moveTo>
                    <a:pt x="1" y="357"/>
                  </a:moveTo>
                  <a:cubicBezTo>
                    <a:pt x="0" y="351"/>
                    <a:pt x="69" y="350"/>
                    <a:pt x="109" y="341"/>
                  </a:cubicBezTo>
                  <a:cubicBezTo>
                    <a:pt x="149" y="332"/>
                    <a:pt x="200" y="327"/>
                    <a:pt x="241" y="305"/>
                  </a:cubicBezTo>
                  <a:cubicBezTo>
                    <a:pt x="282" y="283"/>
                    <a:pt x="322" y="245"/>
                    <a:pt x="353" y="209"/>
                  </a:cubicBezTo>
                  <a:cubicBezTo>
                    <a:pt x="384" y="173"/>
                    <a:pt x="406" y="121"/>
                    <a:pt x="429" y="89"/>
                  </a:cubicBezTo>
                  <a:cubicBezTo>
                    <a:pt x="452" y="57"/>
                    <a:pt x="468" y="32"/>
                    <a:pt x="493" y="17"/>
                  </a:cubicBezTo>
                  <a:cubicBezTo>
                    <a:pt x="518" y="2"/>
                    <a:pt x="554" y="0"/>
                    <a:pt x="577" y="1"/>
                  </a:cubicBezTo>
                  <a:cubicBezTo>
                    <a:pt x="600" y="2"/>
                    <a:pt x="613" y="10"/>
                    <a:pt x="629" y="21"/>
                  </a:cubicBezTo>
                  <a:cubicBezTo>
                    <a:pt x="645" y="32"/>
                    <a:pt x="666" y="46"/>
                    <a:pt x="673" y="65"/>
                  </a:cubicBezTo>
                  <a:cubicBezTo>
                    <a:pt x="680" y="84"/>
                    <a:pt x="692" y="110"/>
                    <a:pt x="673" y="137"/>
                  </a:cubicBezTo>
                  <a:cubicBezTo>
                    <a:pt x="654" y="164"/>
                    <a:pt x="602" y="198"/>
                    <a:pt x="561" y="225"/>
                  </a:cubicBezTo>
                  <a:cubicBezTo>
                    <a:pt x="520" y="252"/>
                    <a:pt x="478" y="275"/>
                    <a:pt x="425" y="297"/>
                  </a:cubicBezTo>
                  <a:cubicBezTo>
                    <a:pt x="372" y="319"/>
                    <a:pt x="297" y="344"/>
                    <a:pt x="245" y="357"/>
                  </a:cubicBezTo>
                  <a:cubicBezTo>
                    <a:pt x="193" y="370"/>
                    <a:pt x="156" y="376"/>
                    <a:pt x="113" y="377"/>
                  </a:cubicBezTo>
                  <a:cubicBezTo>
                    <a:pt x="70" y="378"/>
                    <a:pt x="2" y="363"/>
                    <a:pt x="1" y="357"/>
                  </a:cubicBezTo>
                  <a:close/>
                </a:path>
              </a:pathLst>
            </a:custGeom>
            <a:gradFill rotWithShape="0">
              <a:gsLst>
                <a:gs pos="0">
                  <a:schemeClr val="bg1"/>
                </a:gs>
                <a:gs pos="50000">
                  <a:schemeClr val="folHlink"/>
                </a:gs>
                <a:gs pos="100000">
                  <a:schemeClr val="bg1"/>
                </a:gs>
              </a:gsLst>
              <a:lin ang="0" scaled="1"/>
            </a:gradFill>
            <a:ln w="9525" cap="flat" cmpd="sng">
              <a:noFill/>
              <a:prstDash val="solid"/>
              <a:round/>
              <a:headEnd type="none" w="med" len="med"/>
              <a:tailEnd type="none" w="med" len="med"/>
            </a:ln>
            <a:effectLst/>
          </p:spPr>
          <p:txBody>
            <a:bodyPr wrap="none" anchor="ctr"/>
            <a:lstStyle/>
            <a:p>
              <a:pPr>
                <a:defRPr/>
              </a:pPr>
              <a:endParaRPr lang="en-US" sz="1800">
                <a:solidFill>
                  <a:srgbClr val="2F1311"/>
                </a:solidFill>
                <a:latin typeface="Verdana" pitchFamily="-112" charset="0"/>
              </a:endParaRPr>
            </a:p>
          </p:txBody>
        </p:sp>
        <p:sp>
          <p:nvSpPr>
            <p:cNvPr id="19" name="AutoShape 56"/>
            <p:cNvSpPr>
              <a:spLocks noChangeArrowheads="1"/>
            </p:cNvSpPr>
            <p:nvPr/>
          </p:nvSpPr>
          <p:spPr bwMode="hidden">
            <a:xfrm rot="5400000">
              <a:off x="2724" y="2089"/>
              <a:ext cx="4320" cy="142"/>
            </a:xfrm>
            <a:custGeom>
              <a:avLst/>
              <a:gdLst>
                <a:gd name="T0" fmla="*/ 1 w 21600"/>
                <a:gd name="T1" fmla="*/ 0 h 21600"/>
                <a:gd name="T2" fmla="*/ 1 w 21600"/>
                <a:gd name="T3" fmla="*/ 0 h 21600"/>
                <a:gd name="T4" fmla="*/ 0 w 21600"/>
                <a:gd name="T5" fmla="*/ 0 h 21600"/>
                <a:gd name="T6" fmla="*/ 1 w 21600"/>
                <a:gd name="T7" fmla="*/ 0 h 21600"/>
                <a:gd name="T8" fmla="*/ 0 60000 65536"/>
                <a:gd name="T9" fmla="*/ 0 60000 65536"/>
                <a:gd name="T10" fmla="*/ 0 60000 65536"/>
                <a:gd name="T11" fmla="*/ 0 60000 65536"/>
                <a:gd name="T12" fmla="*/ 2105 w 21600"/>
                <a:gd name="T13" fmla="*/ 2130 h 21600"/>
                <a:gd name="T14" fmla="*/ 19495 w 21600"/>
                <a:gd name="T15" fmla="*/ 19470 h 21600"/>
              </a:gdLst>
              <a:ahLst/>
              <a:cxnLst>
                <a:cxn ang="T8">
                  <a:pos x="T0" y="T1"/>
                </a:cxn>
                <a:cxn ang="T9">
                  <a:pos x="T2" y="T3"/>
                </a:cxn>
                <a:cxn ang="T10">
                  <a:pos x="T4" y="T5"/>
                </a:cxn>
                <a:cxn ang="T11">
                  <a:pos x="T6" y="T7"/>
                </a:cxn>
              </a:cxnLst>
              <a:rect l="T12" t="T13" r="T14" b="T15"/>
              <a:pathLst>
                <a:path w="21600" h="21600">
                  <a:moveTo>
                    <a:pt x="0" y="0"/>
                  </a:moveTo>
                  <a:lnTo>
                    <a:pt x="607" y="21600"/>
                  </a:lnTo>
                  <a:lnTo>
                    <a:pt x="20993" y="21600"/>
                  </a:lnTo>
                  <a:lnTo>
                    <a:pt x="21600" y="0"/>
                  </a:lnTo>
                  <a:lnTo>
                    <a:pt x="0" y="0"/>
                  </a:lnTo>
                  <a:close/>
                </a:path>
              </a:pathLst>
            </a:custGeom>
            <a:gradFill rotWithShape="0">
              <a:gsLst>
                <a:gs pos="0">
                  <a:schemeClr val="bg1"/>
                </a:gs>
                <a:gs pos="100000">
                  <a:schemeClr val="bg2"/>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rot="10800000" vert="eaVert" wrap="none" anchor="ctr"/>
            <a:lstStyle/>
            <a:p>
              <a:endParaRPr lang="en-US"/>
            </a:p>
          </p:txBody>
        </p:sp>
      </p:grpSp>
      <p:sp>
        <p:nvSpPr>
          <p:cNvPr id="58425" name="Rectangle 57"/>
          <p:cNvSpPr>
            <a:spLocks noGrp="1" noChangeArrowheads="1"/>
          </p:cNvSpPr>
          <p:nvPr>
            <p:ph type="ctrTitle" sz="quarter"/>
          </p:nvPr>
        </p:nvSpPr>
        <p:spPr>
          <a:xfrm>
            <a:off x="685800" y="1370013"/>
            <a:ext cx="6965950" cy="2057400"/>
          </a:xfrm>
        </p:spPr>
        <p:txBody>
          <a:bodyPr/>
          <a:lstStyle>
            <a:lvl1pPr>
              <a:defRPr/>
            </a:lvl1pPr>
          </a:lstStyle>
          <a:p>
            <a:r>
              <a:rPr lang="en-US"/>
              <a:t>Click to edit Master title style</a:t>
            </a:r>
          </a:p>
        </p:txBody>
      </p:sp>
      <p:sp>
        <p:nvSpPr>
          <p:cNvPr id="58426" name="Rectangle 58"/>
          <p:cNvSpPr>
            <a:spLocks noGrp="1" noChangeArrowheads="1"/>
          </p:cNvSpPr>
          <p:nvPr>
            <p:ph type="subTitle" sz="quarter" idx="1"/>
          </p:nvPr>
        </p:nvSpPr>
        <p:spPr>
          <a:xfrm>
            <a:off x="1727200" y="3886200"/>
            <a:ext cx="5640388" cy="1752600"/>
          </a:xfrm>
        </p:spPr>
        <p:txBody>
          <a:bodyPr/>
          <a:lstStyle>
            <a:lvl1pPr marL="0" indent="0" algn="ctr">
              <a:buFontTx/>
              <a:buNone/>
              <a:defRPr/>
            </a:lvl1pPr>
          </a:lstStyle>
          <a:p>
            <a:r>
              <a:rPr lang="en-US"/>
              <a:t>Click to edit Master subtitle style</a:t>
            </a:r>
          </a:p>
        </p:txBody>
      </p:sp>
      <p:sp>
        <p:nvSpPr>
          <p:cNvPr id="59" name="Rectangle 59"/>
          <p:cNvSpPr>
            <a:spLocks noGrp="1" noChangeArrowheads="1"/>
          </p:cNvSpPr>
          <p:nvPr>
            <p:ph type="dt" sz="quarter" idx="10"/>
          </p:nvPr>
        </p:nvSpPr>
        <p:spPr/>
        <p:txBody>
          <a:bodyPr/>
          <a:lstStyle>
            <a:lvl1pPr>
              <a:defRPr/>
            </a:lvl1pPr>
          </a:lstStyle>
          <a:p>
            <a:pPr>
              <a:defRPr/>
            </a:pPr>
            <a:endParaRPr lang="en-US"/>
          </a:p>
        </p:txBody>
      </p:sp>
      <p:sp>
        <p:nvSpPr>
          <p:cNvPr id="60" name="Rectangle 60"/>
          <p:cNvSpPr>
            <a:spLocks noGrp="1" noChangeArrowheads="1"/>
          </p:cNvSpPr>
          <p:nvPr>
            <p:ph type="ftr" sz="quarter" idx="11"/>
          </p:nvPr>
        </p:nvSpPr>
        <p:spPr/>
        <p:txBody>
          <a:bodyPr/>
          <a:lstStyle>
            <a:lvl1pPr>
              <a:defRPr/>
            </a:lvl1pPr>
          </a:lstStyle>
          <a:p>
            <a:pPr>
              <a:defRPr/>
            </a:pPr>
            <a:endParaRPr lang="en-US"/>
          </a:p>
        </p:txBody>
      </p:sp>
      <p:sp>
        <p:nvSpPr>
          <p:cNvPr id="61" name="Rectangle 61"/>
          <p:cNvSpPr>
            <a:spLocks noGrp="1" noChangeArrowheads="1"/>
          </p:cNvSpPr>
          <p:nvPr>
            <p:ph type="sldNum" sz="quarter" idx="12"/>
          </p:nvPr>
        </p:nvSpPr>
        <p:spPr/>
        <p:txBody>
          <a:bodyPr/>
          <a:lstStyle>
            <a:lvl1pPr>
              <a:defRPr/>
            </a:lvl1pPr>
          </a:lstStyle>
          <a:p>
            <a:pPr>
              <a:defRPr/>
            </a:pPr>
            <a:fld id="{954FF800-1022-F04E-BED6-FE7F50366112}" type="slidenum">
              <a:rPr lang="en-US"/>
              <a:pPr>
                <a:defRPr/>
              </a:pPr>
              <a:t>‹#›</a:t>
            </a:fld>
            <a:endParaRPr lang="en-US"/>
          </a:p>
        </p:txBody>
      </p:sp>
    </p:spTree>
    <p:extLst>
      <p:ext uri="{BB962C8B-B14F-4D97-AF65-F5344CB8AC3E}">
        <p14:creationId xmlns:p14="http://schemas.microsoft.com/office/powerpoint/2010/main" val="3000968066"/>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9"/>
          <p:cNvSpPr>
            <a:spLocks noGrp="1" noChangeArrowheads="1"/>
          </p:cNvSpPr>
          <p:nvPr>
            <p:ph type="dt" sz="half" idx="10"/>
          </p:nvPr>
        </p:nvSpPr>
        <p:spPr>
          <a:ln/>
        </p:spPr>
        <p:txBody>
          <a:bodyPr/>
          <a:lstStyle>
            <a:lvl1pPr>
              <a:defRPr/>
            </a:lvl1pPr>
          </a:lstStyle>
          <a:p>
            <a:pPr>
              <a:defRPr/>
            </a:pPr>
            <a:endParaRPr lang="en-US"/>
          </a:p>
        </p:txBody>
      </p:sp>
      <p:sp>
        <p:nvSpPr>
          <p:cNvPr id="5" name="Rectangle 60"/>
          <p:cNvSpPr>
            <a:spLocks noGrp="1" noChangeArrowheads="1"/>
          </p:cNvSpPr>
          <p:nvPr>
            <p:ph type="ftr" sz="quarter" idx="11"/>
          </p:nvPr>
        </p:nvSpPr>
        <p:spPr>
          <a:ln/>
        </p:spPr>
        <p:txBody>
          <a:bodyPr/>
          <a:lstStyle>
            <a:lvl1pPr>
              <a:defRPr/>
            </a:lvl1pPr>
          </a:lstStyle>
          <a:p>
            <a:pPr>
              <a:defRPr/>
            </a:pPr>
            <a:endParaRPr lang="en-US"/>
          </a:p>
        </p:txBody>
      </p:sp>
      <p:sp>
        <p:nvSpPr>
          <p:cNvPr id="6" name="Rectangle 61"/>
          <p:cNvSpPr>
            <a:spLocks noGrp="1" noChangeArrowheads="1"/>
          </p:cNvSpPr>
          <p:nvPr>
            <p:ph type="sldNum" sz="quarter" idx="12"/>
          </p:nvPr>
        </p:nvSpPr>
        <p:spPr>
          <a:ln/>
        </p:spPr>
        <p:txBody>
          <a:bodyPr/>
          <a:lstStyle>
            <a:lvl1pPr>
              <a:defRPr/>
            </a:lvl1pPr>
          </a:lstStyle>
          <a:p>
            <a:pPr>
              <a:defRPr/>
            </a:pPr>
            <a:fld id="{9FCBC929-B951-7949-BB1D-FA0938E2EE7C}" type="slidenum">
              <a:rPr lang="en-US"/>
              <a:pPr>
                <a:defRPr/>
              </a:pPr>
              <a:t>‹#›</a:t>
            </a:fld>
            <a:endParaRPr lang="en-US"/>
          </a:p>
        </p:txBody>
      </p:sp>
    </p:spTree>
    <p:extLst>
      <p:ext uri="{BB962C8B-B14F-4D97-AF65-F5344CB8AC3E}">
        <p14:creationId xmlns:p14="http://schemas.microsoft.com/office/powerpoint/2010/main" val="170442510"/>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9"/>
          <p:cNvSpPr>
            <a:spLocks noGrp="1" noChangeArrowheads="1"/>
          </p:cNvSpPr>
          <p:nvPr>
            <p:ph type="dt" sz="half" idx="10"/>
          </p:nvPr>
        </p:nvSpPr>
        <p:spPr>
          <a:ln/>
        </p:spPr>
        <p:txBody>
          <a:bodyPr/>
          <a:lstStyle>
            <a:lvl1pPr>
              <a:defRPr/>
            </a:lvl1pPr>
          </a:lstStyle>
          <a:p>
            <a:pPr>
              <a:defRPr/>
            </a:pPr>
            <a:endParaRPr lang="en-US"/>
          </a:p>
        </p:txBody>
      </p:sp>
      <p:sp>
        <p:nvSpPr>
          <p:cNvPr id="5" name="Rectangle 60"/>
          <p:cNvSpPr>
            <a:spLocks noGrp="1" noChangeArrowheads="1"/>
          </p:cNvSpPr>
          <p:nvPr>
            <p:ph type="ftr" sz="quarter" idx="11"/>
          </p:nvPr>
        </p:nvSpPr>
        <p:spPr>
          <a:ln/>
        </p:spPr>
        <p:txBody>
          <a:bodyPr/>
          <a:lstStyle>
            <a:lvl1pPr>
              <a:defRPr/>
            </a:lvl1pPr>
          </a:lstStyle>
          <a:p>
            <a:pPr>
              <a:defRPr/>
            </a:pPr>
            <a:endParaRPr lang="en-US"/>
          </a:p>
        </p:txBody>
      </p:sp>
      <p:sp>
        <p:nvSpPr>
          <p:cNvPr id="6" name="Rectangle 61"/>
          <p:cNvSpPr>
            <a:spLocks noGrp="1" noChangeArrowheads="1"/>
          </p:cNvSpPr>
          <p:nvPr>
            <p:ph type="sldNum" sz="quarter" idx="12"/>
          </p:nvPr>
        </p:nvSpPr>
        <p:spPr>
          <a:ln/>
        </p:spPr>
        <p:txBody>
          <a:bodyPr/>
          <a:lstStyle>
            <a:lvl1pPr>
              <a:defRPr/>
            </a:lvl1pPr>
          </a:lstStyle>
          <a:p>
            <a:pPr>
              <a:defRPr/>
            </a:pPr>
            <a:fld id="{011AA33C-6E06-CD42-BAC1-ABAB4151218D}" type="slidenum">
              <a:rPr lang="en-US"/>
              <a:pPr>
                <a:defRPr/>
              </a:pPr>
              <a:t>‹#›</a:t>
            </a:fld>
            <a:endParaRPr lang="en-US"/>
          </a:p>
        </p:txBody>
      </p:sp>
    </p:spTree>
    <p:extLst>
      <p:ext uri="{BB962C8B-B14F-4D97-AF65-F5344CB8AC3E}">
        <p14:creationId xmlns:p14="http://schemas.microsoft.com/office/powerpoint/2010/main" val="2981098570"/>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63525" y="1598613"/>
            <a:ext cx="3616325" cy="4497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032250" y="1598613"/>
            <a:ext cx="3617913" cy="4497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9"/>
          <p:cNvSpPr>
            <a:spLocks noGrp="1" noChangeArrowheads="1"/>
          </p:cNvSpPr>
          <p:nvPr>
            <p:ph type="dt" sz="half" idx="10"/>
          </p:nvPr>
        </p:nvSpPr>
        <p:spPr>
          <a:ln/>
        </p:spPr>
        <p:txBody>
          <a:bodyPr/>
          <a:lstStyle>
            <a:lvl1pPr>
              <a:defRPr/>
            </a:lvl1pPr>
          </a:lstStyle>
          <a:p>
            <a:pPr>
              <a:defRPr/>
            </a:pPr>
            <a:endParaRPr lang="en-US"/>
          </a:p>
        </p:txBody>
      </p:sp>
      <p:sp>
        <p:nvSpPr>
          <p:cNvPr id="6" name="Rectangle 60"/>
          <p:cNvSpPr>
            <a:spLocks noGrp="1" noChangeArrowheads="1"/>
          </p:cNvSpPr>
          <p:nvPr>
            <p:ph type="ftr" sz="quarter" idx="11"/>
          </p:nvPr>
        </p:nvSpPr>
        <p:spPr>
          <a:ln/>
        </p:spPr>
        <p:txBody>
          <a:bodyPr/>
          <a:lstStyle>
            <a:lvl1pPr>
              <a:defRPr/>
            </a:lvl1pPr>
          </a:lstStyle>
          <a:p>
            <a:pPr>
              <a:defRPr/>
            </a:pPr>
            <a:endParaRPr lang="en-US"/>
          </a:p>
        </p:txBody>
      </p:sp>
      <p:sp>
        <p:nvSpPr>
          <p:cNvPr id="7" name="Rectangle 61"/>
          <p:cNvSpPr>
            <a:spLocks noGrp="1" noChangeArrowheads="1"/>
          </p:cNvSpPr>
          <p:nvPr>
            <p:ph type="sldNum" sz="quarter" idx="12"/>
          </p:nvPr>
        </p:nvSpPr>
        <p:spPr>
          <a:ln/>
        </p:spPr>
        <p:txBody>
          <a:bodyPr/>
          <a:lstStyle>
            <a:lvl1pPr>
              <a:defRPr/>
            </a:lvl1pPr>
          </a:lstStyle>
          <a:p>
            <a:pPr>
              <a:defRPr/>
            </a:pPr>
            <a:fld id="{1E9749CC-CE93-4047-A2D7-93EF1A10DD8C}" type="slidenum">
              <a:rPr lang="en-US"/>
              <a:pPr>
                <a:defRPr/>
              </a:pPr>
              <a:t>‹#›</a:t>
            </a:fld>
            <a:endParaRPr lang="en-US"/>
          </a:p>
        </p:txBody>
      </p:sp>
    </p:spTree>
    <p:extLst>
      <p:ext uri="{BB962C8B-B14F-4D97-AF65-F5344CB8AC3E}">
        <p14:creationId xmlns:p14="http://schemas.microsoft.com/office/powerpoint/2010/main" val="678857274"/>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9"/>
          <p:cNvSpPr>
            <a:spLocks noGrp="1" noChangeArrowheads="1"/>
          </p:cNvSpPr>
          <p:nvPr>
            <p:ph type="dt" sz="half" idx="10"/>
          </p:nvPr>
        </p:nvSpPr>
        <p:spPr>
          <a:ln/>
        </p:spPr>
        <p:txBody>
          <a:bodyPr/>
          <a:lstStyle>
            <a:lvl1pPr>
              <a:defRPr/>
            </a:lvl1pPr>
          </a:lstStyle>
          <a:p>
            <a:pPr>
              <a:defRPr/>
            </a:pPr>
            <a:endParaRPr lang="en-US"/>
          </a:p>
        </p:txBody>
      </p:sp>
      <p:sp>
        <p:nvSpPr>
          <p:cNvPr id="8" name="Rectangle 60"/>
          <p:cNvSpPr>
            <a:spLocks noGrp="1" noChangeArrowheads="1"/>
          </p:cNvSpPr>
          <p:nvPr>
            <p:ph type="ftr" sz="quarter" idx="11"/>
          </p:nvPr>
        </p:nvSpPr>
        <p:spPr>
          <a:ln/>
        </p:spPr>
        <p:txBody>
          <a:bodyPr/>
          <a:lstStyle>
            <a:lvl1pPr>
              <a:defRPr/>
            </a:lvl1pPr>
          </a:lstStyle>
          <a:p>
            <a:pPr>
              <a:defRPr/>
            </a:pPr>
            <a:endParaRPr lang="en-US"/>
          </a:p>
        </p:txBody>
      </p:sp>
      <p:sp>
        <p:nvSpPr>
          <p:cNvPr id="9" name="Rectangle 61"/>
          <p:cNvSpPr>
            <a:spLocks noGrp="1" noChangeArrowheads="1"/>
          </p:cNvSpPr>
          <p:nvPr>
            <p:ph type="sldNum" sz="quarter" idx="12"/>
          </p:nvPr>
        </p:nvSpPr>
        <p:spPr>
          <a:ln/>
        </p:spPr>
        <p:txBody>
          <a:bodyPr/>
          <a:lstStyle>
            <a:lvl1pPr>
              <a:defRPr/>
            </a:lvl1pPr>
          </a:lstStyle>
          <a:p>
            <a:pPr>
              <a:defRPr/>
            </a:pPr>
            <a:fld id="{C0B22254-A5BD-6B49-806F-00485311F778}" type="slidenum">
              <a:rPr lang="en-US"/>
              <a:pPr>
                <a:defRPr/>
              </a:pPr>
              <a:t>‹#›</a:t>
            </a:fld>
            <a:endParaRPr lang="en-US"/>
          </a:p>
        </p:txBody>
      </p:sp>
    </p:spTree>
    <p:extLst>
      <p:ext uri="{BB962C8B-B14F-4D97-AF65-F5344CB8AC3E}">
        <p14:creationId xmlns:p14="http://schemas.microsoft.com/office/powerpoint/2010/main" val="2504463275"/>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9"/>
          <p:cNvSpPr>
            <a:spLocks noGrp="1" noChangeArrowheads="1"/>
          </p:cNvSpPr>
          <p:nvPr>
            <p:ph type="dt" sz="half" idx="10"/>
          </p:nvPr>
        </p:nvSpPr>
        <p:spPr>
          <a:ln/>
        </p:spPr>
        <p:txBody>
          <a:bodyPr/>
          <a:lstStyle>
            <a:lvl1pPr>
              <a:defRPr/>
            </a:lvl1pPr>
          </a:lstStyle>
          <a:p>
            <a:pPr>
              <a:defRPr/>
            </a:pPr>
            <a:endParaRPr lang="en-US"/>
          </a:p>
        </p:txBody>
      </p:sp>
      <p:sp>
        <p:nvSpPr>
          <p:cNvPr id="4" name="Rectangle 60"/>
          <p:cNvSpPr>
            <a:spLocks noGrp="1" noChangeArrowheads="1"/>
          </p:cNvSpPr>
          <p:nvPr>
            <p:ph type="ftr" sz="quarter" idx="11"/>
          </p:nvPr>
        </p:nvSpPr>
        <p:spPr>
          <a:ln/>
        </p:spPr>
        <p:txBody>
          <a:bodyPr/>
          <a:lstStyle>
            <a:lvl1pPr>
              <a:defRPr/>
            </a:lvl1pPr>
          </a:lstStyle>
          <a:p>
            <a:pPr>
              <a:defRPr/>
            </a:pPr>
            <a:endParaRPr lang="en-US"/>
          </a:p>
        </p:txBody>
      </p:sp>
      <p:sp>
        <p:nvSpPr>
          <p:cNvPr id="5" name="Rectangle 61"/>
          <p:cNvSpPr>
            <a:spLocks noGrp="1" noChangeArrowheads="1"/>
          </p:cNvSpPr>
          <p:nvPr>
            <p:ph type="sldNum" sz="quarter" idx="12"/>
          </p:nvPr>
        </p:nvSpPr>
        <p:spPr>
          <a:ln/>
        </p:spPr>
        <p:txBody>
          <a:bodyPr/>
          <a:lstStyle>
            <a:lvl1pPr>
              <a:defRPr/>
            </a:lvl1pPr>
          </a:lstStyle>
          <a:p>
            <a:pPr>
              <a:defRPr/>
            </a:pPr>
            <a:fld id="{64CE4A7B-EE9E-AF4D-8431-245D4074B263}" type="slidenum">
              <a:rPr lang="en-US"/>
              <a:pPr>
                <a:defRPr/>
              </a:pPr>
              <a:t>‹#›</a:t>
            </a:fld>
            <a:endParaRPr lang="en-US"/>
          </a:p>
        </p:txBody>
      </p:sp>
    </p:spTree>
    <p:extLst>
      <p:ext uri="{BB962C8B-B14F-4D97-AF65-F5344CB8AC3E}">
        <p14:creationId xmlns:p14="http://schemas.microsoft.com/office/powerpoint/2010/main" val="2868754373"/>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9"/>
          <p:cNvSpPr>
            <a:spLocks noGrp="1" noChangeArrowheads="1"/>
          </p:cNvSpPr>
          <p:nvPr>
            <p:ph type="dt" sz="half" idx="10"/>
          </p:nvPr>
        </p:nvSpPr>
        <p:spPr>
          <a:ln/>
        </p:spPr>
        <p:txBody>
          <a:bodyPr/>
          <a:lstStyle>
            <a:lvl1pPr>
              <a:defRPr/>
            </a:lvl1pPr>
          </a:lstStyle>
          <a:p>
            <a:pPr>
              <a:defRPr/>
            </a:pPr>
            <a:endParaRPr lang="en-US"/>
          </a:p>
        </p:txBody>
      </p:sp>
      <p:sp>
        <p:nvSpPr>
          <p:cNvPr id="3" name="Rectangle 60"/>
          <p:cNvSpPr>
            <a:spLocks noGrp="1" noChangeArrowheads="1"/>
          </p:cNvSpPr>
          <p:nvPr>
            <p:ph type="ftr" sz="quarter" idx="11"/>
          </p:nvPr>
        </p:nvSpPr>
        <p:spPr>
          <a:ln/>
        </p:spPr>
        <p:txBody>
          <a:bodyPr/>
          <a:lstStyle>
            <a:lvl1pPr>
              <a:defRPr/>
            </a:lvl1pPr>
          </a:lstStyle>
          <a:p>
            <a:pPr>
              <a:defRPr/>
            </a:pPr>
            <a:endParaRPr lang="en-US"/>
          </a:p>
        </p:txBody>
      </p:sp>
      <p:sp>
        <p:nvSpPr>
          <p:cNvPr id="4" name="Rectangle 61"/>
          <p:cNvSpPr>
            <a:spLocks noGrp="1" noChangeArrowheads="1"/>
          </p:cNvSpPr>
          <p:nvPr>
            <p:ph type="sldNum" sz="quarter" idx="12"/>
          </p:nvPr>
        </p:nvSpPr>
        <p:spPr>
          <a:ln/>
        </p:spPr>
        <p:txBody>
          <a:bodyPr/>
          <a:lstStyle>
            <a:lvl1pPr>
              <a:defRPr/>
            </a:lvl1pPr>
          </a:lstStyle>
          <a:p>
            <a:pPr>
              <a:defRPr/>
            </a:pPr>
            <a:fld id="{C4BD72D5-983C-BA4A-87EF-CF8D0D2D1987}" type="slidenum">
              <a:rPr lang="en-US"/>
              <a:pPr>
                <a:defRPr/>
              </a:pPr>
              <a:t>‹#›</a:t>
            </a:fld>
            <a:endParaRPr lang="en-US"/>
          </a:p>
        </p:txBody>
      </p:sp>
    </p:spTree>
    <p:extLst>
      <p:ext uri="{BB962C8B-B14F-4D97-AF65-F5344CB8AC3E}">
        <p14:creationId xmlns:p14="http://schemas.microsoft.com/office/powerpoint/2010/main" val="3658629471"/>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9"/>
          <p:cNvSpPr>
            <a:spLocks noGrp="1" noChangeArrowheads="1"/>
          </p:cNvSpPr>
          <p:nvPr>
            <p:ph type="dt" sz="half" idx="10"/>
          </p:nvPr>
        </p:nvSpPr>
        <p:spPr>
          <a:ln/>
        </p:spPr>
        <p:txBody>
          <a:bodyPr/>
          <a:lstStyle>
            <a:lvl1pPr>
              <a:defRPr/>
            </a:lvl1pPr>
          </a:lstStyle>
          <a:p>
            <a:pPr>
              <a:defRPr/>
            </a:pPr>
            <a:endParaRPr lang="en-US"/>
          </a:p>
        </p:txBody>
      </p:sp>
      <p:sp>
        <p:nvSpPr>
          <p:cNvPr id="6" name="Rectangle 60"/>
          <p:cNvSpPr>
            <a:spLocks noGrp="1" noChangeArrowheads="1"/>
          </p:cNvSpPr>
          <p:nvPr>
            <p:ph type="ftr" sz="quarter" idx="11"/>
          </p:nvPr>
        </p:nvSpPr>
        <p:spPr>
          <a:ln/>
        </p:spPr>
        <p:txBody>
          <a:bodyPr/>
          <a:lstStyle>
            <a:lvl1pPr>
              <a:defRPr/>
            </a:lvl1pPr>
          </a:lstStyle>
          <a:p>
            <a:pPr>
              <a:defRPr/>
            </a:pPr>
            <a:endParaRPr lang="en-US"/>
          </a:p>
        </p:txBody>
      </p:sp>
      <p:sp>
        <p:nvSpPr>
          <p:cNvPr id="7" name="Rectangle 61"/>
          <p:cNvSpPr>
            <a:spLocks noGrp="1" noChangeArrowheads="1"/>
          </p:cNvSpPr>
          <p:nvPr>
            <p:ph type="sldNum" sz="quarter" idx="12"/>
          </p:nvPr>
        </p:nvSpPr>
        <p:spPr>
          <a:ln/>
        </p:spPr>
        <p:txBody>
          <a:bodyPr/>
          <a:lstStyle>
            <a:lvl1pPr>
              <a:defRPr/>
            </a:lvl1pPr>
          </a:lstStyle>
          <a:p>
            <a:pPr>
              <a:defRPr/>
            </a:pPr>
            <a:fld id="{574C07DD-62F1-374D-B366-0A530D350FD8}" type="slidenum">
              <a:rPr lang="en-US"/>
              <a:pPr>
                <a:defRPr/>
              </a:pPr>
              <a:t>‹#›</a:t>
            </a:fld>
            <a:endParaRPr lang="en-US"/>
          </a:p>
        </p:txBody>
      </p:sp>
    </p:spTree>
    <p:extLst>
      <p:ext uri="{BB962C8B-B14F-4D97-AF65-F5344CB8AC3E}">
        <p14:creationId xmlns:p14="http://schemas.microsoft.com/office/powerpoint/2010/main" val="879287534"/>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9"/>
          <p:cNvSpPr>
            <a:spLocks noGrp="1" noChangeArrowheads="1"/>
          </p:cNvSpPr>
          <p:nvPr>
            <p:ph type="dt" sz="half" idx="10"/>
          </p:nvPr>
        </p:nvSpPr>
        <p:spPr>
          <a:ln/>
        </p:spPr>
        <p:txBody>
          <a:bodyPr/>
          <a:lstStyle>
            <a:lvl1pPr>
              <a:defRPr/>
            </a:lvl1pPr>
          </a:lstStyle>
          <a:p>
            <a:pPr>
              <a:defRPr/>
            </a:pPr>
            <a:endParaRPr lang="en-US"/>
          </a:p>
        </p:txBody>
      </p:sp>
      <p:sp>
        <p:nvSpPr>
          <p:cNvPr id="6" name="Rectangle 60"/>
          <p:cNvSpPr>
            <a:spLocks noGrp="1" noChangeArrowheads="1"/>
          </p:cNvSpPr>
          <p:nvPr>
            <p:ph type="ftr" sz="quarter" idx="11"/>
          </p:nvPr>
        </p:nvSpPr>
        <p:spPr>
          <a:ln/>
        </p:spPr>
        <p:txBody>
          <a:bodyPr/>
          <a:lstStyle>
            <a:lvl1pPr>
              <a:defRPr/>
            </a:lvl1pPr>
          </a:lstStyle>
          <a:p>
            <a:pPr>
              <a:defRPr/>
            </a:pPr>
            <a:endParaRPr lang="en-US"/>
          </a:p>
        </p:txBody>
      </p:sp>
      <p:sp>
        <p:nvSpPr>
          <p:cNvPr id="7" name="Rectangle 61"/>
          <p:cNvSpPr>
            <a:spLocks noGrp="1" noChangeArrowheads="1"/>
          </p:cNvSpPr>
          <p:nvPr>
            <p:ph type="sldNum" sz="quarter" idx="12"/>
          </p:nvPr>
        </p:nvSpPr>
        <p:spPr>
          <a:ln/>
        </p:spPr>
        <p:txBody>
          <a:bodyPr/>
          <a:lstStyle>
            <a:lvl1pPr>
              <a:defRPr/>
            </a:lvl1pPr>
          </a:lstStyle>
          <a:p>
            <a:pPr>
              <a:defRPr/>
            </a:pPr>
            <a:fld id="{29D423AE-FDB3-134B-B750-C5F8088CB6A5}" type="slidenum">
              <a:rPr lang="en-US"/>
              <a:pPr>
                <a:defRPr/>
              </a:pPr>
              <a:t>‹#›</a:t>
            </a:fld>
            <a:endParaRPr lang="en-US"/>
          </a:p>
        </p:txBody>
      </p:sp>
    </p:spTree>
    <p:extLst>
      <p:ext uri="{BB962C8B-B14F-4D97-AF65-F5344CB8AC3E}">
        <p14:creationId xmlns:p14="http://schemas.microsoft.com/office/powerpoint/2010/main" val="31068715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xfrm>
            <a:off x="838200" y="6400800"/>
            <a:ext cx="1905000" cy="457200"/>
          </a:xfrm>
          <a:prstGeom prst="rect">
            <a:avLst/>
          </a:prstGeom>
        </p:spPr>
        <p:txBody>
          <a:bodyPr/>
          <a:lstStyle>
            <a:lvl1pPr>
              <a:defRPr>
                <a:ea typeface="ＭＳ Ｐゴシック" charset="-128"/>
                <a:cs typeface="ＭＳ Ｐゴシック" charset="-128"/>
              </a:defRPr>
            </a:lvl1pPr>
          </a:lstStyle>
          <a:p>
            <a:pPr>
              <a:defRPr/>
            </a:pPr>
            <a:endParaRPr lang="en-US"/>
          </a:p>
        </p:txBody>
      </p:sp>
      <p:sp>
        <p:nvSpPr>
          <p:cNvPr id="5" name="Rectangle 5"/>
          <p:cNvSpPr>
            <a:spLocks noGrp="1" noChangeArrowheads="1"/>
          </p:cNvSpPr>
          <p:nvPr>
            <p:ph type="ftr" sz="quarter" idx="11"/>
          </p:nvPr>
        </p:nvSpPr>
        <p:spPr>
          <a:xfrm>
            <a:off x="3429000" y="6400800"/>
            <a:ext cx="2895600" cy="457200"/>
          </a:xfrm>
          <a:prstGeom prst="rect">
            <a:avLst/>
          </a:prstGeom>
        </p:spPr>
        <p:txBody>
          <a:bodyPr/>
          <a:lstStyle>
            <a:lvl1pPr>
              <a:defRPr>
                <a:ea typeface="ＭＳ Ｐゴシック" charset="-128"/>
                <a:cs typeface="ＭＳ Ｐゴシック" charset="-128"/>
              </a:defRPr>
            </a:lvl1pPr>
          </a:lstStyle>
          <a:p>
            <a:pPr>
              <a:defRPr/>
            </a:pPr>
            <a:endParaRPr lang="en-US"/>
          </a:p>
        </p:txBody>
      </p:sp>
      <p:sp>
        <p:nvSpPr>
          <p:cNvPr id="6" name="Rectangle 6"/>
          <p:cNvSpPr>
            <a:spLocks noGrp="1" noChangeArrowheads="1"/>
          </p:cNvSpPr>
          <p:nvPr>
            <p:ph type="sldNum" sz="quarter" idx="12"/>
          </p:nvPr>
        </p:nvSpPr>
        <p:spPr>
          <a:xfrm>
            <a:off x="7010400" y="6400800"/>
            <a:ext cx="1905000" cy="457200"/>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defRPr/>
            </a:pPr>
            <a:fld id="{83640257-5818-BF45-A7EE-BCBF6745E111}" type="slidenum">
              <a:rPr lang="en-US"/>
              <a:pPr>
                <a:defRPr/>
              </a:pPr>
              <a:t>‹#›</a:t>
            </a:fld>
            <a:endParaRPr lang="en-US"/>
          </a:p>
        </p:txBody>
      </p:sp>
    </p:spTree>
    <p:extLst>
      <p:ext uri="{BB962C8B-B14F-4D97-AF65-F5344CB8AC3E}">
        <p14:creationId xmlns:p14="http://schemas.microsoft.com/office/powerpoint/2010/main" val="2259042330"/>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9"/>
          <p:cNvSpPr>
            <a:spLocks noGrp="1" noChangeArrowheads="1"/>
          </p:cNvSpPr>
          <p:nvPr>
            <p:ph type="dt" sz="half" idx="10"/>
          </p:nvPr>
        </p:nvSpPr>
        <p:spPr>
          <a:ln/>
        </p:spPr>
        <p:txBody>
          <a:bodyPr/>
          <a:lstStyle>
            <a:lvl1pPr>
              <a:defRPr/>
            </a:lvl1pPr>
          </a:lstStyle>
          <a:p>
            <a:pPr>
              <a:defRPr/>
            </a:pPr>
            <a:endParaRPr lang="en-US"/>
          </a:p>
        </p:txBody>
      </p:sp>
      <p:sp>
        <p:nvSpPr>
          <p:cNvPr id="5" name="Rectangle 60"/>
          <p:cNvSpPr>
            <a:spLocks noGrp="1" noChangeArrowheads="1"/>
          </p:cNvSpPr>
          <p:nvPr>
            <p:ph type="ftr" sz="quarter" idx="11"/>
          </p:nvPr>
        </p:nvSpPr>
        <p:spPr>
          <a:ln/>
        </p:spPr>
        <p:txBody>
          <a:bodyPr/>
          <a:lstStyle>
            <a:lvl1pPr>
              <a:defRPr/>
            </a:lvl1pPr>
          </a:lstStyle>
          <a:p>
            <a:pPr>
              <a:defRPr/>
            </a:pPr>
            <a:endParaRPr lang="en-US"/>
          </a:p>
        </p:txBody>
      </p:sp>
      <p:sp>
        <p:nvSpPr>
          <p:cNvPr id="6" name="Rectangle 61"/>
          <p:cNvSpPr>
            <a:spLocks noGrp="1" noChangeArrowheads="1"/>
          </p:cNvSpPr>
          <p:nvPr>
            <p:ph type="sldNum" sz="quarter" idx="12"/>
          </p:nvPr>
        </p:nvSpPr>
        <p:spPr>
          <a:ln/>
        </p:spPr>
        <p:txBody>
          <a:bodyPr/>
          <a:lstStyle>
            <a:lvl1pPr>
              <a:defRPr/>
            </a:lvl1pPr>
          </a:lstStyle>
          <a:p>
            <a:pPr>
              <a:defRPr/>
            </a:pPr>
            <a:fld id="{BFC32AE9-9895-5F45-9B80-AB0457FE2DCF}" type="slidenum">
              <a:rPr lang="en-US"/>
              <a:pPr>
                <a:defRPr/>
              </a:pPr>
              <a:t>‹#›</a:t>
            </a:fld>
            <a:endParaRPr lang="en-US"/>
          </a:p>
        </p:txBody>
      </p:sp>
    </p:spTree>
    <p:extLst>
      <p:ext uri="{BB962C8B-B14F-4D97-AF65-F5344CB8AC3E}">
        <p14:creationId xmlns:p14="http://schemas.microsoft.com/office/powerpoint/2010/main" val="2574272709"/>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827713" y="227013"/>
            <a:ext cx="1868487" cy="586898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19075" y="227013"/>
            <a:ext cx="5456238" cy="58689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9"/>
          <p:cNvSpPr>
            <a:spLocks noGrp="1" noChangeArrowheads="1"/>
          </p:cNvSpPr>
          <p:nvPr>
            <p:ph type="dt" sz="half" idx="10"/>
          </p:nvPr>
        </p:nvSpPr>
        <p:spPr>
          <a:ln/>
        </p:spPr>
        <p:txBody>
          <a:bodyPr/>
          <a:lstStyle>
            <a:lvl1pPr>
              <a:defRPr/>
            </a:lvl1pPr>
          </a:lstStyle>
          <a:p>
            <a:pPr>
              <a:defRPr/>
            </a:pPr>
            <a:endParaRPr lang="en-US"/>
          </a:p>
        </p:txBody>
      </p:sp>
      <p:sp>
        <p:nvSpPr>
          <p:cNvPr id="5" name="Rectangle 60"/>
          <p:cNvSpPr>
            <a:spLocks noGrp="1" noChangeArrowheads="1"/>
          </p:cNvSpPr>
          <p:nvPr>
            <p:ph type="ftr" sz="quarter" idx="11"/>
          </p:nvPr>
        </p:nvSpPr>
        <p:spPr>
          <a:ln/>
        </p:spPr>
        <p:txBody>
          <a:bodyPr/>
          <a:lstStyle>
            <a:lvl1pPr>
              <a:defRPr/>
            </a:lvl1pPr>
          </a:lstStyle>
          <a:p>
            <a:pPr>
              <a:defRPr/>
            </a:pPr>
            <a:endParaRPr lang="en-US"/>
          </a:p>
        </p:txBody>
      </p:sp>
      <p:sp>
        <p:nvSpPr>
          <p:cNvPr id="6" name="Rectangle 61"/>
          <p:cNvSpPr>
            <a:spLocks noGrp="1" noChangeArrowheads="1"/>
          </p:cNvSpPr>
          <p:nvPr>
            <p:ph type="sldNum" sz="quarter" idx="12"/>
          </p:nvPr>
        </p:nvSpPr>
        <p:spPr>
          <a:ln/>
        </p:spPr>
        <p:txBody>
          <a:bodyPr/>
          <a:lstStyle>
            <a:lvl1pPr>
              <a:defRPr/>
            </a:lvl1pPr>
          </a:lstStyle>
          <a:p>
            <a:pPr>
              <a:defRPr/>
            </a:pPr>
            <a:fld id="{18070571-0607-6C4F-8B75-7B77BC8BFB83}" type="slidenum">
              <a:rPr lang="en-US"/>
              <a:pPr>
                <a:defRPr/>
              </a:pPr>
              <a:t>‹#›</a:t>
            </a:fld>
            <a:endParaRPr lang="en-US"/>
          </a:p>
        </p:txBody>
      </p:sp>
    </p:spTree>
    <p:extLst>
      <p:ext uri="{BB962C8B-B14F-4D97-AF65-F5344CB8AC3E}">
        <p14:creationId xmlns:p14="http://schemas.microsoft.com/office/powerpoint/2010/main" val="714919430"/>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6969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69699" name="Rectangle 1027"/>
          <p:cNvSpPr>
            <a:spLocks noGrp="1" noChangeArrowheads="1"/>
          </p:cNvSpPr>
          <p:nvPr>
            <p:ph type="subTitle" idx="1"/>
          </p:nvPr>
        </p:nvSpPr>
        <p:spPr>
          <a:xfrm>
            <a:off x="1371600" y="3886200"/>
            <a:ext cx="6400800" cy="1752600"/>
          </a:xfrm>
        </p:spPr>
        <p:txBody>
          <a:bodyPr/>
          <a:lstStyle>
            <a:lvl1pPr marL="0" indent="0" algn="ctr">
              <a:buFont typeface="Monotype Sorts" pitchFamily="-112" charset="2"/>
              <a:buNone/>
              <a:defRPr/>
            </a:lvl1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4A14D4C9-36E4-7545-BD14-35A4CB732C6D}" type="slidenum">
              <a:rPr lang="en-US"/>
              <a:pPr/>
              <a:t>‹#›</a:t>
            </a:fld>
            <a:endParaRPr lang="en-US"/>
          </a:p>
        </p:txBody>
      </p:sp>
    </p:spTree>
    <p:extLst>
      <p:ext uri="{BB962C8B-B14F-4D97-AF65-F5344CB8AC3E}">
        <p14:creationId xmlns:p14="http://schemas.microsoft.com/office/powerpoint/2010/main" val="3173486428"/>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78D996AE-C85B-8F41-A220-5A6870BD76ED}" type="slidenum">
              <a:rPr lang="en-US"/>
              <a:pPr/>
              <a:t>‹#›</a:t>
            </a:fld>
            <a:endParaRPr lang="en-US"/>
          </a:p>
        </p:txBody>
      </p:sp>
    </p:spTree>
    <p:extLst>
      <p:ext uri="{BB962C8B-B14F-4D97-AF65-F5344CB8AC3E}">
        <p14:creationId xmlns:p14="http://schemas.microsoft.com/office/powerpoint/2010/main" val="2403336774"/>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CB50009F-326F-AA4D-8385-8FE7F9313CB6}" type="slidenum">
              <a:rPr lang="en-US"/>
              <a:pPr/>
              <a:t>‹#›</a:t>
            </a:fld>
            <a:endParaRPr lang="en-US"/>
          </a:p>
        </p:txBody>
      </p:sp>
    </p:spTree>
    <p:extLst>
      <p:ext uri="{BB962C8B-B14F-4D97-AF65-F5344CB8AC3E}">
        <p14:creationId xmlns:p14="http://schemas.microsoft.com/office/powerpoint/2010/main" val="1798097658"/>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fld id="{DCBA40E1-A279-8B46-A203-C28E7E07907E}" type="slidenum">
              <a:rPr lang="en-US"/>
              <a:pPr/>
              <a:t>‹#›</a:t>
            </a:fld>
            <a:endParaRPr lang="en-US"/>
          </a:p>
        </p:txBody>
      </p:sp>
    </p:spTree>
    <p:extLst>
      <p:ext uri="{BB962C8B-B14F-4D97-AF65-F5344CB8AC3E}">
        <p14:creationId xmlns:p14="http://schemas.microsoft.com/office/powerpoint/2010/main" val="2482233352"/>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fld id="{3E545BC0-31E5-5044-8171-9415341D9581}" type="slidenum">
              <a:rPr lang="en-US"/>
              <a:pPr/>
              <a:t>‹#›</a:t>
            </a:fld>
            <a:endParaRPr lang="en-US"/>
          </a:p>
        </p:txBody>
      </p:sp>
    </p:spTree>
    <p:extLst>
      <p:ext uri="{BB962C8B-B14F-4D97-AF65-F5344CB8AC3E}">
        <p14:creationId xmlns:p14="http://schemas.microsoft.com/office/powerpoint/2010/main" val="25759213"/>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fld id="{E650B457-44F2-B542-A0BD-0805E9645E16}" type="slidenum">
              <a:rPr lang="en-US"/>
              <a:pPr/>
              <a:t>‹#›</a:t>
            </a:fld>
            <a:endParaRPr lang="en-US"/>
          </a:p>
        </p:txBody>
      </p:sp>
    </p:spTree>
    <p:extLst>
      <p:ext uri="{BB962C8B-B14F-4D97-AF65-F5344CB8AC3E}">
        <p14:creationId xmlns:p14="http://schemas.microsoft.com/office/powerpoint/2010/main" val="1818880068"/>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fld id="{974EB252-1164-154C-89C1-9299B8046A85}" type="slidenum">
              <a:rPr lang="en-US"/>
              <a:pPr/>
              <a:t>‹#›</a:t>
            </a:fld>
            <a:endParaRPr lang="en-US"/>
          </a:p>
        </p:txBody>
      </p:sp>
    </p:spTree>
    <p:extLst>
      <p:ext uri="{BB962C8B-B14F-4D97-AF65-F5344CB8AC3E}">
        <p14:creationId xmlns:p14="http://schemas.microsoft.com/office/powerpoint/2010/main" val="4149486653"/>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fld id="{052816C6-BA09-774B-AE81-6C93A689E905}" type="slidenum">
              <a:rPr lang="en-US"/>
              <a:pPr/>
              <a:t>‹#›</a:t>
            </a:fld>
            <a:endParaRPr lang="en-US"/>
          </a:p>
        </p:txBody>
      </p:sp>
    </p:spTree>
    <p:extLst>
      <p:ext uri="{BB962C8B-B14F-4D97-AF65-F5344CB8AC3E}">
        <p14:creationId xmlns:p14="http://schemas.microsoft.com/office/powerpoint/2010/main" val="27856849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2038" y="1766888"/>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2850" y="1766888"/>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838200" y="6400800"/>
            <a:ext cx="1905000" cy="457200"/>
          </a:xfrm>
          <a:prstGeom prst="rect">
            <a:avLst/>
          </a:prstGeom>
        </p:spPr>
        <p:txBody>
          <a:bodyPr/>
          <a:lstStyle>
            <a:lvl1pPr>
              <a:defRPr>
                <a:ea typeface="ＭＳ Ｐゴシック" charset="-128"/>
                <a:cs typeface="ＭＳ Ｐゴシック" charset="-128"/>
              </a:defRPr>
            </a:lvl1pPr>
          </a:lstStyle>
          <a:p>
            <a:pPr>
              <a:defRPr/>
            </a:pPr>
            <a:endParaRPr lang="en-US"/>
          </a:p>
        </p:txBody>
      </p:sp>
      <p:sp>
        <p:nvSpPr>
          <p:cNvPr id="6" name="Footer Placeholder 5"/>
          <p:cNvSpPr>
            <a:spLocks noGrp="1" noChangeArrowheads="1"/>
          </p:cNvSpPr>
          <p:nvPr>
            <p:ph type="ftr" sz="quarter" idx="11"/>
          </p:nvPr>
        </p:nvSpPr>
        <p:spPr>
          <a:xfrm>
            <a:off x="3429000" y="6400800"/>
            <a:ext cx="2895600" cy="457200"/>
          </a:xfrm>
          <a:prstGeom prst="rect">
            <a:avLst/>
          </a:prstGeom>
        </p:spPr>
        <p:txBody>
          <a:bodyPr/>
          <a:lstStyle>
            <a:lvl1pPr>
              <a:defRPr>
                <a:ea typeface="ＭＳ Ｐゴシック" charset="-128"/>
                <a:cs typeface="ＭＳ Ｐゴシック" charset="-128"/>
              </a:defRPr>
            </a:lvl1pPr>
          </a:lstStyle>
          <a:p>
            <a:pPr>
              <a:defRPr/>
            </a:pPr>
            <a:endParaRPr lang="en-US"/>
          </a:p>
        </p:txBody>
      </p:sp>
      <p:sp>
        <p:nvSpPr>
          <p:cNvPr id="7" name="Slide Number Placeholder 6"/>
          <p:cNvSpPr>
            <a:spLocks noGrp="1" noChangeArrowheads="1"/>
          </p:cNvSpPr>
          <p:nvPr>
            <p:ph type="sldNum" sz="quarter" idx="12"/>
          </p:nvPr>
        </p:nvSpPr>
        <p:spPr>
          <a:xfrm>
            <a:off x="7010400" y="6400800"/>
            <a:ext cx="1905000" cy="457200"/>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defRPr/>
            </a:pPr>
            <a:fld id="{A795F5BF-9E51-0445-B983-D9E3ADDEF962}" type="slidenum">
              <a:rPr lang="en-US"/>
              <a:pPr>
                <a:defRPr/>
              </a:pPr>
              <a:t>‹#›</a:t>
            </a:fld>
            <a:endParaRPr lang="en-US"/>
          </a:p>
        </p:txBody>
      </p:sp>
    </p:spTree>
    <p:extLst>
      <p:ext uri="{BB962C8B-B14F-4D97-AF65-F5344CB8AC3E}">
        <p14:creationId xmlns:p14="http://schemas.microsoft.com/office/powerpoint/2010/main" val="2484130330"/>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fld id="{87B73029-4105-8644-BD2E-1CF612757F9C}" type="slidenum">
              <a:rPr lang="en-US"/>
              <a:pPr/>
              <a:t>‹#›</a:t>
            </a:fld>
            <a:endParaRPr lang="en-US"/>
          </a:p>
        </p:txBody>
      </p:sp>
    </p:spTree>
    <p:extLst>
      <p:ext uri="{BB962C8B-B14F-4D97-AF65-F5344CB8AC3E}">
        <p14:creationId xmlns:p14="http://schemas.microsoft.com/office/powerpoint/2010/main" val="2772033181"/>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36C82B0D-2998-D740-9569-EEB18F46EB05}" type="slidenum">
              <a:rPr lang="en-US"/>
              <a:pPr/>
              <a:t>‹#›</a:t>
            </a:fld>
            <a:endParaRPr lang="en-US"/>
          </a:p>
        </p:txBody>
      </p:sp>
    </p:spTree>
    <p:extLst>
      <p:ext uri="{BB962C8B-B14F-4D97-AF65-F5344CB8AC3E}">
        <p14:creationId xmlns:p14="http://schemas.microsoft.com/office/powerpoint/2010/main" val="3376597909"/>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441B7CEA-7ED9-764D-B18A-E9EDFA77645B}" type="slidenum">
              <a:rPr lang="en-US"/>
              <a:pPr/>
              <a:t>‹#›</a:t>
            </a:fld>
            <a:endParaRPr lang="en-US"/>
          </a:p>
        </p:txBody>
      </p:sp>
    </p:spTree>
    <p:extLst>
      <p:ext uri="{BB962C8B-B14F-4D97-AF65-F5344CB8AC3E}">
        <p14:creationId xmlns:p14="http://schemas.microsoft.com/office/powerpoint/2010/main" val="1962800410"/>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72770"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72771" name="Rectangle 1027"/>
          <p:cNvSpPr>
            <a:spLocks noGrp="1" noChangeArrowheads="1"/>
          </p:cNvSpPr>
          <p:nvPr>
            <p:ph type="subTitle" idx="1"/>
          </p:nvPr>
        </p:nvSpPr>
        <p:spPr>
          <a:xfrm>
            <a:off x="1371600" y="3886200"/>
            <a:ext cx="6400800" cy="1752600"/>
          </a:xfrm>
        </p:spPr>
        <p:txBody>
          <a:bodyPr/>
          <a:lstStyle>
            <a:lvl1pPr marL="0" indent="0" algn="ctr">
              <a:buFont typeface="Wingdings" charset="2"/>
              <a:buNone/>
              <a:defRPr/>
            </a:lvl1pPr>
          </a:lstStyle>
          <a:p>
            <a:r>
              <a:rPr lang="en-US"/>
              <a:t>Click to edit Master subtitle style</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sz="1800">
                <a:solidFill>
                  <a:srgbClr val="000000"/>
                </a:solidFill>
                <a:latin typeface="Verdana" charset="0"/>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sz="1800">
                <a:solidFill>
                  <a:srgbClr val="000000"/>
                </a:solidFill>
                <a:latin typeface="Verdana" charset="0"/>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sz="1800">
                <a:solidFill>
                  <a:srgbClr val="000000"/>
                </a:solidFill>
                <a:latin typeface="Verdana" charset="0"/>
              </a:defRPr>
            </a:lvl1pPr>
          </a:lstStyle>
          <a:p>
            <a:pPr>
              <a:defRPr/>
            </a:pPr>
            <a:fld id="{09712AA0-0008-5B42-8DCF-EB13717B36F0}" type="slidenum">
              <a:rPr lang="en-US"/>
              <a:pPr>
                <a:defRPr/>
              </a:pPr>
              <a:t>‹#›</a:t>
            </a:fld>
            <a:endParaRPr lang="en-US"/>
          </a:p>
        </p:txBody>
      </p:sp>
    </p:spTree>
    <p:extLst>
      <p:ext uri="{BB962C8B-B14F-4D97-AF65-F5344CB8AC3E}">
        <p14:creationId xmlns:p14="http://schemas.microsoft.com/office/powerpoint/2010/main" val="2982104888"/>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sz="1800">
                <a:solidFill>
                  <a:srgbClr val="000000"/>
                </a:solidFill>
                <a:latin typeface="Verdana" charset="0"/>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sz="1800">
                <a:solidFill>
                  <a:srgbClr val="000000"/>
                </a:solidFill>
                <a:latin typeface="Verdana" charset="0"/>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sz="1800">
                <a:solidFill>
                  <a:srgbClr val="000000"/>
                </a:solidFill>
                <a:latin typeface="Verdana" charset="0"/>
              </a:defRPr>
            </a:lvl1pPr>
          </a:lstStyle>
          <a:p>
            <a:pPr>
              <a:defRPr/>
            </a:pPr>
            <a:fld id="{02201360-DECF-4D4E-B18F-310E9A0DF6F7}" type="slidenum">
              <a:rPr lang="en-US"/>
              <a:pPr>
                <a:defRPr/>
              </a:pPr>
              <a:t>‹#›</a:t>
            </a:fld>
            <a:endParaRPr lang="en-US"/>
          </a:p>
        </p:txBody>
      </p:sp>
    </p:spTree>
    <p:extLst>
      <p:ext uri="{BB962C8B-B14F-4D97-AF65-F5344CB8AC3E}">
        <p14:creationId xmlns:p14="http://schemas.microsoft.com/office/powerpoint/2010/main" val="545531797"/>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sz="1800">
                <a:solidFill>
                  <a:srgbClr val="000000"/>
                </a:solidFill>
                <a:latin typeface="Verdana" charset="0"/>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sz="1800">
                <a:solidFill>
                  <a:srgbClr val="000000"/>
                </a:solidFill>
                <a:latin typeface="Verdana" charset="0"/>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sz="1800">
                <a:solidFill>
                  <a:srgbClr val="000000"/>
                </a:solidFill>
                <a:latin typeface="Verdana" charset="0"/>
              </a:defRPr>
            </a:lvl1pPr>
          </a:lstStyle>
          <a:p>
            <a:pPr>
              <a:defRPr/>
            </a:pPr>
            <a:fld id="{4684EA8F-C142-BB4E-82D4-7B595B8EDC83}" type="slidenum">
              <a:rPr lang="en-US"/>
              <a:pPr>
                <a:defRPr/>
              </a:pPr>
              <a:t>‹#›</a:t>
            </a:fld>
            <a:endParaRPr lang="en-US"/>
          </a:p>
        </p:txBody>
      </p:sp>
    </p:spTree>
    <p:extLst>
      <p:ext uri="{BB962C8B-B14F-4D97-AF65-F5344CB8AC3E}">
        <p14:creationId xmlns:p14="http://schemas.microsoft.com/office/powerpoint/2010/main" val="3259215175"/>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defRPr sz="1800">
                <a:solidFill>
                  <a:srgbClr val="000000"/>
                </a:solidFill>
                <a:latin typeface="Verdana" charset="0"/>
              </a:defRPr>
            </a:lvl1pPr>
          </a:lstStyle>
          <a:p>
            <a:pPr>
              <a:defRPr/>
            </a:pPr>
            <a:endParaRPr lang="en-US"/>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defRPr sz="1800">
                <a:solidFill>
                  <a:srgbClr val="000000"/>
                </a:solidFill>
                <a:latin typeface="Verdana" charset="0"/>
              </a:defRPr>
            </a:lvl1pPr>
          </a:lstStyle>
          <a:p>
            <a:pPr>
              <a:defRPr/>
            </a:pPr>
            <a:endParaRPr lang="en-US"/>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a:defRPr sz="1800">
                <a:solidFill>
                  <a:srgbClr val="000000"/>
                </a:solidFill>
                <a:latin typeface="Verdana" charset="0"/>
              </a:defRPr>
            </a:lvl1pPr>
          </a:lstStyle>
          <a:p>
            <a:pPr>
              <a:defRPr/>
            </a:pPr>
            <a:fld id="{D345693D-88DE-254F-929B-08F3E3039B40}" type="slidenum">
              <a:rPr lang="en-US"/>
              <a:pPr>
                <a:defRPr/>
              </a:pPr>
              <a:t>‹#›</a:t>
            </a:fld>
            <a:endParaRPr lang="en-US"/>
          </a:p>
        </p:txBody>
      </p:sp>
    </p:spTree>
    <p:extLst>
      <p:ext uri="{BB962C8B-B14F-4D97-AF65-F5344CB8AC3E}">
        <p14:creationId xmlns:p14="http://schemas.microsoft.com/office/powerpoint/2010/main" val="26852548"/>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xfrm>
            <a:off x="685800" y="6248400"/>
            <a:ext cx="1905000" cy="457200"/>
          </a:xfrm>
          <a:prstGeom prst="rect">
            <a:avLst/>
          </a:prstGeom>
        </p:spPr>
        <p:txBody>
          <a:bodyPr/>
          <a:lstStyle>
            <a:lvl1pPr>
              <a:defRPr sz="1800">
                <a:solidFill>
                  <a:srgbClr val="000000"/>
                </a:solidFill>
                <a:latin typeface="Verdana" charset="0"/>
              </a:defRPr>
            </a:lvl1pPr>
          </a:lstStyle>
          <a:p>
            <a:pPr>
              <a:defRPr/>
            </a:pPr>
            <a:endParaRPr lang="en-US"/>
          </a:p>
        </p:txBody>
      </p:sp>
      <p:sp>
        <p:nvSpPr>
          <p:cNvPr id="8" name="Rectangle 5"/>
          <p:cNvSpPr>
            <a:spLocks noGrp="1" noChangeArrowheads="1"/>
          </p:cNvSpPr>
          <p:nvPr>
            <p:ph type="ftr" sz="quarter" idx="11"/>
          </p:nvPr>
        </p:nvSpPr>
        <p:spPr>
          <a:xfrm>
            <a:off x="3124200" y="6248400"/>
            <a:ext cx="2895600" cy="457200"/>
          </a:xfrm>
          <a:prstGeom prst="rect">
            <a:avLst/>
          </a:prstGeom>
        </p:spPr>
        <p:txBody>
          <a:bodyPr/>
          <a:lstStyle>
            <a:lvl1pPr>
              <a:defRPr sz="1800">
                <a:solidFill>
                  <a:srgbClr val="000000"/>
                </a:solidFill>
                <a:latin typeface="Verdana" charset="0"/>
              </a:defRPr>
            </a:lvl1pPr>
          </a:lstStyle>
          <a:p>
            <a:pPr>
              <a:defRPr/>
            </a:pPr>
            <a:endParaRPr lang="en-US"/>
          </a:p>
        </p:txBody>
      </p:sp>
      <p:sp>
        <p:nvSpPr>
          <p:cNvPr id="9" name="Rectangle 6"/>
          <p:cNvSpPr>
            <a:spLocks noGrp="1" noChangeArrowheads="1"/>
          </p:cNvSpPr>
          <p:nvPr>
            <p:ph type="sldNum" sz="quarter" idx="12"/>
          </p:nvPr>
        </p:nvSpPr>
        <p:spPr>
          <a:xfrm>
            <a:off x="6553200" y="6248400"/>
            <a:ext cx="1905000" cy="457200"/>
          </a:xfrm>
          <a:prstGeom prst="rect">
            <a:avLst/>
          </a:prstGeom>
        </p:spPr>
        <p:txBody>
          <a:bodyPr/>
          <a:lstStyle>
            <a:lvl1pPr>
              <a:defRPr sz="1800">
                <a:solidFill>
                  <a:srgbClr val="000000"/>
                </a:solidFill>
                <a:latin typeface="Verdana" charset="0"/>
              </a:defRPr>
            </a:lvl1pPr>
          </a:lstStyle>
          <a:p>
            <a:pPr>
              <a:defRPr/>
            </a:pPr>
            <a:fld id="{D706B3F6-C6B4-CB42-9931-DC7860D8D231}" type="slidenum">
              <a:rPr lang="en-US"/>
              <a:pPr>
                <a:defRPr/>
              </a:pPr>
              <a:t>‹#›</a:t>
            </a:fld>
            <a:endParaRPr lang="en-US"/>
          </a:p>
        </p:txBody>
      </p:sp>
    </p:spTree>
    <p:extLst>
      <p:ext uri="{BB962C8B-B14F-4D97-AF65-F5344CB8AC3E}">
        <p14:creationId xmlns:p14="http://schemas.microsoft.com/office/powerpoint/2010/main" val="4029480597"/>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xfrm>
            <a:off x="685800" y="6248400"/>
            <a:ext cx="1905000" cy="457200"/>
          </a:xfrm>
          <a:prstGeom prst="rect">
            <a:avLst/>
          </a:prstGeom>
        </p:spPr>
        <p:txBody>
          <a:bodyPr/>
          <a:lstStyle>
            <a:lvl1pPr>
              <a:defRPr sz="1800">
                <a:solidFill>
                  <a:srgbClr val="000000"/>
                </a:solidFill>
                <a:latin typeface="Verdana" charset="0"/>
              </a:defRPr>
            </a:lvl1pPr>
          </a:lstStyle>
          <a:p>
            <a:pPr>
              <a:defRPr/>
            </a:pPr>
            <a:endParaRPr lang="en-US"/>
          </a:p>
        </p:txBody>
      </p:sp>
      <p:sp>
        <p:nvSpPr>
          <p:cNvPr id="4" name="Rectangle 5"/>
          <p:cNvSpPr>
            <a:spLocks noGrp="1" noChangeArrowheads="1"/>
          </p:cNvSpPr>
          <p:nvPr>
            <p:ph type="ftr" sz="quarter" idx="11"/>
          </p:nvPr>
        </p:nvSpPr>
        <p:spPr>
          <a:xfrm>
            <a:off x="3124200" y="6248400"/>
            <a:ext cx="2895600" cy="457200"/>
          </a:xfrm>
          <a:prstGeom prst="rect">
            <a:avLst/>
          </a:prstGeom>
        </p:spPr>
        <p:txBody>
          <a:bodyPr/>
          <a:lstStyle>
            <a:lvl1pPr>
              <a:defRPr sz="1800">
                <a:solidFill>
                  <a:srgbClr val="000000"/>
                </a:solidFill>
                <a:latin typeface="Verdana" charset="0"/>
              </a:defRPr>
            </a:lvl1pPr>
          </a:lstStyle>
          <a:p>
            <a:pPr>
              <a:defRPr/>
            </a:pPr>
            <a:endParaRPr lang="en-US"/>
          </a:p>
        </p:txBody>
      </p:sp>
      <p:sp>
        <p:nvSpPr>
          <p:cNvPr id="5" name="Rectangle 6"/>
          <p:cNvSpPr>
            <a:spLocks noGrp="1" noChangeArrowheads="1"/>
          </p:cNvSpPr>
          <p:nvPr>
            <p:ph type="sldNum" sz="quarter" idx="12"/>
          </p:nvPr>
        </p:nvSpPr>
        <p:spPr>
          <a:xfrm>
            <a:off x="6553200" y="6248400"/>
            <a:ext cx="1905000" cy="457200"/>
          </a:xfrm>
          <a:prstGeom prst="rect">
            <a:avLst/>
          </a:prstGeom>
        </p:spPr>
        <p:txBody>
          <a:bodyPr/>
          <a:lstStyle>
            <a:lvl1pPr>
              <a:defRPr sz="1800">
                <a:solidFill>
                  <a:srgbClr val="000000"/>
                </a:solidFill>
                <a:latin typeface="Verdana" charset="0"/>
              </a:defRPr>
            </a:lvl1pPr>
          </a:lstStyle>
          <a:p>
            <a:pPr>
              <a:defRPr/>
            </a:pPr>
            <a:fld id="{F82ACAF6-F9B6-3747-9364-72C49EC7F943}" type="slidenum">
              <a:rPr lang="en-US"/>
              <a:pPr>
                <a:defRPr/>
              </a:pPr>
              <a:t>‹#›</a:t>
            </a:fld>
            <a:endParaRPr lang="en-US"/>
          </a:p>
        </p:txBody>
      </p:sp>
    </p:spTree>
    <p:extLst>
      <p:ext uri="{BB962C8B-B14F-4D97-AF65-F5344CB8AC3E}">
        <p14:creationId xmlns:p14="http://schemas.microsoft.com/office/powerpoint/2010/main" val="1086877572"/>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85800" y="6248400"/>
            <a:ext cx="1905000" cy="457200"/>
          </a:xfrm>
          <a:prstGeom prst="rect">
            <a:avLst/>
          </a:prstGeom>
        </p:spPr>
        <p:txBody>
          <a:bodyPr/>
          <a:lstStyle>
            <a:lvl1pPr>
              <a:defRPr sz="1800">
                <a:solidFill>
                  <a:srgbClr val="000000"/>
                </a:solidFill>
                <a:latin typeface="Verdana" charset="0"/>
              </a:defRPr>
            </a:lvl1pPr>
          </a:lstStyle>
          <a:p>
            <a:pPr>
              <a:defRPr/>
            </a:pPr>
            <a:endParaRPr lang="en-US"/>
          </a:p>
        </p:txBody>
      </p:sp>
      <p:sp>
        <p:nvSpPr>
          <p:cNvPr id="3" name="Rectangle 5"/>
          <p:cNvSpPr>
            <a:spLocks noGrp="1" noChangeArrowheads="1"/>
          </p:cNvSpPr>
          <p:nvPr>
            <p:ph type="ftr" sz="quarter" idx="11"/>
          </p:nvPr>
        </p:nvSpPr>
        <p:spPr>
          <a:xfrm>
            <a:off x="3124200" y="6248400"/>
            <a:ext cx="2895600" cy="457200"/>
          </a:xfrm>
          <a:prstGeom prst="rect">
            <a:avLst/>
          </a:prstGeom>
        </p:spPr>
        <p:txBody>
          <a:bodyPr/>
          <a:lstStyle>
            <a:lvl1pPr>
              <a:defRPr sz="1800">
                <a:solidFill>
                  <a:srgbClr val="000000"/>
                </a:solidFill>
                <a:latin typeface="Verdana" charset="0"/>
              </a:defRPr>
            </a:lvl1pPr>
          </a:lstStyle>
          <a:p>
            <a:pPr>
              <a:defRPr/>
            </a:pPr>
            <a:endParaRPr lang="en-US"/>
          </a:p>
        </p:txBody>
      </p:sp>
      <p:sp>
        <p:nvSpPr>
          <p:cNvPr id="4" name="Rectangle 6"/>
          <p:cNvSpPr>
            <a:spLocks noGrp="1" noChangeArrowheads="1"/>
          </p:cNvSpPr>
          <p:nvPr>
            <p:ph type="sldNum" sz="quarter" idx="12"/>
          </p:nvPr>
        </p:nvSpPr>
        <p:spPr>
          <a:xfrm>
            <a:off x="6553200" y="6248400"/>
            <a:ext cx="1905000" cy="457200"/>
          </a:xfrm>
          <a:prstGeom prst="rect">
            <a:avLst/>
          </a:prstGeom>
        </p:spPr>
        <p:txBody>
          <a:bodyPr/>
          <a:lstStyle>
            <a:lvl1pPr>
              <a:defRPr sz="1800">
                <a:solidFill>
                  <a:srgbClr val="000000"/>
                </a:solidFill>
                <a:latin typeface="Verdana" charset="0"/>
              </a:defRPr>
            </a:lvl1pPr>
          </a:lstStyle>
          <a:p>
            <a:pPr>
              <a:defRPr/>
            </a:pPr>
            <a:fld id="{87FCDA78-1DA5-7043-B326-2F6AC7D2DCA7}" type="slidenum">
              <a:rPr lang="en-US"/>
              <a:pPr>
                <a:defRPr/>
              </a:pPr>
              <a:t>‹#›</a:t>
            </a:fld>
            <a:endParaRPr lang="en-US"/>
          </a:p>
        </p:txBody>
      </p:sp>
    </p:spTree>
    <p:extLst>
      <p:ext uri="{BB962C8B-B14F-4D97-AF65-F5344CB8AC3E}">
        <p14:creationId xmlns:p14="http://schemas.microsoft.com/office/powerpoint/2010/main" val="8452319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xfrm>
            <a:off x="838200" y="6400800"/>
            <a:ext cx="1905000" cy="457200"/>
          </a:xfrm>
          <a:prstGeom prst="rect">
            <a:avLst/>
          </a:prstGeom>
        </p:spPr>
        <p:txBody>
          <a:bodyPr/>
          <a:lstStyle>
            <a:lvl1pPr>
              <a:defRPr>
                <a:ea typeface="ＭＳ Ｐゴシック" charset="-128"/>
                <a:cs typeface="ＭＳ Ｐゴシック" charset="-128"/>
              </a:defRPr>
            </a:lvl1pPr>
          </a:lstStyle>
          <a:p>
            <a:pPr>
              <a:defRPr/>
            </a:pPr>
            <a:endParaRPr lang="en-US"/>
          </a:p>
        </p:txBody>
      </p:sp>
      <p:sp>
        <p:nvSpPr>
          <p:cNvPr id="8" name="Rectangle 5"/>
          <p:cNvSpPr>
            <a:spLocks noGrp="1" noChangeArrowheads="1"/>
          </p:cNvSpPr>
          <p:nvPr>
            <p:ph type="ftr" sz="quarter" idx="11"/>
          </p:nvPr>
        </p:nvSpPr>
        <p:spPr>
          <a:xfrm>
            <a:off x="3429000" y="6400800"/>
            <a:ext cx="2895600" cy="457200"/>
          </a:xfrm>
          <a:prstGeom prst="rect">
            <a:avLst/>
          </a:prstGeom>
        </p:spPr>
        <p:txBody>
          <a:bodyPr/>
          <a:lstStyle>
            <a:lvl1pPr>
              <a:defRPr>
                <a:ea typeface="ＭＳ Ｐゴシック" charset="-128"/>
                <a:cs typeface="ＭＳ Ｐゴシック" charset="-128"/>
              </a:defRPr>
            </a:lvl1pPr>
          </a:lstStyle>
          <a:p>
            <a:pPr>
              <a:defRPr/>
            </a:pPr>
            <a:endParaRPr lang="en-US"/>
          </a:p>
        </p:txBody>
      </p:sp>
      <p:sp>
        <p:nvSpPr>
          <p:cNvPr id="9" name="Rectangle 6"/>
          <p:cNvSpPr>
            <a:spLocks noGrp="1" noChangeArrowheads="1"/>
          </p:cNvSpPr>
          <p:nvPr>
            <p:ph type="sldNum" sz="quarter" idx="12"/>
          </p:nvPr>
        </p:nvSpPr>
        <p:spPr>
          <a:xfrm>
            <a:off x="7010400" y="6400800"/>
            <a:ext cx="1905000" cy="457200"/>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defRPr/>
            </a:pPr>
            <a:fld id="{DFB07A52-C399-CB48-A3C7-5F83FF87B024}" type="slidenum">
              <a:rPr lang="en-US"/>
              <a:pPr>
                <a:defRPr/>
              </a:pPr>
              <a:t>‹#›</a:t>
            </a:fld>
            <a:endParaRPr lang="en-US"/>
          </a:p>
        </p:txBody>
      </p:sp>
    </p:spTree>
    <p:extLst>
      <p:ext uri="{BB962C8B-B14F-4D97-AF65-F5344CB8AC3E}">
        <p14:creationId xmlns:p14="http://schemas.microsoft.com/office/powerpoint/2010/main" val="1000931135"/>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defRPr sz="1800">
                <a:solidFill>
                  <a:srgbClr val="000000"/>
                </a:solidFill>
                <a:latin typeface="Verdana" charset="0"/>
              </a:defRPr>
            </a:lvl1pPr>
          </a:lstStyle>
          <a:p>
            <a:pPr>
              <a:defRPr/>
            </a:pPr>
            <a:endParaRPr lang="en-US"/>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defRPr sz="1800">
                <a:solidFill>
                  <a:srgbClr val="000000"/>
                </a:solidFill>
                <a:latin typeface="Verdana" charset="0"/>
              </a:defRPr>
            </a:lvl1pPr>
          </a:lstStyle>
          <a:p>
            <a:pPr>
              <a:defRPr/>
            </a:pPr>
            <a:endParaRPr lang="en-US"/>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a:defRPr sz="1800">
                <a:solidFill>
                  <a:srgbClr val="000000"/>
                </a:solidFill>
                <a:latin typeface="Verdana" charset="0"/>
              </a:defRPr>
            </a:lvl1pPr>
          </a:lstStyle>
          <a:p>
            <a:pPr>
              <a:defRPr/>
            </a:pPr>
            <a:fld id="{82DEB7E4-CDD6-B44D-A3D2-FFA6E4A7D318}" type="slidenum">
              <a:rPr lang="en-US"/>
              <a:pPr>
                <a:defRPr/>
              </a:pPr>
              <a:t>‹#›</a:t>
            </a:fld>
            <a:endParaRPr lang="en-US"/>
          </a:p>
        </p:txBody>
      </p:sp>
    </p:spTree>
    <p:extLst>
      <p:ext uri="{BB962C8B-B14F-4D97-AF65-F5344CB8AC3E}">
        <p14:creationId xmlns:p14="http://schemas.microsoft.com/office/powerpoint/2010/main" val="3101752097"/>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defRPr sz="1800">
                <a:solidFill>
                  <a:srgbClr val="000000"/>
                </a:solidFill>
                <a:latin typeface="Verdana" charset="0"/>
              </a:defRPr>
            </a:lvl1pPr>
          </a:lstStyle>
          <a:p>
            <a:pPr>
              <a:defRPr/>
            </a:pPr>
            <a:endParaRPr lang="en-US"/>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defRPr sz="1800">
                <a:solidFill>
                  <a:srgbClr val="000000"/>
                </a:solidFill>
                <a:latin typeface="Verdana" charset="0"/>
              </a:defRPr>
            </a:lvl1pPr>
          </a:lstStyle>
          <a:p>
            <a:pPr>
              <a:defRPr/>
            </a:pPr>
            <a:endParaRPr lang="en-US"/>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a:defRPr sz="1800">
                <a:solidFill>
                  <a:srgbClr val="000000"/>
                </a:solidFill>
                <a:latin typeface="Verdana" charset="0"/>
              </a:defRPr>
            </a:lvl1pPr>
          </a:lstStyle>
          <a:p>
            <a:pPr>
              <a:defRPr/>
            </a:pPr>
            <a:fld id="{4E30CE88-2670-844B-8D7C-0C5358F27D32}" type="slidenum">
              <a:rPr lang="en-US"/>
              <a:pPr>
                <a:defRPr/>
              </a:pPr>
              <a:t>‹#›</a:t>
            </a:fld>
            <a:endParaRPr lang="en-US"/>
          </a:p>
        </p:txBody>
      </p:sp>
    </p:spTree>
    <p:extLst>
      <p:ext uri="{BB962C8B-B14F-4D97-AF65-F5344CB8AC3E}">
        <p14:creationId xmlns:p14="http://schemas.microsoft.com/office/powerpoint/2010/main" val="515159836"/>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sz="1800">
                <a:solidFill>
                  <a:srgbClr val="000000"/>
                </a:solidFill>
                <a:latin typeface="Verdana" charset="0"/>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sz="1800">
                <a:solidFill>
                  <a:srgbClr val="000000"/>
                </a:solidFill>
                <a:latin typeface="Verdana" charset="0"/>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sz="1800">
                <a:solidFill>
                  <a:srgbClr val="000000"/>
                </a:solidFill>
                <a:latin typeface="Verdana" charset="0"/>
              </a:defRPr>
            </a:lvl1pPr>
          </a:lstStyle>
          <a:p>
            <a:pPr>
              <a:defRPr/>
            </a:pPr>
            <a:fld id="{67065522-1D57-2E4D-A9EC-344BAD18894C}" type="slidenum">
              <a:rPr lang="en-US"/>
              <a:pPr>
                <a:defRPr/>
              </a:pPr>
              <a:t>‹#›</a:t>
            </a:fld>
            <a:endParaRPr lang="en-US"/>
          </a:p>
        </p:txBody>
      </p:sp>
    </p:spTree>
    <p:extLst>
      <p:ext uri="{BB962C8B-B14F-4D97-AF65-F5344CB8AC3E}">
        <p14:creationId xmlns:p14="http://schemas.microsoft.com/office/powerpoint/2010/main" val="849069071"/>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sz="1800">
                <a:solidFill>
                  <a:srgbClr val="000000"/>
                </a:solidFill>
                <a:latin typeface="Verdana" charset="0"/>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sz="1800">
                <a:solidFill>
                  <a:srgbClr val="000000"/>
                </a:solidFill>
                <a:latin typeface="Verdana" charset="0"/>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sz="1800">
                <a:solidFill>
                  <a:srgbClr val="000000"/>
                </a:solidFill>
                <a:latin typeface="Verdana" charset="0"/>
              </a:defRPr>
            </a:lvl1pPr>
          </a:lstStyle>
          <a:p>
            <a:pPr>
              <a:defRPr/>
            </a:pPr>
            <a:fld id="{C0717F89-931D-7849-8F87-2E8C82574041}" type="slidenum">
              <a:rPr lang="en-US"/>
              <a:pPr>
                <a:defRPr/>
              </a:pPr>
              <a:t>‹#›</a:t>
            </a:fld>
            <a:endParaRPr lang="en-US"/>
          </a:p>
        </p:txBody>
      </p:sp>
    </p:spTree>
    <p:extLst>
      <p:ext uri="{BB962C8B-B14F-4D97-AF65-F5344CB8AC3E}">
        <p14:creationId xmlns:p14="http://schemas.microsoft.com/office/powerpoint/2010/main" val="3115615784"/>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sz="2400"/>
            </a:lvl1pPr>
          </a:lstStyle>
          <a:p>
            <a:pPr>
              <a:defRPr/>
            </a:pPr>
            <a:endParaRPr lang="en-US"/>
          </a:p>
        </p:txBody>
      </p:sp>
      <p:sp>
        <p:nvSpPr>
          <p:cNvPr id="4" name="Rectangle 5"/>
          <p:cNvSpPr>
            <a:spLocks noGrp="1" noChangeArrowheads="1"/>
          </p:cNvSpPr>
          <p:nvPr>
            <p:ph type="ftr" sz="quarter" idx="11"/>
          </p:nvPr>
        </p:nvSpPr>
        <p:spPr/>
        <p:txBody>
          <a:bodyPr/>
          <a:lstStyle>
            <a:lvl1pPr>
              <a:defRPr sz="2400"/>
            </a:lvl1pPr>
          </a:lstStyle>
          <a:p>
            <a:pPr>
              <a:defRPr/>
            </a:pPr>
            <a:endParaRPr lang="en-US"/>
          </a:p>
        </p:txBody>
      </p:sp>
      <p:sp>
        <p:nvSpPr>
          <p:cNvPr id="5" name="Rectangle 6"/>
          <p:cNvSpPr>
            <a:spLocks noGrp="1" noChangeArrowheads="1"/>
          </p:cNvSpPr>
          <p:nvPr>
            <p:ph type="sldNum" sz="quarter" idx="12"/>
          </p:nvPr>
        </p:nvSpPr>
        <p:spPr/>
        <p:txBody>
          <a:bodyPr/>
          <a:lstStyle>
            <a:lvl1pPr algn="l">
              <a:defRPr sz="2400">
                <a:solidFill>
                  <a:schemeClr val="tx1"/>
                </a:solidFill>
              </a:defRPr>
            </a:lvl1pPr>
          </a:lstStyle>
          <a:p>
            <a:pPr>
              <a:defRPr/>
            </a:pPr>
            <a:fld id="{B105C4BE-72E4-B64D-97FC-C65991FF5A9E}" type="slidenum">
              <a:rPr lang="en-US"/>
              <a:pPr>
                <a:defRPr/>
              </a:pPr>
              <a:t>‹#›</a:t>
            </a:fld>
            <a:endParaRPr lang="en-US"/>
          </a:p>
        </p:txBody>
      </p:sp>
    </p:spTree>
    <p:extLst>
      <p:ext uri="{BB962C8B-B14F-4D97-AF65-F5344CB8AC3E}">
        <p14:creationId xmlns:p14="http://schemas.microsoft.com/office/powerpoint/2010/main" val="2498066813"/>
      </p:ext>
    </p:extLst>
  </p:cSld>
  <p:clrMapOvr>
    <a:masterClrMapping/>
  </p:clrMapOvr>
  <p:transition spd="med">
    <p:randomBar dir="vert"/>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sz="2400"/>
            </a:lvl1pPr>
          </a:lstStyle>
          <a:p>
            <a:pPr>
              <a:defRPr/>
            </a:pPr>
            <a:endParaRPr lang="en-US"/>
          </a:p>
        </p:txBody>
      </p:sp>
      <p:sp>
        <p:nvSpPr>
          <p:cNvPr id="3" name="Rectangle 5"/>
          <p:cNvSpPr>
            <a:spLocks noGrp="1" noChangeArrowheads="1"/>
          </p:cNvSpPr>
          <p:nvPr>
            <p:ph type="ftr" sz="quarter" idx="11"/>
          </p:nvPr>
        </p:nvSpPr>
        <p:spPr/>
        <p:txBody>
          <a:bodyPr/>
          <a:lstStyle>
            <a:lvl1pPr>
              <a:defRPr sz="2400"/>
            </a:lvl1pPr>
          </a:lstStyle>
          <a:p>
            <a:pPr>
              <a:defRPr/>
            </a:pPr>
            <a:endParaRPr lang="en-US"/>
          </a:p>
        </p:txBody>
      </p:sp>
      <p:sp>
        <p:nvSpPr>
          <p:cNvPr id="4" name="Rectangle 6"/>
          <p:cNvSpPr>
            <a:spLocks noGrp="1" noChangeArrowheads="1"/>
          </p:cNvSpPr>
          <p:nvPr>
            <p:ph type="sldNum" sz="quarter" idx="12"/>
          </p:nvPr>
        </p:nvSpPr>
        <p:spPr/>
        <p:txBody>
          <a:bodyPr/>
          <a:lstStyle>
            <a:lvl1pPr algn="l">
              <a:defRPr sz="2400">
                <a:solidFill>
                  <a:schemeClr val="tx1"/>
                </a:solidFill>
              </a:defRPr>
            </a:lvl1pPr>
          </a:lstStyle>
          <a:p>
            <a:pPr>
              <a:defRPr/>
            </a:pPr>
            <a:fld id="{8011B50A-DB88-E84B-AD7E-EF4F85B580E8}" type="slidenum">
              <a:rPr lang="en-US"/>
              <a:pPr>
                <a:defRPr/>
              </a:pPr>
              <a:t>‹#›</a:t>
            </a:fld>
            <a:endParaRPr lang="en-US"/>
          </a:p>
        </p:txBody>
      </p:sp>
    </p:spTree>
    <p:extLst>
      <p:ext uri="{BB962C8B-B14F-4D97-AF65-F5344CB8AC3E}">
        <p14:creationId xmlns:p14="http://schemas.microsoft.com/office/powerpoint/2010/main" val="2642057133"/>
      </p:ext>
    </p:extLst>
  </p:cSld>
  <p:clrMapOvr>
    <a:masterClrMapping/>
  </p:clrMapOvr>
  <p:transition spd="med">
    <p:randomBar dir="vert"/>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grpSp>
          <p:nvGrpSpPr>
            <p:cNvPr id="5" name="Group 3"/>
            <p:cNvGrpSpPr>
              <a:grpSpLocks/>
            </p:cNvGrpSpPr>
            <p:nvPr userDrawn="1"/>
          </p:nvGrpSpPr>
          <p:grpSpPr bwMode="auto">
            <a:xfrm>
              <a:off x="0" y="0"/>
              <a:ext cx="5568" cy="4320"/>
              <a:chOff x="0" y="0"/>
              <a:chExt cx="5568" cy="4320"/>
            </a:xfrm>
          </p:grpSpPr>
          <p:grpSp>
            <p:nvGrpSpPr>
              <p:cNvPr id="9" name="Group 4"/>
              <p:cNvGrpSpPr>
                <a:grpSpLocks/>
              </p:cNvGrpSpPr>
              <p:nvPr userDrawn="1"/>
            </p:nvGrpSpPr>
            <p:grpSpPr bwMode="auto">
              <a:xfrm>
                <a:off x="0" y="0"/>
                <a:ext cx="3216" cy="3072"/>
                <a:chOff x="0" y="0"/>
                <a:chExt cx="2928" cy="2784"/>
              </a:xfrm>
            </p:grpSpPr>
            <p:sp>
              <p:nvSpPr>
                <p:cNvPr id="22" name="Oval 5"/>
                <p:cNvSpPr>
                  <a:spLocks noChangeArrowheads="1"/>
                </p:cNvSpPr>
                <p:nvPr userDrawn="1"/>
              </p:nvSpPr>
              <p:spPr bwMode="auto">
                <a:xfrm>
                  <a:off x="0" y="0"/>
                  <a:ext cx="2928" cy="2784"/>
                </a:xfrm>
                <a:prstGeom prst="ellipse">
                  <a:avLst/>
                </a:prstGeom>
                <a:noFill/>
                <a:ln w="9525">
                  <a:solidFill>
                    <a:schemeClr val="accent1"/>
                  </a:solidFill>
                  <a:round/>
                  <a:headEnd/>
                  <a:tailEnd/>
                </a:ln>
                <a:effectLst/>
              </p:spPr>
              <p:txBody>
                <a:bodyPr wrap="none" anchor="ctr"/>
                <a:lstStyle/>
                <a:p>
                  <a:pPr algn="l" eaLnBrk="0" hangingPunct="0"/>
                  <a:endParaRPr lang="en-US" b="0">
                    <a:solidFill>
                      <a:srgbClr val="EAEAEA"/>
                    </a:solidFill>
                  </a:endParaRPr>
                </a:p>
              </p:txBody>
            </p:sp>
            <p:sp>
              <p:nvSpPr>
                <p:cNvPr id="23" name="Oval 6"/>
                <p:cNvSpPr>
                  <a:spLocks noChangeArrowheads="1"/>
                </p:cNvSpPr>
                <p:nvPr userDrawn="1"/>
              </p:nvSpPr>
              <p:spPr bwMode="auto">
                <a:xfrm>
                  <a:off x="240" y="240"/>
                  <a:ext cx="2447" cy="2304"/>
                </a:xfrm>
                <a:prstGeom prst="ellipse">
                  <a:avLst/>
                </a:prstGeom>
                <a:noFill/>
                <a:ln w="9525">
                  <a:solidFill>
                    <a:schemeClr val="accent1"/>
                  </a:solidFill>
                  <a:round/>
                  <a:headEnd/>
                  <a:tailEnd/>
                </a:ln>
                <a:effectLst/>
              </p:spPr>
              <p:txBody>
                <a:bodyPr wrap="none" anchor="ctr"/>
                <a:lstStyle/>
                <a:p>
                  <a:pPr algn="l" eaLnBrk="0" hangingPunct="0"/>
                  <a:endParaRPr lang="en-US" b="0">
                    <a:solidFill>
                      <a:srgbClr val="EAEAEA"/>
                    </a:solidFill>
                  </a:endParaRPr>
                </a:p>
              </p:txBody>
            </p:sp>
            <p:sp>
              <p:nvSpPr>
                <p:cNvPr id="24" name="Oval 7"/>
                <p:cNvSpPr>
                  <a:spLocks noChangeArrowheads="1"/>
                </p:cNvSpPr>
                <p:nvPr userDrawn="1"/>
              </p:nvSpPr>
              <p:spPr bwMode="auto">
                <a:xfrm>
                  <a:off x="480" y="480"/>
                  <a:ext cx="1968" cy="1823"/>
                </a:xfrm>
                <a:prstGeom prst="ellipse">
                  <a:avLst/>
                </a:prstGeom>
                <a:noFill/>
                <a:ln w="9525">
                  <a:solidFill>
                    <a:schemeClr val="accent1"/>
                  </a:solidFill>
                  <a:round/>
                  <a:headEnd/>
                  <a:tailEnd/>
                </a:ln>
                <a:effectLst/>
              </p:spPr>
              <p:txBody>
                <a:bodyPr wrap="none" anchor="ctr"/>
                <a:lstStyle/>
                <a:p>
                  <a:pPr algn="l" eaLnBrk="0" hangingPunct="0"/>
                  <a:endParaRPr lang="en-US" b="0">
                    <a:solidFill>
                      <a:srgbClr val="EAEAEA"/>
                    </a:solidFill>
                  </a:endParaRPr>
                </a:p>
              </p:txBody>
            </p:sp>
            <p:sp>
              <p:nvSpPr>
                <p:cNvPr id="25" name="Oval 8"/>
                <p:cNvSpPr>
                  <a:spLocks noChangeArrowheads="1"/>
                </p:cNvSpPr>
                <p:nvPr userDrawn="1"/>
              </p:nvSpPr>
              <p:spPr bwMode="auto">
                <a:xfrm>
                  <a:off x="720" y="720"/>
                  <a:ext cx="1488" cy="1345"/>
                </a:xfrm>
                <a:prstGeom prst="ellipse">
                  <a:avLst/>
                </a:prstGeom>
                <a:noFill/>
                <a:ln w="9525">
                  <a:solidFill>
                    <a:schemeClr val="accent1"/>
                  </a:solidFill>
                  <a:round/>
                  <a:headEnd/>
                  <a:tailEnd/>
                </a:ln>
                <a:effectLst/>
              </p:spPr>
              <p:txBody>
                <a:bodyPr wrap="none" anchor="ctr"/>
                <a:lstStyle/>
                <a:p>
                  <a:pPr algn="l" eaLnBrk="0" hangingPunct="0"/>
                  <a:endParaRPr lang="en-US" b="0">
                    <a:solidFill>
                      <a:srgbClr val="EAEAEA"/>
                    </a:solidFill>
                  </a:endParaRPr>
                </a:p>
              </p:txBody>
            </p:sp>
            <p:sp>
              <p:nvSpPr>
                <p:cNvPr id="26" name="Oval 9"/>
                <p:cNvSpPr>
                  <a:spLocks noChangeArrowheads="1"/>
                </p:cNvSpPr>
                <p:nvPr userDrawn="1"/>
              </p:nvSpPr>
              <p:spPr bwMode="auto">
                <a:xfrm>
                  <a:off x="912" y="912"/>
                  <a:ext cx="1103" cy="961"/>
                </a:xfrm>
                <a:prstGeom prst="ellipse">
                  <a:avLst/>
                </a:prstGeom>
                <a:noFill/>
                <a:ln w="9525">
                  <a:solidFill>
                    <a:schemeClr val="accent1"/>
                  </a:solidFill>
                  <a:prstDash val="sysDot"/>
                  <a:round/>
                  <a:headEnd/>
                  <a:tailEnd/>
                </a:ln>
                <a:effectLst/>
              </p:spPr>
              <p:txBody>
                <a:bodyPr wrap="none" anchor="ctr"/>
                <a:lstStyle/>
                <a:p>
                  <a:pPr algn="l" eaLnBrk="0" hangingPunct="0"/>
                  <a:endParaRPr lang="en-US" b="0">
                    <a:solidFill>
                      <a:srgbClr val="EAEAEA"/>
                    </a:solidFill>
                  </a:endParaRPr>
                </a:p>
              </p:txBody>
            </p:sp>
          </p:grpSp>
          <p:grpSp>
            <p:nvGrpSpPr>
              <p:cNvPr id="10" name="Group 10"/>
              <p:cNvGrpSpPr>
                <a:grpSpLocks/>
              </p:cNvGrpSpPr>
              <p:nvPr userDrawn="1"/>
            </p:nvGrpSpPr>
            <p:grpSpPr bwMode="auto">
              <a:xfrm>
                <a:off x="2016" y="2016"/>
                <a:ext cx="2448" cy="2304"/>
                <a:chOff x="0" y="0"/>
                <a:chExt cx="2928" cy="2784"/>
              </a:xfrm>
            </p:grpSpPr>
            <p:sp>
              <p:nvSpPr>
                <p:cNvPr id="17" name="Oval 11"/>
                <p:cNvSpPr>
                  <a:spLocks noChangeArrowheads="1"/>
                </p:cNvSpPr>
                <p:nvPr userDrawn="1"/>
              </p:nvSpPr>
              <p:spPr bwMode="auto">
                <a:xfrm>
                  <a:off x="0" y="0"/>
                  <a:ext cx="2928" cy="2784"/>
                </a:xfrm>
                <a:prstGeom prst="ellipse">
                  <a:avLst/>
                </a:prstGeom>
                <a:noFill/>
                <a:ln w="9525">
                  <a:solidFill>
                    <a:schemeClr val="accent1"/>
                  </a:solidFill>
                  <a:round/>
                  <a:headEnd/>
                  <a:tailEnd/>
                </a:ln>
                <a:effectLst/>
              </p:spPr>
              <p:txBody>
                <a:bodyPr wrap="none" anchor="ctr"/>
                <a:lstStyle/>
                <a:p>
                  <a:pPr algn="l" eaLnBrk="0" hangingPunct="0"/>
                  <a:endParaRPr lang="en-US" b="0">
                    <a:solidFill>
                      <a:srgbClr val="EAEAEA"/>
                    </a:solidFill>
                  </a:endParaRPr>
                </a:p>
              </p:txBody>
            </p:sp>
            <p:sp>
              <p:nvSpPr>
                <p:cNvPr id="18" name="Oval 12"/>
                <p:cNvSpPr>
                  <a:spLocks noChangeArrowheads="1"/>
                </p:cNvSpPr>
                <p:nvPr userDrawn="1"/>
              </p:nvSpPr>
              <p:spPr bwMode="auto">
                <a:xfrm>
                  <a:off x="240" y="240"/>
                  <a:ext cx="2447" cy="2303"/>
                </a:xfrm>
                <a:prstGeom prst="ellipse">
                  <a:avLst/>
                </a:prstGeom>
                <a:noFill/>
                <a:ln w="9525">
                  <a:solidFill>
                    <a:schemeClr val="accent1"/>
                  </a:solidFill>
                  <a:round/>
                  <a:headEnd/>
                  <a:tailEnd/>
                </a:ln>
                <a:effectLst/>
              </p:spPr>
              <p:txBody>
                <a:bodyPr wrap="none" anchor="ctr"/>
                <a:lstStyle/>
                <a:p>
                  <a:pPr algn="l" eaLnBrk="0" hangingPunct="0"/>
                  <a:endParaRPr lang="en-US" b="0">
                    <a:solidFill>
                      <a:srgbClr val="EAEAEA"/>
                    </a:solidFill>
                  </a:endParaRPr>
                </a:p>
              </p:txBody>
            </p:sp>
            <p:sp>
              <p:nvSpPr>
                <p:cNvPr id="19" name="Oval 13"/>
                <p:cNvSpPr>
                  <a:spLocks noChangeArrowheads="1"/>
                </p:cNvSpPr>
                <p:nvPr userDrawn="1"/>
              </p:nvSpPr>
              <p:spPr bwMode="auto">
                <a:xfrm>
                  <a:off x="480" y="480"/>
                  <a:ext cx="1969" cy="1825"/>
                </a:xfrm>
                <a:prstGeom prst="ellipse">
                  <a:avLst/>
                </a:prstGeom>
                <a:noFill/>
                <a:ln w="9525">
                  <a:solidFill>
                    <a:schemeClr val="accent1"/>
                  </a:solidFill>
                  <a:round/>
                  <a:headEnd/>
                  <a:tailEnd/>
                </a:ln>
                <a:effectLst/>
              </p:spPr>
              <p:txBody>
                <a:bodyPr wrap="none" anchor="ctr"/>
                <a:lstStyle/>
                <a:p>
                  <a:pPr algn="l" eaLnBrk="0" hangingPunct="0"/>
                  <a:endParaRPr lang="en-US" b="0">
                    <a:solidFill>
                      <a:srgbClr val="EAEAEA"/>
                    </a:solidFill>
                  </a:endParaRPr>
                </a:p>
              </p:txBody>
            </p:sp>
            <p:sp>
              <p:nvSpPr>
                <p:cNvPr id="20" name="Oval 14"/>
                <p:cNvSpPr>
                  <a:spLocks noChangeArrowheads="1"/>
                </p:cNvSpPr>
                <p:nvPr userDrawn="1"/>
              </p:nvSpPr>
              <p:spPr bwMode="auto">
                <a:xfrm>
                  <a:off x="720" y="720"/>
                  <a:ext cx="1488" cy="1344"/>
                </a:xfrm>
                <a:prstGeom prst="ellipse">
                  <a:avLst/>
                </a:prstGeom>
                <a:noFill/>
                <a:ln w="9525">
                  <a:solidFill>
                    <a:schemeClr val="accent1"/>
                  </a:solidFill>
                  <a:round/>
                  <a:headEnd/>
                  <a:tailEnd/>
                </a:ln>
                <a:effectLst/>
              </p:spPr>
              <p:txBody>
                <a:bodyPr wrap="none" anchor="ctr"/>
                <a:lstStyle/>
                <a:p>
                  <a:pPr algn="l" eaLnBrk="0" hangingPunct="0"/>
                  <a:endParaRPr lang="en-US" b="0">
                    <a:solidFill>
                      <a:srgbClr val="EAEAEA"/>
                    </a:solidFill>
                  </a:endParaRPr>
                </a:p>
              </p:txBody>
            </p:sp>
            <p:sp>
              <p:nvSpPr>
                <p:cNvPr id="21" name="Oval 15"/>
                <p:cNvSpPr>
                  <a:spLocks noChangeArrowheads="1"/>
                </p:cNvSpPr>
                <p:nvPr userDrawn="1"/>
              </p:nvSpPr>
              <p:spPr bwMode="auto">
                <a:xfrm>
                  <a:off x="911" y="912"/>
                  <a:ext cx="1105" cy="959"/>
                </a:xfrm>
                <a:prstGeom prst="ellipse">
                  <a:avLst/>
                </a:prstGeom>
                <a:noFill/>
                <a:ln w="9525">
                  <a:solidFill>
                    <a:schemeClr val="accent1"/>
                  </a:solidFill>
                  <a:prstDash val="sysDot"/>
                  <a:round/>
                  <a:headEnd/>
                  <a:tailEnd/>
                </a:ln>
                <a:effectLst/>
              </p:spPr>
              <p:txBody>
                <a:bodyPr wrap="none" anchor="ctr"/>
                <a:lstStyle/>
                <a:p>
                  <a:pPr algn="l" eaLnBrk="0" hangingPunct="0"/>
                  <a:endParaRPr lang="en-US" b="0">
                    <a:solidFill>
                      <a:srgbClr val="EAEAEA"/>
                    </a:solidFill>
                  </a:endParaRPr>
                </a:p>
              </p:txBody>
            </p:sp>
          </p:grpSp>
          <p:grpSp>
            <p:nvGrpSpPr>
              <p:cNvPr id="11" name="Group 16"/>
              <p:cNvGrpSpPr>
                <a:grpSpLocks/>
              </p:cNvGrpSpPr>
              <p:nvPr userDrawn="1"/>
            </p:nvGrpSpPr>
            <p:grpSpPr bwMode="auto">
              <a:xfrm>
                <a:off x="2832" y="96"/>
                <a:ext cx="2736" cy="2592"/>
                <a:chOff x="0" y="0"/>
                <a:chExt cx="2928" cy="2784"/>
              </a:xfrm>
            </p:grpSpPr>
            <p:sp>
              <p:nvSpPr>
                <p:cNvPr id="12" name="Oval 17"/>
                <p:cNvSpPr>
                  <a:spLocks noChangeArrowheads="1"/>
                </p:cNvSpPr>
                <p:nvPr userDrawn="1"/>
              </p:nvSpPr>
              <p:spPr bwMode="auto">
                <a:xfrm>
                  <a:off x="0" y="0"/>
                  <a:ext cx="2928" cy="2784"/>
                </a:xfrm>
                <a:prstGeom prst="ellipse">
                  <a:avLst/>
                </a:prstGeom>
                <a:noFill/>
                <a:ln w="9525">
                  <a:solidFill>
                    <a:schemeClr val="accent1"/>
                  </a:solidFill>
                  <a:round/>
                  <a:headEnd/>
                  <a:tailEnd/>
                </a:ln>
                <a:effectLst/>
              </p:spPr>
              <p:txBody>
                <a:bodyPr wrap="none" anchor="ctr"/>
                <a:lstStyle/>
                <a:p>
                  <a:pPr algn="l" eaLnBrk="0" hangingPunct="0"/>
                  <a:endParaRPr lang="en-US" b="0">
                    <a:solidFill>
                      <a:srgbClr val="EAEAEA"/>
                    </a:solidFill>
                  </a:endParaRPr>
                </a:p>
              </p:txBody>
            </p:sp>
            <p:sp>
              <p:nvSpPr>
                <p:cNvPr id="13" name="Oval 18"/>
                <p:cNvSpPr>
                  <a:spLocks noChangeArrowheads="1"/>
                </p:cNvSpPr>
                <p:nvPr userDrawn="1"/>
              </p:nvSpPr>
              <p:spPr bwMode="auto">
                <a:xfrm>
                  <a:off x="240" y="240"/>
                  <a:ext cx="2449" cy="2305"/>
                </a:xfrm>
                <a:prstGeom prst="ellipse">
                  <a:avLst/>
                </a:prstGeom>
                <a:noFill/>
                <a:ln w="9525">
                  <a:solidFill>
                    <a:schemeClr val="accent1"/>
                  </a:solidFill>
                  <a:round/>
                  <a:headEnd/>
                  <a:tailEnd/>
                </a:ln>
                <a:effectLst/>
              </p:spPr>
              <p:txBody>
                <a:bodyPr wrap="none" anchor="ctr"/>
                <a:lstStyle/>
                <a:p>
                  <a:pPr algn="l" eaLnBrk="0" hangingPunct="0"/>
                  <a:endParaRPr lang="en-US" b="0">
                    <a:solidFill>
                      <a:srgbClr val="EAEAEA"/>
                    </a:solidFill>
                  </a:endParaRPr>
                </a:p>
              </p:txBody>
            </p:sp>
            <p:sp>
              <p:nvSpPr>
                <p:cNvPr id="14" name="Oval 19"/>
                <p:cNvSpPr>
                  <a:spLocks noChangeArrowheads="1"/>
                </p:cNvSpPr>
                <p:nvPr userDrawn="1"/>
              </p:nvSpPr>
              <p:spPr bwMode="auto">
                <a:xfrm>
                  <a:off x="481" y="480"/>
                  <a:ext cx="1967" cy="1824"/>
                </a:xfrm>
                <a:prstGeom prst="ellipse">
                  <a:avLst/>
                </a:prstGeom>
                <a:noFill/>
                <a:ln w="9525">
                  <a:solidFill>
                    <a:schemeClr val="accent1"/>
                  </a:solidFill>
                  <a:round/>
                  <a:headEnd/>
                  <a:tailEnd/>
                </a:ln>
                <a:effectLst/>
              </p:spPr>
              <p:txBody>
                <a:bodyPr wrap="none" anchor="ctr"/>
                <a:lstStyle/>
                <a:p>
                  <a:pPr algn="l" eaLnBrk="0" hangingPunct="0"/>
                  <a:endParaRPr lang="en-US" b="0">
                    <a:solidFill>
                      <a:srgbClr val="EAEAEA"/>
                    </a:solidFill>
                  </a:endParaRPr>
                </a:p>
              </p:txBody>
            </p:sp>
            <p:sp>
              <p:nvSpPr>
                <p:cNvPr id="15" name="Oval 20"/>
                <p:cNvSpPr>
                  <a:spLocks noChangeArrowheads="1"/>
                </p:cNvSpPr>
                <p:nvPr userDrawn="1"/>
              </p:nvSpPr>
              <p:spPr bwMode="auto">
                <a:xfrm>
                  <a:off x="720" y="720"/>
                  <a:ext cx="1488" cy="1345"/>
                </a:xfrm>
                <a:prstGeom prst="ellipse">
                  <a:avLst/>
                </a:prstGeom>
                <a:noFill/>
                <a:ln w="9525">
                  <a:solidFill>
                    <a:schemeClr val="accent1"/>
                  </a:solidFill>
                  <a:round/>
                  <a:headEnd/>
                  <a:tailEnd/>
                </a:ln>
                <a:effectLst/>
              </p:spPr>
              <p:txBody>
                <a:bodyPr wrap="none" anchor="ctr"/>
                <a:lstStyle/>
                <a:p>
                  <a:pPr algn="l" eaLnBrk="0" hangingPunct="0"/>
                  <a:endParaRPr lang="en-US" b="0">
                    <a:solidFill>
                      <a:srgbClr val="EAEAEA"/>
                    </a:solidFill>
                  </a:endParaRPr>
                </a:p>
              </p:txBody>
            </p:sp>
            <p:sp>
              <p:nvSpPr>
                <p:cNvPr id="16" name="Oval 21"/>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ffectLst/>
              </p:spPr>
              <p:txBody>
                <a:bodyPr wrap="none" anchor="ctr"/>
                <a:lstStyle/>
                <a:p>
                  <a:pPr algn="l" eaLnBrk="0" hangingPunct="0"/>
                  <a:endParaRPr lang="en-US" b="0">
                    <a:solidFill>
                      <a:srgbClr val="EAEAEA"/>
                    </a:solidFill>
                  </a:endParaRPr>
                </a:p>
              </p:txBody>
            </p:sp>
          </p:grpSp>
        </p:grpSp>
        <p:sp>
          <p:nvSpPr>
            <p:cNvPr id="6" name="Line 22"/>
            <p:cNvSpPr>
              <a:spLocks noChangeShapeType="1"/>
            </p:cNvSpPr>
            <p:nvPr userDrawn="1"/>
          </p:nvSpPr>
          <p:spPr bwMode="auto">
            <a:xfrm flipH="1">
              <a:off x="0" y="1536"/>
              <a:ext cx="1584" cy="2160"/>
            </a:xfrm>
            <a:prstGeom prst="line">
              <a:avLst/>
            </a:prstGeom>
            <a:noFill/>
            <a:ln w="9525">
              <a:solidFill>
                <a:schemeClr val="accent1"/>
              </a:solidFill>
              <a:prstDash val="dash"/>
              <a:round/>
              <a:headEnd/>
              <a:tailEnd/>
            </a:ln>
            <a:effectLst/>
          </p:spPr>
          <p:txBody>
            <a:bodyPr wrap="none" anchor="ctr"/>
            <a:lstStyle/>
            <a:p>
              <a:pPr algn="l" eaLnBrk="0" hangingPunct="0">
                <a:defRPr/>
              </a:pPr>
              <a:endParaRPr lang="en-US" b="0">
                <a:solidFill>
                  <a:srgbClr val="EAEAEA"/>
                </a:solidFill>
                <a:latin typeface="Arial" pitchFamily="-111" charset="0"/>
                <a:ea typeface="ＭＳ Ｐゴシック" pitchFamily="-111" charset="-128"/>
                <a:cs typeface="ＭＳ Ｐゴシック" pitchFamily="-111" charset="-128"/>
              </a:endParaRPr>
            </a:p>
          </p:txBody>
        </p:sp>
        <p:sp>
          <p:nvSpPr>
            <p:cNvPr id="7" name="Line 23"/>
            <p:cNvSpPr>
              <a:spLocks noChangeShapeType="1"/>
            </p:cNvSpPr>
            <p:nvPr userDrawn="1"/>
          </p:nvSpPr>
          <p:spPr bwMode="auto">
            <a:xfrm>
              <a:off x="4176" y="1392"/>
              <a:ext cx="1584" cy="1728"/>
            </a:xfrm>
            <a:prstGeom prst="line">
              <a:avLst/>
            </a:prstGeom>
            <a:noFill/>
            <a:ln w="9525">
              <a:solidFill>
                <a:schemeClr val="accent1"/>
              </a:solidFill>
              <a:prstDash val="dash"/>
              <a:round/>
              <a:headEnd/>
              <a:tailEnd/>
            </a:ln>
            <a:effectLst/>
          </p:spPr>
          <p:txBody>
            <a:bodyPr wrap="none" anchor="ctr"/>
            <a:lstStyle/>
            <a:p>
              <a:pPr algn="l" eaLnBrk="0" hangingPunct="0">
                <a:defRPr/>
              </a:pPr>
              <a:endParaRPr lang="en-US" b="0">
                <a:solidFill>
                  <a:srgbClr val="EAEAEA"/>
                </a:solidFill>
                <a:latin typeface="Arial" pitchFamily="-111" charset="0"/>
                <a:ea typeface="ＭＳ Ｐゴシック" pitchFamily="-111" charset="-128"/>
                <a:cs typeface="ＭＳ Ｐゴシック" pitchFamily="-111" charset="-128"/>
              </a:endParaRPr>
            </a:p>
          </p:txBody>
        </p:sp>
        <p:sp>
          <p:nvSpPr>
            <p:cNvPr id="8" name="Line 24"/>
            <p:cNvSpPr>
              <a:spLocks noChangeShapeType="1"/>
            </p:cNvSpPr>
            <p:nvPr userDrawn="1"/>
          </p:nvSpPr>
          <p:spPr bwMode="auto">
            <a:xfrm flipV="1">
              <a:off x="3216" y="0"/>
              <a:ext cx="240" cy="3120"/>
            </a:xfrm>
            <a:prstGeom prst="line">
              <a:avLst/>
            </a:prstGeom>
            <a:noFill/>
            <a:ln w="9525">
              <a:solidFill>
                <a:schemeClr val="accent1"/>
              </a:solidFill>
              <a:round/>
              <a:headEnd/>
              <a:tailEnd/>
            </a:ln>
            <a:effectLst/>
          </p:spPr>
          <p:txBody>
            <a:bodyPr wrap="none" anchor="ctr"/>
            <a:lstStyle/>
            <a:p>
              <a:pPr algn="l" eaLnBrk="0" hangingPunct="0">
                <a:defRPr/>
              </a:pPr>
              <a:endParaRPr lang="en-US" b="0">
                <a:solidFill>
                  <a:srgbClr val="EAEAEA"/>
                </a:solidFill>
                <a:latin typeface="Arial" pitchFamily="-111" charset="0"/>
                <a:ea typeface="ＭＳ Ｐゴシック" pitchFamily="-111" charset="-128"/>
                <a:cs typeface="ＭＳ Ｐゴシック" pitchFamily="-111" charset="-128"/>
              </a:endParaRPr>
            </a:p>
          </p:txBody>
        </p:sp>
      </p:grpSp>
      <p:sp>
        <p:nvSpPr>
          <p:cNvPr id="505881" name="Rectangle 25"/>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505882" name="Rectangle 26"/>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27" name="Rectangle 27"/>
          <p:cNvSpPr>
            <a:spLocks noGrp="1" noChangeArrowheads="1"/>
          </p:cNvSpPr>
          <p:nvPr>
            <p:ph type="dt" sz="half" idx="10"/>
          </p:nvPr>
        </p:nvSpPr>
        <p:spPr/>
        <p:txBody>
          <a:bodyPr/>
          <a:lstStyle>
            <a:lvl1pPr>
              <a:defRPr b="0"/>
            </a:lvl1pPr>
          </a:lstStyle>
          <a:p>
            <a:endParaRPr lang="en-US">
              <a:solidFill>
                <a:srgbClr val="EAEAEA"/>
              </a:solidFill>
            </a:endParaRPr>
          </a:p>
        </p:txBody>
      </p:sp>
      <p:sp>
        <p:nvSpPr>
          <p:cNvPr id="28" name="Rectangle 28"/>
          <p:cNvSpPr>
            <a:spLocks noGrp="1" noChangeArrowheads="1"/>
          </p:cNvSpPr>
          <p:nvPr>
            <p:ph type="ftr" sz="quarter" idx="11"/>
          </p:nvPr>
        </p:nvSpPr>
        <p:spPr/>
        <p:txBody>
          <a:bodyPr/>
          <a:lstStyle>
            <a:lvl1pPr>
              <a:defRPr b="0"/>
            </a:lvl1pPr>
          </a:lstStyle>
          <a:p>
            <a:endParaRPr lang="en-US">
              <a:solidFill>
                <a:srgbClr val="EAEAEA"/>
              </a:solidFill>
            </a:endParaRPr>
          </a:p>
        </p:txBody>
      </p:sp>
      <p:sp>
        <p:nvSpPr>
          <p:cNvPr id="29" name="Rectangle 29"/>
          <p:cNvSpPr>
            <a:spLocks noGrp="1" noChangeArrowheads="1"/>
          </p:cNvSpPr>
          <p:nvPr>
            <p:ph type="sldNum" sz="quarter" idx="12"/>
          </p:nvPr>
        </p:nvSpPr>
        <p:spPr/>
        <p:txBody>
          <a:bodyPr/>
          <a:lstStyle>
            <a:lvl1pPr>
              <a:defRPr b="0"/>
            </a:lvl1pPr>
          </a:lstStyle>
          <a:p>
            <a:fld id="{55247630-B224-A44A-BAA0-195523E017B8}"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3129216008"/>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ln/>
        </p:spPr>
        <p:txBody>
          <a:bodyPr/>
          <a:lstStyle>
            <a:lvl1pPr>
              <a:defRPr/>
            </a:lvl1pPr>
          </a:lstStyle>
          <a:p>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fld id="{B45DD510-BF57-B442-8532-9B64A9AFDBF3}"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3056185437"/>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6"/>
            <a:ext cx="7772400" cy="1500187"/>
          </a:xfrm>
        </p:spPr>
        <p:txBody>
          <a:bodyPr anchor="b"/>
          <a:lstStyle>
            <a:lvl1pPr marL="0" indent="0">
              <a:buNone/>
              <a:defRPr sz="2000"/>
            </a:lvl1pPr>
            <a:lvl2pPr marL="456893" indent="0">
              <a:buNone/>
              <a:defRPr sz="1800"/>
            </a:lvl2pPr>
            <a:lvl3pPr marL="913790" indent="0">
              <a:buNone/>
              <a:defRPr sz="1600"/>
            </a:lvl3pPr>
            <a:lvl4pPr marL="1370690" indent="0">
              <a:buNone/>
              <a:defRPr sz="1400"/>
            </a:lvl4pPr>
            <a:lvl5pPr marL="1827585" indent="0">
              <a:buNone/>
              <a:defRPr sz="1400"/>
            </a:lvl5pPr>
            <a:lvl6pPr marL="2284479" indent="0">
              <a:buNone/>
              <a:defRPr sz="1400"/>
            </a:lvl6pPr>
            <a:lvl7pPr marL="2741378" indent="0">
              <a:buNone/>
              <a:defRPr sz="1400"/>
            </a:lvl7pPr>
            <a:lvl8pPr marL="3198268" indent="0">
              <a:buNone/>
              <a:defRPr sz="1400"/>
            </a:lvl8pPr>
            <a:lvl9pPr marL="3655169" indent="0">
              <a:buNone/>
              <a:defRPr sz="1400"/>
            </a:lvl9pPr>
          </a:lstStyle>
          <a:p>
            <a:pPr lvl="0"/>
            <a:r>
              <a:rPr lang="en-US"/>
              <a:t>Click to edit Master text styles</a:t>
            </a:r>
          </a:p>
        </p:txBody>
      </p:sp>
      <p:sp>
        <p:nvSpPr>
          <p:cNvPr id="4" name="Rectangle 23"/>
          <p:cNvSpPr>
            <a:spLocks noGrp="1" noChangeArrowheads="1"/>
          </p:cNvSpPr>
          <p:nvPr>
            <p:ph type="dt" sz="half" idx="10"/>
          </p:nvPr>
        </p:nvSpPr>
        <p:spPr>
          <a:ln/>
        </p:spPr>
        <p:txBody>
          <a:bodyPr/>
          <a:lstStyle>
            <a:lvl1pPr>
              <a:defRPr/>
            </a:lvl1pPr>
          </a:lstStyle>
          <a:p>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fld id="{BF88568C-BD02-8E41-B4B1-9CC417C63DAC}"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3877839710"/>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3"/>
          <p:cNvSpPr>
            <a:spLocks noGrp="1" noChangeArrowheads="1"/>
          </p:cNvSpPr>
          <p:nvPr>
            <p:ph type="dt" sz="half" idx="10"/>
          </p:nvPr>
        </p:nvSpPr>
        <p:spPr>
          <a:ln/>
        </p:spPr>
        <p:txBody>
          <a:bodyPr/>
          <a:lstStyle>
            <a:lvl1pPr>
              <a:defRPr/>
            </a:lvl1pPr>
          </a:lstStyle>
          <a:p>
            <a:endParaRPr lang="en-US">
              <a:solidFill>
                <a:srgbClr val="EAEAEA"/>
              </a:solidFill>
            </a:endParaRPr>
          </a:p>
        </p:txBody>
      </p:sp>
      <p:sp>
        <p:nvSpPr>
          <p:cNvPr id="6" name="Rectangle 24"/>
          <p:cNvSpPr>
            <a:spLocks noGrp="1" noChangeArrowheads="1"/>
          </p:cNvSpPr>
          <p:nvPr>
            <p:ph type="ftr" sz="quarter" idx="11"/>
          </p:nvPr>
        </p:nvSpPr>
        <p:spPr>
          <a:ln/>
        </p:spPr>
        <p:txBody>
          <a:bodyPr/>
          <a:lstStyle>
            <a:lvl1pPr>
              <a:defRPr/>
            </a:lvl1pPr>
          </a:lstStyle>
          <a:p>
            <a:endParaRPr lang="en-US">
              <a:solidFill>
                <a:srgbClr val="EAEAEA"/>
              </a:solidFill>
            </a:endParaRPr>
          </a:p>
        </p:txBody>
      </p:sp>
      <p:sp>
        <p:nvSpPr>
          <p:cNvPr id="7" name="Rectangle 25"/>
          <p:cNvSpPr>
            <a:spLocks noGrp="1" noChangeArrowheads="1"/>
          </p:cNvSpPr>
          <p:nvPr>
            <p:ph type="sldNum" sz="quarter" idx="12"/>
          </p:nvPr>
        </p:nvSpPr>
        <p:spPr>
          <a:ln/>
        </p:spPr>
        <p:txBody>
          <a:bodyPr/>
          <a:lstStyle>
            <a:lvl1pPr>
              <a:defRPr/>
            </a:lvl1pPr>
          </a:lstStyle>
          <a:p>
            <a:fld id="{C3853FC7-9AEA-6E40-8E63-E952C542FB63}"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29651591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xfrm>
            <a:off x="838200" y="6400800"/>
            <a:ext cx="1905000" cy="457200"/>
          </a:xfrm>
          <a:prstGeom prst="rect">
            <a:avLst/>
          </a:prstGeom>
        </p:spPr>
        <p:txBody>
          <a:bodyPr/>
          <a:lstStyle>
            <a:lvl1pPr>
              <a:defRPr>
                <a:ea typeface="ＭＳ Ｐゴシック" charset="-128"/>
                <a:cs typeface="ＭＳ Ｐゴシック" charset="-128"/>
              </a:defRPr>
            </a:lvl1pPr>
          </a:lstStyle>
          <a:p>
            <a:pPr>
              <a:defRPr/>
            </a:pPr>
            <a:endParaRPr lang="en-US"/>
          </a:p>
        </p:txBody>
      </p:sp>
      <p:sp>
        <p:nvSpPr>
          <p:cNvPr id="4" name="Rectangle 5"/>
          <p:cNvSpPr>
            <a:spLocks noGrp="1" noChangeArrowheads="1"/>
          </p:cNvSpPr>
          <p:nvPr>
            <p:ph type="ftr" sz="quarter" idx="11"/>
          </p:nvPr>
        </p:nvSpPr>
        <p:spPr>
          <a:xfrm>
            <a:off x="3429000" y="6400800"/>
            <a:ext cx="2895600" cy="457200"/>
          </a:xfrm>
          <a:prstGeom prst="rect">
            <a:avLst/>
          </a:prstGeom>
        </p:spPr>
        <p:txBody>
          <a:bodyPr/>
          <a:lstStyle>
            <a:lvl1pPr>
              <a:defRPr>
                <a:ea typeface="ＭＳ Ｐゴシック" charset="-128"/>
                <a:cs typeface="ＭＳ Ｐゴシック" charset="-128"/>
              </a:defRPr>
            </a:lvl1pPr>
          </a:lstStyle>
          <a:p>
            <a:pPr>
              <a:defRPr/>
            </a:pPr>
            <a:endParaRPr lang="en-US"/>
          </a:p>
        </p:txBody>
      </p:sp>
      <p:sp>
        <p:nvSpPr>
          <p:cNvPr id="5" name="Rectangle 6"/>
          <p:cNvSpPr>
            <a:spLocks noGrp="1" noChangeArrowheads="1"/>
          </p:cNvSpPr>
          <p:nvPr>
            <p:ph type="sldNum" sz="quarter" idx="12"/>
          </p:nvPr>
        </p:nvSpPr>
        <p:spPr>
          <a:xfrm>
            <a:off x="7010400" y="6400800"/>
            <a:ext cx="1905000" cy="457200"/>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defRPr/>
            </a:pPr>
            <a:fld id="{20533EB3-3233-A648-8DD1-DDBC1DDE9113}" type="slidenum">
              <a:rPr lang="en-US"/>
              <a:pPr>
                <a:defRPr/>
              </a:pPr>
              <a:t>‹#›</a:t>
            </a:fld>
            <a:endParaRPr lang="en-US"/>
          </a:p>
        </p:txBody>
      </p:sp>
    </p:spTree>
    <p:extLst>
      <p:ext uri="{BB962C8B-B14F-4D97-AF65-F5344CB8AC3E}">
        <p14:creationId xmlns:p14="http://schemas.microsoft.com/office/powerpoint/2010/main" val="231093430"/>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3"/>
          <p:cNvSpPr>
            <a:spLocks noGrp="1" noChangeArrowheads="1"/>
          </p:cNvSpPr>
          <p:nvPr>
            <p:ph type="dt" sz="half" idx="10"/>
          </p:nvPr>
        </p:nvSpPr>
        <p:spPr>
          <a:ln/>
        </p:spPr>
        <p:txBody>
          <a:bodyPr/>
          <a:lstStyle>
            <a:lvl1pPr>
              <a:defRPr/>
            </a:lvl1pPr>
          </a:lstStyle>
          <a:p>
            <a:endParaRPr lang="en-US">
              <a:solidFill>
                <a:srgbClr val="EAEAEA"/>
              </a:solidFill>
            </a:endParaRPr>
          </a:p>
        </p:txBody>
      </p:sp>
      <p:sp>
        <p:nvSpPr>
          <p:cNvPr id="8" name="Rectangle 24"/>
          <p:cNvSpPr>
            <a:spLocks noGrp="1" noChangeArrowheads="1"/>
          </p:cNvSpPr>
          <p:nvPr>
            <p:ph type="ftr" sz="quarter" idx="11"/>
          </p:nvPr>
        </p:nvSpPr>
        <p:spPr>
          <a:ln/>
        </p:spPr>
        <p:txBody>
          <a:bodyPr/>
          <a:lstStyle>
            <a:lvl1pPr>
              <a:defRPr/>
            </a:lvl1pPr>
          </a:lstStyle>
          <a:p>
            <a:endParaRPr lang="en-US">
              <a:solidFill>
                <a:srgbClr val="EAEAEA"/>
              </a:solidFill>
            </a:endParaRPr>
          </a:p>
        </p:txBody>
      </p:sp>
      <p:sp>
        <p:nvSpPr>
          <p:cNvPr id="9" name="Rectangle 25"/>
          <p:cNvSpPr>
            <a:spLocks noGrp="1" noChangeArrowheads="1"/>
          </p:cNvSpPr>
          <p:nvPr>
            <p:ph type="sldNum" sz="quarter" idx="12"/>
          </p:nvPr>
        </p:nvSpPr>
        <p:spPr>
          <a:ln/>
        </p:spPr>
        <p:txBody>
          <a:bodyPr/>
          <a:lstStyle>
            <a:lvl1pPr>
              <a:defRPr/>
            </a:lvl1pPr>
          </a:lstStyle>
          <a:p>
            <a:fld id="{9A5605F3-2742-8A45-B2B6-D6A3A06D0A94}"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3600903816"/>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3"/>
          <p:cNvSpPr>
            <a:spLocks noGrp="1" noChangeArrowheads="1"/>
          </p:cNvSpPr>
          <p:nvPr>
            <p:ph type="dt" sz="half" idx="10"/>
          </p:nvPr>
        </p:nvSpPr>
        <p:spPr>
          <a:ln/>
        </p:spPr>
        <p:txBody>
          <a:bodyPr/>
          <a:lstStyle>
            <a:lvl1pPr>
              <a:defRPr/>
            </a:lvl1pPr>
          </a:lstStyle>
          <a:p>
            <a:endParaRPr lang="en-US">
              <a:solidFill>
                <a:srgbClr val="EAEAEA"/>
              </a:solidFill>
            </a:endParaRPr>
          </a:p>
        </p:txBody>
      </p:sp>
      <p:sp>
        <p:nvSpPr>
          <p:cNvPr id="4" name="Rectangle 24"/>
          <p:cNvSpPr>
            <a:spLocks noGrp="1" noChangeArrowheads="1"/>
          </p:cNvSpPr>
          <p:nvPr>
            <p:ph type="ftr" sz="quarter" idx="11"/>
          </p:nvPr>
        </p:nvSpPr>
        <p:spPr>
          <a:ln/>
        </p:spPr>
        <p:txBody>
          <a:bodyPr/>
          <a:lstStyle>
            <a:lvl1pPr>
              <a:defRPr/>
            </a:lvl1pPr>
          </a:lstStyle>
          <a:p>
            <a:endParaRPr lang="en-US">
              <a:solidFill>
                <a:srgbClr val="EAEAEA"/>
              </a:solidFill>
            </a:endParaRPr>
          </a:p>
        </p:txBody>
      </p:sp>
      <p:sp>
        <p:nvSpPr>
          <p:cNvPr id="5" name="Rectangle 25"/>
          <p:cNvSpPr>
            <a:spLocks noGrp="1" noChangeArrowheads="1"/>
          </p:cNvSpPr>
          <p:nvPr>
            <p:ph type="sldNum" sz="quarter" idx="12"/>
          </p:nvPr>
        </p:nvSpPr>
        <p:spPr>
          <a:ln/>
        </p:spPr>
        <p:txBody>
          <a:bodyPr/>
          <a:lstStyle>
            <a:lvl1pPr>
              <a:defRPr/>
            </a:lvl1pPr>
          </a:lstStyle>
          <a:p>
            <a:fld id="{3D46F0E1-3F45-7B43-94F7-FDAD0958C323}"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1573991373"/>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3"/>
          <p:cNvSpPr>
            <a:spLocks noGrp="1" noChangeArrowheads="1"/>
          </p:cNvSpPr>
          <p:nvPr>
            <p:ph type="dt" sz="half" idx="10"/>
          </p:nvPr>
        </p:nvSpPr>
        <p:spPr>
          <a:ln/>
        </p:spPr>
        <p:txBody>
          <a:bodyPr/>
          <a:lstStyle>
            <a:lvl1pPr>
              <a:defRPr/>
            </a:lvl1pPr>
          </a:lstStyle>
          <a:p>
            <a:endParaRPr lang="en-US">
              <a:solidFill>
                <a:srgbClr val="EAEAEA"/>
              </a:solidFill>
            </a:endParaRPr>
          </a:p>
        </p:txBody>
      </p:sp>
      <p:sp>
        <p:nvSpPr>
          <p:cNvPr id="3" name="Rectangle 24"/>
          <p:cNvSpPr>
            <a:spLocks noGrp="1" noChangeArrowheads="1"/>
          </p:cNvSpPr>
          <p:nvPr>
            <p:ph type="ftr" sz="quarter" idx="11"/>
          </p:nvPr>
        </p:nvSpPr>
        <p:spPr>
          <a:ln/>
        </p:spPr>
        <p:txBody>
          <a:bodyPr/>
          <a:lstStyle>
            <a:lvl1pPr>
              <a:defRPr/>
            </a:lvl1pPr>
          </a:lstStyle>
          <a:p>
            <a:endParaRPr lang="en-US">
              <a:solidFill>
                <a:srgbClr val="EAEAEA"/>
              </a:solidFill>
            </a:endParaRPr>
          </a:p>
        </p:txBody>
      </p:sp>
      <p:sp>
        <p:nvSpPr>
          <p:cNvPr id="4" name="Rectangle 25"/>
          <p:cNvSpPr>
            <a:spLocks noGrp="1" noChangeArrowheads="1"/>
          </p:cNvSpPr>
          <p:nvPr>
            <p:ph type="sldNum" sz="quarter" idx="12"/>
          </p:nvPr>
        </p:nvSpPr>
        <p:spPr>
          <a:ln/>
        </p:spPr>
        <p:txBody>
          <a:bodyPr/>
          <a:lstStyle>
            <a:lvl1pPr>
              <a:defRPr/>
            </a:lvl1pPr>
          </a:lstStyle>
          <a:p>
            <a:fld id="{D9C3AB05-4A3F-B542-AB56-87DE15A7C5D2}"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1648179917"/>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23"/>
          <p:cNvSpPr>
            <a:spLocks noGrp="1" noChangeArrowheads="1"/>
          </p:cNvSpPr>
          <p:nvPr>
            <p:ph type="dt" sz="half" idx="10"/>
          </p:nvPr>
        </p:nvSpPr>
        <p:spPr>
          <a:ln/>
        </p:spPr>
        <p:txBody>
          <a:bodyPr/>
          <a:lstStyle>
            <a:lvl1pPr>
              <a:defRPr/>
            </a:lvl1pPr>
          </a:lstStyle>
          <a:p>
            <a:endParaRPr lang="en-US">
              <a:solidFill>
                <a:srgbClr val="EAEAEA"/>
              </a:solidFill>
            </a:endParaRPr>
          </a:p>
        </p:txBody>
      </p:sp>
      <p:sp>
        <p:nvSpPr>
          <p:cNvPr id="6" name="Rectangle 24"/>
          <p:cNvSpPr>
            <a:spLocks noGrp="1" noChangeArrowheads="1"/>
          </p:cNvSpPr>
          <p:nvPr>
            <p:ph type="ftr" sz="quarter" idx="11"/>
          </p:nvPr>
        </p:nvSpPr>
        <p:spPr>
          <a:ln/>
        </p:spPr>
        <p:txBody>
          <a:bodyPr/>
          <a:lstStyle>
            <a:lvl1pPr>
              <a:defRPr/>
            </a:lvl1pPr>
          </a:lstStyle>
          <a:p>
            <a:endParaRPr lang="en-US">
              <a:solidFill>
                <a:srgbClr val="EAEAEA"/>
              </a:solidFill>
            </a:endParaRPr>
          </a:p>
        </p:txBody>
      </p:sp>
      <p:sp>
        <p:nvSpPr>
          <p:cNvPr id="7" name="Rectangle 25"/>
          <p:cNvSpPr>
            <a:spLocks noGrp="1" noChangeArrowheads="1"/>
          </p:cNvSpPr>
          <p:nvPr>
            <p:ph type="sldNum" sz="quarter" idx="12"/>
          </p:nvPr>
        </p:nvSpPr>
        <p:spPr>
          <a:ln/>
        </p:spPr>
        <p:txBody>
          <a:bodyPr/>
          <a:lstStyle>
            <a:lvl1pPr>
              <a:defRPr/>
            </a:lvl1pPr>
          </a:lstStyle>
          <a:p>
            <a:fld id="{46A625E1-5097-9F40-8737-1BBF9F11B0AF}"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725670844"/>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93" indent="0">
              <a:buNone/>
              <a:defRPr sz="2800"/>
            </a:lvl2pPr>
            <a:lvl3pPr marL="913790" indent="0">
              <a:buNone/>
              <a:defRPr sz="2400"/>
            </a:lvl3pPr>
            <a:lvl4pPr marL="1370690" indent="0">
              <a:buNone/>
              <a:defRPr sz="2000"/>
            </a:lvl4pPr>
            <a:lvl5pPr marL="1827585" indent="0">
              <a:buNone/>
              <a:defRPr sz="2000"/>
            </a:lvl5pPr>
            <a:lvl6pPr marL="2284479" indent="0">
              <a:buNone/>
              <a:defRPr sz="2000"/>
            </a:lvl6pPr>
            <a:lvl7pPr marL="2741378" indent="0">
              <a:buNone/>
              <a:defRPr sz="2000"/>
            </a:lvl7pPr>
            <a:lvl8pPr marL="3198268" indent="0">
              <a:buNone/>
              <a:defRPr sz="2000"/>
            </a:lvl8pPr>
            <a:lvl9pPr marL="365516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23"/>
          <p:cNvSpPr>
            <a:spLocks noGrp="1" noChangeArrowheads="1"/>
          </p:cNvSpPr>
          <p:nvPr>
            <p:ph type="dt" sz="half" idx="10"/>
          </p:nvPr>
        </p:nvSpPr>
        <p:spPr>
          <a:ln/>
        </p:spPr>
        <p:txBody>
          <a:bodyPr/>
          <a:lstStyle>
            <a:lvl1pPr>
              <a:defRPr/>
            </a:lvl1pPr>
          </a:lstStyle>
          <a:p>
            <a:endParaRPr lang="en-US">
              <a:solidFill>
                <a:srgbClr val="EAEAEA"/>
              </a:solidFill>
            </a:endParaRPr>
          </a:p>
        </p:txBody>
      </p:sp>
      <p:sp>
        <p:nvSpPr>
          <p:cNvPr id="6" name="Rectangle 24"/>
          <p:cNvSpPr>
            <a:spLocks noGrp="1" noChangeArrowheads="1"/>
          </p:cNvSpPr>
          <p:nvPr>
            <p:ph type="ftr" sz="quarter" idx="11"/>
          </p:nvPr>
        </p:nvSpPr>
        <p:spPr>
          <a:ln/>
        </p:spPr>
        <p:txBody>
          <a:bodyPr/>
          <a:lstStyle>
            <a:lvl1pPr>
              <a:defRPr/>
            </a:lvl1pPr>
          </a:lstStyle>
          <a:p>
            <a:endParaRPr lang="en-US">
              <a:solidFill>
                <a:srgbClr val="EAEAEA"/>
              </a:solidFill>
            </a:endParaRPr>
          </a:p>
        </p:txBody>
      </p:sp>
      <p:sp>
        <p:nvSpPr>
          <p:cNvPr id="7" name="Rectangle 25"/>
          <p:cNvSpPr>
            <a:spLocks noGrp="1" noChangeArrowheads="1"/>
          </p:cNvSpPr>
          <p:nvPr>
            <p:ph type="sldNum" sz="quarter" idx="12"/>
          </p:nvPr>
        </p:nvSpPr>
        <p:spPr>
          <a:ln/>
        </p:spPr>
        <p:txBody>
          <a:bodyPr/>
          <a:lstStyle>
            <a:lvl1pPr>
              <a:defRPr/>
            </a:lvl1pPr>
          </a:lstStyle>
          <a:p>
            <a:fld id="{23797930-29EF-2440-9EE1-12484960FC4A}"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2365671023"/>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ln/>
        </p:spPr>
        <p:txBody>
          <a:bodyPr/>
          <a:lstStyle>
            <a:lvl1pPr>
              <a:defRPr/>
            </a:lvl1pPr>
          </a:lstStyle>
          <a:p>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fld id="{ACAF5179-B826-7F47-8B47-6D1E786F4B6B}"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2800717169"/>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ln/>
        </p:spPr>
        <p:txBody>
          <a:bodyPr/>
          <a:lstStyle>
            <a:lvl1pPr>
              <a:defRPr/>
            </a:lvl1pPr>
          </a:lstStyle>
          <a:p>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fld id="{2B6D6F52-BF33-DB48-BB57-C1E06379B96D}"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259671120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838200" y="6400800"/>
            <a:ext cx="1905000" cy="457200"/>
          </a:xfrm>
          <a:prstGeom prst="rect">
            <a:avLst/>
          </a:prstGeom>
        </p:spPr>
        <p:txBody>
          <a:bodyPr/>
          <a:lstStyle>
            <a:lvl1pPr>
              <a:defRPr>
                <a:ea typeface="ＭＳ Ｐゴシック" charset="-128"/>
                <a:cs typeface="ＭＳ Ｐゴシック" charset="-128"/>
              </a:defRPr>
            </a:lvl1pPr>
          </a:lstStyle>
          <a:p>
            <a:pPr>
              <a:defRPr/>
            </a:pPr>
            <a:endParaRPr lang="en-US"/>
          </a:p>
        </p:txBody>
      </p:sp>
      <p:sp>
        <p:nvSpPr>
          <p:cNvPr id="3" name="Rectangle 5"/>
          <p:cNvSpPr>
            <a:spLocks noGrp="1" noChangeArrowheads="1"/>
          </p:cNvSpPr>
          <p:nvPr>
            <p:ph type="ftr" sz="quarter" idx="11"/>
          </p:nvPr>
        </p:nvSpPr>
        <p:spPr>
          <a:xfrm>
            <a:off x="3429000" y="6400800"/>
            <a:ext cx="2895600" cy="457200"/>
          </a:xfrm>
          <a:prstGeom prst="rect">
            <a:avLst/>
          </a:prstGeom>
        </p:spPr>
        <p:txBody>
          <a:bodyPr/>
          <a:lstStyle>
            <a:lvl1pPr>
              <a:defRPr>
                <a:ea typeface="ＭＳ Ｐゴシック" charset="-128"/>
                <a:cs typeface="ＭＳ Ｐゴシック" charset="-128"/>
              </a:defRPr>
            </a:lvl1pPr>
          </a:lstStyle>
          <a:p>
            <a:pPr>
              <a:defRPr/>
            </a:pPr>
            <a:endParaRPr lang="en-US"/>
          </a:p>
        </p:txBody>
      </p:sp>
      <p:sp>
        <p:nvSpPr>
          <p:cNvPr id="4" name="Rectangle 6"/>
          <p:cNvSpPr>
            <a:spLocks noGrp="1" noChangeArrowheads="1"/>
          </p:cNvSpPr>
          <p:nvPr>
            <p:ph type="sldNum" sz="quarter" idx="12"/>
          </p:nvPr>
        </p:nvSpPr>
        <p:spPr>
          <a:xfrm>
            <a:off x="7010400" y="6400800"/>
            <a:ext cx="1905000" cy="457200"/>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defRPr/>
            </a:pPr>
            <a:fld id="{58D346C9-142A-9548-ABBB-319E1B8B9D7B}" type="slidenum">
              <a:rPr lang="en-US"/>
              <a:pPr>
                <a:defRPr/>
              </a:pPr>
              <a:t>‹#›</a:t>
            </a:fld>
            <a:endParaRPr lang="en-US"/>
          </a:p>
        </p:txBody>
      </p:sp>
    </p:spTree>
    <p:extLst>
      <p:ext uri="{BB962C8B-B14F-4D97-AF65-F5344CB8AC3E}">
        <p14:creationId xmlns:p14="http://schemas.microsoft.com/office/powerpoint/2010/main" val="222143465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a:xfrm>
            <a:off x="838200" y="6400800"/>
            <a:ext cx="1905000" cy="457200"/>
          </a:xfrm>
          <a:prstGeom prst="rect">
            <a:avLst/>
          </a:prstGeom>
        </p:spPr>
        <p:txBody>
          <a:bodyPr/>
          <a:lstStyle>
            <a:lvl1pPr>
              <a:defRPr>
                <a:ea typeface="ＭＳ Ｐゴシック" charset="-128"/>
                <a:cs typeface="ＭＳ Ｐゴシック" charset="-128"/>
              </a:defRPr>
            </a:lvl1pPr>
          </a:lstStyle>
          <a:p>
            <a:pPr>
              <a:defRPr/>
            </a:pPr>
            <a:endParaRPr lang="en-US"/>
          </a:p>
        </p:txBody>
      </p:sp>
      <p:sp>
        <p:nvSpPr>
          <p:cNvPr id="6" name="Footer Placeholder 5"/>
          <p:cNvSpPr>
            <a:spLocks noGrp="1" noChangeArrowheads="1"/>
          </p:cNvSpPr>
          <p:nvPr>
            <p:ph type="ftr" sz="quarter" idx="11"/>
          </p:nvPr>
        </p:nvSpPr>
        <p:spPr>
          <a:xfrm>
            <a:off x="3429000" y="6400800"/>
            <a:ext cx="2895600" cy="457200"/>
          </a:xfrm>
          <a:prstGeom prst="rect">
            <a:avLst/>
          </a:prstGeom>
        </p:spPr>
        <p:txBody>
          <a:bodyPr/>
          <a:lstStyle>
            <a:lvl1pPr>
              <a:defRPr>
                <a:ea typeface="ＭＳ Ｐゴシック" charset="-128"/>
                <a:cs typeface="ＭＳ Ｐゴシック" charset="-128"/>
              </a:defRPr>
            </a:lvl1pPr>
          </a:lstStyle>
          <a:p>
            <a:pPr>
              <a:defRPr/>
            </a:pPr>
            <a:endParaRPr lang="en-US"/>
          </a:p>
        </p:txBody>
      </p:sp>
      <p:sp>
        <p:nvSpPr>
          <p:cNvPr id="7" name="Slide Number Placeholder 6"/>
          <p:cNvSpPr>
            <a:spLocks noGrp="1" noChangeArrowheads="1"/>
          </p:cNvSpPr>
          <p:nvPr>
            <p:ph type="sldNum" sz="quarter" idx="12"/>
          </p:nvPr>
        </p:nvSpPr>
        <p:spPr>
          <a:xfrm>
            <a:off x="7010400" y="6400800"/>
            <a:ext cx="1905000" cy="457200"/>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defRPr/>
            </a:pPr>
            <a:fld id="{B6A9E580-1890-BB46-AD46-DFBCBC76D4B3}" type="slidenum">
              <a:rPr lang="en-US"/>
              <a:pPr>
                <a:defRPr/>
              </a:pPr>
              <a:t>‹#›</a:t>
            </a:fld>
            <a:endParaRPr lang="en-US"/>
          </a:p>
        </p:txBody>
      </p:sp>
    </p:spTree>
    <p:extLst>
      <p:ext uri="{BB962C8B-B14F-4D97-AF65-F5344CB8AC3E}">
        <p14:creationId xmlns:p14="http://schemas.microsoft.com/office/powerpoint/2010/main" val="38484113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3D963F7C-BE8A-7245-914D-F2E3CDED444D}" type="slidenum">
              <a:rPr lang="en-US"/>
              <a:pPr>
                <a:defRPr/>
              </a:pPr>
              <a:t>‹#›</a:t>
            </a:fld>
            <a:endParaRPr lang="en-US"/>
          </a:p>
        </p:txBody>
      </p:sp>
    </p:spTree>
    <p:extLst>
      <p:ext uri="{BB962C8B-B14F-4D97-AF65-F5344CB8AC3E}">
        <p14:creationId xmlns:p14="http://schemas.microsoft.com/office/powerpoint/2010/main" val="170089272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a:xfrm>
            <a:off x="838200" y="6400800"/>
            <a:ext cx="1905000" cy="457200"/>
          </a:xfrm>
          <a:prstGeom prst="rect">
            <a:avLst/>
          </a:prstGeom>
        </p:spPr>
        <p:txBody>
          <a:bodyPr/>
          <a:lstStyle>
            <a:lvl1pPr>
              <a:defRPr>
                <a:ea typeface="ＭＳ Ｐゴシック" charset="-128"/>
                <a:cs typeface="ＭＳ Ｐゴシック" charset="-128"/>
              </a:defRPr>
            </a:lvl1pPr>
          </a:lstStyle>
          <a:p>
            <a:pPr>
              <a:defRPr/>
            </a:pPr>
            <a:endParaRPr lang="en-US"/>
          </a:p>
        </p:txBody>
      </p:sp>
      <p:sp>
        <p:nvSpPr>
          <p:cNvPr id="6" name="Footer Placeholder 5"/>
          <p:cNvSpPr>
            <a:spLocks noGrp="1" noChangeArrowheads="1"/>
          </p:cNvSpPr>
          <p:nvPr>
            <p:ph type="ftr" sz="quarter" idx="11"/>
          </p:nvPr>
        </p:nvSpPr>
        <p:spPr>
          <a:xfrm>
            <a:off x="3429000" y="6400800"/>
            <a:ext cx="2895600" cy="457200"/>
          </a:xfrm>
          <a:prstGeom prst="rect">
            <a:avLst/>
          </a:prstGeom>
        </p:spPr>
        <p:txBody>
          <a:bodyPr/>
          <a:lstStyle>
            <a:lvl1pPr>
              <a:defRPr>
                <a:ea typeface="ＭＳ Ｐゴシック" charset="-128"/>
                <a:cs typeface="ＭＳ Ｐゴシック" charset="-128"/>
              </a:defRPr>
            </a:lvl1pPr>
          </a:lstStyle>
          <a:p>
            <a:pPr>
              <a:defRPr/>
            </a:pPr>
            <a:endParaRPr lang="en-US"/>
          </a:p>
        </p:txBody>
      </p:sp>
      <p:sp>
        <p:nvSpPr>
          <p:cNvPr id="7" name="Slide Number Placeholder 6"/>
          <p:cNvSpPr>
            <a:spLocks noGrp="1" noChangeArrowheads="1"/>
          </p:cNvSpPr>
          <p:nvPr>
            <p:ph type="sldNum" sz="quarter" idx="12"/>
          </p:nvPr>
        </p:nvSpPr>
        <p:spPr>
          <a:xfrm>
            <a:off x="7010400" y="6400800"/>
            <a:ext cx="1905000" cy="457200"/>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defRPr/>
            </a:pPr>
            <a:fld id="{319E1302-02CA-3343-8D58-059546AFADCD}" type="slidenum">
              <a:rPr lang="en-US"/>
              <a:pPr>
                <a:defRPr/>
              </a:pPr>
              <a:t>‹#›</a:t>
            </a:fld>
            <a:endParaRPr lang="en-US"/>
          </a:p>
        </p:txBody>
      </p:sp>
    </p:spTree>
    <p:extLst>
      <p:ext uri="{BB962C8B-B14F-4D97-AF65-F5344CB8AC3E}">
        <p14:creationId xmlns:p14="http://schemas.microsoft.com/office/powerpoint/2010/main" val="611045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838200" y="6400800"/>
            <a:ext cx="1905000" cy="457200"/>
          </a:xfrm>
          <a:prstGeom prst="rect">
            <a:avLst/>
          </a:prstGeom>
        </p:spPr>
        <p:txBody>
          <a:bodyPr/>
          <a:lstStyle>
            <a:lvl1pPr>
              <a:defRPr>
                <a:ea typeface="ＭＳ Ｐゴシック" charset="-128"/>
                <a:cs typeface="ＭＳ Ｐゴシック" charset="-128"/>
              </a:defRPr>
            </a:lvl1pPr>
          </a:lstStyle>
          <a:p>
            <a:pPr>
              <a:defRPr/>
            </a:pPr>
            <a:endParaRPr lang="en-US"/>
          </a:p>
        </p:txBody>
      </p:sp>
      <p:sp>
        <p:nvSpPr>
          <p:cNvPr id="5" name="Rectangle 5"/>
          <p:cNvSpPr>
            <a:spLocks noGrp="1" noChangeArrowheads="1"/>
          </p:cNvSpPr>
          <p:nvPr>
            <p:ph type="ftr" sz="quarter" idx="11"/>
          </p:nvPr>
        </p:nvSpPr>
        <p:spPr>
          <a:xfrm>
            <a:off x="3429000" y="6400800"/>
            <a:ext cx="2895600" cy="457200"/>
          </a:xfrm>
          <a:prstGeom prst="rect">
            <a:avLst/>
          </a:prstGeom>
        </p:spPr>
        <p:txBody>
          <a:bodyPr/>
          <a:lstStyle>
            <a:lvl1pPr>
              <a:defRPr>
                <a:ea typeface="ＭＳ Ｐゴシック" charset="-128"/>
                <a:cs typeface="ＭＳ Ｐゴシック" charset="-128"/>
              </a:defRPr>
            </a:lvl1pPr>
          </a:lstStyle>
          <a:p>
            <a:pPr>
              <a:defRPr/>
            </a:pPr>
            <a:endParaRPr lang="en-US"/>
          </a:p>
        </p:txBody>
      </p:sp>
      <p:sp>
        <p:nvSpPr>
          <p:cNvPr id="6" name="Rectangle 6"/>
          <p:cNvSpPr>
            <a:spLocks noGrp="1" noChangeArrowheads="1"/>
          </p:cNvSpPr>
          <p:nvPr>
            <p:ph type="sldNum" sz="quarter" idx="12"/>
          </p:nvPr>
        </p:nvSpPr>
        <p:spPr>
          <a:xfrm>
            <a:off x="7010400" y="6400800"/>
            <a:ext cx="1905000" cy="457200"/>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defRPr/>
            </a:pPr>
            <a:fld id="{A97BDAD8-B6F6-484C-BD92-7D33DF7A6235}" type="slidenum">
              <a:rPr lang="en-US"/>
              <a:pPr>
                <a:defRPr/>
              </a:pPr>
              <a:t>‹#›</a:t>
            </a:fld>
            <a:endParaRPr lang="en-US"/>
          </a:p>
        </p:txBody>
      </p:sp>
    </p:spTree>
    <p:extLst>
      <p:ext uri="{BB962C8B-B14F-4D97-AF65-F5344CB8AC3E}">
        <p14:creationId xmlns:p14="http://schemas.microsoft.com/office/powerpoint/2010/main" val="158402844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838200" y="6400800"/>
            <a:ext cx="1905000" cy="457200"/>
          </a:xfrm>
          <a:prstGeom prst="rect">
            <a:avLst/>
          </a:prstGeom>
        </p:spPr>
        <p:txBody>
          <a:bodyPr/>
          <a:lstStyle>
            <a:lvl1pPr>
              <a:defRPr>
                <a:ea typeface="ＭＳ Ｐゴシック" charset="-128"/>
                <a:cs typeface="ＭＳ Ｐゴシック" charset="-128"/>
              </a:defRPr>
            </a:lvl1pPr>
          </a:lstStyle>
          <a:p>
            <a:pPr>
              <a:defRPr/>
            </a:pPr>
            <a:endParaRPr lang="en-US"/>
          </a:p>
        </p:txBody>
      </p:sp>
      <p:sp>
        <p:nvSpPr>
          <p:cNvPr id="5" name="Rectangle 5"/>
          <p:cNvSpPr>
            <a:spLocks noGrp="1" noChangeArrowheads="1"/>
          </p:cNvSpPr>
          <p:nvPr>
            <p:ph type="ftr" sz="quarter" idx="11"/>
          </p:nvPr>
        </p:nvSpPr>
        <p:spPr>
          <a:xfrm>
            <a:off x="3429000" y="6400800"/>
            <a:ext cx="2895600" cy="457200"/>
          </a:xfrm>
          <a:prstGeom prst="rect">
            <a:avLst/>
          </a:prstGeom>
        </p:spPr>
        <p:txBody>
          <a:bodyPr/>
          <a:lstStyle>
            <a:lvl1pPr>
              <a:defRPr>
                <a:ea typeface="ＭＳ Ｐゴシック" charset="-128"/>
                <a:cs typeface="ＭＳ Ｐゴシック" charset="-128"/>
              </a:defRPr>
            </a:lvl1pPr>
          </a:lstStyle>
          <a:p>
            <a:pPr>
              <a:defRPr/>
            </a:pPr>
            <a:endParaRPr lang="en-US"/>
          </a:p>
        </p:txBody>
      </p:sp>
      <p:sp>
        <p:nvSpPr>
          <p:cNvPr id="6" name="Rectangle 6"/>
          <p:cNvSpPr>
            <a:spLocks noGrp="1" noChangeArrowheads="1"/>
          </p:cNvSpPr>
          <p:nvPr>
            <p:ph type="sldNum" sz="quarter" idx="12"/>
          </p:nvPr>
        </p:nvSpPr>
        <p:spPr>
          <a:xfrm>
            <a:off x="7010400" y="6400800"/>
            <a:ext cx="1905000" cy="457200"/>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defRPr/>
            </a:pPr>
            <a:fld id="{C9B5C5A7-3A2D-8145-9A7A-EC006AAD465D}" type="slidenum">
              <a:rPr lang="en-US"/>
              <a:pPr>
                <a:defRPr/>
              </a:pPr>
              <a:t>‹#›</a:t>
            </a:fld>
            <a:endParaRPr lang="en-US"/>
          </a:p>
        </p:txBody>
      </p:sp>
    </p:spTree>
    <p:extLst>
      <p:ext uri="{BB962C8B-B14F-4D97-AF65-F5344CB8AC3E}">
        <p14:creationId xmlns:p14="http://schemas.microsoft.com/office/powerpoint/2010/main" val="232713203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457A6A2-EA73-504D-A517-394105B7CC2D}" type="slidenum">
              <a:rPr lang="en-US"/>
              <a:pPr>
                <a:defRPr/>
              </a:pPr>
              <a:t>‹#›</a:t>
            </a:fld>
            <a:endParaRPr lang="en-US"/>
          </a:p>
        </p:txBody>
      </p:sp>
    </p:spTree>
    <p:extLst>
      <p:ext uri="{BB962C8B-B14F-4D97-AF65-F5344CB8AC3E}">
        <p14:creationId xmlns:p14="http://schemas.microsoft.com/office/powerpoint/2010/main" val="362548470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9E0C44C-FD5D-7644-9E6F-067CB3DFED59}" type="slidenum">
              <a:rPr lang="en-US"/>
              <a:pPr>
                <a:defRPr/>
              </a:pPr>
              <a:t>‹#›</a:t>
            </a:fld>
            <a:endParaRPr lang="en-US"/>
          </a:p>
        </p:txBody>
      </p:sp>
    </p:spTree>
    <p:extLst>
      <p:ext uri="{BB962C8B-B14F-4D97-AF65-F5344CB8AC3E}">
        <p14:creationId xmlns:p14="http://schemas.microsoft.com/office/powerpoint/2010/main" val="20155378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EDB2279-6FC5-6948-B22E-FC650699300B}" type="slidenum">
              <a:rPr lang="en-US"/>
              <a:pPr>
                <a:defRPr/>
              </a:pPr>
              <a:t>‹#›</a:t>
            </a:fld>
            <a:endParaRPr lang="en-US"/>
          </a:p>
        </p:txBody>
      </p:sp>
    </p:spTree>
    <p:extLst>
      <p:ext uri="{BB962C8B-B14F-4D97-AF65-F5344CB8AC3E}">
        <p14:creationId xmlns:p14="http://schemas.microsoft.com/office/powerpoint/2010/main" val="184936005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12CF843-C154-BB46-947B-5F6AA9D1D205}" type="slidenum">
              <a:rPr lang="en-US"/>
              <a:pPr>
                <a:defRPr/>
              </a:pPr>
              <a:t>‹#›</a:t>
            </a:fld>
            <a:endParaRPr lang="en-US"/>
          </a:p>
        </p:txBody>
      </p:sp>
    </p:spTree>
    <p:extLst>
      <p:ext uri="{BB962C8B-B14F-4D97-AF65-F5344CB8AC3E}">
        <p14:creationId xmlns:p14="http://schemas.microsoft.com/office/powerpoint/2010/main" val="170284717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FDEDD98D-F212-2643-842B-28F54EF2D39F}" type="slidenum">
              <a:rPr lang="en-US"/>
              <a:pPr>
                <a:defRPr/>
              </a:pPr>
              <a:t>‹#›</a:t>
            </a:fld>
            <a:endParaRPr lang="en-US"/>
          </a:p>
        </p:txBody>
      </p:sp>
    </p:spTree>
    <p:extLst>
      <p:ext uri="{BB962C8B-B14F-4D97-AF65-F5344CB8AC3E}">
        <p14:creationId xmlns:p14="http://schemas.microsoft.com/office/powerpoint/2010/main" val="112396599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DC65A9A0-48A9-2041-A6B8-AFB6B31C655B}" type="slidenum">
              <a:rPr lang="en-US"/>
              <a:pPr>
                <a:defRPr/>
              </a:pPr>
              <a:t>‹#›</a:t>
            </a:fld>
            <a:endParaRPr lang="en-US"/>
          </a:p>
        </p:txBody>
      </p:sp>
    </p:spTree>
    <p:extLst>
      <p:ext uri="{BB962C8B-B14F-4D97-AF65-F5344CB8AC3E}">
        <p14:creationId xmlns:p14="http://schemas.microsoft.com/office/powerpoint/2010/main" val="428788543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EDDA70DA-D1BD-204E-ACDE-E3BA15B46780}" type="slidenum">
              <a:rPr lang="en-US"/>
              <a:pPr>
                <a:defRPr/>
              </a:pPr>
              <a:t>‹#›</a:t>
            </a:fld>
            <a:endParaRPr lang="en-US"/>
          </a:p>
        </p:txBody>
      </p:sp>
    </p:spTree>
    <p:extLst>
      <p:ext uri="{BB962C8B-B14F-4D97-AF65-F5344CB8AC3E}">
        <p14:creationId xmlns:p14="http://schemas.microsoft.com/office/powerpoint/2010/main" val="27035004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B4CDB764-054B-BE41-8B33-CAFFFAB02634}" type="slidenum">
              <a:rPr lang="en-US"/>
              <a:pPr>
                <a:defRPr/>
              </a:pPr>
              <a:t>‹#›</a:t>
            </a:fld>
            <a:endParaRPr lang="en-US"/>
          </a:p>
        </p:txBody>
      </p:sp>
    </p:spTree>
    <p:extLst>
      <p:ext uri="{BB962C8B-B14F-4D97-AF65-F5344CB8AC3E}">
        <p14:creationId xmlns:p14="http://schemas.microsoft.com/office/powerpoint/2010/main" val="99689823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E2954BB-5C45-4A46-A940-C16FFD42BB52}" type="slidenum">
              <a:rPr lang="en-US"/>
              <a:pPr>
                <a:defRPr/>
              </a:pPr>
              <a:t>‹#›</a:t>
            </a:fld>
            <a:endParaRPr lang="en-US"/>
          </a:p>
        </p:txBody>
      </p:sp>
    </p:spTree>
    <p:extLst>
      <p:ext uri="{BB962C8B-B14F-4D97-AF65-F5344CB8AC3E}">
        <p14:creationId xmlns:p14="http://schemas.microsoft.com/office/powerpoint/2010/main" val="269397074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144D399-8C95-724F-BCCD-893A72745149}" type="slidenum">
              <a:rPr lang="en-US"/>
              <a:pPr>
                <a:defRPr/>
              </a:pPr>
              <a:t>‹#›</a:t>
            </a:fld>
            <a:endParaRPr lang="en-US"/>
          </a:p>
        </p:txBody>
      </p:sp>
    </p:spTree>
    <p:extLst>
      <p:ext uri="{BB962C8B-B14F-4D97-AF65-F5344CB8AC3E}">
        <p14:creationId xmlns:p14="http://schemas.microsoft.com/office/powerpoint/2010/main" val="197435918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B488189-1688-F945-97AA-60100D8CD00B}" type="slidenum">
              <a:rPr lang="en-US"/>
              <a:pPr>
                <a:defRPr/>
              </a:pPr>
              <a:t>‹#›</a:t>
            </a:fld>
            <a:endParaRPr lang="en-US"/>
          </a:p>
        </p:txBody>
      </p:sp>
    </p:spTree>
    <p:extLst>
      <p:ext uri="{BB962C8B-B14F-4D97-AF65-F5344CB8AC3E}">
        <p14:creationId xmlns:p14="http://schemas.microsoft.com/office/powerpoint/2010/main" val="118146323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084895D-4F8A-724F-8237-FB0EAF840614}" type="slidenum">
              <a:rPr lang="en-US"/>
              <a:pPr>
                <a:defRPr/>
              </a:pPr>
              <a:t>‹#›</a:t>
            </a:fld>
            <a:endParaRPr lang="en-US"/>
          </a:p>
        </p:txBody>
      </p:sp>
    </p:spTree>
    <p:extLst>
      <p:ext uri="{BB962C8B-B14F-4D97-AF65-F5344CB8AC3E}">
        <p14:creationId xmlns:p14="http://schemas.microsoft.com/office/powerpoint/2010/main" val="171030593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0"/>
          <p:cNvSpPr>
            <a:spLocks noGrp="1" noChangeArrowheads="1"/>
          </p:cNvSpPr>
          <p:nvPr>
            <p:ph type="dt" sz="half" idx="10"/>
          </p:nvPr>
        </p:nvSpPr>
        <p:spPr>
          <a:ln/>
        </p:spPr>
        <p:txBody>
          <a:bodyPr/>
          <a:lstStyle>
            <a:lvl1pPr>
              <a:defRPr/>
            </a:lvl1pPr>
          </a:lstStyle>
          <a:p>
            <a:pPr>
              <a:defRPr/>
            </a:pPr>
            <a:endParaRPr lang="en-US"/>
          </a:p>
        </p:txBody>
      </p:sp>
      <p:sp>
        <p:nvSpPr>
          <p:cNvPr id="6" name="Rectangle 101"/>
          <p:cNvSpPr>
            <a:spLocks noGrp="1" noChangeArrowheads="1"/>
          </p:cNvSpPr>
          <p:nvPr>
            <p:ph type="ftr" sz="quarter" idx="11"/>
          </p:nvPr>
        </p:nvSpPr>
        <p:spPr>
          <a:ln/>
        </p:spPr>
        <p:txBody>
          <a:bodyPr/>
          <a:lstStyle>
            <a:lvl1pPr>
              <a:defRPr/>
            </a:lvl1pPr>
          </a:lstStyle>
          <a:p>
            <a:pPr>
              <a:defRPr/>
            </a:pPr>
            <a:endParaRPr lang="en-US"/>
          </a:p>
        </p:txBody>
      </p:sp>
      <p:sp>
        <p:nvSpPr>
          <p:cNvPr id="7" name="Rectangle 102"/>
          <p:cNvSpPr>
            <a:spLocks noGrp="1" noChangeArrowheads="1"/>
          </p:cNvSpPr>
          <p:nvPr>
            <p:ph type="sldNum" sz="quarter" idx="12"/>
          </p:nvPr>
        </p:nvSpPr>
        <p:spPr>
          <a:ln/>
        </p:spPr>
        <p:txBody>
          <a:bodyPr/>
          <a:lstStyle>
            <a:lvl1pPr>
              <a:defRPr/>
            </a:lvl1pPr>
          </a:lstStyle>
          <a:p>
            <a:pPr>
              <a:defRPr/>
            </a:pPr>
            <a:fld id="{D229B233-9878-5B4E-8B0A-A84283DDE5A2}" type="slidenum">
              <a:rPr lang="en-US"/>
              <a:pPr>
                <a:defRPr/>
              </a:pPr>
              <a:t>‹#›</a:t>
            </a:fld>
            <a:endParaRPr lang="en-US"/>
          </a:p>
        </p:txBody>
      </p:sp>
    </p:spTree>
    <p:extLst>
      <p:ext uri="{BB962C8B-B14F-4D97-AF65-F5344CB8AC3E}">
        <p14:creationId xmlns:p14="http://schemas.microsoft.com/office/powerpoint/2010/main" val="314096157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3D22457-9399-0443-BB09-FD5B960DE3A2}" type="slidenum">
              <a:rPr lang="en-US"/>
              <a:pPr>
                <a:defRPr/>
              </a:pPr>
              <a:t>‹#›</a:t>
            </a:fld>
            <a:endParaRPr lang="en-US"/>
          </a:p>
        </p:txBody>
      </p:sp>
    </p:spTree>
    <p:extLst>
      <p:ext uri="{BB962C8B-B14F-4D97-AF65-F5344CB8AC3E}">
        <p14:creationId xmlns:p14="http://schemas.microsoft.com/office/powerpoint/2010/main" val="360175000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8194"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8195"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577CE31-0191-0B42-B236-3BAD5A9927AC}" type="slidenum">
              <a:rPr lang="en-US"/>
              <a:pPr>
                <a:defRPr/>
              </a:pPr>
              <a:t>‹#›</a:t>
            </a:fld>
            <a:endParaRPr lang="en-US"/>
          </a:p>
        </p:txBody>
      </p:sp>
    </p:spTree>
    <p:extLst>
      <p:ext uri="{BB962C8B-B14F-4D97-AF65-F5344CB8AC3E}">
        <p14:creationId xmlns:p14="http://schemas.microsoft.com/office/powerpoint/2010/main" val="215265793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1B916C92-EA8C-D745-82F2-D621F119044C}" type="slidenum">
              <a:rPr lang="en-US"/>
              <a:pPr>
                <a:defRPr/>
              </a:pPr>
              <a:t>‹#›</a:t>
            </a:fld>
            <a:endParaRPr lang="en-US"/>
          </a:p>
        </p:txBody>
      </p:sp>
    </p:spTree>
    <p:extLst>
      <p:ext uri="{BB962C8B-B14F-4D97-AF65-F5344CB8AC3E}">
        <p14:creationId xmlns:p14="http://schemas.microsoft.com/office/powerpoint/2010/main" val="285574882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461826" name="Rectangle 2"/>
          <p:cNvSpPr>
            <a:spLocks noGrp="1" noChangeArrowheads="1"/>
          </p:cNvSpPr>
          <p:nvPr>
            <p:ph type="ctrTitle"/>
          </p:nvPr>
        </p:nvSpPr>
        <p:spPr>
          <a:xfrm>
            <a:off x="2667000" y="2286000"/>
            <a:ext cx="5791200" cy="1981200"/>
          </a:xfrm>
        </p:spPr>
        <p:txBody>
          <a:bodyPr/>
          <a:lstStyle>
            <a:lvl1pPr algn="ctr">
              <a:defRPr/>
            </a:lvl1pPr>
          </a:lstStyle>
          <a:p>
            <a:r>
              <a:rPr lang="en-US"/>
              <a:t>Click to edit Master title style</a:t>
            </a:r>
          </a:p>
        </p:txBody>
      </p:sp>
      <p:sp>
        <p:nvSpPr>
          <p:cNvPr id="461827" name="Rectangle 3"/>
          <p:cNvSpPr>
            <a:spLocks noGrp="1" noChangeArrowheads="1"/>
          </p:cNvSpPr>
          <p:nvPr>
            <p:ph type="subTitle" idx="1"/>
          </p:nvPr>
        </p:nvSpPr>
        <p:spPr>
          <a:xfrm>
            <a:off x="2667000" y="4419600"/>
            <a:ext cx="5791200" cy="1295400"/>
          </a:xfrm>
        </p:spPr>
        <p:txBody>
          <a:bodyPr/>
          <a:lstStyle>
            <a:lvl1pPr marL="0" indent="0" algn="ctr">
              <a:buFont typeface="Monotype Sorts" pitchFamily="-108" charset="2"/>
              <a:buNone/>
              <a:defRPr sz="2800"/>
            </a:lvl1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p:spPr>
        <p:txBody>
          <a:bodyPr/>
          <a:lstStyle>
            <a:lvl1pPr>
              <a:defRPr smtClean="0"/>
            </a:lvl1pPr>
          </a:lstStyle>
          <a:p>
            <a:pPr>
              <a:defRPr/>
            </a:pPr>
            <a:fld id="{2B36F0E6-0B2F-C341-BD92-CF525104B9D0}" type="slidenum">
              <a:rPr lang="en-US"/>
              <a:pPr>
                <a:defRPr/>
              </a:pPr>
              <a:t>‹#›</a:t>
            </a:fld>
            <a:endParaRPr lang="en-US"/>
          </a:p>
        </p:txBody>
      </p:sp>
    </p:spTree>
    <p:extLst>
      <p:ext uri="{BB962C8B-B14F-4D97-AF65-F5344CB8AC3E}">
        <p14:creationId xmlns:p14="http://schemas.microsoft.com/office/powerpoint/2010/main" val="152829488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pPr>
              <a:defRPr/>
            </a:pPr>
            <a:endParaRPr lang="en-US"/>
          </a:p>
        </p:txBody>
      </p:sp>
      <p:sp>
        <p:nvSpPr>
          <p:cNvPr id="4" name="Rectangle 8"/>
          <p:cNvSpPr>
            <a:spLocks noGrp="1" noChangeArrowheads="1"/>
          </p:cNvSpPr>
          <p:nvPr>
            <p:ph type="ftr" sz="quarter" idx="11"/>
          </p:nvPr>
        </p:nvSpPr>
        <p:spPr>
          <a:ln/>
        </p:spPr>
        <p:txBody>
          <a:bodyPr/>
          <a:lstStyle>
            <a:lvl1pPr>
              <a:defRPr/>
            </a:lvl1pPr>
          </a:lstStyle>
          <a:p>
            <a:pPr>
              <a:defRPr/>
            </a:pPr>
            <a:endParaRPr lang="en-US"/>
          </a:p>
        </p:txBody>
      </p:sp>
      <p:sp>
        <p:nvSpPr>
          <p:cNvPr id="5" name="Rectangle 9"/>
          <p:cNvSpPr>
            <a:spLocks noGrp="1" noChangeArrowheads="1"/>
          </p:cNvSpPr>
          <p:nvPr>
            <p:ph type="sldNum" sz="quarter" idx="12"/>
          </p:nvPr>
        </p:nvSpPr>
        <p:spPr>
          <a:ln/>
        </p:spPr>
        <p:txBody>
          <a:bodyPr/>
          <a:lstStyle>
            <a:lvl1pPr>
              <a:defRPr/>
            </a:lvl1pPr>
          </a:lstStyle>
          <a:p>
            <a:pPr>
              <a:defRPr/>
            </a:pPr>
            <a:fld id="{5754E0CD-1CE1-D34F-AAC0-5E8005D88CC9}" type="slidenum">
              <a:rPr lang="en-US"/>
              <a:pPr>
                <a:defRPr/>
              </a:pPr>
              <a:t>‹#›</a:t>
            </a:fld>
            <a:endParaRPr lang="en-US"/>
          </a:p>
        </p:txBody>
      </p:sp>
    </p:spTree>
    <p:extLst>
      <p:ext uri="{BB962C8B-B14F-4D97-AF65-F5344CB8AC3E}">
        <p14:creationId xmlns:p14="http://schemas.microsoft.com/office/powerpoint/2010/main" val="18845511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3A5680BA-328E-F748-864D-0C3B8330CB62}" type="slidenum">
              <a:rPr lang="en-US"/>
              <a:pPr>
                <a:defRPr/>
              </a:pPr>
              <a:t>‹#›</a:t>
            </a:fld>
            <a:endParaRPr lang="en-US"/>
          </a:p>
        </p:txBody>
      </p:sp>
    </p:spTree>
    <p:extLst>
      <p:ext uri="{BB962C8B-B14F-4D97-AF65-F5344CB8AC3E}">
        <p14:creationId xmlns:p14="http://schemas.microsoft.com/office/powerpoint/2010/main" val="37087853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ACDD54FA-B800-234C-BC2D-EBE5B7CF8D54}" type="slidenum">
              <a:rPr lang="en-US"/>
              <a:pPr>
                <a:defRPr/>
              </a:pPr>
              <a:t>‹#›</a:t>
            </a:fld>
            <a:endParaRPr lang="en-US"/>
          </a:p>
        </p:txBody>
      </p:sp>
    </p:spTree>
    <p:extLst>
      <p:ext uri="{BB962C8B-B14F-4D97-AF65-F5344CB8AC3E}">
        <p14:creationId xmlns:p14="http://schemas.microsoft.com/office/powerpoint/2010/main" val="244475793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a:xfrm>
            <a:off x="457200" y="6248400"/>
            <a:ext cx="2133600" cy="457200"/>
          </a:xfrm>
          <a:prstGeom prst="rect">
            <a:avLst/>
          </a:prstGeom>
        </p:spPr>
        <p:txBody>
          <a:bodyPr/>
          <a:lstStyle>
            <a:lvl1pPr>
              <a:defRPr/>
            </a:lvl1pPr>
          </a:lstStyle>
          <a:p>
            <a:pPr>
              <a:defRPr/>
            </a:pPr>
            <a:endParaRPr lang="en-US"/>
          </a:p>
        </p:txBody>
      </p:sp>
      <p:sp>
        <p:nvSpPr>
          <p:cNvPr id="4" name="Rectangle 13"/>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a:p>
        </p:txBody>
      </p:sp>
      <p:sp>
        <p:nvSpPr>
          <p:cNvPr id="5" name="Rectangle 14"/>
          <p:cNvSpPr>
            <a:spLocks noGrp="1" noChangeArrowheads="1"/>
          </p:cNvSpPr>
          <p:nvPr>
            <p:ph type="sldNum" sz="quarter" idx="12"/>
          </p:nvPr>
        </p:nvSpPr>
        <p:spPr>
          <a:xfrm>
            <a:off x="6553200" y="6248400"/>
            <a:ext cx="2133600" cy="457200"/>
          </a:xfrm>
          <a:prstGeom prst="rect">
            <a:avLst/>
          </a:prstGeom>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1596389927"/>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a:xfrm>
            <a:off x="457200" y="6248400"/>
            <a:ext cx="2133600" cy="457200"/>
          </a:xfrm>
          <a:prstGeom prst="rect">
            <a:avLst/>
          </a:prstGeom>
        </p:spPr>
        <p:txBody>
          <a:bodyPr/>
          <a:lstStyle>
            <a:lvl1pPr>
              <a:defRPr/>
            </a:lvl1pPr>
          </a:lstStyle>
          <a:p>
            <a:pPr>
              <a:defRPr/>
            </a:pPr>
            <a:endParaRPr lang="en-US"/>
          </a:p>
        </p:txBody>
      </p:sp>
      <p:sp>
        <p:nvSpPr>
          <p:cNvPr id="5" name="Rectangle 13"/>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a:p>
        </p:txBody>
      </p:sp>
      <p:sp>
        <p:nvSpPr>
          <p:cNvPr id="6" name="Rectangle 14"/>
          <p:cNvSpPr>
            <a:spLocks noGrp="1" noChangeArrowheads="1"/>
          </p:cNvSpPr>
          <p:nvPr>
            <p:ph type="sldNum" sz="quarter" idx="12"/>
          </p:nvPr>
        </p:nvSpPr>
        <p:spPr>
          <a:xfrm>
            <a:off x="6553200" y="6248400"/>
            <a:ext cx="2133600" cy="457200"/>
          </a:xfrm>
          <a:prstGeom prst="rect">
            <a:avLst/>
          </a:prstGeom>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1390434608"/>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solidFill>
                  <a:srgbClr val="000000"/>
                </a:solidFill>
                <a:ea typeface="ＭＳ Ｐゴシック" charset="-128"/>
                <a:cs typeface="ＭＳ Ｐゴシック" charset="-128"/>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solidFill>
                  <a:srgbClr val="000000"/>
                </a:solidFill>
                <a:ea typeface="ＭＳ Ｐゴシック" charset="-128"/>
                <a:cs typeface="ＭＳ Ｐゴシック" charset="-128"/>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smtClean="0">
                <a:solidFill>
                  <a:srgbClr val="000000"/>
                </a:solidFill>
              </a:defRPr>
            </a:lvl1pPr>
          </a:lstStyle>
          <a:p>
            <a:pPr>
              <a:defRPr/>
            </a:pPr>
            <a:fld id="{4C708538-E161-B944-B56A-0F73ABC35780}" type="slidenum">
              <a:rPr lang="en-US"/>
              <a:pPr>
                <a:defRPr/>
              </a:pPr>
              <a:t>‹#›</a:t>
            </a:fld>
            <a:endParaRPr lang="en-US"/>
          </a:p>
        </p:txBody>
      </p:sp>
    </p:spTree>
    <p:extLst>
      <p:ext uri="{BB962C8B-B14F-4D97-AF65-F5344CB8AC3E}">
        <p14:creationId xmlns:p14="http://schemas.microsoft.com/office/powerpoint/2010/main" val="194068868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50C2A1F-7BD4-5447-AE5E-3A7EAB17AD55}" type="slidenum">
              <a:rPr lang="en-US"/>
              <a:pPr>
                <a:defRPr/>
              </a:pPr>
              <a:t>‹#›</a:t>
            </a:fld>
            <a:endParaRPr lang="en-US"/>
          </a:p>
        </p:txBody>
      </p:sp>
    </p:spTree>
    <p:extLst>
      <p:ext uri="{BB962C8B-B14F-4D97-AF65-F5344CB8AC3E}">
        <p14:creationId xmlns:p14="http://schemas.microsoft.com/office/powerpoint/2010/main" val="372542721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B062643A-3E78-5F42-864E-5D6E9E238BEA}" type="slidenum">
              <a:rPr lang="en-GB"/>
              <a:pPr>
                <a:defRPr/>
              </a:pPr>
              <a:t>‹#›</a:t>
            </a:fld>
            <a:endParaRPr lang="en-GB"/>
          </a:p>
        </p:txBody>
      </p:sp>
    </p:spTree>
    <p:extLst>
      <p:ext uri="{BB962C8B-B14F-4D97-AF65-F5344CB8AC3E}">
        <p14:creationId xmlns:p14="http://schemas.microsoft.com/office/powerpoint/2010/main" val="2401901574"/>
      </p:ext>
    </p:extLst>
  </p:cSld>
  <p:clrMapOvr>
    <a:masterClrMapping/>
  </p:clrMapOvr>
  <p:transition>
    <p:random/>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1037"/>
          <p:cNvSpPr>
            <a:spLocks noGrp="1" noChangeArrowheads="1"/>
          </p:cNvSpPr>
          <p:nvPr>
            <p:ph type="dt" sz="half" idx="10"/>
          </p:nvPr>
        </p:nvSpPr>
        <p:spPr>
          <a:ln/>
        </p:spPr>
        <p:txBody>
          <a:bodyPr/>
          <a:lstStyle>
            <a:lvl1pPr>
              <a:defRPr/>
            </a:lvl1pPr>
          </a:lstStyle>
          <a:p>
            <a:pPr>
              <a:defRPr/>
            </a:pPr>
            <a:endParaRPr lang="en-US"/>
          </a:p>
        </p:txBody>
      </p:sp>
      <p:sp>
        <p:nvSpPr>
          <p:cNvPr id="3" name="Rectangle 1038"/>
          <p:cNvSpPr>
            <a:spLocks noGrp="1" noChangeArrowheads="1"/>
          </p:cNvSpPr>
          <p:nvPr>
            <p:ph type="ftr" sz="quarter" idx="11"/>
          </p:nvPr>
        </p:nvSpPr>
        <p:spPr>
          <a:ln/>
        </p:spPr>
        <p:txBody>
          <a:bodyPr/>
          <a:lstStyle>
            <a:lvl1pPr>
              <a:defRPr/>
            </a:lvl1pPr>
          </a:lstStyle>
          <a:p>
            <a:pPr>
              <a:defRPr/>
            </a:pPr>
            <a:endParaRPr lang="en-US"/>
          </a:p>
        </p:txBody>
      </p:sp>
      <p:sp>
        <p:nvSpPr>
          <p:cNvPr id="4" name="Rectangle 1039"/>
          <p:cNvSpPr>
            <a:spLocks noGrp="1" noChangeArrowheads="1"/>
          </p:cNvSpPr>
          <p:nvPr>
            <p:ph type="sldNum" sz="quarter" idx="12"/>
          </p:nvPr>
        </p:nvSpPr>
        <p:spPr>
          <a:ln/>
        </p:spPr>
        <p:txBody>
          <a:bodyPr/>
          <a:lstStyle>
            <a:lvl1pPr>
              <a:defRPr/>
            </a:lvl1pPr>
          </a:lstStyle>
          <a:p>
            <a:pPr>
              <a:defRPr/>
            </a:pPr>
            <a:fld id="{A0D68246-1478-BD49-B5F0-73EAE632A4B7}" type="slidenum">
              <a:rPr lang="en-US"/>
              <a:pPr>
                <a:defRPr/>
              </a:pPr>
              <a:t>‹#›</a:t>
            </a:fld>
            <a:endParaRPr lang="en-US"/>
          </a:p>
        </p:txBody>
      </p:sp>
    </p:spTree>
    <p:extLst>
      <p:ext uri="{BB962C8B-B14F-4D97-AF65-F5344CB8AC3E}">
        <p14:creationId xmlns:p14="http://schemas.microsoft.com/office/powerpoint/2010/main" val="512568030"/>
      </p:ext>
    </p:extLst>
  </p:cSld>
  <p:clrMapOvr>
    <a:masterClrMapping/>
  </p:clrMapOvr>
  <p:transition>
    <p:random/>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DDA3E91-7EBA-9A49-884F-DCAA6535397A}" type="slidenum">
              <a:rPr lang="en-US"/>
              <a:pPr>
                <a:defRPr/>
              </a:pPr>
              <a:t>‹#›</a:t>
            </a:fld>
            <a:endParaRPr lang="en-US"/>
          </a:p>
        </p:txBody>
      </p:sp>
    </p:spTree>
    <p:extLst>
      <p:ext uri="{BB962C8B-B14F-4D97-AF65-F5344CB8AC3E}">
        <p14:creationId xmlns:p14="http://schemas.microsoft.com/office/powerpoint/2010/main" val="1061960090"/>
      </p:ext>
    </p:extLst>
  </p:cSld>
  <p:clrMapOvr>
    <a:masterClrMapping/>
  </p:clrMapOvr>
  <p:transition>
    <p:random/>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9"/>
          <p:cNvSpPr>
            <a:spLocks noGrp="1" noChangeArrowheads="1"/>
          </p:cNvSpPr>
          <p:nvPr>
            <p:ph type="dt" sz="half" idx="10"/>
          </p:nvPr>
        </p:nvSpPr>
        <p:spPr>
          <a:ln/>
        </p:spPr>
        <p:txBody>
          <a:bodyPr/>
          <a:lstStyle>
            <a:lvl1pPr>
              <a:defRPr/>
            </a:lvl1pPr>
          </a:lstStyle>
          <a:p>
            <a:pPr>
              <a:defRPr/>
            </a:pPr>
            <a:endParaRPr lang="en-US"/>
          </a:p>
        </p:txBody>
      </p:sp>
      <p:sp>
        <p:nvSpPr>
          <p:cNvPr id="4" name="Rectangle 60"/>
          <p:cNvSpPr>
            <a:spLocks noGrp="1" noChangeArrowheads="1"/>
          </p:cNvSpPr>
          <p:nvPr>
            <p:ph type="ftr" sz="quarter" idx="11"/>
          </p:nvPr>
        </p:nvSpPr>
        <p:spPr>
          <a:ln/>
        </p:spPr>
        <p:txBody>
          <a:bodyPr/>
          <a:lstStyle>
            <a:lvl1pPr>
              <a:defRPr/>
            </a:lvl1pPr>
          </a:lstStyle>
          <a:p>
            <a:pPr>
              <a:defRPr/>
            </a:pPr>
            <a:endParaRPr lang="en-US"/>
          </a:p>
        </p:txBody>
      </p:sp>
      <p:sp>
        <p:nvSpPr>
          <p:cNvPr id="5" name="Rectangle 61"/>
          <p:cNvSpPr>
            <a:spLocks noGrp="1" noChangeArrowheads="1"/>
          </p:cNvSpPr>
          <p:nvPr>
            <p:ph type="sldNum" sz="quarter" idx="12"/>
          </p:nvPr>
        </p:nvSpPr>
        <p:spPr>
          <a:ln/>
        </p:spPr>
        <p:txBody>
          <a:bodyPr/>
          <a:lstStyle>
            <a:lvl1pPr>
              <a:defRPr/>
            </a:lvl1pPr>
          </a:lstStyle>
          <a:p>
            <a:pPr>
              <a:defRPr/>
            </a:pPr>
            <a:fld id="{78CF46CA-8A12-4E4A-9F50-57DEDAAB10FE}" type="slidenum">
              <a:rPr lang="en-US"/>
              <a:pPr>
                <a:defRPr/>
              </a:pPr>
              <a:t>‹#›</a:t>
            </a:fld>
            <a:endParaRPr lang="en-US"/>
          </a:p>
        </p:txBody>
      </p:sp>
    </p:spTree>
    <p:extLst>
      <p:ext uri="{BB962C8B-B14F-4D97-AF65-F5344CB8AC3E}">
        <p14:creationId xmlns:p14="http://schemas.microsoft.com/office/powerpoint/2010/main" val="61761344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9"/>
          <p:cNvSpPr>
            <a:spLocks noGrp="1" noChangeArrowheads="1"/>
          </p:cNvSpPr>
          <p:nvPr>
            <p:ph type="dt" sz="half" idx="10"/>
          </p:nvPr>
        </p:nvSpPr>
        <p:spPr>
          <a:ln/>
        </p:spPr>
        <p:txBody>
          <a:bodyPr/>
          <a:lstStyle>
            <a:lvl1pPr>
              <a:defRPr/>
            </a:lvl1pPr>
          </a:lstStyle>
          <a:p>
            <a:pPr>
              <a:defRPr/>
            </a:pPr>
            <a:endParaRPr lang="en-US"/>
          </a:p>
        </p:txBody>
      </p:sp>
      <p:sp>
        <p:nvSpPr>
          <p:cNvPr id="5" name="Rectangle 60"/>
          <p:cNvSpPr>
            <a:spLocks noGrp="1" noChangeArrowheads="1"/>
          </p:cNvSpPr>
          <p:nvPr>
            <p:ph type="ftr" sz="quarter" idx="11"/>
          </p:nvPr>
        </p:nvSpPr>
        <p:spPr>
          <a:ln/>
        </p:spPr>
        <p:txBody>
          <a:bodyPr/>
          <a:lstStyle>
            <a:lvl1pPr>
              <a:defRPr/>
            </a:lvl1pPr>
          </a:lstStyle>
          <a:p>
            <a:pPr>
              <a:defRPr/>
            </a:pPr>
            <a:endParaRPr lang="en-US"/>
          </a:p>
        </p:txBody>
      </p:sp>
      <p:sp>
        <p:nvSpPr>
          <p:cNvPr id="6" name="Rectangle 61"/>
          <p:cNvSpPr>
            <a:spLocks noGrp="1" noChangeArrowheads="1"/>
          </p:cNvSpPr>
          <p:nvPr>
            <p:ph type="sldNum" sz="quarter" idx="12"/>
          </p:nvPr>
        </p:nvSpPr>
        <p:spPr>
          <a:ln/>
        </p:spPr>
        <p:txBody>
          <a:bodyPr/>
          <a:lstStyle>
            <a:lvl1pPr>
              <a:defRPr/>
            </a:lvl1pPr>
          </a:lstStyle>
          <a:p>
            <a:pPr>
              <a:defRPr/>
            </a:pPr>
            <a:fld id="{97A6328C-221A-C645-87BB-5B28915E5E49}" type="slidenum">
              <a:rPr lang="en-US"/>
              <a:pPr>
                <a:defRPr/>
              </a:pPr>
              <a:t>‹#›</a:t>
            </a:fld>
            <a:endParaRPr lang="en-US"/>
          </a:p>
        </p:txBody>
      </p:sp>
    </p:spTree>
    <p:extLst>
      <p:ext uri="{BB962C8B-B14F-4D97-AF65-F5344CB8AC3E}">
        <p14:creationId xmlns:p14="http://schemas.microsoft.com/office/powerpoint/2010/main" val="1021798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dt" sz="half" idx="10"/>
          </p:nvPr>
        </p:nvSpPr>
        <p:spPr>
          <a:ln/>
        </p:spPr>
        <p:txBody>
          <a:bodyPr/>
          <a:lstStyle>
            <a:lvl1pPr>
              <a:defRPr/>
            </a:lvl1pPr>
          </a:lstStyle>
          <a:p>
            <a:pPr>
              <a:defRPr/>
            </a:pPr>
            <a:endParaRPr lang="en-US"/>
          </a:p>
        </p:txBody>
      </p:sp>
      <p:sp>
        <p:nvSpPr>
          <p:cNvPr id="8" name="Rectangle 6"/>
          <p:cNvSpPr>
            <a:spLocks noGrp="1" noChangeArrowheads="1"/>
          </p:cNvSpPr>
          <p:nvPr>
            <p:ph type="ftr" sz="quarter" idx="11"/>
          </p:nvPr>
        </p:nvSpPr>
        <p:spPr>
          <a:ln/>
        </p:spPr>
        <p:txBody>
          <a:bodyPr/>
          <a:lstStyle>
            <a:lvl1pPr>
              <a:defRPr/>
            </a:lvl1pPr>
          </a:lstStyle>
          <a:p>
            <a:pPr>
              <a:defRPr/>
            </a:pPr>
            <a:endParaRPr lang="en-US"/>
          </a:p>
        </p:txBody>
      </p:sp>
      <p:sp>
        <p:nvSpPr>
          <p:cNvPr id="9" name="Rectangle 7"/>
          <p:cNvSpPr>
            <a:spLocks noGrp="1" noChangeArrowheads="1"/>
          </p:cNvSpPr>
          <p:nvPr>
            <p:ph type="sldNum" sz="quarter" idx="12"/>
          </p:nvPr>
        </p:nvSpPr>
        <p:spPr>
          <a:ln/>
        </p:spPr>
        <p:txBody>
          <a:bodyPr/>
          <a:lstStyle>
            <a:lvl1pPr>
              <a:defRPr/>
            </a:lvl1pPr>
          </a:lstStyle>
          <a:p>
            <a:pPr>
              <a:defRPr/>
            </a:pPr>
            <a:fld id="{CECA7BE5-749E-9B48-A06E-B7685173C8E1}" type="slidenum">
              <a:rPr lang="en-US"/>
              <a:pPr>
                <a:defRPr/>
              </a:pPr>
              <a:t>‹#›</a:t>
            </a:fld>
            <a:endParaRPr lang="en-US"/>
          </a:p>
        </p:txBody>
      </p:sp>
    </p:spTree>
    <p:extLst>
      <p:ext uri="{BB962C8B-B14F-4D97-AF65-F5344CB8AC3E}">
        <p14:creationId xmlns:p14="http://schemas.microsoft.com/office/powerpoint/2010/main" val="224431150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6DD81030-2059-534B-85C2-D57F514268AE}" type="slidenum">
              <a:rPr lang="en-GB"/>
              <a:pPr>
                <a:defRPr/>
              </a:pPr>
              <a:t>‹#›</a:t>
            </a:fld>
            <a:endParaRPr lang="en-GB"/>
          </a:p>
        </p:txBody>
      </p:sp>
    </p:spTree>
    <p:extLst>
      <p:ext uri="{BB962C8B-B14F-4D97-AF65-F5344CB8AC3E}">
        <p14:creationId xmlns:p14="http://schemas.microsoft.com/office/powerpoint/2010/main" val="2943013870"/>
      </p:ext>
    </p:extLst>
  </p:cSld>
  <p:clrMapOvr>
    <a:masterClrMapping/>
  </p:clrMapOvr>
  <p:transition>
    <p:random/>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04BCBEB2-CE08-F04C-9A59-12A46129F637}" type="slidenum">
              <a:rPr lang="en-GB"/>
              <a:pPr>
                <a:defRPr/>
              </a:pPr>
              <a:t>‹#›</a:t>
            </a:fld>
            <a:endParaRPr lang="en-GB"/>
          </a:p>
        </p:txBody>
      </p:sp>
    </p:spTree>
    <p:extLst>
      <p:ext uri="{BB962C8B-B14F-4D97-AF65-F5344CB8AC3E}">
        <p14:creationId xmlns:p14="http://schemas.microsoft.com/office/powerpoint/2010/main" val="574194634"/>
      </p:ext>
    </p:extLst>
  </p:cSld>
  <p:clrMapOvr>
    <a:masterClrMapping/>
  </p:clrMapOvr>
  <p:transition>
    <p:random/>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p>
        </p:txBody>
      </p:sp>
      <p:sp>
        <p:nvSpPr>
          <p:cNvPr id="3" name="Rectangle 5"/>
          <p:cNvSpPr>
            <a:spLocks noGrp="1" noChangeArrowheads="1"/>
          </p:cNvSpPr>
          <p:nvPr>
            <p:ph type="ftr" sz="quarter" idx="11"/>
          </p:nvPr>
        </p:nvSpPr>
        <p:spPr>
          <a:ln/>
        </p:spPr>
        <p:txBody>
          <a:bodyPr/>
          <a:lstStyle>
            <a:lvl1pPr>
              <a:defRPr/>
            </a:lvl1pPr>
          </a:lstStyle>
          <a:p>
            <a:pPr>
              <a:defRPr/>
            </a:pPr>
            <a:endParaRPr lang="en-GB"/>
          </a:p>
        </p:txBody>
      </p:sp>
      <p:sp>
        <p:nvSpPr>
          <p:cNvPr id="4" name="Rectangle 6"/>
          <p:cNvSpPr>
            <a:spLocks noGrp="1" noChangeArrowheads="1"/>
          </p:cNvSpPr>
          <p:nvPr>
            <p:ph type="sldNum" sz="quarter" idx="12"/>
          </p:nvPr>
        </p:nvSpPr>
        <p:spPr>
          <a:ln/>
        </p:spPr>
        <p:txBody>
          <a:bodyPr/>
          <a:lstStyle>
            <a:lvl1pPr>
              <a:defRPr/>
            </a:lvl1pPr>
          </a:lstStyle>
          <a:p>
            <a:pPr>
              <a:defRPr/>
            </a:pPr>
            <a:fld id="{167396B3-9657-6646-BBBA-FE45E6903179}" type="slidenum">
              <a:rPr lang="en-GB"/>
              <a:pPr>
                <a:defRPr/>
              </a:pPr>
              <a:t>‹#›</a:t>
            </a:fld>
            <a:endParaRPr lang="en-GB"/>
          </a:p>
        </p:txBody>
      </p:sp>
    </p:spTree>
    <p:extLst>
      <p:ext uri="{BB962C8B-B14F-4D97-AF65-F5344CB8AC3E}">
        <p14:creationId xmlns:p14="http://schemas.microsoft.com/office/powerpoint/2010/main" val="87729423"/>
      </p:ext>
    </p:extLst>
  </p:cSld>
  <p:clrMapOvr>
    <a:masterClrMapping/>
  </p:clrMapOvr>
  <p:transition>
    <p:random/>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5F1D5C66-A8E4-8648-A43D-5E4AC4ADE5F3}" type="slidenum">
              <a:rPr lang="en-US"/>
              <a:pPr>
                <a:defRPr/>
              </a:pPr>
              <a:t>‹#›</a:t>
            </a:fld>
            <a:endParaRPr lang="en-US"/>
          </a:p>
        </p:txBody>
      </p:sp>
    </p:spTree>
    <p:extLst>
      <p:ext uri="{BB962C8B-B14F-4D97-AF65-F5344CB8AC3E}">
        <p14:creationId xmlns:p14="http://schemas.microsoft.com/office/powerpoint/2010/main" val="796004848"/>
      </p:ext>
    </p:extLst>
  </p:cSld>
  <p:clrMapOvr>
    <a:masterClrMapping/>
  </p:clrMapOvr>
  <p:transition>
    <p:random/>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290513" y="2546350"/>
            <a:ext cx="711200" cy="474663"/>
            <a:chOff x="720" y="336"/>
            <a:chExt cx="624" cy="432"/>
          </a:xfrm>
        </p:grpSpPr>
        <p:sp>
          <p:nvSpPr>
            <p:cNvPr id="5" name="Rectangle 3"/>
            <p:cNvSpPr>
              <a:spLocks noChangeArrowheads="1"/>
            </p:cNvSpPr>
            <p:nvPr/>
          </p:nvSpPr>
          <p:spPr bwMode="auto">
            <a:xfrm>
              <a:off x="720" y="336"/>
              <a:ext cx="384" cy="432"/>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6" name="Rectangle 4"/>
            <p:cNvSpPr>
              <a:spLocks noChangeArrowheads="1"/>
            </p:cNvSpPr>
            <p:nvPr/>
          </p:nvSpPr>
          <p:spPr bwMode="auto">
            <a:xfrm>
              <a:off x="1056" y="336"/>
              <a:ext cx="288" cy="432"/>
            </a:xfrm>
            <a:prstGeom prst="rect">
              <a:avLst/>
            </a:pr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grpSp>
      <p:grpSp>
        <p:nvGrpSpPr>
          <p:cNvPr id="7" name="Group 5"/>
          <p:cNvGrpSpPr>
            <a:grpSpLocks/>
          </p:cNvGrpSpPr>
          <p:nvPr/>
        </p:nvGrpSpPr>
        <p:grpSpPr bwMode="auto">
          <a:xfrm>
            <a:off x="414338" y="2968625"/>
            <a:ext cx="738187" cy="474663"/>
            <a:chOff x="912" y="2640"/>
            <a:chExt cx="672" cy="432"/>
          </a:xfrm>
        </p:grpSpPr>
        <p:sp>
          <p:nvSpPr>
            <p:cNvPr id="8" name="Rectangle 6"/>
            <p:cNvSpPr>
              <a:spLocks noChangeArrowheads="1"/>
            </p:cNvSpPr>
            <p:nvPr/>
          </p:nvSpPr>
          <p:spPr bwMode="auto">
            <a:xfrm>
              <a:off x="912" y="2640"/>
              <a:ext cx="384" cy="432"/>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9" name="Rectangle 7"/>
            <p:cNvSpPr>
              <a:spLocks noChangeArrowheads="1"/>
            </p:cNvSpPr>
            <p:nvPr/>
          </p:nvSpPr>
          <p:spPr bwMode="auto">
            <a:xfrm>
              <a:off x="1249" y="2640"/>
              <a:ext cx="335" cy="432"/>
            </a:xfrm>
            <a:prstGeom prst="rect">
              <a:avLst/>
            </a:pr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grpSp>
      <p:sp>
        <p:nvSpPr>
          <p:cNvPr id="10" name="Rectangle 8"/>
          <p:cNvSpPr>
            <a:spLocks noChangeArrowheads="1"/>
          </p:cNvSpPr>
          <p:nvPr/>
        </p:nvSpPr>
        <p:spPr bwMode="auto">
          <a:xfrm>
            <a:off x="0" y="2895600"/>
            <a:ext cx="560388" cy="422275"/>
          </a:xfrm>
          <a:prstGeom prst="rect">
            <a:avLst/>
          </a:prstGeom>
          <a:gradFill rotWithShape="0">
            <a:gsLst>
              <a:gs pos="0">
                <a:schemeClr val="bg1"/>
              </a:gs>
              <a:gs pos="100000">
                <a:schemeClr val="hlink"/>
              </a:gs>
            </a:gsLst>
            <a:lin ang="189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11" name="Rectangle 9"/>
          <p:cNvSpPr>
            <a:spLocks noChangeArrowheads="1"/>
          </p:cNvSpPr>
          <p:nvPr/>
        </p:nvSpPr>
        <p:spPr bwMode="auto">
          <a:xfrm>
            <a:off x="635000" y="2438400"/>
            <a:ext cx="31750" cy="1052513"/>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12" name="Rectangle 15"/>
          <p:cNvSpPr>
            <a:spLocks noChangeArrowheads="1"/>
          </p:cNvSpPr>
          <p:nvPr/>
        </p:nvSpPr>
        <p:spPr bwMode="gray">
          <a:xfrm flipV="1">
            <a:off x="315913" y="3265488"/>
            <a:ext cx="8683625" cy="46037"/>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rot="10800000" wrap="none" anchor="ctr"/>
          <a:lstStyle/>
          <a:p>
            <a:pPr algn="ctr" eaLnBrk="1" hangingPunct="1"/>
            <a:endParaRPr kumimoji="1" lang="en-US">
              <a:solidFill>
                <a:srgbClr val="000000"/>
              </a:solidFill>
            </a:endParaRPr>
          </a:p>
        </p:txBody>
      </p:sp>
      <p:sp>
        <p:nvSpPr>
          <p:cNvPr id="1089546" name="Rectangle 10"/>
          <p:cNvSpPr>
            <a:spLocks noGrp="1" noChangeArrowheads="1"/>
          </p:cNvSpPr>
          <p:nvPr>
            <p:ph type="ctrTitle"/>
          </p:nvPr>
        </p:nvSpPr>
        <p:spPr>
          <a:xfrm>
            <a:off x="990600" y="1828800"/>
            <a:ext cx="7772400" cy="1143000"/>
          </a:xfrm>
        </p:spPr>
        <p:txBody>
          <a:bodyPr/>
          <a:lstStyle>
            <a:lvl1pPr>
              <a:defRPr/>
            </a:lvl1pPr>
          </a:lstStyle>
          <a:p>
            <a:pPr lvl="0"/>
            <a:r>
              <a:rPr lang="en-US" noProof="0"/>
              <a:t>Click to edit Master title style</a:t>
            </a:r>
          </a:p>
        </p:txBody>
      </p:sp>
      <p:sp>
        <p:nvSpPr>
          <p:cNvPr id="1089547" name="Rectangle 11"/>
          <p:cNvSpPr>
            <a:spLocks noGrp="1" noChangeArrowheads="1"/>
          </p:cNvSpPr>
          <p:nvPr>
            <p:ph type="subTitle" idx="1"/>
          </p:nvPr>
        </p:nvSpPr>
        <p:spPr>
          <a:xfrm>
            <a:off x="1371600" y="3886200"/>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13" name="Rectangle 12"/>
          <p:cNvSpPr>
            <a:spLocks noGrp="1" noChangeArrowheads="1"/>
          </p:cNvSpPr>
          <p:nvPr>
            <p:ph type="dt" sz="half" idx="10"/>
          </p:nvPr>
        </p:nvSpPr>
        <p:spPr>
          <a:xfrm>
            <a:off x="990600" y="6248400"/>
            <a:ext cx="1905000" cy="457200"/>
          </a:xfrm>
        </p:spPr>
        <p:txBody>
          <a:bodyPr/>
          <a:lstStyle>
            <a:lvl1pPr>
              <a:defRPr>
                <a:solidFill>
                  <a:srgbClr val="1C1C1C"/>
                </a:solidFill>
              </a:defRPr>
            </a:lvl1pPr>
          </a:lstStyle>
          <a:p>
            <a:pPr>
              <a:defRPr/>
            </a:pPr>
            <a:endParaRPr lang="en-US"/>
          </a:p>
        </p:txBody>
      </p:sp>
      <p:sp>
        <p:nvSpPr>
          <p:cNvPr id="14" name="Rectangle 13"/>
          <p:cNvSpPr>
            <a:spLocks noGrp="1" noChangeArrowheads="1"/>
          </p:cNvSpPr>
          <p:nvPr>
            <p:ph type="ftr" sz="quarter" idx="11"/>
          </p:nvPr>
        </p:nvSpPr>
        <p:spPr>
          <a:xfrm>
            <a:off x="3429000" y="6248400"/>
            <a:ext cx="2895600" cy="457200"/>
          </a:xfrm>
        </p:spPr>
        <p:txBody>
          <a:bodyPr/>
          <a:lstStyle>
            <a:lvl1pPr>
              <a:defRPr>
                <a:solidFill>
                  <a:srgbClr val="1C1C1C"/>
                </a:solidFill>
              </a:defRPr>
            </a:lvl1pPr>
          </a:lstStyle>
          <a:p>
            <a:pPr>
              <a:defRPr/>
            </a:pPr>
            <a:endParaRPr lang="en-US"/>
          </a:p>
        </p:txBody>
      </p:sp>
      <p:sp>
        <p:nvSpPr>
          <p:cNvPr id="15" name="Rectangle 14"/>
          <p:cNvSpPr>
            <a:spLocks noGrp="1" noChangeArrowheads="1"/>
          </p:cNvSpPr>
          <p:nvPr>
            <p:ph type="sldNum" sz="quarter" idx="12"/>
          </p:nvPr>
        </p:nvSpPr>
        <p:spPr>
          <a:xfrm>
            <a:off x="6858000" y="6248400"/>
            <a:ext cx="1905000" cy="457200"/>
          </a:xfrm>
        </p:spPr>
        <p:txBody>
          <a:bodyPr/>
          <a:lstStyle>
            <a:lvl1pPr>
              <a:defRPr smtClean="0">
                <a:solidFill>
                  <a:srgbClr val="1C1C1C"/>
                </a:solidFill>
              </a:defRPr>
            </a:lvl1pPr>
          </a:lstStyle>
          <a:p>
            <a:pPr>
              <a:defRPr/>
            </a:pPr>
            <a:fld id="{91A27AFE-55B3-164C-A966-5A30C0A3DA59}" type="slidenum">
              <a:rPr lang="en-US"/>
              <a:pPr>
                <a:defRPr/>
              </a:pPr>
              <a:t>‹#›</a:t>
            </a:fld>
            <a:endParaRPr lang="en-US"/>
          </a:p>
        </p:txBody>
      </p:sp>
    </p:spTree>
    <p:extLst>
      <p:ext uri="{BB962C8B-B14F-4D97-AF65-F5344CB8AC3E}">
        <p14:creationId xmlns:p14="http://schemas.microsoft.com/office/powerpoint/2010/main" val="259335823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solidFill>
                  <a:schemeClr val="tx1"/>
                </a:solidFill>
              </a:defRPr>
            </a:lvl1pPr>
          </a:lstStyle>
          <a:p>
            <a:pPr>
              <a:defRPr/>
            </a:pPr>
            <a:endParaRPr lang="en-US"/>
          </a:p>
        </p:txBody>
      </p:sp>
      <p:sp>
        <p:nvSpPr>
          <p:cNvPr id="3" name="Rectangle 5"/>
          <p:cNvSpPr>
            <a:spLocks noGrp="1" noChangeArrowheads="1"/>
          </p:cNvSpPr>
          <p:nvPr>
            <p:ph type="ftr" sz="quarter" idx="11"/>
          </p:nvPr>
        </p:nvSpPr>
        <p:spPr/>
        <p:txBody>
          <a:bodyPr/>
          <a:lstStyle>
            <a:lvl1pPr>
              <a:defRPr>
                <a:solidFill>
                  <a:schemeClr val="tx1"/>
                </a:solidFill>
              </a:defRPr>
            </a:lvl1pPr>
          </a:lstStyle>
          <a:p>
            <a:pPr>
              <a:defRPr/>
            </a:pPr>
            <a:endParaRPr lang="en-US"/>
          </a:p>
        </p:txBody>
      </p:sp>
      <p:sp>
        <p:nvSpPr>
          <p:cNvPr id="4" name="Rectangle 6"/>
          <p:cNvSpPr>
            <a:spLocks noGrp="1" noChangeArrowheads="1"/>
          </p:cNvSpPr>
          <p:nvPr>
            <p:ph type="sldNum" sz="quarter" idx="12"/>
          </p:nvPr>
        </p:nvSpPr>
        <p:spPr/>
        <p:txBody>
          <a:bodyPr/>
          <a:lstStyle>
            <a:lvl1pPr>
              <a:defRPr smtClean="0">
                <a:solidFill>
                  <a:schemeClr val="tx1"/>
                </a:solidFill>
              </a:defRPr>
            </a:lvl1pPr>
          </a:lstStyle>
          <a:p>
            <a:pPr>
              <a:defRPr/>
            </a:pPr>
            <a:fld id="{B1E74065-F21E-F648-9FE9-C685BC0C4F37}" type="slidenum">
              <a:rPr lang="en-US"/>
              <a:pPr>
                <a:defRPr/>
              </a:pPr>
              <a:t>‹#›</a:t>
            </a:fld>
            <a:endParaRPr lang="en-US"/>
          </a:p>
        </p:txBody>
      </p:sp>
    </p:spTree>
    <p:extLst>
      <p:ext uri="{BB962C8B-B14F-4D97-AF65-F5344CB8AC3E}">
        <p14:creationId xmlns:p14="http://schemas.microsoft.com/office/powerpoint/2010/main" val="2367345943"/>
      </p:ext>
    </p:extLst>
  </p:cSld>
  <p:clrMapOvr>
    <a:masterClrMapping/>
  </p:clrMapOvr>
  <p:transition>
    <p:random/>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2CE74975-5118-0740-B4C0-C6C310170B09}" type="slidenum">
              <a:rPr lang="en-US"/>
              <a:pPr>
                <a:defRPr/>
              </a:pPr>
              <a:t>‹#›</a:t>
            </a:fld>
            <a:endParaRPr lang="en-US"/>
          </a:p>
        </p:txBody>
      </p:sp>
    </p:spTree>
    <p:extLst>
      <p:ext uri="{BB962C8B-B14F-4D97-AF65-F5344CB8AC3E}">
        <p14:creationId xmlns:p14="http://schemas.microsoft.com/office/powerpoint/2010/main" val="3885954042"/>
      </p:ext>
    </p:extLst>
  </p:cSld>
  <p:clrMapOvr>
    <a:masterClrMapping/>
  </p:clrMapOvr>
  <p:transition>
    <p:random/>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2A39F84E-CBB3-0244-98A3-98C260CADE90}" type="slidenum">
              <a:rPr lang="en-GB"/>
              <a:pPr>
                <a:defRPr/>
              </a:pPr>
              <a:t>‹#›</a:t>
            </a:fld>
            <a:endParaRPr lang="en-GB"/>
          </a:p>
        </p:txBody>
      </p:sp>
    </p:spTree>
    <p:extLst>
      <p:ext uri="{BB962C8B-B14F-4D97-AF65-F5344CB8AC3E}">
        <p14:creationId xmlns:p14="http://schemas.microsoft.com/office/powerpoint/2010/main" val="3442256151"/>
      </p:ext>
    </p:extLst>
  </p:cSld>
  <p:clrMapOvr>
    <a:masterClrMapping/>
  </p:clrMapOvr>
  <p:transition>
    <p:random/>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p>
        </p:txBody>
      </p:sp>
      <p:sp>
        <p:nvSpPr>
          <p:cNvPr id="3" name="Rectangle 5"/>
          <p:cNvSpPr>
            <a:spLocks noGrp="1" noChangeArrowheads="1"/>
          </p:cNvSpPr>
          <p:nvPr>
            <p:ph type="ftr" sz="quarter" idx="11"/>
          </p:nvPr>
        </p:nvSpPr>
        <p:spPr>
          <a:ln/>
        </p:spPr>
        <p:txBody>
          <a:bodyPr/>
          <a:lstStyle>
            <a:lvl1pPr>
              <a:defRPr/>
            </a:lvl1pPr>
          </a:lstStyle>
          <a:p>
            <a:pPr>
              <a:defRPr/>
            </a:pPr>
            <a:endParaRPr lang="en-GB"/>
          </a:p>
        </p:txBody>
      </p:sp>
      <p:sp>
        <p:nvSpPr>
          <p:cNvPr id="4" name="Rectangle 6"/>
          <p:cNvSpPr>
            <a:spLocks noGrp="1" noChangeArrowheads="1"/>
          </p:cNvSpPr>
          <p:nvPr>
            <p:ph type="sldNum" sz="quarter" idx="12"/>
          </p:nvPr>
        </p:nvSpPr>
        <p:spPr>
          <a:ln/>
        </p:spPr>
        <p:txBody>
          <a:bodyPr/>
          <a:lstStyle>
            <a:lvl1pPr>
              <a:defRPr/>
            </a:lvl1pPr>
          </a:lstStyle>
          <a:p>
            <a:pPr>
              <a:defRPr/>
            </a:pPr>
            <a:fld id="{EE104DB8-8590-FD48-A765-0EC6EF978077}" type="slidenum">
              <a:rPr lang="en-GB"/>
              <a:pPr>
                <a:defRPr/>
              </a:pPr>
              <a:t>‹#›</a:t>
            </a:fld>
            <a:endParaRPr lang="en-GB"/>
          </a:p>
        </p:txBody>
      </p:sp>
    </p:spTree>
    <p:extLst>
      <p:ext uri="{BB962C8B-B14F-4D97-AF65-F5344CB8AC3E}">
        <p14:creationId xmlns:p14="http://schemas.microsoft.com/office/powerpoint/2010/main" val="1168371928"/>
      </p:ext>
    </p:extLst>
  </p:cSld>
  <p:clrMapOvr>
    <a:masterClrMapping/>
  </p:clrMapOvr>
  <p:transition>
    <p:random/>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E7DCA5A0-2D9B-F04B-B0B9-293B9C62E228}" type="slidenum">
              <a:rPr lang="en-US"/>
              <a:pPr>
                <a:defRPr/>
              </a:pPr>
              <a:t>‹#›</a:t>
            </a:fld>
            <a:endParaRPr lang="en-US"/>
          </a:p>
        </p:txBody>
      </p:sp>
    </p:spTree>
    <p:extLst>
      <p:ext uri="{BB962C8B-B14F-4D97-AF65-F5344CB8AC3E}">
        <p14:creationId xmlns:p14="http://schemas.microsoft.com/office/powerpoint/2010/main" val="1719221938"/>
      </p:ext>
    </p:extLst>
  </p:cSld>
  <p:clrMapOvr>
    <a:masterClrMapping/>
  </p:clrMapOvr>
  <p:transition>
    <p:rand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dt" sz="half" idx="10"/>
          </p:nvPr>
        </p:nvSpPr>
        <p:spPr>
          <a:ln/>
        </p:spPr>
        <p:txBody>
          <a:bodyPr/>
          <a:lstStyle>
            <a:lvl1pPr>
              <a:defRPr/>
            </a:lvl1pPr>
          </a:lstStyle>
          <a:p>
            <a:pPr>
              <a:defRPr/>
            </a:pPr>
            <a:endParaRPr lang="en-US"/>
          </a:p>
        </p:txBody>
      </p:sp>
      <p:sp>
        <p:nvSpPr>
          <p:cNvPr id="4" name="Rectangle 6"/>
          <p:cNvSpPr>
            <a:spLocks noGrp="1" noChangeArrowheads="1"/>
          </p:cNvSpPr>
          <p:nvPr>
            <p:ph type="ftr" sz="quarter" idx="11"/>
          </p:nvPr>
        </p:nvSpPr>
        <p:spPr>
          <a:ln/>
        </p:spPr>
        <p:txBody>
          <a:bodyPr/>
          <a:lstStyle>
            <a:lvl1pPr>
              <a:defRPr/>
            </a:lvl1pPr>
          </a:lstStyle>
          <a:p>
            <a:pPr>
              <a:defRPr/>
            </a:pPr>
            <a:endParaRPr lang="en-US"/>
          </a:p>
        </p:txBody>
      </p:sp>
      <p:sp>
        <p:nvSpPr>
          <p:cNvPr id="5" name="Rectangle 7"/>
          <p:cNvSpPr>
            <a:spLocks noGrp="1" noChangeArrowheads="1"/>
          </p:cNvSpPr>
          <p:nvPr>
            <p:ph type="sldNum" sz="quarter" idx="12"/>
          </p:nvPr>
        </p:nvSpPr>
        <p:spPr>
          <a:ln/>
        </p:spPr>
        <p:txBody>
          <a:bodyPr/>
          <a:lstStyle>
            <a:lvl1pPr>
              <a:defRPr/>
            </a:lvl1pPr>
          </a:lstStyle>
          <a:p>
            <a:pPr>
              <a:defRPr/>
            </a:pPr>
            <a:fld id="{2550A1FB-FB4B-324A-918A-AE0D09A665C1}" type="slidenum">
              <a:rPr lang="en-US"/>
              <a:pPr>
                <a:defRPr/>
              </a:pPr>
              <a:t>‹#›</a:t>
            </a:fld>
            <a:endParaRPr lang="en-US"/>
          </a:p>
        </p:txBody>
      </p:sp>
    </p:spTree>
    <p:extLst>
      <p:ext uri="{BB962C8B-B14F-4D97-AF65-F5344CB8AC3E}">
        <p14:creationId xmlns:p14="http://schemas.microsoft.com/office/powerpoint/2010/main" val="327887355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FBA9FF56-AAD8-D64D-848A-10A46A9FF39E}" type="slidenum">
              <a:rPr lang="en-US"/>
              <a:pPr>
                <a:defRPr/>
              </a:pPr>
              <a:t>‹#›</a:t>
            </a:fld>
            <a:endParaRPr lang="en-US"/>
          </a:p>
        </p:txBody>
      </p:sp>
    </p:spTree>
    <p:extLst>
      <p:ext uri="{BB962C8B-B14F-4D97-AF65-F5344CB8AC3E}">
        <p14:creationId xmlns:p14="http://schemas.microsoft.com/office/powerpoint/2010/main" val="1533636592"/>
      </p:ext>
    </p:extLst>
  </p:cSld>
  <p:clrMapOvr>
    <a:masterClrMapping/>
  </p:clrMapOvr>
  <p:transition>
    <p:random/>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A8011763-DA2E-1E4F-9F77-5E33E85F5316}" type="slidenum">
              <a:rPr lang="en-US"/>
              <a:pPr>
                <a:defRPr/>
              </a:pPr>
              <a:t>‹#›</a:t>
            </a:fld>
            <a:endParaRPr lang="en-US"/>
          </a:p>
        </p:txBody>
      </p:sp>
    </p:spTree>
    <p:extLst>
      <p:ext uri="{BB962C8B-B14F-4D97-AF65-F5344CB8AC3E}">
        <p14:creationId xmlns:p14="http://schemas.microsoft.com/office/powerpoint/2010/main" val="3073714879"/>
      </p:ext>
    </p:extLst>
  </p:cSld>
  <p:clrMapOvr>
    <a:masterClrMapping/>
  </p:clrMapOvr>
  <p:transition>
    <p:random/>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9CD10263-65C2-2C4C-944A-01C4404F48A9}" type="slidenum">
              <a:rPr lang="en-US"/>
              <a:pPr>
                <a:defRPr/>
              </a:pPr>
              <a:t>‹#›</a:t>
            </a:fld>
            <a:endParaRPr lang="en-US"/>
          </a:p>
        </p:txBody>
      </p:sp>
    </p:spTree>
    <p:extLst>
      <p:ext uri="{BB962C8B-B14F-4D97-AF65-F5344CB8AC3E}">
        <p14:creationId xmlns:p14="http://schemas.microsoft.com/office/powerpoint/2010/main" val="6133290"/>
      </p:ext>
    </p:extLst>
  </p:cSld>
  <p:clrMapOvr>
    <a:masterClrMapping/>
  </p:clrMapOvr>
  <p:transition>
    <p:random/>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4863E068-FC23-784F-8711-FD44BE44F56D}" type="slidenum">
              <a:rPr lang="en-US"/>
              <a:pPr>
                <a:defRPr/>
              </a:pPr>
              <a:t>‹#›</a:t>
            </a:fld>
            <a:endParaRPr lang="en-US"/>
          </a:p>
        </p:txBody>
      </p:sp>
    </p:spTree>
    <p:extLst>
      <p:ext uri="{BB962C8B-B14F-4D97-AF65-F5344CB8AC3E}">
        <p14:creationId xmlns:p14="http://schemas.microsoft.com/office/powerpoint/2010/main" val="885596872"/>
      </p:ext>
    </p:extLst>
  </p:cSld>
  <p:clrMapOvr>
    <a:masterClrMapping/>
  </p:clrMapOvr>
  <p:transition>
    <p:random/>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098754" name="Rectangle 2"/>
          <p:cNvSpPr>
            <a:spLocks noGrp="1" noChangeArrowheads="1"/>
          </p:cNvSpPr>
          <p:nvPr>
            <p:ph type="ctrTitle"/>
          </p:nvPr>
        </p:nvSpPr>
        <p:spPr>
          <a:xfrm>
            <a:off x="2895600" y="1143000"/>
            <a:ext cx="5562600" cy="2286000"/>
          </a:xfrm>
          <a:effectLst>
            <a:outerShdw blurRad="63500" algn="ctr" rotWithShape="0">
              <a:srgbClr val="FFFFFF">
                <a:alpha val="75000"/>
              </a:srgbClr>
            </a:outerShdw>
          </a:effectLst>
        </p:spPr>
        <p:txBody>
          <a:bodyPr/>
          <a:lstStyle>
            <a:lvl1pPr algn="r">
              <a:defRPr b="0"/>
            </a:lvl1pPr>
          </a:lstStyle>
          <a:p>
            <a:pPr lvl="0"/>
            <a:r>
              <a:rPr lang="en-US" noProof="0"/>
              <a:t>Click to edit Master title style</a:t>
            </a:r>
          </a:p>
        </p:txBody>
      </p:sp>
      <p:sp>
        <p:nvSpPr>
          <p:cNvPr id="1098755" name="Rectangle 3"/>
          <p:cNvSpPr>
            <a:spLocks noGrp="1" noChangeArrowheads="1"/>
          </p:cNvSpPr>
          <p:nvPr>
            <p:ph type="subTitle" idx="1"/>
          </p:nvPr>
        </p:nvSpPr>
        <p:spPr>
          <a:xfrm>
            <a:off x="2133600" y="3886200"/>
            <a:ext cx="4267200" cy="2057400"/>
          </a:xfrm>
          <a:effectLst/>
        </p:spPr>
        <p:txBody>
          <a:bodyPr/>
          <a:lstStyle>
            <a:lvl1pPr marL="0" indent="0">
              <a:buFont typeface="Wingdings" charset="0"/>
              <a:buNone/>
              <a:defRPr i="1"/>
            </a:lvl1pPr>
          </a:lstStyle>
          <a:p>
            <a:pPr lvl="0"/>
            <a:r>
              <a:rPr lang="en-US" noProof="0"/>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6553200" y="6248400"/>
            <a:ext cx="1295400" cy="457200"/>
          </a:xfrm>
        </p:spPr>
        <p:txBody>
          <a:bodyPr/>
          <a:lstStyle>
            <a:lvl1pPr>
              <a:defRPr smtClean="0"/>
            </a:lvl1pPr>
          </a:lstStyle>
          <a:p>
            <a:pPr>
              <a:defRPr/>
            </a:pPr>
            <a:fld id="{89C904B8-AC3D-2F42-B357-2B950502B0E4}" type="slidenum">
              <a:rPr lang="en-US"/>
              <a:pPr>
                <a:defRPr/>
              </a:pPr>
              <a:t>‹#›</a:t>
            </a:fld>
            <a:endParaRPr lang="en-US"/>
          </a:p>
        </p:txBody>
      </p:sp>
    </p:spTree>
    <p:extLst>
      <p:ext uri="{BB962C8B-B14F-4D97-AF65-F5344CB8AC3E}">
        <p14:creationId xmlns:p14="http://schemas.microsoft.com/office/powerpoint/2010/main" val="273807702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p>
        </p:txBody>
      </p:sp>
      <p:sp>
        <p:nvSpPr>
          <p:cNvPr id="3" name="Rectangle 5"/>
          <p:cNvSpPr>
            <a:spLocks noGrp="1" noChangeArrowheads="1"/>
          </p:cNvSpPr>
          <p:nvPr>
            <p:ph type="ftr" sz="quarter" idx="11"/>
          </p:nvPr>
        </p:nvSpPr>
        <p:spPr>
          <a:ln/>
        </p:spPr>
        <p:txBody>
          <a:bodyPr/>
          <a:lstStyle>
            <a:lvl1pPr>
              <a:defRPr/>
            </a:lvl1pPr>
          </a:lstStyle>
          <a:p>
            <a:pPr>
              <a:defRPr/>
            </a:pPr>
            <a:endParaRPr lang="en-GB"/>
          </a:p>
        </p:txBody>
      </p:sp>
      <p:sp>
        <p:nvSpPr>
          <p:cNvPr id="4" name="Rectangle 6"/>
          <p:cNvSpPr>
            <a:spLocks noGrp="1" noChangeArrowheads="1"/>
          </p:cNvSpPr>
          <p:nvPr>
            <p:ph type="sldNum" sz="quarter" idx="12"/>
          </p:nvPr>
        </p:nvSpPr>
        <p:spPr>
          <a:ln/>
        </p:spPr>
        <p:txBody>
          <a:bodyPr/>
          <a:lstStyle>
            <a:lvl1pPr>
              <a:defRPr/>
            </a:lvl1pPr>
          </a:lstStyle>
          <a:p>
            <a:pPr>
              <a:defRPr/>
            </a:pPr>
            <a:fld id="{BFB2D739-16C1-BC4D-A9F9-FF2CB712E137}" type="slidenum">
              <a:rPr lang="en-GB"/>
              <a:pPr>
                <a:defRPr/>
              </a:pPr>
              <a:t>‹#›</a:t>
            </a:fld>
            <a:endParaRPr lang="en-GB"/>
          </a:p>
        </p:txBody>
      </p:sp>
    </p:spTree>
    <p:extLst>
      <p:ext uri="{BB962C8B-B14F-4D97-AF65-F5344CB8AC3E}">
        <p14:creationId xmlns:p14="http://schemas.microsoft.com/office/powerpoint/2010/main" val="3615493395"/>
      </p:ext>
    </p:extLst>
  </p:cSld>
  <p:clrMapOvr>
    <a:masterClrMapping/>
  </p:clrMapOvr>
  <p:transition>
    <p:random/>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1037"/>
          <p:cNvSpPr>
            <a:spLocks noGrp="1" noChangeArrowheads="1"/>
          </p:cNvSpPr>
          <p:nvPr>
            <p:ph type="dt" sz="half" idx="10"/>
          </p:nvPr>
        </p:nvSpPr>
        <p:spPr>
          <a:ln/>
        </p:spPr>
        <p:txBody>
          <a:bodyPr/>
          <a:lstStyle>
            <a:lvl1pPr>
              <a:defRPr/>
            </a:lvl1pPr>
          </a:lstStyle>
          <a:p>
            <a:pPr>
              <a:defRPr/>
            </a:pPr>
            <a:endParaRPr lang="en-US"/>
          </a:p>
        </p:txBody>
      </p:sp>
      <p:sp>
        <p:nvSpPr>
          <p:cNvPr id="3" name="Rectangle 1038"/>
          <p:cNvSpPr>
            <a:spLocks noGrp="1" noChangeArrowheads="1"/>
          </p:cNvSpPr>
          <p:nvPr>
            <p:ph type="ftr" sz="quarter" idx="11"/>
          </p:nvPr>
        </p:nvSpPr>
        <p:spPr>
          <a:ln/>
        </p:spPr>
        <p:txBody>
          <a:bodyPr/>
          <a:lstStyle>
            <a:lvl1pPr>
              <a:defRPr/>
            </a:lvl1pPr>
          </a:lstStyle>
          <a:p>
            <a:pPr>
              <a:defRPr/>
            </a:pPr>
            <a:endParaRPr lang="en-US"/>
          </a:p>
        </p:txBody>
      </p:sp>
      <p:sp>
        <p:nvSpPr>
          <p:cNvPr id="4" name="Rectangle 1039"/>
          <p:cNvSpPr>
            <a:spLocks noGrp="1" noChangeArrowheads="1"/>
          </p:cNvSpPr>
          <p:nvPr>
            <p:ph type="sldNum" sz="quarter" idx="12"/>
          </p:nvPr>
        </p:nvSpPr>
        <p:spPr>
          <a:ln/>
        </p:spPr>
        <p:txBody>
          <a:bodyPr/>
          <a:lstStyle>
            <a:lvl1pPr>
              <a:defRPr/>
            </a:lvl1pPr>
          </a:lstStyle>
          <a:p>
            <a:pPr>
              <a:defRPr/>
            </a:pPr>
            <a:fld id="{4195E8E8-0EB5-4044-B9DF-296D5672442B}" type="slidenum">
              <a:rPr lang="en-US"/>
              <a:pPr>
                <a:defRPr/>
              </a:pPr>
              <a:t>‹#›</a:t>
            </a:fld>
            <a:endParaRPr lang="en-US"/>
          </a:p>
        </p:txBody>
      </p:sp>
    </p:spTree>
    <p:extLst>
      <p:ext uri="{BB962C8B-B14F-4D97-AF65-F5344CB8AC3E}">
        <p14:creationId xmlns:p14="http://schemas.microsoft.com/office/powerpoint/2010/main" val="2069468860"/>
      </p:ext>
    </p:extLst>
  </p:cSld>
  <p:clrMapOvr>
    <a:masterClrMapping/>
  </p:clrMapOvr>
  <p:transition>
    <p:random/>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1037"/>
          <p:cNvSpPr>
            <a:spLocks noGrp="1" noChangeArrowheads="1"/>
          </p:cNvSpPr>
          <p:nvPr>
            <p:ph type="dt" sz="half" idx="10"/>
          </p:nvPr>
        </p:nvSpPr>
        <p:spPr>
          <a:ln/>
        </p:spPr>
        <p:txBody>
          <a:bodyPr/>
          <a:lstStyle>
            <a:lvl1pPr>
              <a:defRPr/>
            </a:lvl1pPr>
          </a:lstStyle>
          <a:p>
            <a:pPr>
              <a:defRPr/>
            </a:pPr>
            <a:endParaRPr lang="en-US"/>
          </a:p>
        </p:txBody>
      </p:sp>
      <p:sp>
        <p:nvSpPr>
          <p:cNvPr id="3" name="Rectangle 1038"/>
          <p:cNvSpPr>
            <a:spLocks noGrp="1" noChangeArrowheads="1"/>
          </p:cNvSpPr>
          <p:nvPr>
            <p:ph type="ftr" sz="quarter" idx="11"/>
          </p:nvPr>
        </p:nvSpPr>
        <p:spPr>
          <a:ln/>
        </p:spPr>
        <p:txBody>
          <a:bodyPr/>
          <a:lstStyle>
            <a:lvl1pPr>
              <a:defRPr/>
            </a:lvl1pPr>
          </a:lstStyle>
          <a:p>
            <a:pPr>
              <a:defRPr/>
            </a:pPr>
            <a:endParaRPr lang="en-US"/>
          </a:p>
        </p:txBody>
      </p:sp>
      <p:sp>
        <p:nvSpPr>
          <p:cNvPr id="4" name="Rectangle 1039"/>
          <p:cNvSpPr>
            <a:spLocks noGrp="1" noChangeArrowheads="1"/>
          </p:cNvSpPr>
          <p:nvPr>
            <p:ph type="sldNum" sz="quarter" idx="12"/>
          </p:nvPr>
        </p:nvSpPr>
        <p:spPr>
          <a:ln/>
        </p:spPr>
        <p:txBody>
          <a:bodyPr/>
          <a:lstStyle>
            <a:lvl1pPr>
              <a:defRPr/>
            </a:lvl1pPr>
          </a:lstStyle>
          <a:p>
            <a:pPr>
              <a:defRPr/>
            </a:pPr>
            <a:fld id="{7479E1EF-7ED1-FF4E-B825-2A12BEF3C1F2}" type="slidenum">
              <a:rPr lang="en-US"/>
              <a:pPr>
                <a:defRPr/>
              </a:pPr>
              <a:t>‹#›</a:t>
            </a:fld>
            <a:endParaRPr lang="en-US"/>
          </a:p>
        </p:txBody>
      </p:sp>
    </p:spTree>
    <p:extLst>
      <p:ext uri="{BB962C8B-B14F-4D97-AF65-F5344CB8AC3E}">
        <p14:creationId xmlns:p14="http://schemas.microsoft.com/office/powerpoint/2010/main" val="1691601042"/>
      </p:ext>
    </p:extLst>
  </p:cSld>
  <p:clrMapOvr>
    <a:masterClrMapping/>
  </p:clrMapOvr>
  <p:transition>
    <p:random/>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2E3039B-C425-344C-8B84-B2F213EE2C7C}" type="slidenum">
              <a:rPr lang="en-US"/>
              <a:pPr>
                <a:defRPr/>
              </a:pPr>
              <a:t>‹#›</a:t>
            </a:fld>
            <a:endParaRPr lang="en-US"/>
          </a:p>
        </p:txBody>
      </p:sp>
    </p:spTree>
    <p:extLst>
      <p:ext uri="{BB962C8B-B14F-4D97-AF65-F5344CB8AC3E}">
        <p14:creationId xmlns:p14="http://schemas.microsoft.com/office/powerpoint/2010/main" val="2829928865"/>
      </p:ext>
    </p:extLst>
  </p:cSld>
  <p:clrMapOvr>
    <a:masterClrMapping/>
  </p:clrMapOvr>
  <p:transition>
    <p:random/>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8B08A0D2-B55D-A742-A14E-AE181CD53835}" type="slidenum">
              <a:rPr lang="en-US"/>
              <a:pPr>
                <a:defRPr/>
              </a:pPr>
              <a:t>‹#›</a:t>
            </a:fld>
            <a:endParaRPr lang="en-US"/>
          </a:p>
        </p:txBody>
      </p:sp>
    </p:spTree>
    <p:extLst>
      <p:ext uri="{BB962C8B-B14F-4D97-AF65-F5344CB8AC3E}">
        <p14:creationId xmlns:p14="http://schemas.microsoft.com/office/powerpoint/2010/main" val="2923912482"/>
      </p:ext>
    </p:extLst>
  </p:cSld>
  <p:clrMapOvr>
    <a:masterClrMapping/>
  </p:clrMapOvr>
  <p:transition>
    <p:rand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endParaRPr lang="en-US"/>
          </a:p>
        </p:txBody>
      </p:sp>
      <p:sp>
        <p:nvSpPr>
          <p:cNvPr id="3" name="Rectangle 6"/>
          <p:cNvSpPr>
            <a:spLocks noGrp="1" noChangeArrowheads="1"/>
          </p:cNvSpPr>
          <p:nvPr>
            <p:ph type="ftr" sz="quarter" idx="11"/>
          </p:nvPr>
        </p:nvSpPr>
        <p:spPr>
          <a:ln/>
        </p:spPr>
        <p:txBody>
          <a:bodyPr/>
          <a:lstStyle>
            <a:lvl1pPr>
              <a:defRPr/>
            </a:lvl1pPr>
          </a:lstStyle>
          <a:p>
            <a:pPr>
              <a:defRPr/>
            </a:pPr>
            <a:endParaRPr lang="en-US"/>
          </a:p>
        </p:txBody>
      </p:sp>
      <p:sp>
        <p:nvSpPr>
          <p:cNvPr id="4" name="Rectangle 7"/>
          <p:cNvSpPr>
            <a:spLocks noGrp="1" noChangeArrowheads="1"/>
          </p:cNvSpPr>
          <p:nvPr>
            <p:ph type="sldNum" sz="quarter" idx="12"/>
          </p:nvPr>
        </p:nvSpPr>
        <p:spPr>
          <a:ln/>
        </p:spPr>
        <p:txBody>
          <a:bodyPr/>
          <a:lstStyle>
            <a:lvl1pPr>
              <a:defRPr/>
            </a:lvl1pPr>
          </a:lstStyle>
          <a:p>
            <a:pPr>
              <a:defRPr/>
            </a:pPr>
            <a:fld id="{4F8E5333-DBDE-5641-8682-4B9DE3A81193}" type="slidenum">
              <a:rPr lang="en-US"/>
              <a:pPr>
                <a:defRPr/>
              </a:pPr>
              <a:t>‹#›</a:t>
            </a:fld>
            <a:endParaRPr lang="en-US"/>
          </a:p>
        </p:txBody>
      </p:sp>
    </p:spTree>
    <p:extLst>
      <p:ext uri="{BB962C8B-B14F-4D97-AF65-F5344CB8AC3E}">
        <p14:creationId xmlns:p14="http://schemas.microsoft.com/office/powerpoint/2010/main" val="40901046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68"/>
          <p:cNvSpPr>
            <a:spLocks noGrp="1" noChangeArrowheads="1"/>
          </p:cNvSpPr>
          <p:nvPr>
            <p:ph type="dt" sz="half" idx="10"/>
          </p:nvPr>
        </p:nvSpPr>
        <p:spPr>
          <a:ln/>
        </p:spPr>
        <p:txBody>
          <a:bodyPr/>
          <a:lstStyle>
            <a:lvl1pPr>
              <a:defRPr/>
            </a:lvl1pPr>
          </a:lstStyle>
          <a:p>
            <a:pPr>
              <a:defRPr/>
            </a:pPr>
            <a:endParaRPr lang="en-US"/>
          </a:p>
        </p:txBody>
      </p:sp>
      <p:sp>
        <p:nvSpPr>
          <p:cNvPr id="5" name="Rectangle 1069"/>
          <p:cNvSpPr>
            <a:spLocks noGrp="1" noChangeArrowheads="1"/>
          </p:cNvSpPr>
          <p:nvPr>
            <p:ph type="ftr" sz="quarter" idx="11"/>
          </p:nvPr>
        </p:nvSpPr>
        <p:spPr>
          <a:ln/>
        </p:spPr>
        <p:txBody>
          <a:bodyPr/>
          <a:lstStyle>
            <a:lvl1pPr>
              <a:defRPr/>
            </a:lvl1pPr>
          </a:lstStyle>
          <a:p>
            <a:pPr>
              <a:defRPr/>
            </a:pPr>
            <a:endParaRPr lang="en-US"/>
          </a:p>
        </p:txBody>
      </p:sp>
      <p:sp>
        <p:nvSpPr>
          <p:cNvPr id="6" name="Rectangle 1070"/>
          <p:cNvSpPr>
            <a:spLocks noGrp="1" noChangeArrowheads="1"/>
          </p:cNvSpPr>
          <p:nvPr>
            <p:ph type="sldNum" sz="quarter" idx="12"/>
          </p:nvPr>
        </p:nvSpPr>
        <p:spPr>
          <a:ln/>
        </p:spPr>
        <p:txBody>
          <a:bodyPr/>
          <a:lstStyle>
            <a:lvl1pPr>
              <a:defRPr/>
            </a:lvl1pPr>
          </a:lstStyle>
          <a:p>
            <a:pPr>
              <a:defRPr/>
            </a:pPr>
            <a:fld id="{853BA809-C953-3645-94E5-8A9829AC85E7}" type="slidenum">
              <a:rPr lang="en-US"/>
              <a:pPr>
                <a:defRPr/>
              </a:pPr>
              <a:t>‹#›</a:t>
            </a:fld>
            <a:endParaRPr lang="en-US"/>
          </a:p>
        </p:txBody>
      </p:sp>
    </p:spTree>
    <p:extLst>
      <p:ext uri="{BB962C8B-B14F-4D97-AF65-F5344CB8AC3E}">
        <p14:creationId xmlns:p14="http://schemas.microsoft.com/office/powerpoint/2010/main" val="1228720513"/>
      </p:ext>
    </p:extLst>
  </p:cSld>
  <p:clrMapOvr>
    <a:masterClrMapping/>
  </p:clrMapOvr>
  <p:transition>
    <p:random/>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B7698135-AFAF-1940-A257-00E778B10C6D}" type="slidenum">
              <a:rPr lang="en-GB"/>
              <a:pPr>
                <a:defRPr/>
              </a:pPr>
              <a:t>‹#›</a:t>
            </a:fld>
            <a:endParaRPr lang="en-GB"/>
          </a:p>
        </p:txBody>
      </p:sp>
    </p:spTree>
    <p:extLst>
      <p:ext uri="{BB962C8B-B14F-4D97-AF65-F5344CB8AC3E}">
        <p14:creationId xmlns:p14="http://schemas.microsoft.com/office/powerpoint/2010/main" val="2581877783"/>
      </p:ext>
    </p:extLst>
  </p:cSld>
  <p:clrMapOvr>
    <a:masterClrMapping/>
  </p:clrMapOvr>
  <p:transition>
    <p:random/>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62919598-9CFA-1041-B665-DD19A2E92964}" type="slidenum">
              <a:rPr lang="en-US"/>
              <a:pPr>
                <a:defRPr/>
              </a:pPr>
              <a:t>‹#›</a:t>
            </a:fld>
            <a:endParaRPr lang="en-US"/>
          </a:p>
        </p:txBody>
      </p:sp>
    </p:spTree>
    <p:extLst>
      <p:ext uri="{BB962C8B-B14F-4D97-AF65-F5344CB8AC3E}">
        <p14:creationId xmlns:p14="http://schemas.microsoft.com/office/powerpoint/2010/main" val="2157826248"/>
      </p:ext>
    </p:extLst>
  </p:cSld>
  <p:clrMapOvr>
    <a:masterClrMapping/>
  </p:clrMapOvr>
  <p:transition>
    <p:random/>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1037"/>
          <p:cNvSpPr>
            <a:spLocks noGrp="1" noChangeArrowheads="1"/>
          </p:cNvSpPr>
          <p:nvPr>
            <p:ph type="dt" sz="half" idx="10"/>
          </p:nvPr>
        </p:nvSpPr>
        <p:spPr>
          <a:ln/>
        </p:spPr>
        <p:txBody>
          <a:bodyPr/>
          <a:lstStyle>
            <a:lvl1pPr>
              <a:defRPr/>
            </a:lvl1pPr>
          </a:lstStyle>
          <a:p>
            <a:pPr>
              <a:defRPr/>
            </a:pPr>
            <a:endParaRPr lang="en-US"/>
          </a:p>
        </p:txBody>
      </p:sp>
      <p:sp>
        <p:nvSpPr>
          <p:cNvPr id="3" name="Rectangle 1038"/>
          <p:cNvSpPr>
            <a:spLocks noGrp="1" noChangeArrowheads="1"/>
          </p:cNvSpPr>
          <p:nvPr>
            <p:ph type="ftr" sz="quarter" idx="11"/>
          </p:nvPr>
        </p:nvSpPr>
        <p:spPr>
          <a:ln/>
        </p:spPr>
        <p:txBody>
          <a:bodyPr/>
          <a:lstStyle>
            <a:lvl1pPr>
              <a:defRPr/>
            </a:lvl1pPr>
          </a:lstStyle>
          <a:p>
            <a:pPr>
              <a:defRPr/>
            </a:pPr>
            <a:endParaRPr lang="en-US"/>
          </a:p>
        </p:txBody>
      </p:sp>
      <p:sp>
        <p:nvSpPr>
          <p:cNvPr id="4" name="Rectangle 1039"/>
          <p:cNvSpPr>
            <a:spLocks noGrp="1" noChangeArrowheads="1"/>
          </p:cNvSpPr>
          <p:nvPr>
            <p:ph type="sldNum" sz="quarter" idx="12"/>
          </p:nvPr>
        </p:nvSpPr>
        <p:spPr>
          <a:ln/>
        </p:spPr>
        <p:txBody>
          <a:bodyPr/>
          <a:lstStyle>
            <a:lvl1pPr>
              <a:defRPr/>
            </a:lvl1pPr>
          </a:lstStyle>
          <a:p>
            <a:pPr>
              <a:defRPr/>
            </a:pPr>
            <a:fld id="{8252DC5F-3545-E041-A68C-981741065D06}" type="slidenum">
              <a:rPr lang="en-US"/>
              <a:pPr>
                <a:defRPr/>
              </a:pPr>
              <a:t>‹#›</a:t>
            </a:fld>
            <a:endParaRPr lang="en-US"/>
          </a:p>
        </p:txBody>
      </p:sp>
    </p:spTree>
    <p:extLst>
      <p:ext uri="{BB962C8B-B14F-4D97-AF65-F5344CB8AC3E}">
        <p14:creationId xmlns:p14="http://schemas.microsoft.com/office/powerpoint/2010/main" val="3276580251"/>
      </p:ext>
    </p:extLst>
  </p:cSld>
  <p:clrMapOvr>
    <a:masterClrMapping/>
  </p:clrMapOvr>
  <p:transition>
    <p:random/>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098754" name="Rectangle 2"/>
          <p:cNvSpPr>
            <a:spLocks noGrp="1" noChangeArrowheads="1"/>
          </p:cNvSpPr>
          <p:nvPr>
            <p:ph type="ctrTitle"/>
          </p:nvPr>
        </p:nvSpPr>
        <p:spPr>
          <a:xfrm>
            <a:off x="2895600" y="1143000"/>
            <a:ext cx="5562600" cy="2286000"/>
          </a:xfrm>
          <a:effectLst>
            <a:outerShdw blurRad="63500" algn="ctr" rotWithShape="0">
              <a:srgbClr val="FFFFFF">
                <a:alpha val="75000"/>
              </a:srgbClr>
            </a:outerShdw>
          </a:effectLst>
        </p:spPr>
        <p:txBody>
          <a:bodyPr/>
          <a:lstStyle>
            <a:lvl1pPr algn="r">
              <a:defRPr b="0"/>
            </a:lvl1pPr>
          </a:lstStyle>
          <a:p>
            <a:pPr lvl="0"/>
            <a:r>
              <a:rPr lang="en-US" noProof="0"/>
              <a:t>Click to edit Master title style</a:t>
            </a:r>
          </a:p>
        </p:txBody>
      </p:sp>
      <p:sp>
        <p:nvSpPr>
          <p:cNvPr id="1098755" name="Rectangle 3"/>
          <p:cNvSpPr>
            <a:spLocks noGrp="1" noChangeArrowheads="1"/>
          </p:cNvSpPr>
          <p:nvPr>
            <p:ph type="subTitle" idx="1"/>
          </p:nvPr>
        </p:nvSpPr>
        <p:spPr>
          <a:xfrm>
            <a:off x="2133600" y="3886200"/>
            <a:ext cx="4267200" cy="2057400"/>
          </a:xfrm>
          <a:effectLst/>
        </p:spPr>
        <p:txBody>
          <a:bodyPr/>
          <a:lstStyle>
            <a:lvl1pPr marL="0" indent="0">
              <a:buFont typeface="Wingdings" charset="0"/>
              <a:buNone/>
              <a:defRPr i="1"/>
            </a:lvl1pPr>
          </a:lstStyle>
          <a:p>
            <a:pPr lvl="0"/>
            <a:r>
              <a:rPr lang="en-US" noProof="0"/>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6553200" y="6248400"/>
            <a:ext cx="1295400" cy="457200"/>
          </a:xfrm>
        </p:spPr>
        <p:txBody>
          <a:bodyPr/>
          <a:lstStyle>
            <a:lvl1pPr>
              <a:defRPr smtClean="0"/>
            </a:lvl1pPr>
          </a:lstStyle>
          <a:p>
            <a:pPr>
              <a:defRPr/>
            </a:pPr>
            <a:fld id="{0430B1F2-3172-EB47-BA31-DDA6EA9A9838}" type="slidenum">
              <a:rPr lang="en-US"/>
              <a:pPr>
                <a:defRPr/>
              </a:pPr>
              <a:t>‹#›</a:t>
            </a:fld>
            <a:endParaRPr lang="en-US"/>
          </a:p>
        </p:txBody>
      </p:sp>
    </p:spTree>
    <p:extLst>
      <p:ext uri="{BB962C8B-B14F-4D97-AF65-F5344CB8AC3E}">
        <p14:creationId xmlns:p14="http://schemas.microsoft.com/office/powerpoint/2010/main" val="8690243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8194"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8195"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38938D9-9409-4145-BF49-D7EBDEBCA9D6}" type="slidenum">
              <a:rPr lang="en-US"/>
              <a:pPr>
                <a:defRPr/>
              </a:pPr>
              <a:t>‹#›</a:t>
            </a:fld>
            <a:endParaRPr lang="en-US"/>
          </a:p>
        </p:txBody>
      </p:sp>
    </p:spTree>
    <p:extLst>
      <p:ext uri="{BB962C8B-B14F-4D97-AF65-F5344CB8AC3E}">
        <p14:creationId xmlns:p14="http://schemas.microsoft.com/office/powerpoint/2010/main" val="382996718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00386" name="Rectangle 1026"/>
          <p:cNvSpPr>
            <a:spLocks noGrp="1" noChangeArrowheads="1"/>
          </p:cNvSpPr>
          <p:nvPr>
            <p:ph type="ctrTitle"/>
          </p:nvPr>
        </p:nvSpPr>
        <p:spPr>
          <a:xfrm>
            <a:off x="685800" y="1219200"/>
            <a:ext cx="7772400" cy="1371600"/>
          </a:xfrm>
          <a:effectLst>
            <a:outerShdw blurRad="63500" algn="ctr" rotWithShape="0">
              <a:srgbClr val="FFFFFF">
                <a:alpha val="75000"/>
              </a:srgbClr>
            </a:outerShdw>
          </a:effectLst>
        </p:spPr>
        <p:txBody>
          <a:bodyPr anchor="ctr"/>
          <a:lstStyle>
            <a:lvl1pPr algn="ctr">
              <a:defRPr sz="4800"/>
            </a:lvl1pPr>
          </a:lstStyle>
          <a:p>
            <a:r>
              <a:rPr lang="en-US"/>
              <a:t>Click to edit Master title style</a:t>
            </a:r>
          </a:p>
        </p:txBody>
      </p:sp>
      <p:sp>
        <p:nvSpPr>
          <p:cNvPr id="400387" name="Rectangle 1027"/>
          <p:cNvSpPr>
            <a:spLocks noGrp="1" noChangeArrowheads="1"/>
          </p:cNvSpPr>
          <p:nvPr>
            <p:ph type="subTitle" idx="1"/>
          </p:nvPr>
        </p:nvSpPr>
        <p:spPr>
          <a:xfrm>
            <a:off x="1371600" y="5105400"/>
            <a:ext cx="6400800" cy="1066800"/>
          </a:xfrm>
          <a:effectLst>
            <a:outerShdw blurRad="63500" algn="ctr" rotWithShape="0">
              <a:srgbClr val="000000">
                <a:alpha val="75000"/>
              </a:srgbClr>
            </a:outerShdw>
          </a:effectLst>
        </p:spPr>
        <p:txBody>
          <a:bodyPr anchor="b"/>
          <a:lstStyle>
            <a:lvl1pPr marL="0" indent="0" algn="ctr">
              <a:buFontTx/>
              <a:buNone/>
              <a:defRPr sz="2800" i="1">
                <a:solidFill>
                  <a:srgbClr val="FFFFFF"/>
                </a:solidFill>
              </a:defRPr>
            </a:lvl1pPr>
          </a:lstStyle>
          <a:p>
            <a:r>
              <a:rPr lang="en-US"/>
              <a:t>Click to edit Master subtitle style</a:t>
            </a:r>
          </a:p>
        </p:txBody>
      </p:sp>
      <p:sp>
        <p:nvSpPr>
          <p:cNvPr id="4" name="Rectangle 1028"/>
          <p:cNvSpPr>
            <a:spLocks noGrp="1" noChangeArrowheads="1"/>
          </p:cNvSpPr>
          <p:nvPr>
            <p:ph type="dt" sz="half" idx="10"/>
          </p:nvPr>
        </p:nvSpPr>
        <p:spPr/>
        <p:txBody>
          <a:bodyPr/>
          <a:lstStyle>
            <a:lvl1pPr>
              <a:defRPr/>
            </a:lvl1pPr>
          </a:lstStyle>
          <a:p>
            <a:pPr>
              <a:defRPr/>
            </a:pPr>
            <a:endParaRPr lang="en-US"/>
          </a:p>
        </p:txBody>
      </p:sp>
      <p:sp>
        <p:nvSpPr>
          <p:cNvPr id="5" name="Rectangle 1029"/>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6" name="Rectangle 1030"/>
          <p:cNvSpPr>
            <a:spLocks noGrp="1" noChangeArrowheads="1"/>
          </p:cNvSpPr>
          <p:nvPr>
            <p:ph type="sldNum" sz="quarter" idx="12"/>
          </p:nvPr>
        </p:nvSpPr>
        <p:spPr/>
        <p:txBody>
          <a:bodyPr/>
          <a:lstStyle>
            <a:lvl1pPr>
              <a:defRPr>
                <a:solidFill>
                  <a:srgbClr val="FFFFFF"/>
                </a:solidFill>
                <a:ea typeface="ＭＳ Ｐゴシック"/>
                <a:cs typeface="ＭＳ Ｐゴシック"/>
              </a:defRPr>
            </a:lvl1pPr>
          </a:lstStyle>
          <a:p>
            <a:pPr>
              <a:defRPr/>
            </a:pPr>
            <a:fld id="{BC44D2D4-D8C6-BA49-A960-D12A4A5F704B}" type="slidenum">
              <a:rPr lang="en-US"/>
              <a:pPr>
                <a:defRPr/>
              </a:pPr>
              <a:t>‹#›</a:t>
            </a:fld>
            <a:endParaRPr lang="en-US"/>
          </a:p>
        </p:txBody>
      </p:sp>
    </p:spTree>
    <p:extLst>
      <p:ext uri="{BB962C8B-B14F-4D97-AF65-F5344CB8AC3E}">
        <p14:creationId xmlns:p14="http://schemas.microsoft.com/office/powerpoint/2010/main" val="168560005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089965DB-A96C-F74E-9887-DDE35701D241}" type="slidenum">
              <a:rPr lang="en-US"/>
              <a:pPr>
                <a:defRPr/>
              </a:pPr>
              <a:t>‹#›</a:t>
            </a:fld>
            <a:endParaRPr lang="en-US"/>
          </a:p>
        </p:txBody>
      </p:sp>
    </p:spTree>
    <p:extLst>
      <p:ext uri="{BB962C8B-B14F-4D97-AF65-F5344CB8AC3E}">
        <p14:creationId xmlns:p14="http://schemas.microsoft.com/office/powerpoint/2010/main" val="423678098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75E661CC-2474-4E45-84E5-DB6C227533C5}" type="slidenum">
              <a:rPr lang="en-US"/>
              <a:pPr>
                <a:defRPr/>
              </a:pPr>
              <a:t>‹#›</a:t>
            </a:fld>
            <a:endParaRPr lang="en-US"/>
          </a:p>
        </p:txBody>
      </p:sp>
    </p:spTree>
    <p:extLst>
      <p:ext uri="{BB962C8B-B14F-4D97-AF65-F5344CB8AC3E}">
        <p14:creationId xmlns:p14="http://schemas.microsoft.com/office/powerpoint/2010/main" val="207297085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905000" y="1981200"/>
            <a:ext cx="3352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410200" y="1981200"/>
            <a:ext cx="3352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8B408C5A-594E-AD4C-A8D8-2FEE44B35E76}" type="slidenum">
              <a:rPr lang="en-US"/>
              <a:pPr>
                <a:defRPr/>
              </a:pPr>
              <a:t>‹#›</a:t>
            </a:fld>
            <a:endParaRPr lang="en-US"/>
          </a:p>
        </p:txBody>
      </p:sp>
    </p:spTree>
    <p:extLst>
      <p:ext uri="{BB962C8B-B14F-4D97-AF65-F5344CB8AC3E}">
        <p14:creationId xmlns:p14="http://schemas.microsoft.com/office/powerpoint/2010/main" val="14443493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BBA8A3A5-23FD-4F4D-B13D-2425BBA2BAA5}" type="slidenum">
              <a:rPr lang="en-US"/>
              <a:pPr>
                <a:defRPr/>
              </a:pPr>
              <a:t>‹#›</a:t>
            </a:fld>
            <a:endParaRPr lang="en-US"/>
          </a:p>
        </p:txBody>
      </p:sp>
    </p:spTree>
    <p:extLst>
      <p:ext uri="{BB962C8B-B14F-4D97-AF65-F5344CB8AC3E}">
        <p14:creationId xmlns:p14="http://schemas.microsoft.com/office/powerpoint/2010/main" val="8260709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DD65BD29-FA39-9648-A1C4-7BCCAC3C6FA7}" type="slidenum">
              <a:rPr lang="en-US"/>
              <a:pPr>
                <a:defRPr/>
              </a:pPr>
              <a:t>‹#›</a:t>
            </a:fld>
            <a:endParaRPr lang="en-US"/>
          </a:p>
        </p:txBody>
      </p:sp>
    </p:spTree>
    <p:extLst>
      <p:ext uri="{BB962C8B-B14F-4D97-AF65-F5344CB8AC3E}">
        <p14:creationId xmlns:p14="http://schemas.microsoft.com/office/powerpoint/2010/main" val="152921316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642DDCD8-42B2-C64B-B5F6-AADE7275FF15}" type="slidenum">
              <a:rPr lang="en-US"/>
              <a:pPr>
                <a:defRPr/>
              </a:pPr>
              <a:t>‹#›</a:t>
            </a:fld>
            <a:endParaRPr lang="en-US"/>
          </a:p>
        </p:txBody>
      </p:sp>
    </p:spTree>
    <p:extLst>
      <p:ext uri="{BB962C8B-B14F-4D97-AF65-F5344CB8AC3E}">
        <p14:creationId xmlns:p14="http://schemas.microsoft.com/office/powerpoint/2010/main" val="290345459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6384FCBB-0EA9-DD4F-B911-0D294AC466F9}" type="slidenum">
              <a:rPr lang="en-US"/>
              <a:pPr>
                <a:defRPr/>
              </a:pPr>
              <a:t>‹#›</a:t>
            </a:fld>
            <a:endParaRPr lang="en-US"/>
          </a:p>
        </p:txBody>
      </p:sp>
    </p:spTree>
    <p:extLst>
      <p:ext uri="{BB962C8B-B14F-4D97-AF65-F5344CB8AC3E}">
        <p14:creationId xmlns:p14="http://schemas.microsoft.com/office/powerpoint/2010/main" val="333709183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F07F5C8E-F84B-F042-AB0B-18F85DB75908}" type="slidenum">
              <a:rPr lang="en-US"/>
              <a:pPr>
                <a:defRPr/>
              </a:pPr>
              <a:t>‹#›</a:t>
            </a:fld>
            <a:endParaRPr lang="en-US"/>
          </a:p>
        </p:txBody>
      </p:sp>
    </p:spTree>
    <p:extLst>
      <p:ext uri="{BB962C8B-B14F-4D97-AF65-F5344CB8AC3E}">
        <p14:creationId xmlns:p14="http://schemas.microsoft.com/office/powerpoint/2010/main" val="207227990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429C1253-C6C2-C542-9259-CCBA52E2F455}" type="slidenum">
              <a:rPr lang="en-US"/>
              <a:pPr>
                <a:defRPr/>
              </a:pPr>
              <a:t>‹#›</a:t>
            </a:fld>
            <a:endParaRPr lang="en-US"/>
          </a:p>
        </p:txBody>
      </p:sp>
    </p:spTree>
    <p:extLst>
      <p:ext uri="{BB962C8B-B14F-4D97-AF65-F5344CB8AC3E}">
        <p14:creationId xmlns:p14="http://schemas.microsoft.com/office/powerpoint/2010/main" val="129507178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CA91EA75-ED38-D942-8E25-A83EA4151393}" type="slidenum">
              <a:rPr lang="en-US"/>
              <a:pPr>
                <a:defRPr/>
              </a:pPr>
              <a:t>‹#›</a:t>
            </a:fld>
            <a:endParaRPr lang="en-US"/>
          </a:p>
        </p:txBody>
      </p:sp>
    </p:spTree>
    <p:extLst>
      <p:ext uri="{BB962C8B-B14F-4D97-AF65-F5344CB8AC3E}">
        <p14:creationId xmlns:p14="http://schemas.microsoft.com/office/powerpoint/2010/main" val="141771385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3700" y="609600"/>
            <a:ext cx="20193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9055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3579AA5A-B93E-704D-AF66-C3C8AD12BC18}" type="slidenum">
              <a:rPr lang="en-US"/>
              <a:pPr>
                <a:defRPr/>
              </a:pPr>
              <a:t>‹#›</a:t>
            </a:fld>
            <a:endParaRPr lang="en-US"/>
          </a:p>
        </p:txBody>
      </p:sp>
    </p:spTree>
    <p:extLst>
      <p:ext uri="{BB962C8B-B14F-4D97-AF65-F5344CB8AC3E}">
        <p14:creationId xmlns:p14="http://schemas.microsoft.com/office/powerpoint/2010/main" val="48361987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028"/>
          <p:cNvSpPr>
            <a:spLocks noGrp="1" noChangeArrowheads="1"/>
          </p:cNvSpPr>
          <p:nvPr>
            <p:ph type="dt" sz="half" idx="10"/>
          </p:nvPr>
        </p:nvSpPr>
        <p:spPr>
          <a:xfrm>
            <a:off x="457200" y="6245225"/>
            <a:ext cx="2133600" cy="476250"/>
          </a:xfrm>
          <a:prstGeom prst="rect">
            <a:avLst/>
          </a:prstGeom>
        </p:spPr>
        <p:txBody>
          <a:bodyPr/>
          <a:lstStyle>
            <a:lvl1pPr>
              <a:defRPr sz="1800">
                <a:solidFill>
                  <a:srgbClr val="000000"/>
                </a:solidFill>
                <a:latin typeface="Verdana" charset="0"/>
              </a:defRPr>
            </a:lvl1pPr>
          </a:lstStyle>
          <a:p>
            <a:pPr>
              <a:defRPr/>
            </a:pPr>
            <a:endParaRPr lang="en-US"/>
          </a:p>
        </p:txBody>
      </p:sp>
      <p:sp>
        <p:nvSpPr>
          <p:cNvPr id="5" name="Rectangle 1029"/>
          <p:cNvSpPr>
            <a:spLocks noGrp="1" noChangeArrowheads="1"/>
          </p:cNvSpPr>
          <p:nvPr>
            <p:ph type="ftr" sz="quarter" idx="11"/>
          </p:nvPr>
        </p:nvSpPr>
        <p:spPr>
          <a:xfrm>
            <a:off x="3124200" y="6245225"/>
            <a:ext cx="2895600" cy="476250"/>
          </a:xfrm>
          <a:prstGeom prst="rect">
            <a:avLst/>
          </a:prstGeom>
        </p:spPr>
        <p:txBody>
          <a:bodyPr/>
          <a:lstStyle>
            <a:lvl1pPr>
              <a:defRPr sz="1800">
                <a:solidFill>
                  <a:srgbClr val="000000"/>
                </a:solidFill>
                <a:latin typeface="Verdana" charset="0"/>
              </a:defRPr>
            </a:lvl1pPr>
          </a:lstStyle>
          <a:p>
            <a:pPr>
              <a:defRPr/>
            </a:pPr>
            <a:endParaRPr lang="en-US"/>
          </a:p>
        </p:txBody>
      </p:sp>
      <p:sp>
        <p:nvSpPr>
          <p:cNvPr id="6" name="Rectangle 1030"/>
          <p:cNvSpPr>
            <a:spLocks noGrp="1" noChangeArrowheads="1"/>
          </p:cNvSpPr>
          <p:nvPr>
            <p:ph type="sldNum" sz="quarter" idx="12"/>
          </p:nvPr>
        </p:nvSpPr>
        <p:spPr>
          <a:xfrm>
            <a:off x="6553200" y="6245225"/>
            <a:ext cx="2133600" cy="476250"/>
          </a:xfrm>
          <a:prstGeom prst="rect">
            <a:avLst/>
          </a:prstGeom>
        </p:spPr>
        <p:txBody>
          <a:bodyPr/>
          <a:lstStyle>
            <a:lvl1pPr>
              <a:defRPr sz="1800">
                <a:solidFill>
                  <a:srgbClr val="000000"/>
                </a:solidFill>
                <a:latin typeface="Verdana" charset="0"/>
              </a:defRPr>
            </a:lvl1pPr>
          </a:lstStyle>
          <a:p>
            <a:pPr>
              <a:defRPr/>
            </a:pPr>
            <a:fld id="{9AFC4C09-E005-6449-88C9-6006874CA1B4}" type="slidenum">
              <a:rPr lang="en-US"/>
              <a:pPr>
                <a:defRPr/>
              </a:pPr>
              <a:t>‹#›</a:t>
            </a:fld>
            <a:endParaRPr lang="en-US"/>
          </a:p>
        </p:txBody>
      </p:sp>
    </p:spTree>
    <p:extLst>
      <p:ext uri="{BB962C8B-B14F-4D97-AF65-F5344CB8AC3E}">
        <p14:creationId xmlns:p14="http://schemas.microsoft.com/office/powerpoint/2010/main" val="368274082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xfrm>
            <a:off x="457200" y="6245225"/>
            <a:ext cx="2133600" cy="476250"/>
          </a:xfrm>
          <a:prstGeom prst="rect">
            <a:avLst/>
          </a:prstGeom>
        </p:spPr>
        <p:txBody>
          <a:bodyPr/>
          <a:lstStyle>
            <a:lvl1pPr>
              <a:defRPr sz="1800">
                <a:solidFill>
                  <a:srgbClr val="000000"/>
                </a:solidFill>
                <a:latin typeface="Verdana" charset="0"/>
              </a:defRPr>
            </a:lvl1pPr>
          </a:lstStyle>
          <a:p>
            <a:pPr>
              <a:defRPr/>
            </a:pPr>
            <a:endParaRPr lang="en-US"/>
          </a:p>
        </p:txBody>
      </p:sp>
      <p:sp>
        <p:nvSpPr>
          <p:cNvPr id="5" name="Rectangle 1029"/>
          <p:cNvSpPr>
            <a:spLocks noGrp="1" noChangeArrowheads="1"/>
          </p:cNvSpPr>
          <p:nvPr>
            <p:ph type="ftr" sz="quarter" idx="11"/>
          </p:nvPr>
        </p:nvSpPr>
        <p:spPr>
          <a:xfrm>
            <a:off x="3124200" y="6245225"/>
            <a:ext cx="2895600" cy="476250"/>
          </a:xfrm>
          <a:prstGeom prst="rect">
            <a:avLst/>
          </a:prstGeom>
        </p:spPr>
        <p:txBody>
          <a:bodyPr/>
          <a:lstStyle>
            <a:lvl1pPr>
              <a:defRPr sz="1800">
                <a:solidFill>
                  <a:srgbClr val="000000"/>
                </a:solidFill>
                <a:latin typeface="Verdana" charset="0"/>
              </a:defRPr>
            </a:lvl1pPr>
          </a:lstStyle>
          <a:p>
            <a:pPr>
              <a:defRPr/>
            </a:pPr>
            <a:endParaRPr lang="en-US"/>
          </a:p>
        </p:txBody>
      </p:sp>
      <p:sp>
        <p:nvSpPr>
          <p:cNvPr id="6" name="Rectangle 1030"/>
          <p:cNvSpPr>
            <a:spLocks noGrp="1" noChangeArrowheads="1"/>
          </p:cNvSpPr>
          <p:nvPr>
            <p:ph type="sldNum" sz="quarter" idx="12"/>
          </p:nvPr>
        </p:nvSpPr>
        <p:spPr>
          <a:xfrm>
            <a:off x="6553200" y="6245225"/>
            <a:ext cx="2133600" cy="476250"/>
          </a:xfrm>
          <a:prstGeom prst="rect">
            <a:avLst/>
          </a:prstGeom>
        </p:spPr>
        <p:txBody>
          <a:bodyPr/>
          <a:lstStyle>
            <a:lvl1pPr>
              <a:defRPr sz="1800">
                <a:solidFill>
                  <a:srgbClr val="000000"/>
                </a:solidFill>
                <a:latin typeface="Verdana" charset="0"/>
              </a:defRPr>
            </a:lvl1pPr>
          </a:lstStyle>
          <a:p>
            <a:pPr>
              <a:defRPr/>
            </a:pPr>
            <a:fld id="{6B13FBBF-FF7C-FE45-9E61-DAEEE2EC71FA}" type="slidenum">
              <a:rPr lang="en-US"/>
              <a:pPr>
                <a:defRPr/>
              </a:pPr>
              <a:t>‹#›</a:t>
            </a:fld>
            <a:endParaRPr lang="en-US"/>
          </a:p>
        </p:txBody>
      </p:sp>
    </p:spTree>
    <p:extLst>
      <p:ext uri="{BB962C8B-B14F-4D97-AF65-F5344CB8AC3E}">
        <p14:creationId xmlns:p14="http://schemas.microsoft.com/office/powerpoint/2010/main" val="83535867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xfrm>
            <a:off x="457200" y="6245225"/>
            <a:ext cx="2133600" cy="476250"/>
          </a:xfrm>
          <a:prstGeom prst="rect">
            <a:avLst/>
          </a:prstGeom>
        </p:spPr>
        <p:txBody>
          <a:bodyPr/>
          <a:lstStyle>
            <a:lvl1pPr>
              <a:defRPr sz="1800">
                <a:solidFill>
                  <a:srgbClr val="000000"/>
                </a:solidFill>
                <a:latin typeface="Verdana" charset="0"/>
              </a:defRPr>
            </a:lvl1pPr>
          </a:lstStyle>
          <a:p>
            <a:pPr>
              <a:defRPr/>
            </a:pPr>
            <a:endParaRPr lang="en-US"/>
          </a:p>
        </p:txBody>
      </p:sp>
      <p:sp>
        <p:nvSpPr>
          <p:cNvPr id="5" name="Rectangle 1029"/>
          <p:cNvSpPr>
            <a:spLocks noGrp="1" noChangeArrowheads="1"/>
          </p:cNvSpPr>
          <p:nvPr>
            <p:ph type="ftr" sz="quarter" idx="11"/>
          </p:nvPr>
        </p:nvSpPr>
        <p:spPr>
          <a:xfrm>
            <a:off x="3124200" y="6245225"/>
            <a:ext cx="2895600" cy="476250"/>
          </a:xfrm>
          <a:prstGeom prst="rect">
            <a:avLst/>
          </a:prstGeom>
        </p:spPr>
        <p:txBody>
          <a:bodyPr/>
          <a:lstStyle>
            <a:lvl1pPr>
              <a:defRPr sz="1800">
                <a:solidFill>
                  <a:srgbClr val="000000"/>
                </a:solidFill>
                <a:latin typeface="Verdana" charset="0"/>
              </a:defRPr>
            </a:lvl1pPr>
          </a:lstStyle>
          <a:p>
            <a:pPr>
              <a:defRPr/>
            </a:pPr>
            <a:endParaRPr lang="en-US"/>
          </a:p>
        </p:txBody>
      </p:sp>
      <p:sp>
        <p:nvSpPr>
          <p:cNvPr id="6" name="Rectangle 1030"/>
          <p:cNvSpPr>
            <a:spLocks noGrp="1" noChangeArrowheads="1"/>
          </p:cNvSpPr>
          <p:nvPr>
            <p:ph type="sldNum" sz="quarter" idx="12"/>
          </p:nvPr>
        </p:nvSpPr>
        <p:spPr>
          <a:xfrm>
            <a:off x="6553200" y="6245225"/>
            <a:ext cx="2133600" cy="476250"/>
          </a:xfrm>
          <a:prstGeom prst="rect">
            <a:avLst/>
          </a:prstGeom>
        </p:spPr>
        <p:txBody>
          <a:bodyPr/>
          <a:lstStyle>
            <a:lvl1pPr>
              <a:defRPr sz="1800">
                <a:solidFill>
                  <a:srgbClr val="000000"/>
                </a:solidFill>
                <a:latin typeface="Verdana" charset="0"/>
              </a:defRPr>
            </a:lvl1pPr>
          </a:lstStyle>
          <a:p>
            <a:pPr>
              <a:defRPr/>
            </a:pPr>
            <a:fld id="{AA5B3858-AB25-5D40-9C76-51466FCA2254}" type="slidenum">
              <a:rPr lang="en-US"/>
              <a:pPr>
                <a:defRPr/>
              </a:pPr>
              <a:t>‹#›</a:t>
            </a:fld>
            <a:endParaRPr lang="en-US"/>
          </a:p>
        </p:txBody>
      </p:sp>
    </p:spTree>
    <p:extLst>
      <p:ext uri="{BB962C8B-B14F-4D97-AF65-F5344CB8AC3E}">
        <p14:creationId xmlns:p14="http://schemas.microsoft.com/office/powerpoint/2010/main" val="37509625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B21C72C7-1A8D-1D42-9808-2CD13BF40077}" type="slidenum">
              <a:rPr lang="en-US"/>
              <a:pPr>
                <a:defRPr/>
              </a:pPr>
              <a:t>‹#›</a:t>
            </a:fld>
            <a:endParaRPr lang="en-US"/>
          </a:p>
        </p:txBody>
      </p:sp>
    </p:spTree>
    <p:extLst>
      <p:ext uri="{BB962C8B-B14F-4D97-AF65-F5344CB8AC3E}">
        <p14:creationId xmlns:p14="http://schemas.microsoft.com/office/powerpoint/2010/main" val="271481263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xfrm>
            <a:off x="457200" y="6245225"/>
            <a:ext cx="2133600" cy="476250"/>
          </a:xfrm>
          <a:prstGeom prst="rect">
            <a:avLst/>
          </a:prstGeom>
        </p:spPr>
        <p:txBody>
          <a:bodyPr/>
          <a:lstStyle>
            <a:lvl1pPr>
              <a:defRPr sz="1800">
                <a:solidFill>
                  <a:srgbClr val="000000"/>
                </a:solidFill>
                <a:latin typeface="Verdana" charset="0"/>
              </a:defRPr>
            </a:lvl1pPr>
          </a:lstStyle>
          <a:p>
            <a:pPr>
              <a:defRPr/>
            </a:pPr>
            <a:endParaRPr lang="en-US"/>
          </a:p>
        </p:txBody>
      </p:sp>
      <p:sp>
        <p:nvSpPr>
          <p:cNvPr id="6" name="Rectangle 1029"/>
          <p:cNvSpPr>
            <a:spLocks noGrp="1" noChangeArrowheads="1"/>
          </p:cNvSpPr>
          <p:nvPr>
            <p:ph type="ftr" sz="quarter" idx="11"/>
          </p:nvPr>
        </p:nvSpPr>
        <p:spPr>
          <a:xfrm>
            <a:off x="3124200" y="6245225"/>
            <a:ext cx="2895600" cy="476250"/>
          </a:xfrm>
          <a:prstGeom prst="rect">
            <a:avLst/>
          </a:prstGeom>
        </p:spPr>
        <p:txBody>
          <a:bodyPr/>
          <a:lstStyle>
            <a:lvl1pPr>
              <a:defRPr sz="1800">
                <a:solidFill>
                  <a:srgbClr val="000000"/>
                </a:solidFill>
                <a:latin typeface="Verdana" charset="0"/>
              </a:defRPr>
            </a:lvl1pPr>
          </a:lstStyle>
          <a:p>
            <a:pPr>
              <a:defRPr/>
            </a:pPr>
            <a:endParaRPr lang="en-US"/>
          </a:p>
        </p:txBody>
      </p:sp>
      <p:sp>
        <p:nvSpPr>
          <p:cNvPr id="7" name="Rectangle 1030"/>
          <p:cNvSpPr>
            <a:spLocks noGrp="1" noChangeArrowheads="1"/>
          </p:cNvSpPr>
          <p:nvPr>
            <p:ph type="sldNum" sz="quarter" idx="12"/>
          </p:nvPr>
        </p:nvSpPr>
        <p:spPr>
          <a:xfrm>
            <a:off x="6553200" y="6245225"/>
            <a:ext cx="2133600" cy="476250"/>
          </a:xfrm>
          <a:prstGeom prst="rect">
            <a:avLst/>
          </a:prstGeom>
        </p:spPr>
        <p:txBody>
          <a:bodyPr/>
          <a:lstStyle>
            <a:lvl1pPr>
              <a:defRPr sz="1800">
                <a:solidFill>
                  <a:srgbClr val="000000"/>
                </a:solidFill>
                <a:latin typeface="Verdana" charset="0"/>
              </a:defRPr>
            </a:lvl1pPr>
          </a:lstStyle>
          <a:p>
            <a:pPr>
              <a:defRPr/>
            </a:pPr>
            <a:fld id="{5F549863-C29A-DE41-98DC-874DADC23EA7}" type="slidenum">
              <a:rPr lang="en-US"/>
              <a:pPr>
                <a:defRPr/>
              </a:pPr>
              <a:t>‹#›</a:t>
            </a:fld>
            <a:endParaRPr lang="en-US"/>
          </a:p>
        </p:txBody>
      </p:sp>
    </p:spTree>
    <p:extLst>
      <p:ext uri="{BB962C8B-B14F-4D97-AF65-F5344CB8AC3E}">
        <p14:creationId xmlns:p14="http://schemas.microsoft.com/office/powerpoint/2010/main" val="381066816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xfrm>
            <a:off x="457200" y="6245225"/>
            <a:ext cx="2133600" cy="476250"/>
          </a:xfrm>
          <a:prstGeom prst="rect">
            <a:avLst/>
          </a:prstGeom>
        </p:spPr>
        <p:txBody>
          <a:bodyPr/>
          <a:lstStyle>
            <a:lvl1pPr>
              <a:defRPr sz="1800">
                <a:solidFill>
                  <a:srgbClr val="000000"/>
                </a:solidFill>
                <a:latin typeface="Verdana" charset="0"/>
              </a:defRPr>
            </a:lvl1pPr>
          </a:lstStyle>
          <a:p>
            <a:pPr>
              <a:defRPr/>
            </a:pPr>
            <a:endParaRPr lang="en-US"/>
          </a:p>
        </p:txBody>
      </p:sp>
      <p:sp>
        <p:nvSpPr>
          <p:cNvPr id="8" name="Rectangle 1029"/>
          <p:cNvSpPr>
            <a:spLocks noGrp="1" noChangeArrowheads="1"/>
          </p:cNvSpPr>
          <p:nvPr>
            <p:ph type="ftr" sz="quarter" idx="11"/>
          </p:nvPr>
        </p:nvSpPr>
        <p:spPr>
          <a:xfrm>
            <a:off x="3124200" y="6245225"/>
            <a:ext cx="2895600" cy="476250"/>
          </a:xfrm>
          <a:prstGeom prst="rect">
            <a:avLst/>
          </a:prstGeom>
        </p:spPr>
        <p:txBody>
          <a:bodyPr/>
          <a:lstStyle>
            <a:lvl1pPr>
              <a:defRPr sz="1800">
                <a:solidFill>
                  <a:srgbClr val="000000"/>
                </a:solidFill>
                <a:latin typeface="Verdana" charset="0"/>
              </a:defRPr>
            </a:lvl1pPr>
          </a:lstStyle>
          <a:p>
            <a:pPr>
              <a:defRPr/>
            </a:pPr>
            <a:endParaRPr lang="en-US"/>
          </a:p>
        </p:txBody>
      </p:sp>
      <p:sp>
        <p:nvSpPr>
          <p:cNvPr id="9" name="Rectangle 1030"/>
          <p:cNvSpPr>
            <a:spLocks noGrp="1" noChangeArrowheads="1"/>
          </p:cNvSpPr>
          <p:nvPr>
            <p:ph type="sldNum" sz="quarter" idx="12"/>
          </p:nvPr>
        </p:nvSpPr>
        <p:spPr>
          <a:xfrm>
            <a:off x="6553200" y="6245225"/>
            <a:ext cx="2133600" cy="476250"/>
          </a:xfrm>
          <a:prstGeom prst="rect">
            <a:avLst/>
          </a:prstGeom>
        </p:spPr>
        <p:txBody>
          <a:bodyPr/>
          <a:lstStyle>
            <a:lvl1pPr>
              <a:defRPr sz="1800">
                <a:solidFill>
                  <a:srgbClr val="000000"/>
                </a:solidFill>
                <a:latin typeface="Verdana" charset="0"/>
              </a:defRPr>
            </a:lvl1pPr>
          </a:lstStyle>
          <a:p>
            <a:pPr>
              <a:defRPr/>
            </a:pPr>
            <a:fld id="{D8A8F545-3FA2-4141-8568-A4E4FD448E99}" type="slidenum">
              <a:rPr lang="en-US"/>
              <a:pPr>
                <a:defRPr/>
              </a:pPr>
              <a:t>‹#›</a:t>
            </a:fld>
            <a:endParaRPr lang="en-US"/>
          </a:p>
        </p:txBody>
      </p:sp>
    </p:spTree>
    <p:extLst>
      <p:ext uri="{BB962C8B-B14F-4D97-AF65-F5344CB8AC3E}">
        <p14:creationId xmlns:p14="http://schemas.microsoft.com/office/powerpoint/2010/main" val="343080471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xfrm>
            <a:off x="457200" y="6245225"/>
            <a:ext cx="2133600" cy="476250"/>
          </a:xfrm>
          <a:prstGeom prst="rect">
            <a:avLst/>
          </a:prstGeom>
        </p:spPr>
        <p:txBody>
          <a:bodyPr/>
          <a:lstStyle>
            <a:lvl1pPr>
              <a:defRPr sz="1800">
                <a:solidFill>
                  <a:srgbClr val="000000"/>
                </a:solidFill>
                <a:latin typeface="Verdana" charset="0"/>
              </a:defRPr>
            </a:lvl1pPr>
          </a:lstStyle>
          <a:p>
            <a:pPr>
              <a:defRPr/>
            </a:pPr>
            <a:endParaRPr lang="en-US"/>
          </a:p>
        </p:txBody>
      </p:sp>
      <p:sp>
        <p:nvSpPr>
          <p:cNvPr id="4" name="Rectangle 1029"/>
          <p:cNvSpPr>
            <a:spLocks noGrp="1" noChangeArrowheads="1"/>
          </p:cNvSpPr>
          <p:nvPr>
            <p:ph type="ftr" sz="quarter" idx="11"/>
          </p:nvPr>
        </p:nvSpPr>
        <p:spPr>
          <a:xfrm>
            <a:off x="3124200" y="6245225"/>
            <a:ext cx="2895600" cy="476250"/>
          </a:xfrm>
          <a:prstGeom prst="rect">
            <a:avLst/>
          </a:prstGeom>
        </p:spPr>
        <p:txBody>
          <a:bodyPr/>
          <a:lstStyle>
            <a:lvl1pPr>
              <a:defRPr sz="1800">
                <a:solidFill>
                  <a:srgbClr val="000000"/>
                </a:solidFill>
                <a:latin typeface="Verdana" charset="0"/>
              </a:defRPr>
            </a:lvl1pPr>
          </a:lstStyle>
          <a:p>
            <a:pPr>
              <a:defRPr/>
            </a:pPr>
            <a:endParaRPr lang="en-US"/>
          </a:p>
        </p:txBody>
      </p:sp>
      <p:sp>
        <p:nvSpPr>
          <p:cNvPr id="5" name="Rectangle 1030"/>
          <p:cNvSpPr>
            <a:spLocks noGrp="1" noChangeArrowheads="1"/>
          </p:cNvSpPr>
          <p:nvPr>
            <p:ph type="sldNum" sz="quarter" idx="12"/>
          </p:nvPr>
        </p:nvSpPr>
        <p:spPr>
          <a:xfrm>
            <a:off x="6553200" y="6245225"/>
            <a:ext cx="2133600" cy="476250"/>
          </a:xfrm>
          <a:prstGeom prst="rect">
            <a:avLst/>
          </a:prstGeom>
        </p:spPr>
        <p:txBody>
          <a:bodyPr/>
          <a:lstStyle>
            <a:lvl1pPr>
              <a:defRPr sz="1800">
                <a:solidFill>
                  <a:srgbClr val="000000"/>
                </a:solidFill>
                <a:latin typeface="Verdana" charset="0"/>
              </a:defRPr>
            </a:lvl1pPr>
          </a:lstStyle>
          <a:p>
            <a:pPr>
              <a:defRPr/>
            </a:pPr>
            <a:fld id="{FAB864CC-D66D-4D49-88C3-D03761942192}" type="slidenum">
              <a:rPr lang="en-US"/>
              <a:pPr>
                <a:defRPr/>
              </a:pPr>
              <a:t>‹#›</a:t>
            </a:fld>
            <a:endParaRPr lang="en-US"/>
          </a:p>
        </p:txBody>
      </p:sp>
    </p:spTree>
    <p:extLst>
      <p:ext uri="{BB962C8B-B14F-4D97-AF65-F5344CB8AC3E}">
        <p14:creationId xmlns:p14="http://schemas.microsoft.com/office/powerpoint/2010/main" val="15533674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xfrm>
            <a:off x="457200" y="6245225"/>
            <a:ext cx="2133600" cy="476250"/>
          </a:xfrm>
          <a:prstGeom prst="rect">
            <a:avLst/>
          </a:prstGeom>
        </p:spPr>
        <p:txBody>
          <a:bodyPr/>
          <a:lstStyle>
            <a:lvl1pPr>
              <a:defRPr sz="1800">
                <a:solidFill>
                  <a:srgbClr val="000000"/>
                </a:solidFill>
                <a:latin typeface="Verdana" charset="0"/>
              </a:defRPr>
            </a:lvl1pPr>
          </a:lstStyle>
          <a:p>
            <a:pPr>
              <a:defRPr/>
            </a:pPr>
            <a:endParaRPr lang="en-US"/>
          </a:p>
        </p:txBody>
      </p:sp>
      <p:sp>
        <p:nvSpPr>
          <p:cNvPr id="3" name="Rectangle 1029"/>
          <p:cNvSpPr>
            <a:spLocks noGrp="1" noChangeArrowheads="1"/>
          </p:cNvSpPr>
          <p:nvPr>
            <p:ph type="ftr" sz="quarter" idx="11"/>
          </p:nvPr>
        </p:nvSpPr>
        <p:spPr>
          <a:xfrm>
            <a:off x="3124200" y="6245225"/>
            <a:ext cx="2895600" cy="476250"/>
          </a:xfrm>
          <a:prstGeom prst="rect">
            <a:avLst/>
          </a:prstGeom>
        </p:spPr>
        <p:txBody>
          <a:bodyPr/>
          <a:lstStyle>
            <a:lvl1pPr>
              <a:defRPr sz="1800">
                <a:solidFill>
                  <a:srgbClr val="000000"/>
                </a:solidFill>
                <a:latin typeface="Verdana" charset="0"/>
              </a:defRPr>
            </a:lvl1pPr>
          </a:lstStyle>
          <a:p>
            <a:pPr>
              <a:defRPr/>
            </a:pPr>
            <a:endParaRPr lang="en-US"/>
          </a:p>
        </p:txBody>
      </p:sp>
      <p:sp>
        <p:nvSpPr>
          <p:cNvPr id="4" name="Rectangle 1030"/>
          <p:cNvSpPr>
            <a:spLocks noGrp="1" noChangeArrowheads="1"/>
          </p:cNvSpPr>
          <p:nvPr>
            <p:ph type="sldNum" sz="quarter" idx="12"/>
          </p:nvPr>
        </p:nvSpPr>
        <p:spPr>
          <a:xfrm>
            <a:off x="6553200" y="6245225"/>
            <a:ext cx="2133600" cy="476250"/>
          </a:xfrm>
          <a:prstGeom prst="rect">
            <a:avLst/>
          </a:prstGeom>
        </p:spPr>
        <p:txBody>
          <a:bodyPr/>
          <a:lstStyle>
            <a:lvl1pPr>
              <a:defRPr sz="1800">
                <a:solidFill>
                  <a:srgbClr val="000000"/>
                </a:solidFill>
                <a:latin typeface="Verdana" charset="0"/>
              </a:defRPr>
            </a:lvl1pPr>
          </a:lstStyle>
          <a:p>
            <a:pPr>
              <a:defRPr/>
            </a:pPr>
            <a:fld id="{E547AEFE-FC81-3540-A4E1-8018E9BF597C}" type="slidenum">
              <a:rPr lang="en-US"/>
              <a:pPr>
                <a:defRPr/>
              </a:pPr>
              <a:t>‹#›</a:t>
            </a:fld>
            <a:endParaRPr lang="en-US"/>
          </a:p>
        </p:txBody>
      </p:sp>
    </p:spTree>
    <p:extLst>
      <p:ext uri="{BB962C8B-B14F-4D97-AF65-F5344CB8AC3E}">
        <p14:creationId xmlns:p14="http://schemas.microsoft.com/office/powerpoint/2010/main" val="271711418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xfrm>
            <a:off x="457200" y="6245225"/>
            <a:ext cx="2133600" cy="476250"/>
          </a:xfrm>
          <a:prstGeom prst="rect">
            <a:avLst/>
          </a:prstGeom>
        </p:spPr>
        <p:txBody>
          <a:bodyPr/>
          <a:lstStyle>
            <a:lvl1pPr>
              <a:defRPr sz="1800">
                <a:solidFill>
                  <a:srgbClr val="000000"/>
                </a:solidFill>
                <a:latin typeface="Verdana" charset="0"/>
              </a:defRPr>
            </a:lvl1pPr>
          </a:lstStyle>
          <a:p>
            <a:pPr>
              <a:defRPr/>
            </a:pPr>
            <a:endParaRPr lang="en-US"/>
          </a:p>
        </p:txBody>
      </p:sp>
      <p:sp>
        <p:nvSpPr>
          <p:cNvPr id="6" name="Rectangle 1029"/>
          <p:cNvSpPr>
            <a:spLocks noGrp="1" noChangeArrowheads="1"/>
          </p:cNvSpPr>
          <p:nvPr>
            <p:ph type="ftr" sz="quarter" idx="11"/>
          </p:nvPr>
        </p:nvSpPr>
        <p:spPr>
          <a:xfrm>
            <a:off x="3124200" y="6245225"/>
            <a:ext cx="2895600" cy="476250"/>
          </a:xfrm>
          <a:prstGeom prst="rect">
            <a:avLst/>
          </a:prstGeom>
        </p:spPr>
        <p:txBody>
          <a:bodyPr/>
          <a:lstStyle>
            <a:lvl1pPr>
              <a:defRPr sz="1800">
                <a:solidFill>
                  <a:srgbClr val="000000"/>
                </a:solidFill>
                <a:latin typeface="Verdana" charset="0"/>
              </a:defRPr>
            </a:lvl1pPr>
          </a:lstStyle>
          <a:p>
            <a:pPr>
              <a:defRPr/>
            </a:pPr>
            <a:endParaRPr lang="en-US"/>
          </a:p>
        </p:txBody>
      </p:sp>
      <p:sp>
        <p:nvSpPr>
          <p:cNvPr id="7" name="Rectangle 1030"/>
          <p:cNvSpPr>
            <a:spLocks noGrp="1" noChangeArrowheads="1"/>
          </p:cNvSpPr>
          <p:nvPr>
            <p:ph type="sldNum" sz="quarter" idx="12"/>
          </p:nvPr>
        </p:nvSpPr>
        <p:spPr>
          <a:xfrm>
            <a:off x="6553200" y="6245225"/>
            <a:ext cx="2133600" cy="476250"/>
          </a:xfrm>
          <a:prstGeom prst="rect">
            <a:avLst/>
          </a:prstGeom>
        </p:spPr>
        <p:txBody>
          <a:bodyPr/>
          <a:lstStyle>
            <a:lvl1pPr>
              <a:defRPr sz="1800">
                <a:solidFill>
                  <a:srgbClr val="000000"/>
                </a:solidFill>
                <a:latin typeface="Verdana" charset="0"/>
              </a:defRPr>
            </a:lvl1pPr>
          </a:lstStyle>
          <a:p>
            <a:pPr>
              <a:defRPr/>
            </a:pPr>
            <a:fld id="{A1F09B71-1CE7-924E-B05A-AC1FB5817657}" type="slidenum">
              <a:rPr lang="en-US"/>
              <a:pPr>
                <a:defRPr/>
              </a:pPr>
              <a:t>‹#›</a:t>
            </a:fld>
            <a:endParaRPr lang="en-US"/>
          </a:p>
        </p:txBody>
      </p:sp>
    </p:spTree>
    <p:extLst>
      <p:ext uri="{BB962C8B-B14F-4D97-AF65-F5344CB8AC3E}">
        <p14:creationId xmlns:p14="http://schemas.microsoft.com/office/powerpoint/2010/main" val="350940083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xfrm>
            <a:off x="457200" y="6245225"/>
            <a:ext cx="2133600" cy="476250"/>
          </a:xfrm>
          <a:prstGeom prst="rect">
            <a:avLst/>
          </a:prstGeom>
        </p:spPr>
        <p:txBody>
          <a:bodyPr/>
          <a:lstStyle>
            <a:lvl1pPr>
              <a:defRPr sz="1800">
                <a:solidFill>
                  <a:srgbClr val="000000"/>
                </a:solidFill>
                <a:latin typeface="Verdana" charset="0"/>
              </a:defRPr>
            </a:lvl1pPr>
          </a:lstStyle>
          <a:p>
            <a:pPr>
              <a:defRPr/>
            </a:pPr>
            <a:endParaRPr lang="en-US"/>
          </a:p>
        </p:txBody>
      </p:sp>
      <p:sp>
        <p:nvSpPr>
          <p:cNvPr id="6" name="Rectangle 1029"/>
          <p:cNvSpPr>
            <a:spLocks noGrp="1" noChangeArrowheads="1"/>
          </p:cNvSpPr>
          <p:nvPr>
            <p:ph type="ftr" sz="quarter" idx="11"/>
          </p:nvPr>
        </p:nvSpPr>
        <p:spPr>
          <a:xfrm>
            <a:off x="3124200" y="6245225"/>
            <a:ext cx="2895600" cy="476250"/>
          </a:xfrm>
          <a:prstGeom prst="rect">
            <a:avLst/>
          </a:prstGeom>
        </p:spPr>
        <p:txBody>
          <a:bodyPr/>
          <a:lstStyle>
            <a:lvl1pPr>
              <a:defRPr sz="1800">
                <a:solidFill>
                  <a:srgbClr val="000000"/>
                </a:solidFill>
                <a:latin typeface="Verdana" charset="0"/>
              </a:defRPr>
            </a:lvl1pPr>
          </a:lstStyle>
          <a:p>
            <a:pPr>
              <a:defRPr/>
            </a:pPr>
            <a:endParaRPr lang="en-US"/>
          </a:p>
        </p:txBody>
      </p:sp>
      <p:sp>
        <p:nvSpPr>
          <p:cNvPr id="7" name="Rectangle 1030"/>
          <p:cNvSpPr>
            <a:spLocks noGrp="1" noChangeArrowheads="1"/>
          </p:cNvSpPr>
          <p:nvPr>
            <p:ph type="sldNum" sz="quarter" idx="12"/>
          </p:nvPr>
        </p:nvSpPr>
        <p:spPr>
          <a:xfrm>
            <a:off x="6553200" y="6245225"/>
            <a:ext cx="2133600" cy="476250"/>
          </a:xfrm>
          <a:prstGeom prst="rect">
            <a:avLst/>
          </a:prstGeom>
        </p:spPr>
        <p:txBody>
          <a:bodyPr/>
          <a:lstStyle>
            <a:lvl1pPr>
              <a:defRPr sz="1800">
                <a:solidFill>
                  <a:srgbClr val="000000"/>
                </a:solidFill>
                <a:latin typeface="Verdana" charset="0"/>
              </a:defRPr>
            </a:lvl1pPr>
          </a:lstStyle>
          <a:p>
            <a:pPr>
              <a:defRPr/>
            </a:pPr>
            <a:fld id="{6B9D9A5F-C1E9-E04F-8BF7-D270FEE3DA13}" type="slidenum">
              <a:rPr lang="en-US"/>
              <a:pPr>
                <a:defRPr/>
              </a:pPr>
              <a:t>‹#›</a:t>
            </a:fld>
            <a:endParaRPr lang="en-US"/>
          </a:p>
        </p:txBody>
      </p:sp>
    </p:spTree>
    <p:extLst>
      <p:ext uri="{BB962C8B-B14F-4D97-AF65-F5344CB8AC3E}">
        <p14:creationId xmlns:p14="http://schemas.microsoft.com/office/powerpoint/2010/main" val="354583829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xfrm>
            <a:off x="457200" y="6245225"/>
            <a:ext cx="2133600" cy="476250"/>
          </a:xfrm>
          <a:prstGeom prst="rect">
            <a:avLst/>
          </a:prstGeom>
        </p:spPr>
        <p:txBody>
          <a:bodyPr/>
          <a:lstStyle>
            <a:lvl1pPr>
              <a:defRPr sz="1800">
                <a:solidFill>
                  <a:srgbClr val="000000"/>
                </a:solidFill>
                <a:latin typeface="Verdana" charset="0"/>
              </a:defRPr>
            </a:lvl1pPr>
          </a:lstStyle>
          <a:p>
            <a:pPr>
              <a:defRPr/>
            </a:pPr>
            <a:endParaRPr lang="en-US"/>
          </a:p>
        </p:txBody>
      </p:sp>
      <p:sp>
        <p:nvSpPr>
          <p:cNvPr id="5" name="Rectangle 1029"/>
          <p:cNvSpPr>
            <a:spLocks noGrp="1" noChangeArrowheads="1"/>
          </p:cNvSpPr>
          <p:nvPr>
            <p:ph type="ftr" sz="quarter" idx="11"/>
          </p:nvPr>
        </p:nvSpPr>
        <p:spPr>
          <a:xfrm>
            <a:off x="3124200" y="6245225"/>
            <a:ext cx="2895600" cy="476250"/>
          </a:xfrm>
          <a:prstGeom prst="rect">
            <a:avLst/>
          </a:prstGeom>
        </p:spPr>
        <p:txBody>
          <a:bodyPr/>
          <a:lstStyle>
            <a:lvl1pPr>
              <a:defRPr sz="1800">
                <a:solidFill>
                  <a:srgbClr val="000000"/>
                </a:solidFill>
                <a:latin typeface="Verdana" charset="0"/>
              </a:defRPr>
            </a:lvl1pPr>
          </a:lstStyle>
          <a:p>
            <a:pPr>
              <a:defRPr/>
            </a:pPr>
            <a:endParaRPr lang="en-US"/>
          </a:p>
        </p:txBody>
      </p:sp>
      <p:sp>
        <p:nvSpPr>
          <p:cNvPr id="6" name="Rectangle 1030"/>
          <p:cNvSpPr>
            <a:spLocks noGrp="1" noChangeArrowheads="1"/>
          </p:cNvSpPr>
          <p:nvPr>
            <p:ph type="sldNum" sz="quarter" idx="12"/>
          </p:nvPr>
        </p:nvSpPr>
        <p:spPr>
          <a:xfrm>
            <a:off x="6553200" y="6245225"/>
            <a:ext cx="2133600" cy="476250"/>
          </a:xfrm>
          <a:prstGeom prst="rect">
            <a:avLst/>
          </a:prstGeom>
        </p:spPr>
        <p:txBody>
          <a:bodyPr/>
          <a:lstStyle>
            <a:lvl1pPr>
              <a:defRPr sz="1800">
                <a:solidFill>
                  <a:srgbClr val="000000"/>
                </a:solidFill>
                <a:latin typeface="Verdana" charset="0"/>
              </a:defRPr>
            </a:lvl1pPr>
          </a:lstStyle>
          <a:p>
            <a:pPr>
              <a:defRPr/>
            </a:pPr>
            <a:fld id="{49FAF537-4AFA-364D-97EA-5871F1401FB2}" type="slidenum">
              <a:rPr lang="en-US"/>
              <a:pPr>
                <a:defRPr/>
              </a:pPr>
              <a:t>‹#›</a:t>
            </a:fld>
            <a:endParaRPr lang="en-US"/>
          </a:p>
        </p:txBody>
      </p:sp>
    </p:spTree>
    <p:extLst>
      <p:ext uri="{BB962C8B-B14F-4D97-AF65-F5344CB8AC3E}">
        <p14:creationId xmlns:p14="http://schemas.microsoft.com/office/powerpoint/2010/main" val="372649459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xfrm>
            <a:off x="457200" y="6245225"/>
            <a:ext cx="2133600" cy="476250"/>
          </a:xfrm>
          <a:prstGeom prst="rect">
            <a:avLst/>
          </a:prstGeom>
        </p:spPr>
        <p:txBody>
          <a:bodyPr/>
          <a:lstStyle>
            <a:lvl1pPr>
              <a:defRPr sz="1800">
                <a:solidFill>
                  <a:srgbClr val="000000"/>
                </a:solidFill>
                <a:latin typeface="Verdana" charset="0"/>
              </a:defRPr>
            </a:lvl1pPr>
          </a:lstStyle>
          <a:p>
            <a:pPr>
              <a:defRPr/>
            </a:pPr>
            <a:endParaRPr lang="en-US"/>
          </a:p>
        </p:txBody>
      </p:sp>
      <p:sp>
        <p:nvSpPr>
          <p:cNvPr id="5" name="Rectangle 1029"/>
          <p:cNvSpPr>
            <a:spLocks noGrp="1" noChangeArrowheads="1"/>
          </p:cNvSpPr>
          <p:nvPr>
            <p:ph type="ftr" sz="quarter" idx="11"/>
          </p:nvPr>
        </p:nvSpPr>
        <p:spPr>
          <a:xfrm>
            <a:off x="3124200" y="6245225"/>
            <a:ext cx="2895600" cy="476250"/>
          </a:xfrm>
          <a:prstGeom prst="rect">
            <a:avLst/>
          </a:prstGeom>
        </p:spPr>
        <p:txBody>
          <a:bodyPr/>
          <a:lstStyle>
            <a:lvl1pPr>
              <a:defRPr sz="1800">
                <a:solidFill>
                  <a:srgbClr val="000000"/>
                </a:solidFill>
                <a:latin typeface="Verdana" charset="0"/>
              </a:defRPr>
            </a:lvl1pPr>
          </a:lstStyle>
          <a:p>
            <a:pPr>
              <a:defRPr/>
            </a:pPr>
            <a:endParaRPr lang="en-US"/>
          </a:p>
        </p:txBody>
      </p:sp>
      <p:sp>
        <p:nvSpPr>
          <p:cNvPr id="6" name="Rectangle 1030"/>
          <p:cNvSpPr>
            <a:spLocks noGrp="1" noChangeArrowheads="1"/>
          </p:cNvSpPr>
          <p:nvPr>
            <p:ph type="sldNum" sz="quarter" idx="12"/>
          </p:nvPr>
        </p:nvSpPr>
        <p:spPr>
          <a:xfrm>
            <a:off x="6553200" y="6245225"/>
            <a:ext cx="2133600" cy="476250"/>
          </a:xfrm>
          <a:prstGeom prst="rect">
            <a:avLst/>
          </a:prstGeom>
        </p:spPr>
        <p:txBody>
          <a:bodyPr/>
          <a:lstStyle>
            <a:lvl1pPr>
              <a:defRPr sz="1800">
                <a:solidFill>
                  <a:srgbClr val="000000"/>
                </a:solidFill>
                <a:latin typeface="Verdana" charset="0"/>
              </a:defRPr>
            </a:lvl1pPr>
          </a:lstStyle>
          <a:p>
            <a:pPr>
              <a:defRPr/>
            </a:pPr>
            <a:fld id="{8DE30FE9-6B75-304A-B2B8-4E3BCE5861B4}" type="slidenum">
              <a:rPr lang="en-US"/>
              <a:pPr>
                <a:defRPr/>
              </a:pPr>
              <a:t>‹#›</a:t>
            </a:fld>
            <a:endParaRPr lang="en-US"/>
          </a:p>
        </p:txBody>
      </p:sp>
    </p:spTree>
    <p:extLst>
      <p:ext uri="{BB962C8B-B14F-4D97-AF65-F5344CB8AC3E}">
        <p14:creationId xmlns:p14="http://schemas.microsoft.com/office/powerpoint/2010/main" val="215598710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66626" name="Rectangle 2"/>
          <p:cNvSpPr>
            <a:spLocks noGrp="1" noChangeArrowheads="1"/>
          </p:cNvSpPr>
          <p:nvPr>
            <p:ph type="ctrTitle" sz="quarter"/>
          </p:nvPr>
        </p:nvSpPr>
        <p:spPr>
          <a:xfrm>
            <a:off x="685800" y="1676400"/>
            <a:ext cx="7772400" cy="1828800"/>
          </a:xfrm>
          <a:effectLst>
            <a:outerShdw blurRad="63500" dist="35915" dir="16979978" algn="ctr" rotWithShape="0">
              <a:srgbClr val="000000">
                <a:alpha val="75000"/>
              </a:srgbClr>
            </a:outerShdw>
          </a:effectLst>
        </p:spPr>
        <p:txBody>
          <a:bodyPr/>
          <a:lstStyle>
            <a:lvl1pPr>
              <a:defRPr/>
            </a:lvl1pPr>
          </a:lstStyle>
          <a:p>
            <a:r>
              <a:rPr lang="en-US"/>
              <a:t>Click to edit Master title style</a:t>
            </a:r>
          </a:p>
        </p:txBody>
      </p:sp>
      <p:sp>
        <p:nvSpPr>
          <p:cNvPr id="666627" name="Rectangle 3"/>
          <p:cNvSpPr>
            <a:spLocks noGrp="1" noChangeArrowheads="1"/>
          </p:cNvSpPr>
          <p:nvPr>
            <p:ph type="subTitle" sz="quarter" idx="1"/>
          </p:nvPr>
        </p:nvSpPr>
        <p:spPr>
          <a:xfrm>
            <a:off x="1371600" y="3886200"/>
            <a:ext cx="6400800" cy="1752600"/>
          </a:xfrm>
          <a:effectLst>
            <a:outerShdw blurRad="63500" dist="25399" dir="16979931" algn="ctr" rotWithShape="0">
              <a:srgbClr val="000000">
                <a:alpha val="75000"/>
              </a:srgbClr>
            </a:outerShdw>
          </a:effectLst>
        </p:spPr>
        <p:txBody>
          <a:bodyPr/>
          <a:lstStyle>
            <a:lvl1pPr marL="0" indent="0" algn="ctr">
              <a:buFont typeface="Wingdings" charset="2"/>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E16D419-E06C-1E46-B87D-875F02911C60}" type="slidenum">
              <a:rPr lang="en-US"/>
              <a:pPr>
                <a:defRPr/>
              </a:pPr>
              <a:t>‹#›</a:t>
            </a:fld>
            <a:endParaRPr lang="en-US"/>
          </a:p>
        </p:txBody>
      </p:sp>
    </p:spTree>
    <p:extLst>
      <p:ext uri="{BB962C8B-B14F-4D97-AF65-F5344CB8AC3E}">
        <p14:creationId xmlns:p14="http://schemas.microsoft.com/office/powerpoint/2010/main" val="113079249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DA7B3B5-5E3D-604E-985D-CB89638D7743}" type="slidenum">
              <a:rPr lang="en-US"/>
              <a:pPr>
                <a:defRPr/>
              </a:pPr>
              <a:t>‹#›</a:t>
            </a:fld>
            <a:endParaRPr lang="en-US"/>
          </a:p>
        </p:txBody>
      </p:sp>
    </p:spTree>
    <p:extLst>
      <p:ext uri="{BB962C8B-B14F-4D97-AF65-F5344CB8AC3E}">
        <p14:creationId xmlns:p14="http://schemas.microsoft.com/office/powerpoint/2010/main" val="14999426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_rels/slideMaster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theme" Target="../theme/theme10.xml"/><Relationship Id="rId1" Type="http://schemas.openxmlformats.org/officeDocument/2006/relationships/slideLayout" Target="../slideLayouts/slideLayout44.xml"/></Relationships>
</file>

<file path=ppt/slideMasters/_rels/slideMaster11.xml.rels><?xml version="1.0" encoding="UTF-8" standalone="yes"?>
<Relationships xmlns="http://schemas.openxmlformats.org/package/2006/relationships"><Relationship Id="rId2" Type="http://schemas.openxmlformats.org/officeDocument/2006/relationships/theme" Target="../theme/theme11.xml"/><Relationship Id="rId1" Type="http://schemas.openxmlformats.org/officeDocument/2006/relationships/slideLayout" Target="../slideLayouts/slideLayout45.xml"/></Relationships>
</file>

<file path=ppt/slideMasters/_rels/slideMaster12.xml.rels><?xml version="1.0" encoding="UTF-8" standalone="yes"?>
<Relationships xmlns="http://schemas.openxmlformats.org/package/2006/relationships"><Relationship Id="rId2" Type="http://schemas.openxmlformats.org/officeDocument/2006/relationships/theme" Target="../theme/theme12.xml"/><Relationship Id="rId1" Type="http://schemas.openxmlformats.org/officeDocument/2006/relationships/slideLayout" Target="../slideLayouts/slideLayout46.xml"/></Relationships>
</file>

<file path=ppt/slideMasters/_rels/slideMaster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theme" Target="../theme/theme13.xml"/><Relationship Id="rId1" Type="http://schemas.openxmlformats.org/officeDocument/2006/relationships/slideLayout" Target="../slideLayouts/slideLayout47.xml"/></Relationships>
</file>

<file path=ppt/slideMasters/_rels/slideMaster1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theme" Target="../theme/theme14.xml"/><Relationship Id="rId7" Type="http://schemas.openxmlformats.org/officeDocument/2006/relationships/image" Target="../media/image17.png"/><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emf"/></Relationships>
</file>

<file path=ppt/slideMasters/_rels/slideMaster15.xml.rels><?xml version="1.0" encoding="UTF-8" standalone="yes"?>
<Relationships xmlns="http://schemas.openxmlformats.org/package/2006/relationships"><Relationship Id="rId2" Type="http://schemas.openxmlformats.org/officeDocument/2006/relationships/theme" Target="../theme/theme15.xml"/><Relationship Id="rId1" Type="http://schemas.openxmlformats.org/officeDocument/2006/relationships/slideLayout" Target="../slideLayouts/slideLayout50.xml"/></Relationships>
</file>

<file path=ppt/slideMasters/_rels/slideMaster16.xml.rels><?xml version="1.0" encoding="UTF-8" standalone="yes"?>
<Relationships xmlns="http://schemas.openxmlformats.org/package/2006/relationships"><Relationship Id="rId3" Type="http://schemas.openxmlformats.org/officeDocument/2006/relationships/theme" Target="../theme/theme16.xml"/><Relationship Id="rId2" Type="http://schemas.openxmlformats.org/officeDocument/2006/relationships/slideLayout" Target="../slideLayouts/slideLayout52.xml"/><Relationship Id="rId1" Type="http://schemas.openxmlformats.org/officeDocument/2006/relationships/slideLayout" Target="../slideLayouts/slideLayout51.xml"/></Relationships>
</file>

<file path=ppt/slideMasters/_rels/slideMaster1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7.xml"/><Relationship Id="rId1" Type="http://schemas.openxmlformats.org/officeDocument/2006/relationships/slideLayout" Target="../slideLayouts/slideLayout53.xml"/><Relationship Id="rId5" Type="http://schemas.openxmlformats.org/officeDocument/2006/relationships/image" Target="../media/image3.jpeg"/><Relationship Id="rId4" Type="http://schemas.openxmlformats.org/officeDocument/2006/relationships/image" Target="../media/image2.jpeg"/></Relationships>
</file>

<file path=ppt/slideMasters/_rels/slideMaster18.xml.rels><?xml version="1.0" encoding="UTF-8" standalone="yes"?>
<Relationships xmlns="http://schemas.openxmlformats.org/package/2006/relationships"><Relationship Id="rId3" Type="http://schemas.openxmlformats.org/officeDocument/2006/relationships/theme" Target="../theme/theme18.xml"/><Relationship Id="rId2" Type="http://schemas.openxmlformats.org/officeDocument/2006/relationships/slideLayout" Target="../slideLayouts/slideLayout55.xml"/><Relationship Id="rId1" Type="http://schemas.openxmlformats.org/officeDocument/2006/relationships/slideLayout" Target="../slideLayouts/slideLayout54.xml"/></Relationships>
</file>

<file path=ppt/slideMasters/_rels/slideMaster1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9.xml"/><Relationship Id="rId1" Type="http://schemas.openxmlformats.org/officeDocument/2006/relationships/slideLayout" Target="../slideLayouts/slideLayout56.xml"/><Relationship Id="rId5" Type="http://schemas.openxmlformats.org/officeDocument/2006/relationships/image" Target="../media/image3.jpeg"/><Relationship Id="rId4" Type="http://schemas.openxmlformats.org/officeDocument/2006/relationships/image" Target="../media/image2.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5.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17" Type="http://schemas.openxmlformats.org/officeDocument/2006/relationships/image" Target="../media/image9.png"/><Relationship Id="rId2" Type="http://schemas.openxmlformats.org/officeDocument/2006/relationships/slideLayout" Target="../slideLayouts/slideLayout13.xml"/><Relationship Id="rId16" Type="http://schemas.openxmlformats.org/officeDocument/2006/relationships/image" Target="../media/image8.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7.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6.png"/></Relationships>
</file>

<file path=ppt/slideMasters/_rels/slideMaster20.xml.rels><?xml version="1.0" encoding="UTF-8" standalone="yes"?>
<Relationships xmlns="http://schemas.openxmlformats.org/package/2006/relationships"><Relationship Id="rId3" Type="http://schemas.openxmlformats.org/officeDocument/2006/relationships/theme" Target="../theme/theme20.xml"/><Relationship Id="rId2" Type="http://schemas.openxmlformats.org/officeDocument/2006/relationships/slideLayout" Target="../slideLayouts/slideLayout58.xml"/><Relationship Id="rId1" Type="http://schemas.openxmlformats.org/officeDocument/2006/relationships/slideLayout" Target="../slideLayouts/slideLayout57.xml"/></Relationships>
</file>

<file path=ppt/slideMasters/_rels/slideMaster21.xml.rels><?xml version="1.0" encoding="UTF-8" standalone="yes"?>
<Relationships xmlns="http://schemas.openxmlformats.org/package/2006/relationships"><Relationship Id="rId3" Type="http://schemas.openxmlformats.org/officeDocument/2006/relationships/theme" Target="../theme/theme21.xml"/><Relationship Id="rId2" Type="http://schemas.openxmlformats.org/officeDocument/2006/relationships/slideLayout" Target="../slideLayouts/slideLayout60.xml"/><Relationship Id="rId1" Type="http://schemas.openxmlformats.org/officeDocument/2006/relationships/slideLayout" Target="../slideLayouts/slideLayout59.xml"/></Relationships>
</file>

<file path=ppt/slideMasters/_rels/slideMaster22.xml.rels><?xml version="1.0" encoding="UTF-8" standalone="yes"?>
<Relationships xmlns="http://schemas.openxmlformats.org/package/2006/relationships"><Relationship Id="rId2" Type="http://schemas.openxmlformats.org/officeDocument/2006/relationships/theme" Target="../theme/theme22.xml"/><Relationship Id="rId1" Type="http://schemas.openxmlformats.org/officeDocument/2006/relationships/slideLayout" Target="../slideLayouts/slideLayout61.xml"/></Relationships>
</file>

<file path=ppt/slideMasters/_rels/slideMaster2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23.xml"/><Relationship Id="rId1" Type="http://schemas.openxmlformats.org/officeDocument/2006/relationships/slideLayout" Target="../slideLayouts/slideLayout62.xml"/><Relationship Id="rId5" Type="http://schemas.openxmlformats.org/officeDocument/2006/relationships/image" Target="../media/image3.jpeg"/><Relationship Id="rId4" Type="http://schemas.openxmlformats.org/officeDocument/2006/relationships/image" Target="../media/image2.jpeg"/></Relationships>
</file>

<file path=ppt/slideMasters/_rels/slideMaster24.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9.png"/><Relationship Id="rId2" Type="http://schemas.openxmlformats.org/officeDocument/2006/relationships/theme" Target="../theme/theme24.xml"/><Relationship Id="rId1" Type="http://schemas.openxmlformats.org/officeDocument/2006/relationships/slideLayout" Target="../slideLayouts/slideLayout6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Masters/_rels/slideMaster2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theme" Target="../theme/theme25.xml"/><Relationship Id="rId1" Type="http://schemas.openxmlformats.org/officeDocument/2006/relationships/slideLayout" Target="../slideLayouts/slideLayout64.xml"/></Relationships>
</file>

<file path=ppt/slideMasters/_rels/slideMaster26.xml.rels><?xml version="1.0" encoding="UTF-8" standalone="yes"?>
<Relationships xmlns="http://schemas.openxmlformats.org/package/2006/relationships"><Relationship Id="rId2" Type="http://schemas.openxmlformats.org/officeDocument/2006/relationships/theme" Target="../theme/theme26.xml"/><Relationship Id="rId1" Type="http://schemas.openxmlformats.org/officeDocument/2006/relationships/slideLayout" Target="../slideLayouts/slideLayout65.xml"/></Relationships>
</file>

<file path=ppt/slideMasters/_rels/slideMaster27.xml.rels><?xml version="1.0" encoding="UTF-8" standalone="yes"?>
<Relationships xmlns="http://schemas.openxmlformats.org/package/2006/relationships"><Relationship Id="rId2" Type="http://schemas.openxmlformats.org/officeDocument/2006/relationships/theme" Target="../theme/theme27.xml"/><Relationship Id="rId1" Type="http://schemas.openxmlformats.org/officeDocument/2006/relationships/slideLayout" Target="../slideLayouts/slideLayout66.xml"/></Relationships>
</file>

<file path=ppt/slideMasters/_rels/slideMaster28.xml.rels><?xml version="1.0" encoding="UTF-8" standalone="yes"?>
<Relationships xmlns="http://schemas.openxmlformats.org/package/2006/relationships"><Relationship Id="rId2" Type="http://schemas.openxmlformats.org/officeDocument/2006/relationships/theme" Target="../theme/theme28.xml"/><Relationship Id="rId1" Type="http://schemas.openxmlformats.org/officeDocument/2006/relationships/slideLayout" Target="../slideLayouts/slideLayout67.xml"/></Relationships>
</file>

<file path=ppt/slideMasters/_rels/slideMaster29.xml.rels><?xml version="1.0" encoding="UTF-8" standalone="yes"?>
<Relationships xmlns="http://schemas.openxmlformats.org/package/2006/relationships"><Relationship Id="rId2" Type="http://schemas.openxmlformats.org/officeDocument/2006/relationships/theme" Target="../theme/theme29.xml"/><Relationship Id="rId1" Type="http://schemas.openxmlformats.org/officeDocument/2006/relationships/slideLayout" Target="../slideLayouts/slideLayout6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30.xml.rels><?xml version="1.0" encoding="UTF-8" standalone="yes"?>
<Relationships xmlns="http://schemas.openxmlformats.org/package/2006/relationships"><Relationship Id="rId2" Type="http://schemas.openxmlformats.org/officeDocument/2006/relationships/theme" Target="../theme/theme30.xml"/><Relationship Id="rId1" Type="http://schemas.openxmlformats.org/officeDocument/2006/relationships/slideLayout" Target="../slideLayouts/slideLayout69.xml"/></Relationships>
</file>

<file path=ppt/slideMasters/_rels/slideMaster3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theme" Target="../theme/theme31.xml"/><Relationship Id="rId1" Type="http://schemas.openxmlformats.org/officeDocument/2006/relationships/slideLayout" Target="../slideLayouts/slideLayout70.xml"/><Relationship Id="rId5" Type="http://schemas.openxmlformats.org/officeDocument/2006/relationships/image" Target="../media/image23.png"/><Relationship Id="rId4" Type="http://schemas.openxmlformats.org/officeDocument/2006/relationships/image" Target="../media/image22.png"/></Relationships>
</file>

<file path=ppt/slideMasters/_rels/slideMaster32.xml.rels><?xml version="1.0" encoding="UTF-8" standalone="yes"?>
<Relationships xmlns="http://schemas.openxmlformats.org/package/2006/relationships"><Relationship Id="rId2" Type="http://schemas.openxmlformats.org/officeDocument/2006/relationships/theme" Target="../theme/theme32.xml"/><Relationship Id="rId1" Type="http://schemas.openxmlformats.org/officeDocument/2006/relationships/slideLayout" Target="../slideLayouts/slideLayout71.xml"/></Relationships>
</file>

<file path=ppt/slideMasters/_rels/slideMaster33.xml.rels><?xml version="1.0" encoding="UTF-8" standalone="yes"?>
<Relationships xmlns="http://schemas.openxmlformats.org/package/2006/relationships"><Relationship Id="rId2" Type="http://schemas.openxmlformats.org/officeDocument/2006/relationships/theme" Target="../theme/theme33.xml"/><Relationship Id="rId1" Type="http://schemas.openxmlformats.org/officeDocument/2006/relationships/slideLayout" Target="../slideLayouts/slideLayout72.xml"/></Relationships>
</file>

<file path=ppt/slideMasters/_rels/slideMaster34.xml.rels><?xml version="1.0" encoding="UTF-8" standalone="yes"?>
<Relationships xmlns="http://schemas.openxmlformats.org/package/2006/relationships"><Relationship Id="rId2" Type="http://schemas.openxmlformats.org/officeDocument/2006/relationships/theme" Target="../theme/theme34.xml"/><Relationship Id="rId1" Type="http://schemas.openxmlformats.org/officeDocument/2006/relationships/slideLayout" Target="../slideLayouts/slideLayout73.xml"/></Relationships>
</file>

<file path=ppt/slideMasters/_rels/slideMaster3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theme" Target="../theme/theme35.xml"/><Relationship Id="rId1" Type="http://schemas.openxmlformats.org/officeDocument/2006/relationships/slideLayout" Target="../slideLayouts/slideLayout74.xml"/></Relationships>
</file>

<file path=ppt/slideMasters/_rels/slideMaster36.xml.rels><?xml version="1.0" encoding="UTF-8" standalone="yes"?>
<Relationships xmlns="http://schemas.openxmlformats.org/package/2006/relationships"><Relationship Id="rId2" Type="http://schemas.openxmlformats.org/officeDocument/2006/relationships/theme" Target="../theme/theme36.xml"/><Relationship Id="rId1" Type="http://schemas.openxmlformats.org/officeDocument/2006/relationships/slideLayout" Target="../slideLayouts/slideLayout75.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83.xml"/><Relationship Id="rId13" Type="http://schemas.openxmlformats.org/officeDocument/2006/relationships/image" Target="../media/image13.jpeg"/><Relationship Id="rId3" Type="http://schemas.openxmlformats.org/officeDocument/2006/relationships/slideLayout" Target="../slideLayouts/slideLayout78.xml"/><Relationship Id="rId7" Type="http://schemas.openxmlformats.org/officeDocument/2006/relationships/slideLayout" Target="../slideLayouts/slideLayout82.xml"/><Relationship Id="rId12" Type="http://schemas.openxmlformats.org/officeDocument/2006/relationships/theme" Target="../theme/theme37.xml"/><Relationship Id="rId2" Type="http://schemas.openxmlformats.org/officeDocument/2006/relationships/slideLayout" Target="../slideLayouts/slideLayout77.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5" Type="http://schemas.openxmlformats.org/officeDocument/2006/relationships/slideLayout" Target="../slideLayouts/slideLayout80.xml"/><Relationship Id="rId10" Type="http://schemas.openxmlformats.org/officeDocument/2006/relationships/slideLayout" Target="../slideLayouts/slideLayout85.xml"/><Relationship Id="rId4" Type="http://schemas.openxmlformats.org/officeDocument/2006/relationships/slideLayout" Target="../slideLayouts/slideLayout79.xml"/><Relationship Id="rId9" Type="http://schemas.openxmlformats.org/officeDocument/2006/relationships/slideLayout" Target="../slideLayouts/slideLayout84.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94.xml"/><Relationship Id="rId3" Type="http://schemas.openxmlformats.org/officeDocument/2006/relationships/slideLayout" Target="../slideLayouts/slideLayout89.xml"/><Relationship Id="rId7" Type="http://schemas.openxmlformats.org/officeDocument/2006/relationships/slideLayout" Target="../slideLayouts/slideLayout93.xml"/><Relationship Id="rId12" Type="http://schemas.openxmlformats.org/officeDocument/2006/relationships/theme" Target="../theme/theme38.xml"/><Relationship Id="rId2" Type="http://schemas.openxmlformats.org/officeDocument/2006/relationships/slideLayout" Target="../slideLayouts/slideLayout88.xml"/><Relationship Id="rId1" Type="http://schemas.openxmlformats.org/officeDocument/2006/relationships/slideLayout" Target="../slideLayouts/slideLayout87.xml"/><Relationship Id="rId6" Type="http://schemas.openxmlformats.org/officeDocument/2006/relationships/slideLayout" Target="../slideLayouts/slideLayout92.xml"/><Relationship Id="rId11" Type="http://schemas.openxmlformats.org/officeDocument/2006/relationships/slideLayout" Target="../slideLayouts/slideLayout97.xml"/><Relationship Id="rId5" Type="http://schemas.openxmlformats.org/officeDocument/2006/relationships/slideLayout" Target="../slideLayouts/slideLayout91.xml"/><Relationship Id="rId10" Type="http://schemas.openxmlformats.org/officeDocument/2006/relationships/slideLayout" Target="../slideLayouts/slideLayout96.xml"/><Relationship Id="rId4" Type="http://schemas.openxmlformats.org/officeDocument/2006/relationships/slideLayout" Target="../slideLayouts/slideLayout90.xml"/><Relationship Id="rId9" Type="http://schemas.openxmlformats.org/officeDocument/2006/relationships/slideLayout" Target="../slideLayouts/slideLayout95.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105.xml"/><Relationship Id="rId13" Type="http://schemas.openxmlformats.org/officeDocument/2006/relationships/image" Target="../media/image25.jpeg"/><Relationship Id="rId3" Type="http://schemas.openxmlformats.org/officeDocument/2006/relationships/slideLayout" Target="../slideLayouts/slideLayout100.xml"/><Relationship Id="rId7" Type="http://schemas.openxmlformats.org/officeDocument/2006/relationships/slideLayout" Target="../slideLayouts/slideLayout104.xml"/><Relationship Id="rId12" Type="http://schemas.openxmlformats.org/officeDocument/2006/relationships/theme" Target="../theme/theme39.xml"/><Relationship Id="rId2" Type="http://schemas.openxmlformats.org/officeDocument/2006/relationships/slideLayout" Target="../slideLayouts/slideLayout99.xml"/><Relationship Id="rId1" Type="http://schemas.openxmlformats.org/officeDocument/2006/relationships/slideLayout" Target="../slideLayouts/slideLayout98.xml"/><Relationship Id="rId6" Type="http://schemas.openxmlformats.org/officeDocument/2006/relationships/slideLayout" Target="../slideLayouts/slideLayout103.xml"/><Relationship Id="rId11" Type="http://schemas.openxmlformats.org/officeDocument/2006/relationships/slideLayout" Target="../slideLayouts/slideLayout108.xml"/><Relationship Id="rId5" Type="http://schemas.openxmlformats.org/officeDocument/2006/relationships/slideLayout" Target="../slideLayouts/slideLayout102.xml"/><Relationship Id="rId10" Type="http://schemas.openxmlformats.org/officeDocument/2006/relationships/slideLayout" Target="../slideLayouts/slideLayout107.xml"/><Relationship Id="rId4" Type="http://schemas.openxmlformats.org/officeDocument/2006/relationships/slideLayout" Target="../slideLayouts/slideLayout101.xml"/><Relationship Id="rId9" Type="http://schemas.openxmlformats.org/officeDocument/2006/relationships/slideLayout" Target="../slideLayouts/slideLayout106.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34.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116.xml"/><Relationship Id="rId13" Type="http://schemas.openxmlformats.org/officeDocument/2006/relationships/image" Target="../media/image26.jpeg"/><Relationship Id="rId3" Type="http://schemas.openxmlformats.org/officeDocument/2006/relationships/slideLayout" Target="../slideLayouts/slideLayout111.xml"/><Relationship Id="rId7" Type="http://schemas.openxmlformats.org/officeDocument/2006/relationships/slideLayout" Target="../slideLayouts/slideLayout115.xml"/><Relationship Id="rId12" Type="http://schemas.openxmlformats.org/officeDocument/2006/relationships/theme" Target="../theme/theme40.xml"/><Relationship Id="rId2" Type="http://schemas.openxmlformats.org/officeDocument/2006/relationships/slideLayout" Target="../slideLayouts/slideLayout110.xml"/><Relationship Id="rId1" Type="http://schemas.openxmlformats.org/officeDocument/2006/relationships/slideLayout" Target="../slideLayouts/slideLayout109.xml"/><Relationship Id="rId6" Type="http://schemas.openxmlformats.org/officeDocument/2006/relationships/slideLayout" Target="../slideLayouts/slideLayout114.xml"/><Relationship Id="rId11" Type="http://schemas.openxmlformats.org/officeDocument/2006/relationships/slideLayout" Target="../slideLayouts/slideLayout119.xml"/><Relationship Id="rId5" Type="http://schemas.openxmlformats.org/officeDocument/2006/relationships/slideLayout" Target="../slideLayouts/slideLayout113.xml"/><Relationship Id="rId10" Type="http://schemas.openxmlformats.org/officeDocument/2006/relationships/slideLayout" Target="../slideLayouts/slideLayout118.xml"/><Relationship Id="rId4" Type="http://schemas.openxmlformats.org/officeDocument/2006/relationships/slideLayout" Target="../slideLayouts/slideLayout112.xml"/><Relationship Id="rId9" Type="http://schemas.openxmlformats.org/officeDocument/2006/relationships/slideLayout" Target="../slideLayouts/slideLayout117.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127.xml"/><Relationship Id="rId13" Type="http://schemas.openxmlformats.org/officeDocument/2006/relationships/image" Target="../media/image28.jpeg"/><Relationship Id="rId3" Type="http://schemas.openxmlformats.org/officeDocument/2006/relationships/slideLayout" Target="../slideLayouts/slideLayout122.xml"/><Relationship Id="rId7" Type="http://schemas.openxmlformats.org/officeDocument/2006/relationships/slideLayout" Target="../slideLayouts/slideLayout126.xml"/><Relationship Id="rId12" Type="http://schemas.openxmlformats.org/officeDocument/2006/relationships/theme" Target="../theme/theme41.xml"/><Relationship Id="rId2" Type="http://schemas.openxmlformats.org/officeDocument/2006/relationships/slideLayout" Target="../slideLayouts/slideLayout121.xml"/><Relationship Id="rId1" Type="http://schemas.openxmlformats.org/officeDocument/2006/relationships/slideLayout" Target="../slideLayouts/slideLayout120.xml"/><Relationship Id="rId6" Type="http://schemas.openxmlformats.org/officeDocument/2006/relationships/slideLayout" Target="../slideLayouts/slideLayout125.xml"/><Relationship Id="rId11" Type="http://schemas.openxmlformats.org/officeDocument/2006/relationships/slideLayout" Target="../slideLayouts/slideLayout130.xml"/><Relationship Id="rId5" Type="http://schemas.openxmlformats.org/officeDocument/2006/relationships/slideLayout" Target="../slideLayouts/slideLayout124.xml"/><Relationship Id="rId10" Type="http://schemas.openxmlformats.org/officeDocument/2006/relationships/slideLayout" Target="../slideLayouts/slideLayout129.xml"/><Relationship Id="rId4" Type="http://schemas.openxmlformats.org/officeDocument/2006/relationships/slideLayout" Target="../slideLayouts/slideLayout123.xml"/><Relationship Id="rId9" Type="http://schemas.openxmlformats.org/officeDocument/2006/relationships/slideLayout" Target="../slideLayouts/slideLayout128.xml"/></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138.xml"/><Relationship Id="rId13" Type="http://schemas.openxmlformats.org/officeDocument/2006/relationships/image" Target="../media/image30.emf"/><Relationship Id="rId3" Type="http://schemas.openxmlformats.org/officeDocument/2006/relationships/slideLayout" Target="../slideLayouts/slideLayout133.xml"/><Relationship Id="rId7" Type="http://schemas.openxmlformats.org/officeDocument/2006/relationships/slideLayout" Target="../slideLayouts/slideLayout137.xml"/><Relationship Id="rId12" Type="http://schemas.openxmlformats.org/officeDocument/2006/relationships/theme" Target="../theme/theme42.xml"/><Relationship Id="rId17" Type="http://schemas.openxmlformats.org/officeDocument/2006/relationships/image" Target="../media/image18.png"/><Relationship Id="rId2" Type="http://schemas.openxmlformats.org/officeDocument/2006/relationships/slideLayout" Target="../slideLayouts/slideLayout132.xml"/><Relationship Id="rId16" Type="http://schemas.openxmlformats.org/officeDocument/2006/relationships/image" Target="../media/image17.png"/><Relationship Id="rId1" Type="http://schemas.openxmlformats.org/officeDocument/2006/relationships/slideLayout" Target="../slideLayouts/slideLayout131.xml"/><Relationship Id="rId6" Type="http://schemas.openxmlformats.org/officeDocument/2006/relationships/slideLayout" Target="../slideLayouts/slideLayout136.xml"/><Relationship Id="rId11" Type="http://schemas.openxmlformats.org/officeDocument/2006/relationships/slideLayout" Target="../slideLayouts/slideLayout141.xml"/><Relationship Id="rId5" Type="http://schemas.openxmlformats.org/officeDocument/2006/relationships/slideLayout" Target="../slideLayouts/slideLayout135.xml"/><Relationship Id="rId15" Type="http://schemas.openxmlformats.org/officeDocument/2006/relationships/image" Target="../media/image16.png"/><Relationship Id="rId10" Type="http://schemas.openxmlformats.org/officeDocument/2006/relationships/slideLayout" Target="../slideLayouts/slideLayout140.xml"/><Relationship Id="rId4" Type="http://schemas.openxmlformats.org/officeDocument/2006/relationships/slideLayout" Target="../slideLayouts/slideLayout134.xml"/><Relationship Id="rId9" Type="http://schemas.openxmlformats.org/officeDocument/2006/relationships/slideLayout" Target="../slideLayouts/slideLayout139.xml"/><Relationship Id="rId14" Type="http://schemas.openxmlformats.org/officeDocument/2006/relationships/image" Target="../media/image15.png"/></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149.xml"/><Relationship Id="rId13" Type="http://schemas.openxmlformats.org/officeDocument/2006/relationships/image" Target="../media/image31.jpeg"/><Relationship Id="rId3" Type="http://schemas.openxmlformats.org/officeDocument/2006/relationships/slideLayout" Target="../slideLayouts/slideLayout144.xml"/><Relationship Id="rId7" Type="http://schemas.openxmlformats.org/officeDocument/2006/relationships/slideLayout" Target="../slideLayouts/slideLayout148.xml"/><Relationship Id="rId12" Type="http://schemas.openxmlformats.org/officeDocument/2006/relationships/theme" Target="../theme/theme43.xml"/><Relationship Id="rId2" Type="http://schemas.openxmlformats.org/officeDocument/2006/relationships/slideLayout" Target="../slideLayouts/slideLayout143.xml"/><Relationship Id="rId1" Type="http://schemas.openxmlformats.org/officeDocument/2006/relationships/slideLayout" Target="../slideLayouts/slideLayout142.xml"/><Relationship Id="rId6" Type="http://schemas.openxmlformats.org/officeDocument/2006/relationships/slideLayout" Target="../slideLayouts/slideLayout147.xml"/><Relationship Id="rId11" Type="http://schemas.openxmlformats.org/officeDocument/2006/relationships/slideLayout" Target="../slideLayouts/slideLayout152.xml"/><Relationship Id="rId5" Type="http://schemas.openxmlformats.org/officeDocument/2006/relationships/slideLayout" Target="../slideLayouts/slideLayout146.xml"/><Relationship Id="rId10" Type="http://schemas.openxmlformats.org/officeDocument/2006/relationships/slideLayout" Target="../slideLayouts/slideLayout151.xml"/><Relationship Id="rId4" Type="http://schemas.openxmlformats.org/officeDocument/2006/relationships/slideLayout" Target="../slideLayouts/slideLayout145.xml"/><Relationship Id="rId9" Type="http://schemas.openxmlformats.org/officeDocument/2006/relationships/slideLayout" Target="../slideLayouts/slideLayout150.xml"/></Relationships>
</file>

<file path=ppt/slideMasters/_rels/slideMaster44.xml.rels><?xml version="1.0" encoding="UTF-8" standalone="yes"?>
<Relationships xmlns="http://schemas.openxmlformats.org/package/2006/relationships"><Relationship Id="rId8" Type="http://schemas.openxmlformats.org/officeDocument/2006/relationships/slideLayout" Target="../slideLayouts/slideLayout160.xml"/><Relationship Id="rId13" Type="http://schemas.openxmlformats.org/officeDocument/2006/relationships/image" Target="../media/image32.jpeg"/><Relationship Id="rId3" Type="http://schemas.openxmlformats.org/officeDocument/2006/relationships/slideLayout" Target="../slideLayouts/slideLayout155.xml"/><Relationship Id="rId7" Type="http://schemas.openxmlformats.org/officeDocument/2006/relationships/slideLayout" Target="../slideLayouts/slideLayout159.xml"/><Relationship Id="rId12" Type="http://schemas.openxmlformats.org/officeDocument/2006/relationships/theme" Target="../theme/theme44.xml"/><Relationship Id="rId2" Type="http://schemas.openxmlformats.org/officeDocument/2006/relationships/slideLayout" Target="../slideLayouts/slideLayout154.xml"/><Relationship Id="rId1" Type="http://schemas.openxmlformats.org/officeDocument/2006/relationships/slideLayout" Target="../slideLayouts/slideLayout153.xml"/><Relationship Id="rId6" Type="http://schemas.openxmlformats.org/officeDocument/2006/relationships/slideLayout" Target="../slideLayouts/slideLayout158.xml"/><Relationship Id="rId11" Type="http://schemas.openxmlformats.org/officeDocument/2006/relationships/slideLayout" Target="../slideLayouts/slideLayout163.xml"/><Relationship Id="rId5" Type="http://schemas.openxmlformats.org/officeDocument/2006/relationships/slideLayout" Target="../slideLayouts/slideLayout157.xml"/><Relationship Id="rId10" Type="http://schemas.openxmlformats.org/officeDocument/2006/relationships/slideLayout" Target="../slideLayouts/slideLayout162.xml"/><Relationship Id="rId4" Type="http://schemas.openxmlformats.org/officeDocument/2006/relationships/slideLayout" Target="../slideLayouts/slideLayout156.xml"/><Relationship Id="rId9" Type="http://schemas.openxmlformats.org/officeDocument/2006/relationships/slideLayout" Target="../slideLayouts/slideLayout161.xml"/></Relationships>
</file>

<file path=ppt/slideMasters/_rels/slideMaster45.xml.rels><?xml version="1.0" encoding="UTF-8" standalone="yes"?>
<Relationships xmlns="http://schemas.openxmlformats.org/package/2006/relationships"><Relationship Id="rId3" Type="http://schemas.openxmlformats.org/officeDocument/2006/relationships/theme" Target="../theme/theme45.xml"/><Relationship Id="rId2" Type="http://schemas.openxmlformats.org/officeDocument/2006/relationships/slideLayout" Target="../slideLayouts/slideLayout165.xml"/><Relationship Id="rId1" Type="http://schemas.openxmlformats.org/officeDocument/2006/relationships/slideLayout" Target="../slideLayouts/slideLayout164.xml"/></Relationships>
</file>

<file path=ppt/slideMasters/_rels/slideMaster46.xml.rels><?xml version="1.0" encoding="UTF-8" standalone="yes"?>
<Relationships xmlns="http://schemas.openxmlformats.org/package/2006/relationships"><Relationship Id="rId8" Type="http://schemas.openxmlformats.org/officeDocument/2006/relationships/slideLayout" Target="../slideLayouts/slideLayout173.xml"/><Relationship Id="rId3" Type="http://schemas.openxmlformats.org/officeDocument/2006/relationships/slideLayout" Target="../slideLayouts/slideLayout168.xml"/><Relationship Id="rId7" Type="http://schemas.openxmlformats.org/officeDocument/2006/relationships/slideLayout" Target="../slideLayouts/slideLayout172.xml"/><Relationship Id="rId12" Type="http://schemas.openxmlformats.org/officeDocument/2006/relationships/theme" Target="../theme/theme46.xml"/><Relationship Id="rId2" Type="http://schemas.openxmlformats.org/officeDocument/2006/relationships/slideLayout" Target="../slideLayouts/slideLayout167.xml"/><Relationship Id="rId1" Type="http://schemas.openxmlformats.org/officeDocument/2006/relationships/slideLayout" Target="../slideLayouts/slideLayout166.xml"/><Relationship Id="rId6" Type="http://schemas.openxmlformats.org/officeDocument/2006/relationships/slideLayout" Target="../slideLayouts/slideLayout171.xml"/><Relationship Id="rId11" Type="http://schemas.openxmlformats.org/officeDocument/2006/relationships/slideLayout" Target="../slideLayouts/slideLayout176.xml"/><Relationship Id="rId5" Type="http://schemas.openxmlformats.org/officeDocument/2006/relationships/slideLayout" Target="../slideLayouts/slideLayout170.xml"/><Relationship Id="rId10" Type="http://schemas.openxmlformats.org/officeDocument/2006/relationships/slideLayout" Target="../slideLayouts/slideLayout175.xml"/><Relationship Id="rId4" Type="http://schemas.openxmlformats.org/officeDocument/2006/relationships/slideLayout" Target="../slideLayouts/slideLayout169.xml"/><Relationship Id="rId9" Type="http://schemas.openxmlformats.org/officeDocument/2006/relationships/slideLayout" Target="../slideLayouts/slideLayout17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37.xml"/><Relationship Id="rId2" Type="http://schemas.openxmlformats.org/officeDocument/2006/relationships/slideLayout" Target="../slideLayouts/slideLayout36.xml"/><Relationship Id="rId1" Type="http://schemas.openxmlformats.org/officeDocument/2006/relationships/slideLayout" Target="../slideLayouts/slideLayout35.xml"/><Relationship Id="rId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theme" Target="../theme/theme6.xml"/><Relationship Id="rId1" Type="http://schemas.openxmlformats.org/officeDocument/2006/relationships/slideLayout" Target="../slideLayouts/slideLayout38.xml"/></Relationships>
</file>

<file path=ppt/slideMasters/_rels/slideMaster7.xml.rels><?xml version="1.0" encoding="UTF-8" standalone="yes"?>
<Relationships xmlns="http://schemas.openxmlformats.org/package/2006/relationships"><Relationship Id="rId3" Type="http://schemas.openxmlformats.org/officeDocument/2006/relationships/theme" Target="../theme/theme7.xml"/><Relationship Id="rId2" Type="http://schemas.openxmlformats.org/officeDocument/2006/relationships/slideLayout" Target="../slideLayouts/slideLayout40.xml"/><Relationship Id="rId1" Type="http://schemas.openxmlformats.org/officeDocument/2006/relationships/slideLayout" Target="../slideLayouts/slideLayout39.xml"/></Relationships>
</file>

<file path=ppt/slideMasters/_rels/slideMaster8.xml.rels><?xml version="1.0" encoding="UTF-8" standalone="yes"?>
<Relationships xmlns="http://schemas.openxmlformats.org/package/2006/relationships"><Relationship Id="rId3" Type="http://schemas.openxmlformats.org/officeDocument/2006/relationships/theme" Target="../theme/theme8.xml"/><Relationship Id="rId2" Type="http://schemas.openxmlformats.org/officeDocument/2006/relationships/slideLayout" Target="../slideLayouts/slideLayout42.xml"/><Relationship Id="rId1" Type="http://schemas.openxmlformats.org/officeDocument/2006/relationships/slideLayout" Target="../slideLayouts/slideLayout41.xml"/></Relationships>
</file>

<file path=ppt/slideMasters/_rels/slideMaster9.xml.rels><?xml version="1.0" encoding="UTF-8" standalone="yes"?>
<Relationships xmlns="http://schemas.openxmlformats.org/package/2006/relationships"><Relationship Id="rId2" Type="http://schemas.openxmlformats.org/officeDocument/2006/relationships/theme" Target="../theme/theme9.xml"/><Relationship Id="rId1"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ltGray">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27" name="Rectangle 3"/>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8" name="Rectangle 4"/>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5333" name="Rectangle 5"/>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kumimoji="1" sz="1400">
                <a:latin typeface="Helvetica" charset="0"/>
                <a:ea typeface="ＭＳ Ｐゴシック" charset="-128"/>
                <a:cs typeface="ＭＳ Ｐゴシック" charset="-128"/>
              </a:defRPr>
            </a:lvl1pPr>
          </a:lstStyle>
          <a:p>
            <a:pPr>
              <a:defRPr/>
            </a:pPr>
            <a:endParaRPr lang="en-US"/>
          </a:p>
        </p:txBody>
      </p:sp>
      <p:sp>
        <p:nvSpPr>
          <p:cNvPr id="355334" name="Rectangle 6"/>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1" sz="1400">
                <a:latin typeface="Helvetica" charset="0"/>
                <a:ea typeface="ＭＳ Ｐゴシック" charset="-128"/>
                <a:cs typeface="ＭＳ Ｐゴシック" charset="-128"/>
              </a:defRPr>
            </a:lvl1pPr>
          </a:lstStyle>
          <a:p>
            <a:pPr>
              <a:defRPr/>
            </a:pPr>
            <a:endParaRPr lang="en-US"/>
          </a:p>
        </p:txBody>
      </p:sp>
      <p:sp>
        <p:nvSpPr>
          <p:cNvPr id="355335" name="Rectangle 7"/>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kumimoji="1" sz="1400" smtClean="0">
                <a:latin typeface="Helvetica" charset="0"/>
              </a:defRPr>
            </a:lvl1pPr>
          </a:lstStyle>
          <a:p>
            <a:pPr>
              <a:defRPr/>
            </a:pPr>
            <a:fld id="{8EA78A5C-A1F3-5842-BEFA-2ED8C94E3A6E}"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4714" r:id="rId1"/>
    <p:sldLayoutId id="2147484617" r:id="rId2"/>
    <p:sldLayoutId id="2147484618" r:id="rId3"/>
    <p:sldLayoutId id="2147484619" r:id="rId4"/>
    <p:sldLayoutId id="2147484620" r:id="rId5"/>
    <p:sldLayoutId id="2147484621" r:id="rId6"/>
    <p:sldLayoutId id="2147484622" r:id="rId7"/>
    <p:sldLayoutId id="2147484623" r:id="rId8"/>
    <p:sldLayoutId id="2147484624" r:id="rId9"/>
    <p:sldLayoutId id="2147484625" r:id="rId10"/>
    <p:sldLayoutId id="2147484626" r:id="rId11"/>
  </p:sldLayoutIdLst>
  <p:txStyles>
    <p:titleStyle>
      <a:lvl1pPr algn="ctr" rtl="0" eaLnBrk="0" fontAlgn="base" hangingPunct="0">
        <a:spcBef>
          <a:spcPct val="0"/>
        </a:spcBef>
        <a:spcAft>
          <a:spcPct val="0"/>
        </a:spcAft>
        <a:defRPr kumimoji="1" sz="4400" b="1">
          <a:solidFill>
            <a:schemeClr val="tx2"/>
          </a:solidFill>
          <a:latin typeface="+mj-lt"/>
          <a:ea typeface="+mj-ea"/>
          <a:cs typeface="+mj-cs"/>
        </a:defRPr>
      </a:lvl1pPr>
      <a:lvl2pPr algn="ctr" rtl="0" eaLnBrk="0" fontAlgn="base" hangingPunct="0">
        <a:spcBef>
          <a:spcPct val="0"/>
        </a:spcBef>
        <a:spcAft>
          <a:spcPct val="0"/>
        </a:spcAft>
        <a:defRPr kumimoji="1" sz="4400" b="1">
          <a:solidFill>
            <a:schemeClr val="tx2"/>
          </a:solidFill>
          <a:latin typeface="Helvetica"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kumimoji="1" sz="4400" b="1">
          <a:solidFill>
            <a:schemeClr val="tx2"/>
          </a:solidFill>
          <a:latin typeface="Helvetica"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kumimoji="1" sz="4400" b="1">
          <a:solidFill>
            <a:schemeClr val="tx2"/>
          </a:solidFill>
          <a:latin typeface="Helvetica"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kumimoji="1" sz="4400" b="1">
          <a:solidFill>
            <a:schemeClr val="tx2"/>
          </a:solidFill>
          <a:latin typeface="Helvetica" pitchFamily="-108" charset="0"/>
          <a:ea typeface="ＭＳ Ｐゴシック" pitchFamily="-108" charset="-128"/>
          <a:cs typeface="ＭＳ Ｐゴシック" pitchFamily="-108" charset="-128"/>
        </a:defRPr>
      </a:lvl5pPr>
      <a:lvl6pPr marL="457200" algn="ctr" rtl="0" fontAlgn="base">
        <a:spcBef>
          <a:spcPct val="0"/>
        </a:spcBef>
        <a:spcAft>
          <a:spcPct val="0"/>
        </a:spcAft>
        <a:defRPr kumimoji="1" sz="4400" b="1">
          <a:solidFill>
            <a:schemeClr val="tx2"/>
          </a:solidFill>
          <a:latin typeface="Helvetica" pitchFamily="-108" charset="0"/>
          <a:ea typeface="ＭＳ Ｐゴシック" pitchFamily="-108" charset="-128"/>
          <a:cs typeface="ＭＳ Ｐゴシック" pitchFamily="-108" charset="-128"/>
        </a:defRPr>
      </a:lvl6pPr>
      <a:lvl7pPr marL="914400" algn="ctr" rtl="0" fontAlgn="base">
        <a:spcBef>
          <a:spcPct val="0"/>
        </a:spcBef>
        <a:spcAft>
          <a:spcPct val="0"/>
        </a:spcAft>
        <a:defRPr kumimoji="1" sz="4400" b="1">
          <a:solidFill>
            <a:schemeClr val="tx2"/>
          </a:solidFill>
          <a:latin typeface="Helvetica" pitchFamily="-108" charset="0"/>
          <a:ea typeface="ＭＳ Ｐゴシック" pitchFamily="-108" charset="-128"/>
          <a:cs typeface="ＭＳ Ｐゴシック" pitchFamily="-108" charset="-128"/>
        </a:defRPr>
      </a:lvl7pPr>
      <a:lvl8pPr marL="1371600" algn="ctr" rtl="0" fontAlgn="base">
        <a:spcBef>
          <a:spcPct val="0"/>
        </a:spcBef>
        <a:spcAft>
          <a:spcPct val="0"/>
        </a:spcAft>
        <a:defRPr kumimoji="1" sz="4400" b="1">
          <a:solidFill>
            <a:schemeClr val="tx2"/>
          </a:solidFill>
          <a:latin typeface="Helvetica" pitchFamily="-108" charset="0"/>
          <a:ea typeface="ＭＳ Ｐゴシック" pitchFamily="-108" charset="-128"/>
          <a:cs typeface="ＭＳ Ｐゴシック" pitchFamily="-108" charset="-128"/>
        </a:defRPr>
      </a:lvl8pPr>
      <a:lvl9pPr marL="1828800" algn="ctr" rtl="0" fontAlgn="base">
        <a:spcBef>
          <a:spcPct val="0"/>
        </a:spcBef>
        <a:spcAft>
          <a:spcPct val="0"/>
        </a:spcAft>
        <a:defRPr kumimoji="1" sz="4400" b="1">
          <a:solidFill>
            <a:schemeClr val="tx2"/>
          </a:solidFill>
          <a:latin typeface="Helvetica" pitchFamily="-108" charset="0"/>
          <a:ea typeface="ＭＳ Ｐゴシック" pitchFamily="-108" charset="-128"/>
          <a:cs typeface="ＭＳ Ｐゴシック" pitchFamily="-108" charset="-128"/>
        </a:defRPr>
      </a:lvl9pPr>
    </p:titleStyle>
    <p:bodyStyle>
      <a:lvl1pPr marL="342900" indent="-342900" algn="l" rtl="0" eaLnBrk="0" fontAlgn="base" hangingPunct="0">
        <a:spcBef>
          <a:spcPct val="20000"/>
        </a:spcBef>
        <a:spcAft>
          <a:spcPct val="0"/>
        </a:spcAft>
        <a:buSzPct val="90000"/>
        <a:buBlip>
          <a:blip r:embed="rId14"/>
        </a:buBlip>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SzPct val="85000"/>
        <a:buBlip>
          <a:blip r:embed="rId15"/>
        </a:buBlip>
        <a:defRPr kumimoji="1" sz="2800">
          <a:solidFill>
            <a:schemeClr val="tx1"/>
          </a:solidFill>
          <a:latin typeface="+mn-lt"/>
          <a:ea typeface="+mn-ea"/>
        </a:defRPr>
      </a:lvl2pPr>
      <a:lvl3pPr marL="1143000" indent="-228600" algn="l" rtl="0" eaLnBrk="0" fontAlgn="base" hangingPunct="0">
        <a:spcBef>
          <a:spcPct val="20000"/>
        </a:spcBef>
        <a:spcAft>
          <a:spcPct val="0"/>
        </a:spcAft>
        <a:buSzPct val="95000"/>
        <a:buBlip>
          <a:blip r:embed="rId14"/>
        </a:buBlip>
        <a:defRPr kumimoji="1" sz="2400">
          <a:solidFill>
            <a:schemeClr val="tx1"/>
          </a:solidFill>
          <a:latin typeface="+mn-lt"/>
          <a:ea typeface="+mn-ea"/>
        </a:defRPr>
      </a:lvl3pPr>
      <a:lvl4pPr marL="1600200" indent="-228600" algn="l" rtl="0" eaLnBrk="0" fontAlgn="base" hangingPunct="0">
        <a:spcBef>
          <a:spcPct val="20000"/>
        </a:spcBef>
        <a:spcAft>
          <a:spcPct val="0"/>
        </a:spcAft>
        <a:buSzPct val="100000"/>
        <a:buBlip>
          <a:blip r:embed="rId15"/>
        </a:buBlip>
        <a:defRPr kumimoji="1" sz="2000">
          <a:solidFill>
            <a:schemeClr val="tx1"/>
          </a:solidFill>
          <a:latin typeface="+mn-lt"/>
          <a:ea typeface="+mn-ea"/>
        </a:defRPr>
      </a:lvl4pPr>
      <a:lvl5pPr marL="2057400" indent="-228600" algn="l" rtl="0" eaLnBrk="0" fontAlgn="base" hangingPunct="0">
        <a:spcBef>
          <a:spcPct val="20000"/>
        </a:spcBef>
        <a:spcAft>
          <a:spcPct val="0"/>
        </a:spcAft>
        <a:buBlip>
          <a:blip r:embed="rId14"/>
        </a:buBlip>
        <a:defRPr kumimoji="1" sz="2000">
          <a:solidFill>
            <a:schemeClr val="tx1"/>
          </a:solidFill>
          <a:latin typeface="+mn-lt"/>
          <a:ea typeface="+mn-ea"/>
        </a:defRPr>
      </a:lvl5pPr>
      <a:lvl6pPr marL="2514600" indent="-228600" algn="l" rtl="0" fontAlgn="base">
        <a:spcBef>
          <a:spcPct val="20000"/>
        </a:spcBef>
        <a:spcAft>
          <a:spcPct val="0"/>
        </a:spcAft>
        <a:buBlip>
          <a:blip r:embed="rId14"/>
        </a:buBlip>
        <a:defRPr kumimoji="1" sz="2000">
          <a:solidFill>
            <a:schemeClr val="tx1"/>
          </a:solidFill>
          <a:latin typeface="+mn-lt"/>
          <a:ea typeface="+mn-ea"/>
        </a:defRPr>
      </a:lvl6pPr>
      <a:lvl7pPr marL="2971800" indent="-228600" algn="l" rtl="0" fontAlgn="base">
        <a:spcBef>
          <a:spcPct val="20000"/>
        </a:spcBef>
        <a:spcAft>
          <a:spcPct val="0"/>
        </a:spcAft>
        <a:buBlip>
          <a:blip r:embed="rId14"/>
        </a:buBlip>
        <a:defRPr kumimoji="1" sz="2000">
          <a:solidFill>
            <a:schemeClr val="tx1"/>
          </a:solidFill>
          <a:latin typeface="+mn-lt"/>
          <a:ea typeface="+mn-ea"/>
        </a:defRPr>
      </a:lvl7pPr>
      <a:lvl8pPr marL="3429000" indent="-228600" algn="l" rtl="0" fontAlgn="base">
        <a:spcBef>
          <a:spcPct val="20000"/>
        </a:spcBef>
        <a:spcAft>
          <a:spcPct val="0"/>
        </a:spcAft>
        <a:buBlip>
          <a:blip r:embed="rId14"/>
        </a:buBlip>
        <a:defRPr kumimoji="1" sz="2000">
          <a:solidFill>
            <a:schemeClr val="tx1"/>
          </a:solidFill>
          <a:latin typeface="+mn-lt"/>
          <a:ea typeface="+mn-ea"/>
        </a:defRPr>
      </a:lvl8pPr>
      <a:lvl9pPr marL="3886200" indent="-228600" algn="l" rtl="0" fontAlgn="base">
        <a:spcBef>
          <a:spcPct val="20000"/>
        </a:spcBef>
        <a:spcAft>
          <a:spcPct val="0"/>
        </a:spcAft>
        <a:buBlip>
          <a:blip r:embed="rId14"/>
        </a:buBlip>
        <a:defRPr kumimoji="1"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1469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63500" dist="25399" dir="12599886" algn="ctr" rotWithShape="0">
              <a:srgbClr val="000000">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4691"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63500" dist="25399" dir="12599886" algn="ctr" rotWithShape="0">
              <a:srgbClr val="000000">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469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blurRad="63500" dist="25399" dir="12599886" algn="ctr" rotWithShape="0">
              <a:srgbClr val="000000">
                <a:alpha val="75000"/>
              </a:srgbClr>
            </a:outerShdw>
          </a:effectLst>
        </p:spPr>
        <p:txBody>
          <a:bodyPr vert="horz" wrap="square" lIns="91440" tIns="45720" rIns="91440" bIns="45720" numCol="1" anchor="t" anchorCtr="0" compatLnSpc="1">
            <a:prstTxWarp prst="textNoShape">
              <a:avLst/>
            </a:prstTxWarp>
          </a:bodyPr>
          <a:lstStyle>
            <a:lvl1pPr>
              <a:defRPr sz="1400">
                <a:solidFill>
                  <a:srgbClr val="FFFF66"/>
                </a:solidFill>
                <a:latin typeface="+mn-lt"/>
                <a:ea typeface="ＭＳ Ｐゴシック" pitchFamily="-105" charset="-128"/>
                <a:cs typeface="ＭＳ Ｐゴシック" pitchFamily="-105" charset="-128"/>
              </a:defRPr>
            </a:lvl1pPr>
          </a:lstStyle>
          <a:p>
            <a:pPr>
              <a:defRPr/>
            </a:pPr>
            <a:endParaRPr lang="en-US"/>
          </a:p>
        </p:txBody>
      </p:sp>
      <p:sp>
        <p:nvSpPr>
          <p:cNvPr id="11469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blurRad="63500" dist="25399" dir="12599886" algn="ctr" rotWithShape="0">
              <a:srgbClr val="000000">
                <a:alpha val="75000"/>
              </a:srgbClr>
            </a:outerShdw>
          </a:effectLst>
        </p:spPr>
        <p:txBody>
          <a:bodyPr vert="horz" wrap="square" lIns="91440" tIns="45720" rIns="91440" bIns="45720" numCol="1" anchor="t" anchorCtr="0" compatLnSpc="1">
            <a:prstTxWarp prst="textNoShape">
              <a:avLst/>
            </a:prstTxWarp>
          </a:bodyPr>
          <a:lstStyle>
            <a:lvl1pPr algn="ctr">
              <a:defRPr sz="1400">
                <a:solidFill>
                  <a:srgbClr val="FFFF66"/>
                </a:solidFill>
                <a:latin typeface="+mn-lt"/>
                <a:ea typeface="ＭＳ Ｐゴシック" pitchFamily="-105" charset="-128"/>
                <a:cs typeface="ＭＳ Ｐゴシック" pitchFamily="-105" charset="-128"/>
              </a:defRPr>
            </a:lvl1pPr>
          </a:lstStyle>
          <a:p>
            <a:pPr>
              <a:defRPr/>
            </a:pPr>
            <a:endParaRPr lang="en-US"/>
          </a:p>
        </p:txBody>
      </p:sp>
      <p:sp>
        <p:nvSpPr>
          <p:cNvPr id="11469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blurRad="63500" dist="25399" dir="12599886" algn="ctr" rotWithShape="0">
              <a:srgbClr val="000000">
                <a:alpha val="75000"/>
              </a:srgbClr>
            </a:outerShdw>
          </a:effectLst>
        </p:spPr>
        <p:txBody>
          <a:bodyPr vert="horz" wrap="square" lIns="91440" tIns="45720" rIns="91440" bIns="45720" numCol="1" anchor="t" anchorCtr="0" compatLnSpc="1">
            <a:prstTxWarp prst="textNoShape">
              <a:avLst/>
            </a:prstTxWarp>
          </a:bodyPr>
          <a:lstStyle>
            <a:lvl1pPr algn="r">
              <a:defRPr sz="1400" smtClean="0">
                <a:solidFill>
                  <a:srgbClr val="FFFF66"/>
                </a:solidFill>
                <a:latin typeface="Century Gothic" charset="0"/>
              </a:defRPr>
            </a:lvl1pPr>
          </a:lstStyle>
          <a:p>
            <a:pPr>
              <a:defRPr/>
            </a:pPr>
            <a:fld id="{05F53382-E582-9B4D-B4FA-E9FB8E0DDCBD}"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4645" r:id="rId1"/>
  </p:sldLayoutIdLst>
  <p:hf sldNum="0" hdr="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Century Gothic"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Century Gothic"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Century Gothic"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Century Gothic"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Century Gothic" pitchFamily="-105" charset="0"/>
          <a:ea typeface="ＭＳ Ｐゴシック" pitchFamily="-105" charset="-128"/>
          <a:cs typeface="ＭＳ Ｐゴシック" pitchFamily="-105" charset="-128"/>
        </a:defRPr>
      </a:lvl6pPr>
      <a:lvl7pPr marL="914400" algn="ctr" rtl="0" fontAlgn="base">
        <a:spcBef>
          <a:spcPct val="0"/>
        </a:spcBef>
        <a:spcAft>
          <a:spcPct val="0"/>
        </a:spcAft>
        <a:defRPr sz="4400">
          <a:solidFill>
            <a:schemeClr val="tx2"/>
          </a:solidFill>
          <a:latin typeface="Century Gothic" pitchFamily="-105" charset="0"/>
          <a:ea typeface="ＭＳ Ｐゴシック" pitchFamily="-105" charset="-128"/>
          <a:cs typeface="ＭＳ Ｐゴシック" pitchFamily="-105" charset="-128"/>
        </a:defRPr>
      </a:lvl7pPr>
      <a:lvl8pPr marL="1371600" algn="ctr" rtl="0" fontAlgn="base">
        <a:spcBef>
          <a:spcPct val="0"/>
        </a:spcBef>
        <a:spcAft>
          <a:spcPct val="0"/>
        </a:spcAft>
        <a:defRPr sz="4400">
          <a:solidFill>
            <a:schemeClr val="tx2"/>
          </a:solidFill>
          <a:latin typeface="Century Gothic" pitchFamily="-105" charset="0"/>
          <a:ea typeface="ＭＳ Ｐゴシック" pitchFamily="-105" charset="-128"/>
          <a:cs typeface="ＭＳ Ｐゴシック" pitchFamily="-105" charset="-128"/>
        </a:defRPr>
      </a:lvl8pPr>
      <a:lvl9pPr marL="1828800" algn="ctr" rtl="0" fontAlgn="base">
        <a:spcBef>
          <a:spcPct val="0"/>
        </a:spcBef>
        <a:spcAft>
          <a:spcPct val="0"/>
        </a:spcAft>
        <a:defRPr sz="4400">
          <a:solidFill>
            <a:schemeClr val="tx2"/>
          </a:solidFill>
          <a:latin typeface="Century Gothic" pitchFamily="-105" charset="0"/>
          <a:ea typeface="ＭＳ Ｐゴシック" pitchFamily="-105" charset="-128"/>
          <a:cs typeface="ＭＳ Ｐゴシック" pitchFamily="-105"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5734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44" name="Rectangle 4"/>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ea typeface="ＭＳ Ｐゴシック" charset="0"/>
                <a:cs typeface="+mn-cs"/>
              </a:defRPr>
            </a:lvl1pPr>
          </a:lstStyle>
          <a:p>
            <a:pPr>
              <a:defRPr/>
            </a:pPr>
            <a:endParaRPr lang="en-GB"/>
          </a:p>
        </p:txBody>
      </p:sp>
      <p:sp>
        <p:nvSpPr>
          <p:cNvPr id="10245" name="Rectangle 5"/>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ea typeface="ＭＳ Ｐゴシック" charset="0"/>
                <a:cs typeface="+mn-cs"/>
              </a:defRPr>
            </a:lvl1pPr>
          </a:lstStyle>
          <a:p>
            <a:pPr>
              <a:defRPr/>
            </a:pPr>
            <a:endParaRPr lang="en-GB"/>
          </a:p>
        </p:txBody>
      </p:sp>
      <p:sp>
        <p:nvSpPr>
          <p:cNvPr id="10246" name="Rectangle 6"/>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smtClean="0">
                <a:solidFill>
                  <a:srgbClr val="000000"/>
                </a:solidFill>
                <a:cs typeface="Arial" charset="0"/>
              </a:defRPr>
            </a:lvl1pPr>
          </a:lstStyle>
          <a:p>
            <a:pPr>
              <a:defRPr/>
            </a:pPr>
            <a:fld id="{F07AD5F0-1B27-8B48-89BB-178A0644F39F}"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484646" r:id="rId1"/>
  </p:sldLayoutIdLst>
  <p:transition>
    <p:random/>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chemeClr val="bg2"/>
            </a:gs>
            <a:gs pos="100000">
              <a:schemeClr val="bg1"/>
            </a:gs>
          </a:gsLst>
          <a:lin ang="0" scaled="1"/>
        </a:gradFill>
        <a:effectLst/>
      </p:bgPr>
    </p:bg>
    <p:spTree>
      <p:nvGrpSpPr>
        <p:cNvPr id="1" name=""/>
        <p:cNvGrpSpPr/>
        <p:nvPr/>
      </p:nvGrpSpPr>
      <p:grpSpPr>
        <a:xfrm>
          <a:off x="0" y="0"/>
          <a:ext cx="0" cy="0"/>
          <a:chOff x="0" y="0"/>
          <a:chExt cx="0" cy="0"/>
        </a:xfrm>
      </p:grpSpPr>
      <p:sp>
        <p:nvSpPr>
          <p:cNvPr id="886786" name="Rectangle 1026"/>
          <p:cNvSpPr>
            <a:spLocks noChangeArrowheads="1"/>
          </p:cNvSpPr>
          <p:nvPr/>
        </p:nvSpPr>
        <p:spPr bwMode="invGray">
          <a:xfrm>
            <a:off x="8809038" y="0"/>
            <a:ext cx="334962" cy="6858000"/>
          </a:xfrm>
          <a:prstGeom prst="rect">
            <a:avLst/>
          </a:prstGeom>
          <a:gradFill rotWithShape="0">
            <a:gsLst>
              <a:gs pos="0">
                <a:schemeClr val="accent2"/>
              </a:gs>
              <a:gs pos="50000">
                <a:schemeClr val="hlink"/>
              </a:gs>
              <a:gs pos="100000">
                <a:schemeClr val="accent2"/>
              </a:gs>
            </a:gsLst>
            <a:lin ang="0" scaled="1"/>
          </a:gradFill>
          <a:ln>
            <a:noFill/>
          </a:ln>
        </p:spPr>
        <p:txBody>
          <a:bodyPr wrap="none" anchor="ctr"/>
          <a:lstStyle/>
          <a:p>
            <a:pPr>
              <a:defRPr/>
            </a:pPr>
            <a:endParaRPr lang="en-US">
              <a:solidFill>
                <a:srgbClr val="FFFFFF"/>
              </a:solidFill>
            </a:endParaRPr>
          </a:p>
        </p:txBody>
      </p:sp>
      <p:sp>
        <p:nvSpPr>
          <p:cNvPr id="59395" name="Freeform 1027"/>
          <p:cNvSpPr>
            <a:spLocks/>
          </p:cNvSpPr>
          <p:nvPr/>
        </p:nvSpPr>
        <p:spPr bwMode="white">
          <a:xfrm>
            <a:off x="-9525" y="4489450"/>
            <a:ext cx="5754688" cy="2368550"/>
          </a:xfrm>
          <a:custGeom>
            <a:avLst/>
            <a:gdLst>
              <a:gd name="T0" fmla="*/ 0 w 3625"/>
              <a:gd name="T1" fmla="*/ 2366963 h 1492"/>
              <a:gd name="T2" fmla="*/ 0 w 3625"/>
              <a:gd name="T3" fmla="*/ 0 h 1492"/>
              <a:gd name="T4" fmla="*/ 271463 w 3625"/>
              <a:gd name="T5" fmla="*/ 4763 h 1492"/>
              <a:gd name="T6" fmla="*/ 563563 w 3625"/>
              <a:gd name="T7" fmla="*/ 14288 h 1492"/>
              <a:gd name="T8" fmla="*/ 792163 w 3625"/>
              <a:gd name="T9" fmla="*/ 33338 h 1492"/>
              <a:gd name="T10" fmla="*/ 1031875 w 3625"/>
              <a:gd name="T11" fmla="*/ 57150 h 1492"/>
              <a:gd name="T12" fmla="*/ 1284288 w 3625"/>
              <a:gd name="T13" fmla="*/ 85725 h 1492"/>
              <a:gd name="T14" fmla="*/ 1519238 w 3625"/>
              <a:gd name="T15" fmla="*/ 123825 h 1492"/>
              <a:gd name="T16" fmla="*/ 1776413 w 3625"/>
              <a:gd name="T17" fmla="*/ 166688 h 1492"/>
              <a:gd name="T18" fmla="*/ 2001838 w 3625"/>
              <a:gd name="T19" fmla="*/ 211138 h 1492"/>
              <a:gd name="T20" fmla="*/ 2287588 w 3625"/>
              <a:gd name="T21" fmla="*/ 277813 h 1492"/>
              <a:gd name="T22" fmla="*/ 2536825 w 3625"/>
              <a:gd name="T23" fmla="*/ 344488 h 1492"/>
              <a:gd name="T24" fmla="*/ 2798763 w 3625"/>
              <a:gd name="T25" fmla="*/ 427038 h 1492"/>
              <a:gd name="T26" fmla="*/ 2995613 w 3625"/>
              <a:gd name="T27" fmla="*/ 488950 h 1492"/>
              <a:gd name="T28" fmla="*/ 3309938 w 3625"/>
              <a:gd name="T29" fmla="*/ 609600 h 1492"/>
              <a:gd name="T30" fmla="*/ 3540125 w 3625"/>
              <a:gd name="T31" fmla="*/ 704850 h 1492"/>
              <a:gd name="T32" fmla="*/ 3898900 w 3625"/>
              <a:gd name="T33" fmla="*/ 868363 h 1492"/>
              <a:gd name="T34" fmla="*/ 4232275 w 3625"/>
              <a:gd name="T35" fmla="*/ 1050925 h 1492"/>
              <a:gd name="T36" fmla="*/ 4538663 w 3625"/>
              <a:gd name="T37" fmla="*/ 1247775 h 1492"/>
              <a:gd name="T38" fmla="*/ 4835525 w 3625"/>
              <a:gd name="T39" fmla="*/ 1460500 h 1492"/>
              <a:gd name="T40" fmla="*/ 5068888 w 3625"/>
              <a:gd name="T41" fmla="*/ 1647825 h 1492"/>
              <a:gd name="T42" fmla="*/ 5289550 w 3625"/>
              <a:gd name="T43" fmla="*/ 1854200 h 1492"/>
              <a:gd name="T44" fmla="*/ 5461000 w 3625"/>
              <a:gd name="T45" fmla="*/ 2032000 h 1492"/>
              <a:gd name="T46" fmla="*/ 5594350 w 3625"/>
              <a:gd name="T47" fmla="*/ 2190750 h 1492"/>
              <a:gd name="T48" fmla="*/ 5753100 w 3625"/>
              <a:gd name="T49" fmla="*/ 2366963 h 1492"/>
              <a:gd name="T50" fmla="*/ 5727700 w 3625"/>
              <a:gd name="T51" fmla="*/ 2366963 h 1492"/>
              <a:gd name="T52" fmla="*/ 0 w 3625"/>
              <a:gd name="T53" fmla="*/ 2366963 h 149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3625" h="1492">
                <a:moveTo>
                  <a:pt x="0" y="1491"/>
                </a:moveTo>
                <a:lnTo>
                  <a:pt x="0" y="0"/>
                </a:lnTo>
                <a:lnTo>
                  <a:pt x="171" y="3"/>
                </a:lnTo>
                <a:lnTo>
                  <a:pt x="355" y="9"/>
                </a:lnTo>
                <a:lnTo>
                  <a:pt x="499" y="21"/>
                </a:lnTo>
                <a:lnTo>
                  <a:pt x="650" y="36"/>
                </a:lnTo>
                <a:lnTo>
                  <a:pt x="809" y="54"/>
                </a:lnTo>
                <a:lnTo>
                  <a:pt x="957" y="78"/>
                </a:lnTo>
                <a:lnTo>
                  <a:pt x="1119" y="105"/>
                </a:lnTo>
                <a:lnTo>
                  <a:pt x="1261" y="133"/>
                </a:lnTo>
                <a:lnTo>
                  <a:pt x="1441" y="175"/>
                </a:lnTo>
                <a:lnTo>
                  <a:pt x="1598" y="217"/>
                </a:lnTo>
                <a:lnTo>
                  <a:pt x="1763" y="269"/>
                </a:lnTo>
                <a:lnTo>
                  <a:pt x="1887" y="308"/>
                </a:lnTo>
                <a:lnTo>
                  <a:pt x="2085" y="384"/>
                </a:lnTo>
                <a:lnTo>
                  <a:pt x="2230" y="444"/>
                </a:lnTo>
                <a:lnTo>
                  <a:pt x="2456" y="547"/>
                </a:lnTo>
                <a:lnTo>
                  <a:pt x="2666" y="662"/>
                </a:lnTo>
                <a:lnTo>
                  <a:pt x="2859" y="786"/>
                </a:lnTo>
                <a:lnTo>
                  <a:pt x="3046" y="920"/>
                </a:lnTo>
                <a:lnTo>
                  <a:pt x="3193" y="1038"/>
                </a:lnTo>
                <a:lnTo>
                  <a:pt x="3332" y="1168"/>
                </a:lnTo>
                <a:lnTo>
                  <a:pt x="3440" y="1280"/>
                </a:lnTo>
                <a:lnTo>
                  <a:pt x="3524" y="1380"/>
                </a:lnTo>
                <a:lnTo>
                  <a:pt x="3624" y="1491"/>
                </a:lnTo>
                <a:lnTo>
                  <a:pt x="3608" y="1491"/>
                </a:lnTo>
                <a:lnTo>
                  <a:pt x="0" y="1491"/>
                </a:lnTo>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59396" name="Freeform 1028"/>
          <p:cNvSpPr>
            <a:spLocks/>
          </p:cNvSpPr>
          <p:nvPr/>
        </p:nvSpPr>
        <p:spPr bwMode="white">
          <a:xfrm>
            <a:off x="0" y="3817938"/>
            <a:ext cx="8164513" cy="3019425"/>
          </a:xfrm>
          <a:custGeom>
            <a:avLst/>
            <a:gdLst>
              <a:gd name="T0" fmla="*/ 4314825 w 5143"/>
              <a:gd name="T1" fmla="*/ 642938 h 1902"/>
              <a:gd name="T2" fmla="*/ 3914775 w 5143"/>
              <a:gd name="T3" fmla="*/ 528638 h 1902"/>
              <a:gd name="T4" fmla="*/ 3495675 w 5143"/>
              <a:gd name="T5" fmla="*/ 414338 h 1902"/>
              <a:gd name="T6" fmla="*/ 3062288 w 5143"/>
              <a:gd name="T7" fmla="*/ 314325 h 1902"/>
              <a:gd name="T8" fmla="*/ 2690813 w 5143"/>
              <a:gd name="T9" fmla="*/ 242888 h 1902"/>
              <a:gd name="T10" fmla="*/ 2276475 w 5143"/>
              <a:gd name="T11" fmla="*/ 176213 h 1902"/>
              <a:gd name="T12" fmla="*/ 1885950 w 5143"/>
              <a:gd name="T13" fmla="*/ 119063 h 1902"/>
              <a:gd name="T14" fmla="*/ 1519238 w 5143"/>
              <a:gd name="T15" fmla="*/ 76200 h 1902"/>
              <a:gd name="T16" fmla="*/ 1185863 w 5143"/>
              <a:gd name="T17" fmla="*/ 47625 h 1902"/>
              <a:gd name="T18" fmla="*/ 795338 w 5143"/>
              <a:gd name="T19" fmla="*/ 23813 h 1902"/>
              <a:gd name="T20" fmla="*/ 390525 w 5143"/>
              <a:gd name="T21" fmla="*/ 4763 h 1902"/>
              <a:gd name="T22" fmla="*/ 0 w 5143"/>
              <a:gd name="T23" fmla="*/ 0 h 1902"/>
              <a:gd name="T24" fmla="*/ 0 w 5143"/>
              <a:gd name="T25" fmla="*/ 436563 h 1902"/>
              <a:gd name="T26" fmla="*/ 0 w 5143"/>
              <a:gd name="T27" fmla="*/ 547688 h 1902"/>
              <a:gd name="T28" fmla="*/ 0 w 5143"/>
              <a:gd name="T29" fmla="*/ 436563 h 1902"/>
              <a:gd name="T30" fmla="*/ 0 w 5143"/>
              <a:gd name="T31" fmla="*/ 542925 h 1902"/>
              <a:gd name="T32" fmla="*/ 538163 w 5143"/>
              <a:gd name="T33" fmla="*/ 557213 h 1902"/>
              <a:gd name="T34" fmla="*/ 962025 w 5143"/>
              <a:gd name="T35" fmla="*/ 590550 h 1902"/>
              <a:gd name="T36" fmla="*/ 1352550 w 5143"/>
              <a:gd name="T37" fmla="*/ 633413 h 1902"/>
              <a:gd name="T38" fmla="*/ 1695450 w 5143"/>
              <a:gd name="T39" fmla="*/ 690563 h 1902"/>
              <a:gd name="T40" fmla="*/ 2024063 w 5143"/>
              <a:gd name="T41" fmla="*/ 752475 h 1902"/>
              <a:gd name="T42" fmla="*/ 2452688 w 5143"/>
              <a:gd name="T43" fmla="*/ 857250 h 1902"/>
              <a:gd name="T44" fmla="*/ 2795588 w 5143"/>
              <a:gd name="T45" fmla="*/ 957263 h 1902"/>
              <a:gd name="T46" fmla="*/ 3128963 w 5143"/>
              <a:gd name="T47" fmla="*/ 1076325 h 1902"/>
              <a:gd name="T48" fmla="*/ 3438525 w 5143"/>
              <a:gd name="T49" fmla="*/ 1185863 h 1902"/>
              <a:gd name="T50" fmla="*/ 3805238 w 5143"/>
              <a:gd name="T51" fmla="*/ 1352550 h 1902"/>
              <a:gd name="T52" fmla="*/ 4148138 w 5143"/>
              <a:gd name="T53" fmla="*/ 1524000 h 1902"/>
              <a:gd name="T54" fmla="*/ 4495800 w 5143"/>
              <a:gd name="T55" fmla="*/ 1738313 h 1902"/>
              <a:gd name="T56" fmla="*/ 4781550 w 5143"/>
              <a:gd name="T57" fmla="*/ 1924050 h 1902"/>
              <a:gd name="T58" fmla="*/ 5057775 w 5143"/>
              <a:gd name="T59" fmla="*/ 2138363 h 1902"/>
              <a:gd name="T60" fmla="*/ 5319713 w 5143"/>
              <a:gd name="T61" fmla="*/ 2376488 h 1902"/>
              <a:gd name="T62" fmla="*/ 5524500 w 5143"/>
              <a:gd name="T63" fmla="*/ 2586038 h 1902"/>
              <a:gd name="T64" fmla="*/ 5734050 w 5143"/>
              <a:gd name="T65" fmla="*/ 2833688 h 1902"/>
              <a:gd name="T66" fmla="*/ 5872163 w 5143"/>
              <a:gd name="T67" fmla="*/ 3017838 h 1902"/>
              <a:gd name="T68" fmla="*/ 8162925 w 5143"/>
              <a:gd name="T69" fmla="*/ 3017838 h 1902"/>
              <a:gd name="T70" fmla="*/ 8058150 w 5143"/>
              <a:gd name="T71" fmla="*/ 2900363 h 1902"/>
              <a:gd name="T72" fmla="*/ 7886700 w 5143"/>
              <a:gd name="T73" fmla="*/ 2709863 h 1902"/>
              <a:gd name="T74" fmla="*/ 7615238 w 5143"/>
              <a:gd name="T75" fmla="*/ 2443163 h 1902"/>
              <a:gd name="T76" fmla="*/ 7329488 w 5143"/>
              <a:gd name="T77" fmla="*/ 2195513 h 1902"/>
              <a:gd name="T78" fmla="*/ 7000875 w 5143"/>
              <a:gd name="T79" fmla="*/ 1938338 h 1902"/>
              <a:gd name="T80" fmla="*/ 6643688 w 5143"/>
              <a:gd name="T81" fmla="*/ 1700213 h 1902"/>
              <a:gd name="T82" fmla="*/ 6286500 w 5143"/>
              <a:gd name="T83" fmla="*/ 1490663 h 1902"/>
              <a:gd name="T84" fmla="*/ 5886450 w 5143"/>
              <a:gd name="T85" fmla="*/ 1271588 h 1902"/>
              <a:gd name="T86" fmla="*/ 5543550 w 5143"/>
              <a:gd name="T87" fmla="*/ 1114425 h 1902"/>
              <a:gd name="T88" fmla="*/ 5129213 w 5143"/>
              <a:gd name="T89" fmla="*/ 933450 h 1902"/>
              <a:gd name="T90" fmla="*/ 4705350 w 5143"/>
              <a:gd name="T91" fmla="*/ 776288 h 1902"/>
              <a:gd name="T92" fmla="*/ 4314825 w 5143"/>
              <a:gd name="T93" fmla="*/ 642938 h 190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59397" name="Freeform 1029"/>
          <p:cNvSpPr>
            <a:spLocks/>
          </p:cNvSpPr>
          <p:nvPr/>
        </p:nvSpPr>
        <p:spPr bwMode="white">
          <a:xfrm>
            <a:off x="0" y="3146425"/>
            <a:ext cx="9144000" cy="3690938"/>
          </a:xfrm>
          <a:custGeom>
            <a:avLst/>
            <a:gdLst>
              <a:gd name="T0" fmla="*/ 0 w 5760"/>
              <a:gd name="T1" fmla="*/ 0 h 2325"/>
              <a:gd name="T2" fmla="*/ 0 w 5760"/>
              <a:gd name="T3" fmla="*/ 538163 h 2325"/>
              <a:gd name="T4" fmla="*/ 885825 w 5760"/>
              <a:gd name="T5" fmla="*/ 566738 h 2325"/>
              <a:gd name="T6" fmla="*/ 1281113 w 5760"/>
              <a:gd name="T7" fmla="*/ 595313 h 2325"/>
              <a:gd name="T8" fmla="*/ 1676400 w 5760"/>
              <a:gd name="T9" fmla="*/ 633413 h 2325"/>
              <a:gd name="T10" fmla="*/ 2019300 w 5760"/>
              <a:gd name="T11" fmla="*/ 676275 h 2325"/>
              <a:gd name="T12" fmla="*/ 2443163 w 5760"/>
              <a:gd name="T13" fmla="*/ 738188 h 2325"/>
              <a:gd name="T14" fmla="*/ 2843213 w 5760"/>
              <a:gd name="T15" fmla="*/ 809625 h 2325"/>
              <a:gd name="T16" fmla="*/ 3295650 w 5760"/>
              <a:gd name="T17" fmla="*/ 904875 h 2325"/>
              <a:gd name="T18" fmla="*/ 3705225 w 5760"/>
              <a:gd name="T19" fmla="*/ 1000125 h 2325"/>
              <a:gd name="T20" fmla="*/ 4038600 w 5760"/>
              <a:gd name="T21" fmla="*/ 1090613 h 2325"/>
              <a:gd name="T22" fmla="*/ 4405313 w 5760"/>
              <a:gd name="T23" fmla="*/ 1204913 h 2325"/>
              <a:gd name="T24" fmla="*/ 4767263 w 5760"/>
              <a:gd name="T25" fmla="*/ 1328738 h 2325"/>
              <a:gd name="T26" fmla="*/ 5129213 w 5760"/>
              <a:gd name="T27" fmla="*/ 1466850 h 2325"/>
              <a:gd name="T28" fmla="*/ 5457825 w 5760"/>
              <a:gd name="T29" fmla="*/ 1595438 h 2325"/>
              <a:gd name="T30" fmla="*/ 5815013 w 5760"/>
              <a:gd name="T31" fmla="*/ 1762125 h 2325"/>
              <a:gd name="T32" fmla="*/ 6196013 w 5760"/>
              <a:gd name="T33" fmla="*/ 1957388 h 2325"/>
              <a:gd name="T34" fmla="*/ 6586538 w 5760"/>
              <a:gd name="T35" fmla="*/ 2181225 h 2325"/>
              <a:gd name="T36" fmla="*/ 6910388 w 5760"/>
              <a:gd name="T37" fmla="*/ 2390775 h 2325"/>
              <a:gd name="T38" fmla="*/ 7129463 w 5760"/>
              <a:gd name="T39" fmla="*/ 2543175 h 2325"/>
              <a:gd name="T40" fmla="*/ 7410450 w 5760"/>
              <a:gd name="T41" fmla="*/ 2762250 h 2325"/>
              <a:gd name="T42" fmla="*/ 7658100 w 5760"/>
              <a:gd name="T43" fmla="*/ 2976563 h 2325"/>
              <a:gd name="T44" fmla="*/ 7886700 w 5760"/>
              <a:gd name="T45" fmla="*/ 3200400 h 2325"/>
              <a:gd name="T46" fmla="*/ 8096250 w 5760"/>
              <a:gd name="T47" fmla="*/ 3419475 h 2325"/>
              <a:gd name="T48" fmla="*/ 8315325 w 5760"/>
              <a:gd name="T49" fmla="*/ 3689350 h 2325"/>
              <a:gd name="T50" fmla="*/ 9142413 w 5760"/>
              <a:gd name="T51" fmla="*/ 3689350 h 2325"/>
              <a:gd name="T52" fmla="*/ 9142413 w 5760"/>
              <a:gd name="T53" fmla="*/ 1976438 h 2325"/>
              <a:gd name="T54" fmla="*/ 8858250 w 5760"/>
              <a:gd name="T55" fmla="*/ 1776413 h 2325"/>
              <a:gd name="T56" fmla="*/ 8572500 w 5760"/>
              <a:gd name="T57" fmla="*/ 1619250 h 2325"/>
              <a:gd name="T58" fmla="*/ 8262938 w 5760"/>
              <a:gd name="T59" fmla="*/ 1457325 h 2325"/>
              <a:gd name="T60" fmla="*/ 7986713 w 5760"/>
              <a:gd name="T61" fmla="*/ 1328738 h 2325"/>
              <a:gd name="T62" fmla="*/ 7724775 w 5760"/>
              <a:gd name="T63" fmla="*/ 1223963 h 2325"/>
              <a:gd name="T64" fmla="*/ 7477125 w 5760"/>
              <a:gd name="T65" fmla="*/ 1128713 h 2325"/>
              <a:gd name="T66" fmla="*/ 7215188 w 5760"/>
              <a:gd name="T67" fmla="*/ 1033463 h 2325"/>
              <a:gd name="T68" fmla="*/ 6962775 w 5760"/>
              <a:gd name="T69" fmla="*/ 952500 h 2325"/>
              <a:gd name="T70" fmla="*/ 6743700 w 5760"/>
              <a:gd name="T71" fmla="*/ 876300 h 2325"/>
              <a:gd name="T72" fmla="*/ 6338888 w 5760"/>
              <a:gd name="T73" fmla="*/ 766763 h 2325"/>
              <a:gd name="T74" fmla="*/ 5995988 w 5760"/>
              <a:gd name="T75" fmla="*/ 671513 h 2325"/>
              <a:gd name="T76" fmla="*/ 5657850 w 5760"/>
              <a:gd name="T77" fmla="*/ 595313 h 2325"/>
              <a:gd name="T78" fmla="*/ 5210175 w 5760"/>
              <a:gd name="T79" fmla="*/ 495300 h 2325"/>
              <a:gd name="T80" fmla="*/ 4767263 w 5760"/>
              <a:gd name="T81" fmla="*/ 414338 h 2325"/>
              <a:gd name="T82" fmla="*/ 4338638 w 5760"/>
              <a:gd name="T83" fmla="*/ 338138 h 2325"/>
              <a:gd name="T84" fmla="*/ 3890963 w 5760"/>
              <a:gd name="T85" fmla="*/ 271463 h 2325"/>
              <a:gd name="T86" fmla="*/ 3509963 w 5760"/>
              <a:gd name="T87" fmla="*/ 219075 h 2325"/>
              <a:gd name="T88" fmla="*/ 3133725 w 5760"/>
              <a:gd name="T89" fmla="*/ 171450 h 2325"/>
              <a:gd name="T90" fmla="*/ 2643188 w 5760"/>
              <a:gd name="T91" fmla="*/ 128588 h 2325"/>
              <a:gd name="T92" fmla="*/ 2281238 w 5760"/>
              <a:gd name="T93" fmla="*/ 95250 h 2325"/>
              <a:gd name="T94" fmla="*/ 1785938 w 5760"/>
              <a:gd name="T95" fmla="*/ 57150 h 2325"/>
              <a:gd name="T96" fmla="*/ 1314450 w 5760"/>
              <a:gd name="T97" fmla="*/ 33338 h 2325"/>
              <a:gd name="T98" fmla="*/ 885825 w 5760"/>
              <a:gd name="T99" fmla="*/ 19050 h 2325"/>
              <a:gd name="T100" fmla="*/ 447675 w 5760"/>
              <a:gd name="T101" fmla="*/ 4763 h 2325"/>
              <a:gd name="T102" fmla="*/ 0 w 5760"/>
              <a:gd name="T103" fmla="*/ 0 h 232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760" h="2325">
                <a:moveTo>
                  <a:pt x="0" y="0"/>
                </a:moveTo>
                <a:lnTo>
                  <a:pt x="0" y="339"/>
                </a:lnTo>
                <a:lnTo>
                  <a:pt x="558" y="357"/>
                </a:lnTo>
                <a:lnTo>
                  <a:pt x="807" y="375"/>
                </a:lnTo>
                <a:lnTo>
                  <a:pt x="1056" y="399"/>
                </a:lnTo>
                <a:lnTo>
                  <a:pt x="1272" y="426"/>
                </a:lnTo>
                <a:lnTo>
                  <a:pt x="1539" y="465"/>
                </a:lnTo>
                <a:lnTo>
                  <a:pt x="1791" y="510"/>
                </a:lnTo>
                <a:lnTo>
                  <a:pt x="2076" y="570"/>
                </a:lnTo>
                <a:lnTo>
                  <a:pt x="2334" y="630"/>
                </a:lnTo>
                <a:lnTo>
                  <a:pt x="2544" y="687"/>
                </a:lnTo>
                <a:lnTo>
                  <a:pt x="2775" y="759"/>
                </a:lnTo>
                <a:lnTo>
                  <a:pt x="3003" y="837"/>
                </a:lnTo>
                <a:lnTo>
                  <a:pt x="3231" y="924"/>
                </a:lnTo>
                <a:lnTo>
                  <a:pt x="3438" y="1005"/>
                </a:lnTo>
                <a:lnTo>
                  <a:pt x="3663" y="1110"/>
                </a:lnTo>
                <a:lnTo>
                  <a:pt x="3903" y="1233"/>
                </a:lnTo>
                <a:lnTo>
                  <a:pt x="4149" y="1374"/>
                </a:lnTo>
                <a:lnTo>
                  <a:pt x="4353" y="1506"/>
                </a:lnTo>
                <a:lnTo>
                  <a:pt x="4491" y="1602"/>
                </a:lnTo>
                <a:lnTo>
                  <a:pt x="4668" y="1740"/>
                </a:lnTo>
                <a:lnTo>
                  <a:pt x="4824" y="1875"/>
                </a:lnTo>
                <a:lnTo>
                  <a:pt x="4968" y="2016"/>
                </a:lnTo>
                <a:lnTo>
                  <a:pt x="5100" y="2154"/>
                </a:lnTo>
                <a:lnTo>
                  <a:pt x="5238" y="2324"/>
                </a:lnTo>
                <a:lnTo>
                  <a:pt x="5759" y="2324"/>
                </a:lnTo>
                <a:lnTo>
                  <a:pt x="5759" y="1245"/>
                </a:lnTo>
                <a:lnTo>
                  <a:pt x="5580" y="1119"/>
                </a:lnTo>
                <a:lnTo>
                  <a:pt x="5400" y="1020"/>
                </a:lnTo>
                <a:lnTo>
                  <a:pt x="5205" y="918"/>
                </a:lnTo>
                <a:lnTo>
                  <a:pt x="5031" y="837"/>
                </a:lnTo>
                <a:lnTo>
                  <a:pt x="4866" y="771"/>
                </a:lnTo>
                <a:lnTo>
                  <a:pt x="4710" y="711"/>
                </a:lnTo>
                <a:lnTo>
                  <a:pt x="4545" y="651"/>
                </a:lnTo>
                <a:lnTo>
                  <a:pt x="4386" y="600"/>
                </a:lnTo>
                <a:lnTo>
                  <a:pt x="4248" y="552"/>
                </a:lnTo>
                <a:lnTo>
                  <a:pt x="3993" y="483"/>
                </a:lnTo>
                <a:lnTo>
                  <a:pt x="3777" y="423"/>
                </a:lnTo>
                <a:lnTo>
                  <a:pt x="3564" y="375"/>
                </a:lnTo>
                <a:lnTo>
                  <a:pt x="3282" y="312"/>
                </a:lnTo>
                <a:lnTo>
                  <a:pt x="3003" y="261"/>
                </a:lnTo>
                <a:lnTo>
                  <a:pt x="2733" y="213"/>
                </a:lnTo>
                <a:lnTo>
                  <a:pt x="2451" y="171"/>
                </a:lnTo>
                <a:lnTo>
                  <a:pt x="2211" y="138"/>
                </a:lnTo>
                <a:lnTo>
                  <a:pt x="1974" y="108"/>
                </a:lnTo>
                <a:lnTo>
                  <a:pt x="1665" y="81"/>
                </a:lnTo>
                <a:lnTo>
                  <a:pt x="1437" y="60"/>
                </a:lnTo>
                <a:lnTo>
                  <a:pt x="1125" y="36"/>
                </a:lnTo>
                <a:lnTo>
                  <a:pt x="828" y="21"/>
                </a:lnTo>
                <a:lnTo>
                  <a:pt x="558" y="12"/>
                </a:lnTo>
                <a:lnTo>
                  <a:pt x="282" y="3"/>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59398" name="Freeform 1030"/>
          <p:cNvSpPr>
            <a:spLocks/>
          </p:cNvSpPr>
          <p:nvPr/>
        </p:nvSpPr>
        <p:spPr bwMode="white">
          <a:xfrm>
            <a:off x="0" y="2460625"/>
            <a:ext cx="9144000" cy="2497138"/>
          </a:xfrm>
          <a:custGeom>
            <a:avLst/>
            <a:gdLst>
              <a:gd name="T0" fmla="*/ 0 w 5760"/>
              <a:gd name="T1" fmla="*/ 0 h 1573"/>
              <a:gd name="T2" fmla="*/ 0 w 5760"/>
              <a:gd name="T3" fmla="*/ 557213 h 1573"/>
              <a:gd name="T4" fmla="*/ 447675 w 5760"/>
              <a:gd name="T5" fmla="*/ 566738 h 1573"/>
              <a:gd name="T6" fmla="*/ 995363 w 5760"/>
              <a:gd name="T7" fmla="*/ 576263 h 1573"/>
              <a:gd name="T8" fmla="*/ 1524000 w 5760"/>
              <a:gd name="T9" fmla="*/ 595313 h 1573"/>
              <a:gd name="T10" fmla="*/ 1933575 w 5760"/>
              <a:gd name="T11" fmla="*/ 623888 h 1573"/>
              <a:gd name="T12" fmla="*/ 2333625 w 5760"/>
              <a:gd name="T13" fmla="*/ 652463 h 1573"/>
              <a:gd name="T14" fmla="*/ 2771775 w 5760"/>
              <a:gd name="T15" fmla="*/ 690563 h 1573"/>
              <a:gd name="T16" fmla="*/ 3209925 w 5760"/>
              <a:gd name="T17" fmla="*/ 733425 h 1573"/>
              <a:gd name="T18" fmla="*/ 3714750 w 5760"/>
              <a:gd name="T19" fmla="*/ 800100 h 1573"/>
              <a:gd name="T20" fmla="*/ 4229100 w 5760"/>
              <a:gd name="T21" fmla="*/ 871538 h 1573"/>
              <a:gd name="T22" fmla="*/ 4686300 w 5760"/>
              <a:gd name="T23" fmla="*/ 947738 h 1573"/>
              <a:gd name="T24" fmla="*/ 5119688 w 5760"/>
              <a:gd name="T25" fmla="*/ 1028700 h 1573"/>
              <a:gd name="T26" fmla="*/ 5576888 w 5760"/>
              <a:gd name="T27" fmla="*/ 1123950 h 1573"/>
              <a:gd name="T28" fmla="*/ 5862638 w 5760"/>
              <a:gd name="T29" fmla="*/ 1190625 h 1573"/>
              <a:gd name="T30" fmla="*/ 6248400 w 5760"/>
              <a:gd name="T31" fmla="*/ 1285875 h 1573"/>
              <a:gd name="T32" fmla="*/ 6500813 w 5760"/>
              <a:gd name="T33" fmla="*/ 1357313 h 1573"/>
              <a:gd name="T34" fmla="*/ 6796088 w 5760"/>
              <a:gd name="T35" fmla="*/ 1443038 h 1573"/>
              <a:gd name="T36" fmla="*/ 7148513 w 5760"/>
              <a:gd name="T37" fmla="*/ 1557338 h 1573"/>
              <a:gd name="T38" fmla="*/ 7467600 w 5760"/>
              <a:gd name="T39" fmla="*/ 1671638 h 1573"/>
              <a:gd name="T40" fmla="*/ 7796213 w 5760"/>
              <a:gd name="T41" fmla="*/ 1795463 h 1573"/>
              <a:gd name="T42" fmla="*/ 8053388 w 5760"/>
              <a:gd name="T43" fmla="*/ 1900238 h 1573"/>
              <a:gd name="T44" fmla="*/ 8343900 w 5760"/>
              <a:gd name="T45" fmla="*/ 2033588 h 1573"/>
              <a:gd name="T46" fmla="*/ 8691563 w 5760"/>
              <a:gd name="T47" fmla="*/ 2224088 h 1573"/>
              <a:gd name="T48" fmla="*/ 8934450 w 5760"/>
              <a:gd name="T49" fmla="*/ 2352675 h 1573"/>
              <a:gd name="T50" fmla="*/ 9142413 w 5760"/>
              <a:gd name="T51" fmla="*/ 2495550 h 1573"/>
              <a:gd name="T52" fmla="*/ 9142413 w 5760"/>
              <a:gd name="T53" fmla="*/ 1004888 h 1573"/>
              <a:gd name="T54" fmla="*/ 8720138 w 5760"/>
              <a:gd name="T55" fmla="*/ 904875 h 1573"/>
              <a:gd name="T56" fmla="*/ 8277225 w 5760"/>
              <a:gd name="T57" fmla="*/ 795338 h 1573"/>
              <a:gd name="T58" fmla="*/ 7858125 w 5760"/>
              <a:gd name="T59" fmla="*/ 704850 h 1573"/>
              <a:gd name="T60" fmla="*/ 7462838 w 5760"/>
              <a:gd name="T61" fmla="*/ 628650 h 1573"/>
              <a:gd name="T62" fmla="*/ 7024688 w 5760"/>
              <a:gd name="T63" fmla="*/ 552450 h 1573"/>
              <a:gd name="T64" fmla="*/ 6524625 w 5760"/>
              <a:gd name="T65" fmla="*/ 466725 h 1573"/>
              <a:gd name="T66" fmla="*/ 6053138 w 5760"/>
              <a:gd name="T67" fmla="*/ 400050 h 1573"/>
              <a:gd name="T68" fmla="*/ 5634038 w 5760"/>
              <a:gd name="T69" fmla="*/ 338138 h 1573"/>
              <a:gd name="T70" fmla="*/ 5176838 w 5760"/>
              <a:gd name="T71" fmla="*/ 290513 h 1573"/>
              <a:gd name="T72" fmla="*/ 4786313 w 5760"/>
              <a:gd name="T73" fmla="*/ 242888 h 1573"/>
              <a:gd name="T74" fmla="*/ 4376738 w 5760"/>
              <a:gd name="T75" fmla="*/ 204788 h 1573"/>
              <a:gd name="T76" fmla="*/ 4000500 w 5760"/>
              <a:gd name="T77" fmla="*/ 166688 h 1573"/>
              <a:gd name="T78" fmla="*/ 3652838 w 5760"/>
              <a:gd name="T79" fmla="*/ 138113 h 1573"/>
              <a:gd name="T80" fmla="*/ 3195638 w 5760"/>
              <a:gd name="T81" fmla="*/ 104775 h 1573"/>
              <a:gd name="T82" fmla="*/ 2747963 w 5760"/>
              <a:gd name="T83" fmla="*/ 76200 h 1573"/>
              <a:gd name="T84" fmla="*/ 2419350 w 5760"/>
              <a:gd name="T85" fmla="*/ 61913 h 1573"/>
              <a:gd name="T86" fmla="*/ 2000250 w 5760"/>
              <a:gd name="T87" fmla="*/ 42863 h 1573"/>
              <a:gd name="T88" fmla="*/ 1533525 w 5760"/>
              <a:gd name="T89" fmla="*/ 23813 h 1573"/>
              <a:gd name="T90" fmla="*/ 1133475 w 5760"/>
              <a:gd name="T91" fmla="*/ 19050 h 1573"/>
              <a:gd name="T92" fmla="*/ 809625 w 5760"/>
              <a:gd name="T93" fmla="*/ 9525 h 1573"/>
              <a:gd name="T94" fmla="*/ 385763 w 5760"/>
              <a:gd name="T95" fmla="*/ 0 h 1573"/>
              <a:gd name="T96" fmla="*/ 0 w 5760"/>
              <a:gd name="T97" fmla="*/ 0 h 157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760" h="1573">
                <a:moveTo>
                  <a:pt x="0" y="0"/>
                </a:moveTo>
                <a:lnTo>
                  <a:pt x="0" y="351"/>
                </a:lnTo>
                <a:lnTo>
                  <a:pt x="282" y="357"/>
                </a:lnTo>
                <a:lnTo>
                  <a:pt x="627" y="363"/>
                </a:lnTo>
                <a:lnTo>
                  <a:pt x="960" y="375"/>
                </a:lnTo>
                <a:lnTo>
                  <a:pt x="1218" y="393"/>
                </a:lnTo>
                <a:lnTo>
                  <a:pt x="1470" y="411"/>
                </a:lnTo>
                <a:lnTo>
                  <a:pt x="1746" y="435"/>
                </a:lnTo>
                <a:lnTo>
                  <a:pt x="2022" y="462"/>
                </a:lnTo>
                <a:lnTo>
                  <a:pt x="2340" y="504"/>
                </a:lnTo>
                <a:lnTo>
                  <a:pt x="2664" y="549"/>
                </a:lnTo>
                <a:lnTo>
                  <a:pt x="2952" y="597"/>
                </a:lnTo>
                <a:lnTo>
                  <a:pt x="3225" y="648"/>
                </a:lnTo>
                <a:lnTo>
                  <a:pt x="3513" y="708"/>
                </a:lnTo>
                <a:lnTo>
                  <a:pt x="3693" y="750"/>
                </a:lnTo>
                <a:lnTo>
                  <a:pt x="3936" y="810"/>
                </a:lnTo>
                <a:lnTo>
                  <a:pt x="4095" y="855"/>
                </a:lnTo>
                <a:lnTo>
                  <a:pt x="4281" y="909"/>
                </a:lnTo>
                <a:lnTo>
                  <a:pt x="4503" y="981"/>
                </a:lnTo>
                <a:lnTo>
                  <a:pt x="4704" y="1053"/>
                </a:lnTo>
                <a:lnTo>
                  <a:pt x="4911" y="1131"/>
                </a:lnTo>
                <a:lnTo>
                  <a:pt x="5073" y="1197"/>
                </a:lnTo>
                <a:lnTo>
                  <a:pt x="5256" y="1281"/>
                </a:lnTo>
                <a:lnTo>
                  <a:pt x="5475" y="1401"/>
                </a:lnTo>
                <a:lnTo>
                  <a:pt x="5628" y="1482"/>
                </a:lnTo>
                <a:lnTo>
                  <a:pt x="5759" y="1572"/>
                </a:lnTo>
                <a:lnTo>
                  <a:pt x="5759" y="633"/>
                </a:lnTo>
                <a:lnTo>
                  <a:pt x="5493" y="570"/>
                </a:lnTo>
                <a:lnTo>
                  <a:pt x="5214" y="501"/>
                </a:lnTo>
                <a:lnTo>
                  <a:pt x="4950" y="444"/>
                </a:lnTo>
                <a:lnTo>
                  <a:pt x="4701" y="396"/>
                </a:lnTo>
                <a:lnTo>
                  <a:pt x="4425" y="348"/>
                </a:lnTo>
                <a:lnTo>
                  <a:pt x="4110" y="294"/>
                </a:lnTo>
                <a:lnTo>
                  <a:pt x="3813" y="252"/>
                </a:lnTo>
                <a:lnTo>
                  <a:pt x="3549" y="213"/>
                </a:lnTo>
                <a:lnTo>
                  <a:pt x="3261" y="183"/>
                </a:lnTo>
                <a:lnTo>
                  <a:pt x="3015" y="153"/>
                </a:lnTo>
                <a:lnTo>
                  <a:pt x="2757" y="129"/>
                </a:lnTo>
                <a:lnTo>
                  <a:pt x="2520" y="105"/>
                </a:lnTo>
                <a:lnTo>
                  <a:pt x="2301" y="87"/>
                </a:lnTo>
                <a:lnTo>
                  <a:pt x="2013" y="66"/>
                </a:lnTo>
                <a:lnTo>
                  <a:pt x="1731" y="48"/>
                </a:lnTo>
                <a:lnTo>
                  <a:pt x="1524" y="39"/>
                </a:lnTo>
                <a:lnTo>
                  <a:pt x="1260" y="27"/>
                </a:lnTo>
                <a:lnTo>
                  <a:pt x="966" y="15"/>
                </a:lnTo>
                <a:lnTo>
                  <a:pt x="714" y="12"/>
                </a:lnTo>
                <a:lnTo>
                  <a:pt x="510" y="6"/>
                </a:lnTo>
                <a:lnTo>
                  <a:pt x="243" y="0"/>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59399" name="Freeform 1031"/>
          <p:cNvSpPr>
            <a:spLocks/>
          </p:cNvSpPr>
          <p:nvPr/>
        </p:nvSpPr>
        <p:spPr bwMode="white">
          <a:xfrm>
            <a:off x="0" y="1793875"/>
            <a:ext cx="9144000" cy="1539875"/>
          </a:xfrm>
          <a:custGeom>
            <a:avLst/>
            <a:gdLst>
              <a:gd name="T0" fmla="*/ 0 w 5760"/>
              <a:gd name="T1" fmla="*/ 0 h 970"/>
              <a:gd name="T2" fmla="*/ 0 w 5760"/>
              <a:gd name="T3" fmla="*/ 538163 h 970"/>
              <a:gd name="T4" fmla="*/ 504825 w 5760"/>
              <a:gd name="T5" fmla="*/ 542925 h 970"/>
              <a:gd name="T6" fmla="*/ 938213 w 5760"/>
              <a:gd name="T7" fmla="*/ 552450 h 970"/>
              <a:gd name="T8" fmla="*/ 1343025 w 5760"/>
              <a:gd name="T9" fmla="*/ 561975 h 970"/>
              <a:gd name="T10" fmla="*/ 1704975 w 5760"/>
              <a:gd name="T11" fmla="*/ 571500 h 970"/>
              <a:gd name="T12" fmla="*/ 2085975 w 5760"/>
              <a:gd name="T13" fmla="*/ 581025 h 970"/>
              <a:gd name="T14" fmla="*/ 2538413 w 5760"/>
              <a:gd name="T15" fmla="*/ 604838 h 970"/>
              <a:gd name="T16" fmla="*/ 3033713 w 5760"/>
              <a:gd name="T17" fmla="*/ 633413 h 970"/>
              <a:gd name="T18" fmla="*/ 3557588 w 5760"/>
              <a:gd name="T19" fmla="*/ 666750 h 970"/>
              <a:gd name="T20" fmla="*/ 4157663 w 5760"/>
              <a:gd name="T21" fmla="*/ 719138 h 970"/>
              <a:gd name="T22" fmla="*/ 4586288 w 5760"/>
              <a:gd name="T23" fmla="*/ 757238 h 970"/>
              <a:gd name="T24" fmla="*/ 5043488 w 5760"/>
              <a:gd name="T25" fmla="*/ 804863 h 970"/>
              <a:gd name="T26" fmla="*/ 5553075 w 5760"/>
              <a:gd name="T27" fmla="*/ 862013 h 970"/>
              <a:gd name="T28" fmla="*/ 6053138 w 5760"/>
              <a:gd name="T29" fmla="*/ 928688 h 970"/>
              <a:gd name="T30" fmla="*/ 6419850 w 5760"/>
              <a:gd name="T31" fmla="*/ 981075 h 970"/>
              <a:gd name="T32" fmla="*/ 6929438 w 5760"/>
              <a:gd name="T33" fmla="*/ 1062038 h 970"/>
              <a:gd name="T34" fmla="*/ 7434263 w 5760"/>
              <a:gd name="T35" fmla="*/ 1152525 h 970"/>
              <a:gd name="T36" fmla="*/ 7905750 w 5760"/>
              <a:gd name="T37" fmla="*/ 1247775 h 970"/>
              <a:gd name="T38" fmla="*/ 8362950 w 5760"/>
              <a:gd name="T39" fmla="*/ 1343025 h 970"/>
              <a:gd name="T40" fmla="*/ 8963025 w 5760"/>
              <a:gd name="T41" fmla="*/ 1495425 h 970"/>
              <a:gd name="T42" fmla="*/ 9142413 w 5760"/>
              <a:gd name="T43" fmla="*/ 1538288 h 970"/>
              <a:gd name="T44" fmla="*/ 9142413 w 5760"/>
              <a:gd name="T45" fmla="*/ 0 h 970"/>
              <a:gd name="T46" fmla="*/ 0 w 5760"/>
              <a:gd name="T47" fmla="*/ 0 h 97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60" h="970">
                <a:moveTo>
                  <a:pt x="0" y="0"/>
                </a:moveTo>
                <a:lnTo>
                  <a:pt x="0" y="339"/>
                </a:lnTo>
                <a:lnTo>
                  <a:pt x="318" y="342"/>
                </a:lnTo>
                <a:lnTo>
                  <a:pt x="591" y="348"/>
                </a:lnTo>
                <a:lnTo>
                  <a:pt x="846" y="354"/>
                </a:lnTo>
                <a:lnTo>
                  <a:pt x="1074" y="360"/>
                </a:lnTo>
                <a:lnTo>
                  <a:pt x="1314" y="366"/>
                </a:lnTo>
                <a:lnTo>
                  <a:pt x="1599" y="381"/>
                </a:lnTo>
                <a:lnTo>
                  <a:pt x="1911" y="399"/>
                </a:lnTo>
                <a:lnTo>
                  <a:pt x="2241" y="420"/>
                </a:lnTo>
                <a:lnTo>
                  <a:pt x="2619" y="453"/>
                </a:lnTo>
                <a:lnTo>
                  <a:pt x="2889" y="477"/>
                </a:lnTo>
                <a:lnTo>
                  <a:pt x="3177" y="507"/>
                </a:lnTo>
                <a:lnTo>
                  <a:pt x="3498" y="543"/>
                </a:lnTo>
                <a:lnTo>
                  <a:pt x="3813" y="585"/>
                </a:lnTo>
                <a:lnTo>
                  <a:pt x="4044" y="618"/>
                </a:lnTo>
                <a:lnTo>
                  <a:pt x="4365" y="669"/>
                </a:lnTo>
                <a:lnTo>
                  <a:pt x="4683" y="726"/>
                </a:lnTo>
                <a:lnTo>
                  <a:pt x="4980" y="786"/>
                </a:lnTo>
                <a:lnTo>
                  <a:pt x="5268" y="846"/>
                </a:lnTo>
                <a:lnTo>
                  <a:pt x="5646" y="942"/>
                </a:lnTo>
                <a:lnTo>
                  <a:pt x="5759" y="969"/>
                </a:lnTo>
                <a:lnTo>
                  <a:pt x="5759" y="0"/>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59400" name="Freeform 1032"/>
          <p:cNvSpPr>
            <a:spLocks/>
          </p:cNvSpPr>
          <p:nvPr/>
        </p:nvSpPr>
        <p:spPr bwMode="white">
          <a:xfrm>
            <a:off x="0" y="-20638"/>
            <a:ext cx="9144000" cy="1682751"/>
          </a:xfrm>
          <a:custGeom>
            <a:avLst/>
            <a:gdLst>
              <a:gd name="T0" fmla="*/ 0 w 5760"/>
              <a:gd name="T1" fmla="*/ 1195388 h 1060"/>
              <a:gd name="T2" fmla="*/ 0 w 5760"/>
              <a:gd name="T3" fmla="*/ 1681163 h 1060"/>
              <a:gd name="T4" fmla="*/ 9142413 w 5760"/>
              <a:gd name="T5" fmla="*/ 1681163 h 1060"/>
              <a:gd name="T6" fmla="*/ 9142413 w 5760"/>
              <a:gd name="T7" fmla="*/ 0 h 1060"/>
              <a:gd name="T8" fmla="*/ 8620125 w 5760"/>
              <a:gd name="T9" fmla="*/ 0 h 1060"/>
              <a:gd name="T10" fmla="*/ 8410575 w 5760"/>
              <a:gd name="T11" fmla="*/ 133350 h 1060"/>
              <a:gd name="T12" fmla="*/ 8153400 w 5760"/>
              <a:gd name="T13" fmla="*/ 252413 h 1060"/>
              <a:gd name="T14" fmla="*/ 7886700 w 5760"/>
              <a:gd name="T15" fmla="*/ 352425 h 1060"/>
              <a:gd name="T16" fmla="*/ 7639050 w 5760"/>
              <a:gd name="T17" fmla="*/ 423863 h 1060"/>
              <a:gd name="T18" fmla="*/ 7343775 w 5760"/>
              <a:gd name="T19" fmla="*/ 514350 h 1060"/>
              <a:gd name="T20" fmla="*/ 7048500 w 5760"/>
              <a:gd name="T21" fmla="*/ 581025 h 1060"/>
              <a:gd name="T22" fmla="*/ 6715125 w 5760"/>
              <a:gd name="T23" fmla="*/ 657225 h 1060"/>
              <a:gd name="T24" fmla="*/ 6253163 w 5760"/>
              <a:gd name="T25" fmla="*/ 742950 h 1060"/>
              <a:gd name="T26" fmla="*/ 5891213 w 5760"/>
              <a:gd name="T27" fmla="*/ 800100 h 1060"/>
              <a:gd name="T28" fmla="*/ 5462588 w 5760"/>
              <a:gd name="T29" fmla="*/ 862013 h 1060"/>
              <a:gd name="T30" fmla="*/ 5062538 w 5760"/>
              <a:gd name="T31" fmla="*/ 919163 h 1060"/>
              <a:gd name="T32" fmla="*/ 4643438 w 5760"/>
              <a:gd name="T33" fmla="*/ 962026 h 1060"/>
              <a:gd name="T34" fmla="*/ 4252913 w 5760"/>
              <a:gd name="T35" fmla="*/ 1004888 h 1060"/>
              <a:gd name="T36" fmla="*/ 3838575 w 5760"/>
              <a:gd name="T37" fmla="*/ 1038226 h 1060"/>
              <a:gd name="T38" fmla="*/ 3400425 w 5760"/>
              <a:gd name="T39" fmla="*/ 1071563 h 1060"/>
              <a:gd name="T40" fmla="*/ 3009900 w 5760"/>
              <a:gd name="T41" fmla="*/ 1100138 h 1060"/>
              <a:gd name="T42" fmla="*/ 2614613 w 5760"/>
              <a:gd name="T43" fmla="*/ 1123951 h 1060"/>
              <a:gd name="T44" fmla="*/ 2228850 w 5760"/>
              <a:gd name="T45" fmla="*/ 1143001 h 1060"/>
              <a:gd name="T46" fmla="*/ 1857375 w 5760"/>
              <a:gd name="T47" fmla="*/ 1162051 h 1060"/>
              <a:gd name="T48" fmla="*/ 1438275 w 5760"/>
              <a:gd name="T49" fmla="*/ 1171576 h 1060"/>
              <a:gd name="T50" fmla="*/ 847725 w 5760"/>
              <a:gd name="T51" fmla="*/ 1185863 h 1060"/>
              <a:gd name="T52" fmla="*/ 319088 w 5760"/>
              <a:gd name="T53" fmla="*/ 1195388 h 1060"/>
              <a:gd name="T54" fmla="*/ 0 w 5760"/>
              <a:gd name="T55" fmla="*/ 1195388 h 106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5760" h="1060">
                <a:moveTo>
                  <a:pt x="0" y="753"/>
                </a:moveTo>
                <a:lnTo>
                  <a:pt x="0" y="1059"/>
                </a:lnTo>
                <a:lnTo>
                  <a:pt x="5759" y="1059"/>
                </a:lnTo>
                <a:lnTo>
                  <a:pt x="5759" y="0"/>
                </a:lnTo>
                <a:lnTo>
                  <a:pt x="5430" y="0"/>
                </a:lnTo>
                <a:lnTo>
                  <a:pt x="5298" y="84"/>
                </a:lnTo>
                <a:lnTo>
                  <a:pt x="5136" y="159"/>
                </a:lnTo>
                <a:lnTo>
                  <a:pt x="4968" y="222"/>
                </a:lnTo>
                <a:lnTo>
                  <a:pt x="4812" y="267"/>
                </a:lnTo>
                <a:lnTo>
                  <a:pt x="4626" y="324"/>
                </a:lnTo>
                <a:lnTo>
                  <a:pt x="4440" y="366"/>
                </a:lnTo>
                <a:lnTo>
                  <a:pt x="4230" y="414"/>
                </a:lnTo>
                <a:lnTo>
                  <a:pt x="3939" y="468"/>
                </a:lnTo>
                <a:lnTo>
                  <a:pt x="3711" y="504"/>
                </a:lnTo>
                <a:lnTo>
                  <a:pt x="3441" y="543"/>
                </a:lnTo>
                <a:lnTo>
                  <a:pt x="3189" y="579"/>
                </a:lnTo>
                <a:lnTo>
                  <a:pt x="2925" y="606"/>
                </a:lnTo>
                <a:lnTo>
                  <a:pt x="2679" y="633"/>
                </a:lnTo>
                <a:lnTo>
                  <a:pt x="2418" y="654"/>
                </a:lnTo>
                <a:lnTo>
                  <a:pt x="2142" y="675"/>
                </a:lnTo>
                <a:lnTo>
                  <a:pt x="1896" y="693"/>
                </a:lnTo>
                <a:lnTo>
                  <a:pt x="1647" y="708"/>
                </a:lnTo>
                <a:lnTo>
                  <a:pt x="1404" y="720"/>
                </a:lnTo>
                <a:lnTo>
                  <a:pt x="1170" y="732"/>
                </a:lnTo>
                <a:lnTo>
                  <a:pt x="906" y="738"/>
                </a:lnTo>
                <a:lnTo>
                  <a:pt x="534" y="747"/>
                </a:lnTo>
                <a:lnTo>
                  <a:pt x="201" y="753"/>
                </a:lnTo>
                <a:lnTo>
                  <a:pt x="0" y="753"/>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59401" name="Freeform 1033"/>
          <p:cNvSpPr>
            <a:spLocks/>
          </p:cNvSpPr>
          <p:nvPr/>
        </p:nvSpPr>
        <p:spPr bwMode="white">
          <a:xfrm>
            <a:off x="0" y="-20638"/>
            <a:ext cx="8388350" cy="1068388"/>
          </a:xfrm>
          <a:custGeom>
            <a:avLst/>
            <a:gdLst>
              <a:gd name="T0" fmla="*/ 0 w 5284"/>
              <a:gd name="T1" fmla="*/ 581025 h 673"/>
              <a:gd name="T2" fmla="*/ 0 w 5284"/>
              <a:gd name="T3" fmla="*/ 1066800 h 673"/>
              <a:gd name="T4" fmla="*/ 481013 w 5284"/>
              <a:gd name="T5" fmla="*/ 1066800 h 673"/>
              <a:gd name="T6" fmla="*/ 1147763 w 5284"/>
              <a:gd name="T7" fmla="*/ 1052513 h 673"/>
              <a:gd name="T8" fmla="*/ 1619250 w 5284"/>
              <a:gd name="T9" fmla="*/ 1038225 h 673"/>
              <a:gd name="T10" fmla="*/ 2066925 w 5284"/>
              <a:gd name="T11" fmla="*/ 1019175 h 673"/>
              <a:gd name="T12" fmla="*/ 2466975 w 5284"/>
              <a:gd name="T13" fmla="*/ 1000125 h 673"/>
              <a:gd name="T14" fmla="*/ 2824163 w 5284"/>
              <a:gd name="T15" fmla="*/ 976313 h 673"/>
              <a:gd name="T16" fmla="*/ 3114675 w 5284"/>
              <a:gd name="T17" fmla="*/ 962025 h 673"/>
              <a:gd name="T18" fmla="*/ 3481388 w 5284"/>
              <a:gd name="T19" fmla="*/ 933450 h 673"/>
              <a:gd name="T20" fmla="*/ 3886200 w 5284"/>
              <a:gd name="T21" fmla="*/ 904875 h 673"/>
              <a:gd name="T22" fmla="*/ 4286250 w 5284"/>
              <a:gd name="T23" fmla="*/ 866775 h 673"/>
              <a:gd name="T24" fmla="*/ 4610100 w 5284"/>
              <a:gd name="T25" fmla="*/ 838200 h 673"/>
              <a:gd name="T26" fmla="*/ 4981575 w 5284"/>
              <a:gd name="T27" fmla="*/ 790575 h 673"/>
              <a:gd name="T28" fmla="*/ 5276850 w 5284"/>
              <a:gd name="T29" fmla="*/ 752475 h 673"/>
              <a:gd name="T30" fmla="*/ 5610225 w 5284"/>
              <a:gd name="T31" fmla="*/ 709613 h 673"/>
              <a:gd name="T32" fmla="*/ 5929313 w 5284"/>
              <a:gd name="T33" fmla="*/ 666750 h 673"/>
              <a:gd name="T34" fmla="*/ 6243638 w 5284"/>
              <a:gd name="T35" fmla="*/ 609600 h 673"/>
              <a:gd name="T36" fmla="*/ 6534150 w 5284"/>
              <a:gd name="T37" fmla="*/ 557213 h 673"/>
              <a:gd name="T38" fmla="*/ 6772275 w 5284"/>
              <a:gd name="T39" fmla="*/ 504825 h 673"/>
              <a:gd name="T40" fmla="*/ 7058025 w 5284"/>
              <a:gd name="T41" fmla="*/ 442913 h 673"/>
              <a:gd name="T42" fmla="*/ 7334250 w 5284"/>
              <a:gd name="T43" fmla="*/ 376238 h 673"/>
              <a:gd name="T44" fmla="*/ 7586663 w 5284"/>
              <a:gd name="T45" fmla="*/ 304800 h 673"/>
              <a:gd name="T46" fmla="*/ 7810500 w 5284"/>
              <a:gd name="T47" fmla="*/ 233363 h 673"/>
              <a:gd name="T48" fmla="*/ 8072438 w 5284"/>
              <a:gd name="T49" fmla="*/ 142875 h 673"/>
              <a:gd name="T50" fmla="*/ 8243888 w 5284"/>
              <a:gd name="T51" fmla="*/ 66675 h 673"/>
              <a:gd name="T52" fmla="*/ 8386763 w 5284"/>
              <a:gd name="T53" fmla="*/ 0 h 673"/>
              <a:gd name="T54" fmla="*/ 5081588 w 5284"/>
              <a:gd name="T55" fmla="*/ 0 h 673"/>
              <a:gd name="T56" fmla="*/ 4733925 w 5284"/>
              <a:gd name="T57" fmla="*/ 90488 h 673"/>
              <a:gd name="T58" fmla="*/ 4405313 w 5284"/>
              <a:gd name="T59" fmla="*/ 171450 h 673"/>
              <a:gd name="T60" fmla="*/ 4067175 w 5284"/>
              <a:gd name="T61" fmla="*/ 238125 h 673"/>
              <a:gd name="T62" fmla="*/ 3805238 w 5284"/>
              <a:gd name="T63" fmla="*/ 290513 h 673"/>
              <a:gd name="T64" fmla="*/ 3500438 w 5284"/>
              <a:gd name="T65" fmla="*/ 338138 h 673"/>
              <a:gd name="T66" fmla="*/ 3176588 w 5284"/>
              <a:gd name="T67" fmla="*/ 385763 h 673"/>
              <a:gd name="T68" fmla="*/ 2819400 w 5284"/>
              <a:gd name="T69" fmla="*/ 433388 h 673"/>
              <a:gd name="T70" fmla="*/ 2438400 w 5284"/>
              <a:gd name="T71" fmla="*/ 471488 h 673"/>
              <a:gd name="T72" fmla="*/ 2133600 w 5284"/>
              <a:gd name="T73" fmla="*/ 495300 h 673"/>
              <a:gd name="T74" fmla="*/ 1800225 w 5284"/>
              <a:gd name="T75" fmla="*/ 523875 h 673"/>
              <a:gd name="T76" fmla="*/ 1462088 w 5284"/>
              <a:gd name="T77" fmla="*/ 542925 h 673"/>
              <a:gd name="T78" fmla="*/ 1104900 w 5284"/>
              <a:gd name="T79" fmla="*/ 561975 h 673"/>
              <a:gd name="T80" fmla="*/ 795338 w 5284"/>
              <a:gd name="T81" fmla="*/ 571500 h 673"/>
              <a:gd name="T82" fmla="*/ 442913 w 5284"/>
              <a:gd name="T83" fmla="*/ 581025 h 673"/>
              <a:gd name="T84" fmla="*/ 157163 w 5284"/>
              <a:gd name="T85" fmla="*/ 585788 h 673"/>
              <a:gd name="T86" fmla="*/ 0 w 5284"/>
              <a:gd name="T87" fmla="*/ 581025 h 67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5284" h="673">
                <a:moveTo>
                  <a:pt x="0" y="366"/>
                </a:moveTo>
                <a:lnTo>
                  <a:pt x="0" y="672"/>
                </a:lnTo>
                <a:lnTo>
                  <a:pt x="303" y="672"/>
                </a:lnTo>
                <a:lnTo>
                  <a:pt x="723" y="663"/>
                </a:lnTo>
                <a:lnTo>
                  <a:pt x="1020" y="654"/>
                </a:lnTo>
                <a:lnTo>
                  <a:pt x="1302" y="642"/>
                </a:lnTo>
                <a:lnTo>
                  <a:pt x="1554" y="630"/>
                </a:lnTo>
                <a:lnTo>
                  <a:pt x="1779" y="615"/>
                </a:lnTo>
                <a:lnTo>
                  <a:pt x="1962" y="606"/>
                </a:lnTo>
                <a:lnTo>
                  <a:pt x="2193" y="588"/>
                </a:lnTo>
                <a:lnTo>
                  <a:pt x="2448" y="570"/>
                </a:lnTo>
                <a:lnTo>
                  <a:pt x="2700" y="546"/>
                </a:lnTo>
                <a:lnTo>
                  <a:pt x="2904" y="528"/>
                </a:lnTo>
                <a:lnTo>
                  <a:pt x="3138" y="498"/>
                </a:lnTo>
                <a:lnTo>
                  <a:pt x="3324" y="474"/>
                </a:lnTo>
                <a:lnTo>
                  <a:pt x="3534" y="447"/>
                </a:lnTo>
                <a:lnTo>
                  <a:pt x="3735" y="420"/>
                </a:lnTo>
                <a:lnTo>
                  <a:pt x="3933" y="384"/>
                </a:lnTo>
                <a:lnTo>
                  <a:pt x="4116" y="351"/>
                </a:lnTo>
                <a:lnTo>
                  <a:pt x="4266" y="318"/>
                </a:lnTo>
                <a:lnTo>
                  <a:pt x="4446" y="279"/>
                </a:lnTo>
                <a:lnTo>
                  <a:pt x="4620" y="237"/>
                </a:lnTo>
                <a:lnTo>
                  <a:pt x="4779" y="192"/>
                </a:lnTo>
                <a:lnTo>
                  <a:pt x="4920" y="147"/>
                </a:lnTo>
                <a:lnTo>
                  <a:pt x="5085" y="90"/>
                </a:lnTo>
                <a:lnTo>
                  <a:pt x="5193" y="42"/>
                </a:lnTo>
                <a:lnTo>
                  <a:pt x="5283" y="0"/>
                </a:lnTo>
                <a:lnTo>
                  <a:pt x="3201" y="0"/>
                </a:lnTo>
                <a:lnTo>
                  <a:pt x="2982" y="57"/>
                </a:lnTo>
                <a:lnTo>
                  <a:pt x="2775" y="108"/>
                </a:lnTo>
                <a:lnTo>
                  <a:pt x="2562" y="150"/>
                </a:lnTo>
                <a:lnTo>
                  <a:pt x="2397" y="183"/>
                </a:lnTo>
                <a:lnTo>
                  <a:pt x="2205" y="213"/>
                </a:lnTo>
                <a:lnTo>
                  <a:pt x="2001" y="243"/>
                </a:lnTo>
                <a:lnTo>
                  <a:pt x="1776" y="273"/>
                </a:lnTo>
                <a:lnTo>
                  <a:pt x="1536" y="297"/>
                </a:lnTo>
                <a:lnTo>
                  <a:pt x="1344" y="312"/>
                </a:lnTo>
                <a:lnTo>
                  <a:pt x="1134" y="330"/>
                </a:lnTo>
                <a:lnTo>
                  <a:pt x="921" y="342"/>
                </a:lnTo>
                <a:lnTo>
                  <a:pt x="696" y="354"/>
                </a:lnTo>
                <a:lnTo>
                  <a:pt x="501" y="360"/>
                </a:lnTo>
                <a:lnTo>
                  <a:pt x="279" y="366"/>
                </a:lnTo>
                <a:lnTo>
                  <a:pt x="99" y="369"/>
                </a:lnTo>
                <a:lnTo>
                  <a:pt x="0" y="366"/>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59402" name="Freeform 1034"/>
          <p:cNvSpPr>
            <a:spLocks/>
          </p:cNvSpPr>
          <p:nvPr/>
        </p:nvSpPr>
        <p:spPr bwMode="white">
          <a:xfrm>
            <a:off x="0" y="-20638"/>
            <a:ext cx="4578350" cy="454026"/>
          </a:xfrm>
          <a:custGeom>
            <a:avLst/>
            <a:gdLst>
              <a:gd name="T0" fmla="*/ 0 w 2884"/>
              <a:gd name="T1" fmla="*/ 0 h 286"/>
              <a:gd name="T2" fmla="*/ 0 w 2884"/>
              <a:gd name="T3" fmla="*/ 452438 h 286"/>
              <a:gd name="T4" fmla="*/ 304800 w 2884"/>
              <a:gd name="T5" fmla="*/ 452438 h 286"/>
              <a:gd name="T6" fmla="*/ 609600 w 2884"/>
              <a:gd name="T7" fmla="*/ 447676 h 286"/>
              <a:gd name="T8" fmla="*/ 919163 w 2884"/>
              <a:gd name="T9" fmla="*/ 438151 h 286"/>
              <a:gd name="T10" fmla="*/ 1252538 w 2884"/>
              <a:gd name="T11" fmla="*/ 423863 h 286"/>
              <a:gd name="T12" fmla="*/ 1585913 w 2884"/>
              <a:gd name="T13" fmla="*/ 409576 h 286"/>
              <a:gd name="T14" fmla="*/ 1843088 w 2884"/>
              <a:gd name="T15" fmla="*/ 390526 h 286"/>
              <a:gd name="T16" fmla="*/ 2066925 w 2884"/>
              <a:gd name="T17" fmla="*/ 371476 h 286"/>
              <a:gd name="T18" fmla="*/ 2314575 w 2884"/>
              <a:gd name="T19" fmla="*/ 352426 h 286"/>
              <a:gd name="T20" fmla="*/ 2643188 w 2884"/>
              <a:gd name="T21" fmla="*/ 319088 h 286"/>
              <a:gd name="T22" fmla="*/ 3162300 w 2884"/>
              <a:gd name="T23" fmla="*/ 252413 h 286"/>
              <a:gd name="T24" fmla="*/ 3652838 w 2884"/>
              <a:gd name="T25" fmla="*/ 185738 h 286"/>
              <a:gd name="T26" fmla="*/ 4133850 w 2884"/>
              <a:gd name="T27" fmla="*/ 95250 h 286"/>
              <a:gd name="T28" fmla="*/ 4576763 w 2884"/>
              <a:gd name="T29" fmla="*/ 0 h 286"/>
              <a:gd name="T30" fmla="*/ 0 w 2884"/>
              <a:gd name="T31" fmla="*/ 0 h 28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884" h="286">
                <a:moveTo>
                  <a:pt x="0" y="0"/>
                </a:moveTo>
                <a:lnTo>
                  <a:pt x="0" y="285"/>
                </a:lnTo>
                <a:lnTo>
                  <a:pt x="192" y="285"/>
                </a:lnTo>
                <a:lnTo>
                  <a:pt x="384" y="282"/>
                </a:lnTo>
                <a:lnTo>
                  <a:pt x="579" y="276"/>
                </a:lnTo>
                <a:lnTo>
                  <a:pt x="789" y="267"/>
                </a:lnTo>
                <a:lnTo>
                  <a:pt x="999" y="258"/>
                </a:lnTo>
                <a:lnTo>
                  <a:pt x="1161" y="246"/>
                </a:lnTo>
                <a:lnTo>
                  <a:pt x="1302" y="234"/>
                </a:lnTo>
                <a:lnTo>
                  <a:pt x="1458" y="222"/>
                </a:lnTo>
                <a:lnTo>
                  <a:pt x="1665" y="201"/>
                </a:lnTo>
                <a:lnTo>
                  <a:pt x="1992" y="159"/>
                </a:lnTo>
                <a:lnTo>
                  <a:pt x="2301" y="117"/>
                </a:lnTo>
                <a:lnTo>
                  <a:pt x="2604" y="60"/>
                </a:lnTo>
                <a:lnTo>
                  <a:pt x="2883" y="0"/>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59403" name="Rectangle 1035"/>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9404" name="Rectangle 1036"/>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86797" name="Rectangle 1037"/>
          <p:cNvSpPr>
            <a:spLocks noGrp="1" noChangeArrowheads="1"/>
          </p:cNvSpPr>
          <p:nvPr>
            <p:ph type="dt" sz="half" idx="2"/>
          </p:nvPr>
        </p:nvSpPr>
        <p:spPr bwMode="auto">
          <a:xfrm>
            <a:off x="6858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defRPr sz="1400">
                <a:solidFill>
                  <a:srgbClr val="FFFFFF"/>
                </a:solidFill>
                <a:latin typeface="+mn-lt"/>
                <a:ea typeface="ＭＳ Ｐゴシック" charset="0"/>
                <a:cs typeface="ＭＳ Ｐゴシック" charset="0"/>
              </a:defRPr>
            </a:lvl1pPr>
          </a:lstStyle>
          <a:p>
            <a:pPr>
              <a:defRPr/>
            </a:pPr>
            <a:endParaRPr lang="en-US"/>
          </a:p>
        </p:txBody>
      </p:sp>
      <p:sp>
        <p:nvSpPr>
          <p:cNvPr id="886798" name="Rectangle 1038"/>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defRPr sz="1400">
                <a:solidFill>
                  <a:srgbClr val="FFFFFF"/>
                </a:solidFill>
                <a:latin typeface="+mn-lt"/>
                <a:ea typeface="ＭＳ Ｐゴシック" charset="0"/>
                <a:cs typeface="ＭＳ Ｐゴシック" charset="0"/>
              </a:defRPr>
            </a:lvl1pPr>
          </a:lstStyle>
          <a:p>
            <a:pPr>
              <a:defRPr/>
            </a:pPr>
            <a:endParaRPr lang="en-US"/>
          </a:p>
        </p:txBody>
      </p:sp>
      <p:sp>
        <p:nvSpPr>
          <p:cNvPr id="886799" name="Rectangle 1039"/>
          <p:cNvSpPr>
            <a:spLocks noGrp="1" noChangeArrowheads="1"/>
          </p:cNvSpPr>
          <p:nvPr>
            <p:ph type="sldNum" sz="quarter" idx="4"/>
          </p:nvPr>
        </p:nvSpPr>
        <p:spPr bwMode="auto">
          <a:xfrm>
            <a:off x="65532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400" smtClean="0">
                <a:solidFill>
                  <a:srgbClr val="FFFFFF"/>
                </a:solidFill>
                <a:latin typeface="Times New Roman" charset="0"/>
              </a:defRPr>
            </a:lvl1pPr>
          </a:lstStyle>
          <a:p>
            <a:pPr>
              <a:defRPr/>
            </a:pPr>
            <a:fld id="{83BE13B7-E16A-FD4D-A63C-513FF833DEF0}"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4647" r:id="rId1"/>
  </p:sldLayoutIdLst>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886786"/>
                                        </p:tgtEl>
                                        <p:attrNameLst>
                                          <p:attrName>style.visibility</p:attrName>
                                        </p:attrNameLst>
                                      </p:cBhvr>
                                      <p:to>
                                        <p:strVal val="visible"/>
                                      </p:to>
                                    </p:set>
                                    <p:anim calcmode="lin" valueType="num">
                                      <p:cBhvr additive="base">
                                        <p:cTn id="7" dur="500" fill="hold"/>
                                        <p:tgtEl>
                                          <p:spTgt spid="886786"/>
                                        </p:tgtEl>
                                        <p:attrNameLst>
                                          <p:attrName>ppt_x</p:attrName>
                                        </p:attrNameLst>
                                      </p:cBhvr>
                                      <p:tavLst>
                                        <p:tav tm="0">
                                          <p:val>
                                            <p:strVal val="0-#ppt_w/2"/>
                                          </p:val>
                                        </p:tav>
                                        <p:tav tm="100000">
                                          <p:val>
                                            <p:strVal val="#ppt_x"/>
                                          </p:val>
                                        </p:tav>
                                      </p:tavLst>
                                    </p:anim>
                                    <p:anim calcmode="lin" valueType="num">
                                      <p:cBhvr additive="base">
                                        <p:cTn id="8" dur="500" fill="hold"/>
                                        <p:tgtEl>
                                          <p:spTgt spid="886786"/>
                                        </p:tgtEl>
                                        <p:attrNameLst>
                                          <p:attrName>ppt_y</p:attrName>
                                        </p:attrNameLst>
                                      </p:cBhvr>
                                      <p:tavLst>
                                        <p:tav tm="0">
                                          <p:val>
                                            <p:strVal val="#ppt_y"/>
                                          </p:val>
                                        </p:tav>
                                        <p:tav tm="100000">
                                          <p:val>
                                            <p:strVal val="#ppt_y"/>
                                          </p:val>
                                        </p:tav>
                                      </p:tavLst>
                                    </p:anim>
                                  </p:childTnLst>
                                  <p:subTnLst>
                                    <p:set>
                                      <p:cBhvr override="childStyle">
                                        <p:cTn dur="1" fill="hold" display="0" masterRel="sameClick" afterEffect="1">
                                          <p:stCondLst>
                                            <p:cond evt="end" delay="0">
                                              <p:tn val="5"/>
                                            </p:cond>
                                          </p:stCondLst>
                                        </p:cTn>
                                        <p:tgtEl>
                                          <p:spTgt spid="886786"/>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6786" grpId="0" animBg="1"/>
    </p:bldLst>
  </p:timing>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Times New Roman" charset="0"/>
          <a:ea typeface="ＭＳ Ｐゴシック" charset="0"/>
        </a:defRPr>
      </a:lvl6pPr>
      <a:lvl7pPr marL="914400" algn="ctr" rtl="0" eaLnBrk="0" fontAlgn="base" hangingPunct="0">
        <a:spcBef>
          <a:spcPct val="0"/>
        </a:spcBef>
        <a:spcAft>
          <a:spcPct val="0"/>
        </a:spcAft>
        <a:defRPr sz="4400">
          <a:solidFill>
            <a:schemeClr val="tx2"/>
          </a:solidFill>
          <a:latin typeface="Times New Roman" charset="0"/>
          <a:ea typeface="ＭＳ Ｐゴシック" charset="0"/>
        </a:defRPr>
      </a:lvl7pPr>
      <a:lvl8pPr marL="1371600" algn="ctr" rtl="0" eaLnBrk="0" fontAlgn="base" hangingPunct="0">
        <a:spcBef>
          <a:spcPct val="0"/>
        </a:spcBef>
        <a:spcAft>
          <a:spcPct val="0"/>
        </a:spcAft>
        <a:defRPr sz="4400">
          <a:solidFill>
            <a:schemeClr val="tx2"/>
          </a:solidFill>
          <a:latin typeface="Times New Roman" charset="0"/>
          <a:ea typeface="ＭＳ Ｐゴシック" charset="0"/>
        </a:defRPr>
      </a:lvl8pPr>
      <a:lvl9pPr marL="1828800" algn="ctr" rtl="0" eaLnBrk="0" fontAlgn="base" hangingPunct="0">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890882" name="Rectangle 2"/>
          <p:cNvSpPr>
            <a:spLocks noGrp="1" noChangeArrowheads="1"/>
          </p:cNvSpPr>
          <p:nvPr>
            <p:ph type="title"/>
          </p:nvPr>
        </p:nvSpPr>
        <p:spPr bwMode="auto">
          <a:xfrm>
            <a:off x="685800" y="609600"/>
            <a:ext cx="8077200" cy="1143000"/>
          </a:xfrm>
          <a:prstGeom prst="rect">
            <a:avLst/>
          </a:prstGeom>
          <a:noFill/>
          <a:ln>
            <a:noFill/>
          </a:ln>
          <a:effectLst>
            <a:outerShdw blurRad="88900" algn="ctr" rotWithShape="0">
              <a:srgbClr val="FFFFFF">
                <a:alpha val="75000"/>
              </a:srgbClr>
            </a:outerShdw>
          </a:effec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61443" name="Rectangle 3"/>
          <p:cNvSpPr>
            <a:spLocks noGrp="1" noChangeArrowheads="1"/>
          </p:cNvSpPr>
          <p:nvPr>
            <p:ph type="body" idx="1"/>
          </p:nvPr>
        </p:nvSpPr>
        <p:spPr bwMode="auto">
          <a:xfrm>
            <a:off x="1905000" y="1981200"/>
            <a:ext cx="6858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90884" name="Rectangle 4"/>
          <p:cNvSpPr>
            <a:spLocks noGrp="1" noChangeArrowheads="1"/>
          </p:cNvSpPr>
          <p:nvPr>
            <p:ph type="dt" sz="half" idx="2"/>
          </p:nvPr>
        </p:nvSpPr>
        <p:spPr bwMode="auto">
          <a:xfrm>
            <a:off x="1524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defRPr sz="1400">
                <a:solidFill>
                  <a:srgbClr val="FFFFFF"/>
                </a:solidFill>
                <a:latin typeface="+mn-lt"/>
                <a:ea typeface="ＭＳ Ｐゴシック" charset="0"/>
                <a:cs typeface="ＭＳ Ｐゴシック" charset="0"/>
              </a:defRPr>
            </a:lvl1pPr>
          </a:lstStyle>
          <a:p>
            <a:pPr>
              <a:defRPr/>
            </a:pPr>
            <a:endParaRPr lang="en-US"/>
          </a:p>
        </p:txBody>
      </p:sp>
      <p:sp>
        <p:nvSpPr>
          <p:cNvPr id="890885" name="Rectangle 5"/>
          <p:cNvSpPr>
            <a:spLocks noGrp="1" noChangeArrowheads="1"/>
          </p:cNvSpPr>
          <p:nvPr>
            <p:ph type="ftr" sz="quarter" idx="3"/>
          </p:nvPr>
        </p:nvSpPr>
        <p:spPr bwMode="auto">
          <a:xfrm>
            <a:off x="3122613" y="6248400"/>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mn-lt"/>
                <a:ea typeface="ＭＳ Ｐゴシック" charset="0"/>
                <a:cs typeface="ＭＳ Ｐゴシック" charset="0"/>
              </a:defRPr>
            </a:lvl1pPr>
          </a:lstStyle>
          <a:p>
            <a:pPr>
              <a:defRPr/>
            </a:pPr>
            <a:endParaRPr lang="en-US"/>
          </a:p>
        </p:txBody>
      </p:sp>
      <p:sp>
        <p:nvSpPr>
          <p:cNvPr id="890886" name="Rectangle 6"/>
          <p:cNvSpPr>
            <a:spLocks noGrp="1" noChangeArrowheads="1"/>
          </p:cNvSpPr>
          <p:nvPr>
            <p:ph type="sldNum" sz="quarter" idx="4"/>
          </p:nvPr>
        </p:nvSpPr>
        <p:spPr bwMode="auto">
          <a:xfrm>
            <a:off x="68580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400" smtClean="0">
                <a:solidFill>
                  <a:srgbClr val="000000"/>
                </a:solidFill>
                <a:latin typeface="Trebuchet MS" charset="0"/>
              </a:defRPr>
            </a:lvl1pPr>
          </a:lstStyle>
          <a:p>
            <a:pPr>
              <a:defRPr/>
            </a:pPr>
            <a:fld id="{9D77E0F3-26EE-8646-A30A-71516E470DF3}"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648" r:id="rId1"/>
  </p:sldLayoutIdLst>
  <p:transition>
    <p:random/>
  </p:transition>
  <p:txStyles>
    <p:titleStyle>
      <a:lvl1pPr algn="r" rtl="0" eaLnBrk="0" fontAlgn="base" hangingPunct="0">
        <a:spcBef>
          <a:spcPct val="0"/>
        </a:spcBef>
        <a:spcAft>
          <a:spcPct val="0"/>
        </a:spcAft>
        <a:defRPr sz="4400" i="1">
          <a:solidFill>
            <a:schemeClr val="tx2"/>
          </a:solidFill>
          <a:latin typeface="+mj-lt"/>
          <a:ea typeface="+mj-ea"/>
          <a:cs typeface="+mj-cs"/>
        </a:defRPr>
      </a:lvl1pPr>
      <a:lvl2pPr algn="r" rtl="0" eaLnBrk="0" fontAlgn="base" hangingPunct="0">
        <a:spcBef>
          <a:spcPct val="0"/>
        </a:spcBef>
        <a:spcAft>
          <a:spcPct val="0"/>
        </a:spcAft>
        <a:defRPr sz="4400" i="1">
          <a:solidFill>
            <a:schemeClr val="tx2"/>
          </a:solidFill>
          <a:latin typeface="Trebuchet MS" charset="0"/>
          <a:ea typeface="ＭＳ Ｐゴシック" charset="0"/>
          <a:cs typeface="ＭＳ Ｐゴシック" charset="0"/>
        </a:defRPr>
      </a:lvl2pPr>
      <a:lvl3pPr algn="r" rtl="0" eaLnBrk="0" fontAlgn="base" hangingPunct="0">
        <a:spcBef>
          <a:spcPct val="0"/>
        </a:spcBef>
        <a:spcAft>
          <a:spcPct val="0"/>
        </a:spcAft>
        <a:defRPr sz="4400" i="1">
          <a:solidFill>
            <a:schemeClr val="tx2"/>
          </a:solidFill>
          <a:latin typeface="Trebuchet MS" charset="0"/>
          <a:ea typeface="ＭＳ Ｐゴシック" charset="0"/>
          <a:cs typeface="ＭＳ Ｐゴシック" charset="0"/>
        </a:defRPr>
      </a:lvl3pPr>
      <a:lvl4pPr algn="r" rtl="0" eaLnBrk="0" fontAlgn="base" hangingPunct="0">
        <a:spcBef>
          <a:spcPct val="0"/>
        </a:spcBef>
        <a:spcAft>
          <a:spcPct val="0"/>
        </a:spcAft>
        <a:defRPr sz="4400" i="1">
          <a:solidFill>
            <a:schemeClr val="tx2"/>
          </a:solidFill>
          <a:latin typeface="Trebuchet MS" charset="0"/>
          <a:ea typeface="ＭＳ Ｐゴシック" charset="0"/>
          <a:cs typeface="ＭＳ Ｐゴシック" charset="0"/>
        </a:defRPr>
      </a:lvl4pPr>
      <a:lvl5pPr algn="r" rtl="0" eaLnBrk="0" fontAlgn="base" hangingPunct="0">
        <a:spcBef>
          <a:spcPct val="0"/>
        </a:spcBef>
        <a:spcAft>
          <a:spcPct val="0"/>
        </a:spcAft>
        <a:defRPr sz="4400" i="1">
          <a:solidFill>
            <a:schemeClr val="tx2"/>
          </a:solidFill>
          <a:latin typeface="Trebuchet MS" charset="0"/>
          <a:ea typeface="ＭＳ Ｐゴシック" charset="0"/>
          <a:cs typeface="ＭＳ Ｐゴシック" charset="0"/>
        </a:defRPr>
      </a:lvl5pPr>
      <a:lvl6pPr marL="457200" algn="r" rtl="0" fontAlgn="base">
        <a:spcBef>
          <a:spcPct val="0"/>
        </a:spcBef>
        <a:spcAft>
          <a:spcPct val="0"/>
        </a:spcAft>
        <a:defRPr sz="4400" i="1">
          <a:solidFill>
            <a:schemeClr val="tx2"/>
          </a:solidFill>
          <a:latin typeface="Trebuchet MS" charset="0"/>
          <a:ea typeface="ＭＳ Ｐゴシック" charset="0"/>
          <a:cs typeface="ＭＳ Ｐゴシック" charset="0"/>
        </a:defRPr>
      </a:lvl6pPr>
      <a:lvl7pPr marL="914400" algn="r" rtl="0" fontAlgn="base">
        <a:spcBef>
          <a:spcPct val="0"/>
        </a:spcBef>
        <a:spcAft>
          <a:spcPct val="0"/>
        </a:spcAft>
        <a:defRPr sz="4400" i="1">
          <a:solidFill>
            <a:schemeClr val="tx2"/>
          </a:solidFill>
          <a:latin typeface="Trebuchet MS" charset="0"/>
          <a:ea typeface="ＭＳ Ｐゴシック" charset="0"/>
          <a:cs typeface="ＭＳ Ｐゴシック" charset="0"/>
        </a:defRPr>
      </a:lvl7pPr>
      <a:lvl8pPr marL="1371600" algn="r" rtl="0" fontAlgn="base">
        <a:spcBef>
          <a:spcPct val="0"/>
        </a:spcBef>
        <a:spcAft>
          <a:spcPct val="0"/>
        </a:spcAft>
        <a:defRPr sz="4400" i="1">
          <a:solidFill>
            <a:schemeClr val="tx2"/>
          </a:solidFill>
          <a:latin typeface="Trebuchet MS" charset="0"/>
          <a:ea typeface="ＭＳ Ｐゴシック" charset="0"/>
          <a:cs typeface="ＭＳ Ｐゴシック" charset="0"/>
        </a:defRPr>
      </a:lvl8pPr>
      <a:lvl9pPr marL="1828800" algn="r" rtl="0" fontAlgn="base">
        <a:spcBef>
          <a:spcPct val="0"/>
        </a:spcBef>
        <a:spcAft>
          <a:spcPct val="0"/>
        </a:spcAft>
        <a:defRPr sz="4400" i="1">
          <a:solidFill>
            <a:schemeClr val="tx2"/>
          </a:solidFill>
          <a:latin typeface="Trebuchet MS"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3490" name="Group 2"/>
          <p:cNvGrpSpPr>
            <a:grpSpLocks/>
          </p:cNvGrpSpPr>
          <p:nvPr/>
        </p:nvGrpSpPr>
        <p:grpSpPr bwMode="auto">
          <a:xfrm>
            <a:off x="0" y="0"/>
            <a:ext cx="9159875" cy="6870700"/>
            <a:chOff x="0" y="0"/>
            <a:chExt cx="5770" cy="4328"/>
          </a:xfrm>
        </p:grpSpPr>
        <p:sp>
          <p:nvSpPr>
            <p:cNvPr id="63496" name="Rectangle 3"/>
            <p:cNvSpPr>
              <a:spLocks noChangeArrowheads="1"/>
            </p:cNvSpPr>
            <p:nvPr/>
          </p:nvSpPr>
          <p:spPr bwMode="hidden">
            <a:xfrm>
              <a:off x="0" y="4186"/>
              <a:ext cx="5089" cy="142"/>
            </a:xfrm>
            <a:prstGeom prst="rect">
              <a:avLst/>
            </a:prstGeom>
            <a:gradFill rotWithShape="0">
              <a:gsLst>
                <a:gs pos="0">
                  <a:schemeClr val="bg1"/>
                </a:gs>
                <a:gs pos="100000">
                  <a:schemeClr val="bg2"/>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kumimoji="1" lang="en-US" sz="1800">
                <a:solidFill>
                  <a:srgbClr val="2F1311"/>
                </a:solidFill>
              </a:endParaRPr>
            </a:p>
          </p:txBody>
        </p:sp>
        <p:sp>
          <p:nvSpPr>
            <p:cNvPr id="63497" name="Rectangle 4"/>
            <p:cNvSpPr>
              <a:spLocks noChangeArrowheads="1"/>
            </p:cNvSpPr>
            <p:nvPr/>
          </p:nvSpPr>
          <p:spPr bwMode="hidden">
            <a:xfrm>
              <a:off x="0" y="0"/>
              <a:ext cx="5089" cy="126"/>
            </a:xfrm>
            <a:prstGeom prst="rect">
              <a:avLst/>
            </a:pr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kumimoji="1" lang="en-US" sz="1800">
                <a:solidFill>
                  <a:srgbClr val="2F1311"/>
                </a:solidFill>
              </a:endParaRPr>
            </a:p>
          </p:txBody>
        </p:sp>
        <p:sp>
          <p:nvSpPr>
            <p:cNvPr id="957445" name="Rectangle 5"/>
            <p:cNvSpPr>
              <a:spLocks noChangeArrowheads="1"/>
            </p:cNvSpPr>
            <p:nvPr/>
          </p:nvSpPr>
          <p:spPr bwMode="auto">
            <a:xfrm>
              <a:off x="5010" y="0"/>
              <a:ext cx="758" cy="4320"/>
            </a:xfrm>
            <a:prstGeom prst="rect">
              <a:avLst/>
            </a:prstGeom>
            <a:gradFill rotWithShape="0">
              <a:gsLst>
                <a:gs pos="0">
                  <a:schemeClr val="accent1">
                    <a:gamma/>
                    <a:shade val="84706"/>
                    <a:invGamma/>
                  </a:schemeClr>
                </a:gs>
                <a:gs pos="50000">
                  <a:schemeClr val="accent1"/>
                </a:gs>
                <a:gs pos="100000">
                  <a:schemeClr val="accent1">
                    <a:gamma/>
                    <a:shade val="84706"/>
                    <a:invGamma/>
                  </a:schemeClr>
                </a:gs>
              </a:gsLst>
              <a:lin ang="5400000" scaled="1"/>
            </a:gradFill>
            <a:ln>
              <a:noFill/>
            </a:ln>
            <a:effectLst/>
          </p:spPr>
          <p:txBody>
            <a:bodyPr wrap="none" anchor="ctr"/>
            <a:lstStyle/>
            <a:p>
              <a:pPr algn="ctr" eaLnBrk="1" hangingPunct="1">
                <a:defRPr/>
              </a:pPr>
              <a:endParaRPr kumimoji="1" lang="en-US" sz="1800">
                <a:solidFill>
                  <a:srgbClr val="2F1311"/>
                </a:solidFill>
              </a:endParaRPr>
            </a:p>
          </p:txBody>
        </p:sp>
        <p:grpSp>
          <p:nvGrpSpPr>
            <p:cNvPr id="63499" name="Group 6"/>
            <p:cNvGrpSpPr>
              <a:grpSpLocks/>
            </p:cNvGrpSpPr>
            <p:nvPr/>
          </p:nvGrpSpPr>
          <p:grpSpPr bwMode="auto">
            <a:xfrm>
              <a:off x="4944" y="1"/>
              <a:ext cx="816" cy="3974"/>
              <a:chOff x="4944" y="1"/>
              <a:chExt cx="816" cy="3974"/>
            </a:xfrm>
          </p:grpSpPr>
          <p:grpSp>
            <p:nvGrpSpPr>
              <p:cNvPr id="63511" name="Group 7"/>
              <p:cNvGrpSpPr>
                <a:grpSpLocks/>
              </p:cNvGrpSpPr>
              <p:nvPr userDrawn="1"/>
            </p:nvGrpSpPr>
            <p:grpSpPr bwMode="auto">
              <a:xfrm>
                <a:off x="5280" y="1"/>
                <a:ext cx="480" cy="1430"/>
                <a:chOff x="5280" y="1"/>
                <a:chExt cx="480" cy="1430"/>
              </a:xfrm>
            </p:grpSpPr>
            <p:grpSp>
              <p:nvGrpSpPr>
                <p:cNvPr id="63532" name="Group 8"/>
                <p:cNvGrpSpPr>
                  <a:grpSpLocks/>
                </p:cNvGrpSpPr>
                <p:nvPr userDrawn="1"/>
              </p:nvGrpSpPr>
              <p:grpSpPr bwMode="auto">
                <a:xfrm rot="-5400000">
                  <a:off x="5484" y="0"/>
                  <a:ext cx="174" cy="176"/>
                  <a:chOff x="1657" y="323"/>
                  <a:chExt cx="1691" cy="2560"/>
                </a:xfrm>
              </p:grpSpPr>
              <p:grpSp>
                <p:nvGrpSpPr>
                  <p:cNvPr id="63541" name="Group 9"/>
                  <p:cNvGrpSpPr>
                    <a:grpSpLocks/>
                  </p:cNvGrpSpPr>
                  <p:nvPr/>
                </p:nvGrpSpPr>
                <p:grpSpPr bwMode="auto">
                  <a:xfrm>
                    <a:off x="1657" y="323"/>
                    <a:ext cx="1691" cy="2560"/>
                    <a:chOff x="1657" y="323"/>
                    <a:chExt cx="1691" cy="2560"/>
                  </a:xfrm>
                </p:grpSpPr>
                <p:sp>
                  <p:nvSpPr>
                    <p:cNvPr id="63548" name="Freeform 10"/>
                    <p:cNvSpPr>
                      <a:spLocks/>
                    </p:cNvSpPr>
                    <p:nvPr/>
                  </p:nvSpPr>
                  <p:spPr bwMode="auto">
                    <a:xfrm>
                      <a:off x="2308" y="323"/>
                      <a:ext cx="1234" cy="2560"/>
                    </a:xfrm>
                    <a:custGeom>
                      <a:avLst/>
                      <a:gdLst>
                        <a:gd name="T0" fmla="*/ 338 w 1231"/>
                        <a:gd name="T1" fmla="*/ 283 h 2560"/>
                        <a:gd name="T2" fmla="*/ 416 w 1231"/>
                        <a:gd name="T3" fmla="*/ 115 h 2560"/>
                        <a:gd name="T4" fmla="*/ 584 w 1231"/>
                        <a:gd name="T5" fmla="*/ 7 h 2560"/>
                        <a:gd name="T6" fmla="*/ 897 w 1231"/>
                        <a:gd name="T7" fmla="*/ 61 h 2560"/>
                        <a:gd name="T8" fmla="*/ 1054 w 1231"/>
                        <a:gd name="T9" fmla="*/ 349 h 2560"/>
                        <a:gd name="T10" fmla="*/ 981 w 1231"/>
                        <a:gd name="T11" fmla="*/ 769 h 2560"/>
                        <a:gd name="T12" fmla="*/ 945 w 1231"/>
                        <a:gd name="T13" fmla="*/ 943 h 2560"/>
                        <a:gd name="T14" fmla="*/ 1108 w 1231"/>
                        <a:gd name="T15" fmla="*/ 1075 h 2560"/>
                        <a:gd name="T16" fmla="*/ 1234 w 1231"/>
                        <a:gd name="T17" fmla="*/ 1525 h 2560"/>
                        <a:gd name="T18" fmla="*/ 1126 w 1231"/>
                        <a:gd name="T19" fmla="*/ 1969 h 2560"/>
                        <a:gd name="T20" fmla="*/ 909 w 1231"/>
                        <a:gd name="T21" fmla="*/ 2077 h 2560"/>
                        <a:gd name="T22" fmla="*/ 723 w 1231"/>
                        <a:gd name="T23" fmla="*/ 2059 h 2560"/>
                        <a:gd name="T24" fmla="*/ 657 w 1231"/>
                        <a:gd name="T25" fmla="*/ 2251 h 2560"/>
                        <a:gd name="T26" fmla="*/ 530 w 1231"/>
                        <a:gd name="T27" fmla="*/ 2527 h 2560"/>
                        <a:gd name="T28" fmla="*/ 212 w 1231"/>
                        <a:gd name="T29" fmla="*/ 2509 h 2560"/>
                        <a:gd name="T30" fmla="*/ 31 w 1231"/>
                        <a:gd name="T31" fmla="*/ 2227 h 2560"/>
                        <a:gd name="T32" fmla="*/ 25 w 1231"/>
                        <a:gd name="T33" fmla="*/ 1969 h 2560"/>
                        <a:gd name="T34" fmla="*/ 145 w 1231"/>
                        <a:gd name="T35" fmla="*/ 1651 h 2560"/>
                        <a:gd name="T36" fmla="*/ 260 w 1231"/>
                        <a:gd name="T37" fmla="*/ 1513 h 2560"/>
                        <a:gd name="T38" fmla="*/ 218 w 1231"/>
                        <a:gd name="T39" fmla="*/ 1729 h 2560"/>
                        <a:gd name="T40" fmla="*/ 73 w 1231"/>
                        <a:gd name="T41" fmla="*/ 2023 h 2560"/>
                        <a:gd name="T42" fmla="*/ 169 w 1231"/>
                        <a:gd name="T43" fmla="*/ 2323 h 2560"/>
                        <a:gd name="T44" fmla="*/ 440 w 1231"/>
                        <a:gd name="T45" fmla="*/ 2431 h 2560"/>
                        <a:gd name="T46" fmla="*/ 596 w 1231"/>
                        <a:gd name="T47" fmla="*/ 2227 h 2560"/>
                        <a:gd name="T48" fmla="*/ 578 w 1231"/>
                        <a:gd name="T49" fmla="*/ 1807 h 2560"/>
                        <a:gd name="T50" fmla="*/ 494 w 1231"/>
                        <a:gd name="T51" fmla="*/ 1531 h 2560"/>
                        <a:gd name="T52" fmla="*/ 536 w 1231"/>
                        <a:gd name="T53" fmla="*/ 1459 h 2560"/>
                        <a:gd name="T54" fmla="*/ 627 w 1231"/>
                        <a:gd name="T55" fmla="*/ 1633 h 2560"/>
                        <a:gd name="T56" fmla="*/ 723 w 1231"/>
                        <a:gd name="T57" fmla="*/ 1933 h 2560"/>
                        <a:gd name="T58" fmla="*/ 969 w 1231"/>
                        <a:gd name="T59" fmla="*/ 1963 h 2560"/>
                        <a:gd name="T60" fmla="*/ 1138 w 1231"/>
                        <a:gd name="T61" fmla="*/ 1687 h 2560"/>
                        <a:gd name="T62" fmla="*/ 1120 w 1231"/>
                        <a:gd name="T63" fmla="*/ 1273 h 2560"/>
                        <a:gd name="T64" fmla="*/ 885 w 1231"/>
                        <a:gd name="T65" fmla="*/ 1057 h 2560"/>
                        <a:gd name="T66" fmla="*/ 681 w 1231"/>
                        <a:gd name="T67" fmla="*/ 1129 h 2560"/>
                        <a:gd name="T68" fmla="*/ 578 w 1231"/>
                        <a:gd name="T69" fmla="*/ 1117 h 2560"/>
                        <a:gd name="T70" fmla="*/ 621 w 1231"/>
                        <a:gd name="T71" fmla="*/ 1033 h 2560"/>
                        <a:gd name="T72" fmla="*/ 813 w 1231"/>
                        <a:gd name="T73" fmla="*/ 937 h 2560"/>
                        <a:gd name="T74" fmla="*/ 951 w 1231"/>
                        <a:gd name="T75" fmla="*/ 613 h 2560"/>
                        <a:gd name="T76" fmla="*/ 885 w 1231"/>
                        <a:gd name="T77" fmla="*/ 175 h 2560"/>
                        <a:gd name="T78" fmla="*/ 621 w 1231"/>
                        <a:gd name="T79" fmla="*/ 103 h 2560"/>
                        <a:gd name="T80" fmla="*/ 392 w 1231"/>
                        <a:gd name="T81" fmla="*/ 355 h 2560"/>
                        <a:gd name="T82" fmla="*/ 404 w 1231"/>
                        <a:gd name="T83" fmla="*/ 763 h 2560"/>
                        <a:gd name="T84" fmla="*/ 344 w 1231"/>
                        <a:gd name="T85" fmla="*/ 949 h 2560"/>
                        <a:gd name="T86" fmla="*/ 290 w 1231"/>
                        <a:gd name="T87" fmla="*/ 685 h 2560"/>
                        <a:gd name="T88" fmla="*/ 308 w 1231"/>
                        <a:gd name="T89" fmla="*/ 367 h 256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231" h="2560">
                          <a:moveTo>
                            <a:pt x="307" y="367"/>
                          </a:moveTo>
                          <a:cubicBezTo>
                            <a:pt x="317" y="336"/>
                            <a:pt x="326" y="303"/>
                            <a:pt x="337" y="283"/>
                          </a:cubicBezTo>
                          <a:cubicBezTo>
                            <a:pt x="348" y="263"/>
                            <a:pt x="360" y="275"/>
                            <a:pt x="373" y="247"/>
                          </a:cubicBezTo>
                          <a:cubicBezTo>
                            <a:pt x="386" y="219"/>
                            <a:pt x="400" y="147"/>
                            <a:pt x="415" y="115"/>
                          </a:cubicBezTo>
                          <a:cubicBezTo>
                            <a:pt x="430" y="83"/>
                            <a:pt x="435" y="73"/>
                            <a:pt x="463" y="55"/>
                          </a:cubicBezTo>
                          <a:cubicBezTo>
                            <a:pt x="491" y="37"/>
                            <a:pt x="536" y="14"/>
                            <a:pt x="583" y="7"/>
                          </a:cubicBezTo>
                          <a:cubicBezTo>
                            <a:pt x="630" y="0"/>
                            <a:pt x="693" y="4"/>
                            <a:pt x="745" y="13"/>
                          </a:cubicBezTo>
                          <a:cubicBezTo>
                            <a:pt x="797" y="22"/>
                            <a:pt x="852" y="34"/>
                            <a:pt x="895" y="61"/>
                          </a:cubicBezTo>
                          <a:cubicBezTo>
                            <a:pt x="938" y="88"/>
                            <a:pt x="977" y="127"/>
                            <a:pt x="1003" y="175"/>
                          </a:cubicBezTo>
                          <a:cubicBezTo>
                            <a:pt x="1029" y="223"/>
                            <a:pt x="1044" y="287"/>
                            <a:pt x="1051" y="349"/>
                          </a:cubicBezTo>
                          <a:cubicBezTo>
                            <a:pt x="1058" y="411"/>
                            <a:pt x="1057" y="477"/>
                            <a:pt x="1045" y="547"/>
                          </a:cubicBezTo>
                          <a:cubicBezTo>
                            <a:pt x="1033" y="617"/>
                            <a:pt x="995" y="712"/>
                            <a:pt x="979" y="769"/>
                          </a:cubicBezTo>
                          <a:cubicBezTo>
                            <a:pt x="963" y="826"/>
                            <a:pt x="955" y="860"/>
                            <a:pt x="949" y="889"/>
                          </a:cubicBezTo>
                          <a:cubicBezTo>
                            <a:pt x="943" y="918"/>
                            <a:pt x="936" y="925"/>
                            <a:pt x="943" y="943"/>
                          </a:cubicBezTo>
                          <a:cubicBezTo>
                            <a:pt x="950" y="961"/>
                            <a:pt x="964" y="975"/>
                            <a:pt x="991" y="997"/>
                          </a:cubicBezTo>
                          <a:cubicBezTo>
                            <a:pt x="1018" y="1019"/>
                            <a:pt x="1069" y="1033"/>
                            <a:pt x="1105" y="1075"/>
                          </a:cubicBezTo>
                          <a:cubicBezTo>
                            <a:pt x="1141" y="1117"/>
                            <a:pt x="1186" y="1174"/>
                            <a:pt x="1207" y="1249"/>
                          </a:cubicBezTo>
                          <a:cubicBezTo>
                            <a:pt x="1228" y="1324"/>
                            <a:pt x="1231" y="1441"/>
                            <a:pt x="1231" y="1525"/>
                          </a:cubicBezTo>
                          <a:cubicBezTo>
                            <a:pt x="1231" y="1609"/>
                            <a:pt x="1225" y="1679"/>
                            <a:pt x="1207" y="1753"/>
                          </a:cubicBezTo>
                          <a:cubicBezTo>
                            <a:pt x="1189" y="1827"/>
                            <a:pt x="1153" y="1917"/>
                            <a:pt x="1123" y="1969"/>
                          </a:cubicBezTo>
                          <a:cubicBezTo>
                            <a:pt x="1093" y="2021"/>
                            <a:pt x="1063" y="2047"/>
                            <a:pt x="1027" y="2065"/>
                          </a:cubicBezTo>
                          <a:cubicBezTo>
                            <a:pt x="991" y="2083"/>
                            <a:pt x="951" y="2079"/>
                            <a:pt x="907" y="2077"/>
                          </a:cubicBezTo>
                          <a:cubicBezTo>
                            <a:pt x="863" y="2075"/>
                            <a:pt x="794" y="2056"/>
                            <a:pt x="763" y="2053"/>
                          </a:cubicBezTo>
                          <a:cubicBezTo>
                            <a:pt x="732" y="2050"/>
                            <a:pt x="733" y="2050"/>
                            <a:pt x="721" y="2059"/>
                          </a:cubicBezTo>
                          <a:cubicBezTo>
                            <a:pt x="709" y="2068"/>
                            <a:pt x="702" y="2075"/>
                            <a:pt x="691" y="2107"/>
                          </a:cubicBezTo>
                          <a:cubicBezTo>
                            <a:pt x="680" y="2139"/>
                            <a:pt x="665" y="2205"/>
                            <a:pt x="655" y="2251"/>
                          </a:cubicBezTo>
                          <a:cubicBezTo>
                            <a:pt x="645" y="2297"/>
                            <a:pt x="652" y="2337"/>
                            <a:pt x="631" y="2383"/>
                          </a:cubicBezTo>
                          <a:cubicBezTo>
                            <a:pt x="610" y="2429"/>
                            <a:pt x="574" y="2498"/>
                            <a:pt x="529" y="2527"/>
                          </a:cubicBezTo>
                          <a:cubicBezTo>
                            <a:pt x="484" y="2556"/>
                            <a:pt x="414" y="2560"/>
                            <a:pt x="361" y="2557"/>
                          </a:cubicBezTo>
                          <a:cubicBezTo>
                            <a:pt x="308" y="2554"/>
                            <a:pt x="256" y="2537"/>
                            <a:pt x="211" y="2509"/>
                          </a:cubicBezTo>
                          <a:cubicBezTo>
                            <a:pt x="166" y="2481"/>
                            <a:pt x="121" y="2436"/>
                            <a:pt x="91" y="2389"/>
                          </a:cubicBezTo>
                          <a:cubicBezTo>
                            <a:pt x="61" y="2342"/>
                            <a:pt x="46" y="2275"/>
                            <a:pt x="31" y="2227"/>
                          </a:cubicBezTo>
                          <a:cubicBezTo>
                            <a:pt x="16" y="2179"/>
                            <a:pt x="2" y="2144"/>
                            <a:pt x="1" y="2101"/>
                          </a:cubicBezTo>
                          <a:cubicBezTo>
                            <a:pt x="0" y="2058"/>
                            <a:pt x="13" y="2018"/>
                            <a:pt x="25" y="1969"/>
                          </a:cubicBezTo>
                          <a:cubicBezTo>
                            <a:pt x="37" y="1920"/>
                            <a:pt x="53" y="1860"/>
                            <a:pt x="73" y="1807"/>
                          </a:cubicBezTo>
                          <a:cubicBezTo>
                            <a:pt x="93" y="1754"/>
                            <a:pt x="122" y="1698"/>
                            <a:pt x="145" y="1651"/>
                          </a:cubicBezTo>
                          <a:cubicBezTo>
                            <a:pt x="168" y="1604"/>
                            <a:pt x="192" y="1548"/>
                            <a:pt x="211" y="1525"/>
                          </a:cubicBezTo>
                          <a:cubicBezTo>
                            <a:pt x="230" y="1502"/>
                            <a:pt x="249" y="1502"/>
                            <a:pt x="259" y="1513"/>
                          </a:cubicBezTo>
                          <a:cubicBezTo>
                            <a:pt x="269" y="1524"/>
                            <a:pt x="278" y="1555"/>
                            <a:pt x="271" y="1591"/>
                          </a:cubicBezTo>
                          <a:cubicBezTo>
                            <a:pt x="264" y="1627"/>
                            <a:pt x="242" y="1682"/>
                            <a:pt x="217" y="1729"/>
                          </a:cubicBezTo>
                          <a:cubicBezTo>
                            <a:pt x="192" y="1776"/>
                            <a:pt x="145" y="1824"/>
                            <a:pt x="121" y="1873"/>
                          </a:cubicBezTo>
                          <a:cubicBezTo>
                            <a:pt x="97" y="1922"/>
                            <a:pt x="76" y="1970"/>
                            <a:pt x="73" y="2023"/>
                          </a:cubicBezTo>
                          <a:cubicBezTo>
                            <a:pt x="70" y="2076"/>
                            <a:pt x="87" y="2141"/>
                            <a:pt x="103" y="2191"/>
                          </a:cubicBezTo>
                          <a:cubicBezTo>
                            <a:pt x="119" y="2241"/>
                            <a:pt x="140" y="2285"/>
                            <a:pt x="169" y="2323"/>
                          </a:cubicBezTo>
                          <a:cubicBezTo>
                            <a:pt x="198" y="2361"/>
                            <a:pt x="232" y="2401"/>
                            <a:pt x="277" y="2419"/>
                          </a:cubicBezTo>
                          <a:cubicBezTo>
                            <a:pt x="322" y="2437"/>
                            <a:pt x="395" y="2440"/>
                            <a:pt x="439" y="2431"/>
                          </a:cubicBezTo>
                          <a:cubicBezTo>
                            <a:pt x="483" y="2422"/>
                            <a:pt x="515" y="2399"/>
                            <a:pt x="541" y="2365"/>
                          </a:cubicBezTo>
                          <a:cubicBezTo>
                            <a:pt x="567" y="2331"/>
                            <a:pt x="583" y="2280"/>
                            <a:pt x="595" y="2227"/>
                          </a:cubicBezTo>
                          <a:cubicBezTo>
                            <a:pt x="607" y="2174"/>
                            <a:pt x="616" y="2117"/>
                            <a:pt x="613" y="2047"/>
                          </a:cubicBezTo>
                          <a:cubicBezTo>
                            <a:pt x="610" y="1977"/>
                            <a:pt x="589" y="1871"/>
                            <a:pt x="577" y="1807"/>
                          </a:cubicBezTo>
                          <a:cubicBezTo>
                            <a:pt x="565" y="1743"/>
                            <a:pt x="555" y="1709"/>
                            <a:pt x="541" y="1663"/>
                          </a:cubicBezTo>
                          <a:cubicBezTo>
                            <a:pt x="527" y="1617"/>
                            <a:pt x="502" y="1561"/>
                            <a:pt x="493" y="1531"/>
                          </a:cubicBezTo>
                          <a:cubicBezTo>
                            <a:pt x="484" y="1501"/>
                            <a:pt x="480" y="1495"/>
                            <a:pt x="487" y="1483"/>
                          </a:cubicBezTo>
                          <a:cubicBezTo>
                            <a:pt x="494" y="1471"/>
                            <a:pt x="519" y="1455"/>
                            <a:pt x="535" y="1459"/>
                          </a:cubicBezTo>
                          <a:cubicBezTo>
                            <a:pt x="551" y="1463"/>
                            <a:pt x="568" y="1478"/>
                            <a:pt x="583" y="1507"/>
                          </a:cubicBezTo>
                          <a:cubicBezTo>
                            <a:pt x="598" y="1536"/>
                            <a:pt x="610" y="1583"/>
                            <a:pt x="625" y="1633"/>
                          </a:cubicBezTo>
                          <a:cubicBezTo>
                            <a:pt x="640" y="1683"/>
                            <a:pt x="657" y="1757"/>
                            <a:pt x="673" y="1807"/>
                          </a:cubicBezTo>
                          <a:cubicBezTo>
                            <a:pt x="689" y="1857"/>
                            <a:pt x="697" y="1905"/>
                            <a:pt x="721" y="1933"/>
                          </a:cubicBezTo>
                          <a:cubicBezTo>
                            <a:pt x="745" y="1961"/>
                            <a:pt x="776" y="1970"/>
                            <a:pt x="817" y="1975"/>
                          </a:cubicBezTo>
                          <a:cubicBezTo>
                            <a:pt x="858" y="1980"/>
                            <a:pt x="926" y="1980"/>
                            <a:pt x="967" y="1963"/>
                          </a:cubicBezTo>
                          <a:cubicBezTo>
                            <a:pt x="1008" y="1946"/>
                            <a:pt x="1035" y="1919"/>
                            <a:pt x="1063" y="1873"/>
                          </a:cubicBezTo>
                          <a:cubicBezTo>
                            <a:pt x="1091" y="1827"/>
                            <a:pt x="1122" y="1761"/>
                            <a:pt x="1135" y="1687"/>
                          </a:cubicBezTo>
                          <a:cubicBezTo>
                            <a:pt x="1148" y="1613"/>
                            <a:pt x="1144" y="1498"/>
                            <a:pt x="1141" y="1429"/>
                          </a:cubicBezTo>
                          <a:cubicBezTo>
                            <a:pt x="1138" y="1360"/>
                            <a:pt x="1140" y="1325"/>
                            <a:pt x="1117" y="1273"/>
                          </a:cubicBezTo>
                          <a:cubicBezTo>
                            <a:pt x="1094" y="1221"/>
                            <a:pt x="1042" y="1153"/>
                            <a:pt x="1003" y="1117"/>
                          </a:cubicBezTo>
                          <a:cubicBezTo>
                            <a:pt x="964" y="1081"/>
                            <a:pt x="919" y="1064"/>
                            <a:pt x="883" y="1057"/>
                          </a:cubicBezTo>
                          <a:cubicBezTo>
                            <a:pt x="847" y="1050"/>
                            <a:pt x="821" y="1063"/>
                            <a:pt x="787" y="1075"/>
                          </a:cubicBezTo>
                          <a:cubicBezTo>
                            <a:pt x="753" y="1087"/>
                            <a:pt x="706" y="1117"/>
                            <a:pt x="679" y="1129"/>
                          </a:cubicBezTo>
                          <a:cubicBezTo>
                            <a:pt x="652" y="1141"/>
                            <a:pt x="642" y="1149"/>
                            <a:pt x="625" y="1147"/>
                          </a:cubicBezTo>
                          <a:cubicBezTo>
                            <a:pt x="608" y="1145"/>
                            <a:pt x="584" y="1130"/>
                            <a:pt x="577" y="1117"/>
                          </a:cubicBezTo>
                          <a:cubicBezTo>
                            <a:pt x="570" y="1104"/>
                            <a:pt x="576" y="1083"/>
                            <a:pt x="583" y="1069"/>
                          </a:cubicBezTo>
                          <a:cubicBezTo>
                            <a:pt x="590" y="1055"/>
                            <a:pt x="599" y="1043"/>
                            <a:pt x="619" y="1033"/>
                          </a:cubicBezTo>
                          <a:cubicBezTo>
                            <a:pt x="639" y="1023"/>
                            <a:pt x="671" y="1025"/>
                            <a:pt x="703" y="1009"/>
                          </a:cubicBezTo>
                          <a:cubicBezTo>
                            <a:pt x="735" y="993"/>
                            <a:pt x="780" y="965"/>
                            <a:pt x="811" y="937"/>
                          </a:cubicBezTo>
                          <a:cubicBezTo>
                            <a:pt x="842" y="909"/>
                            <a:pt x="866" y="895"/>
                            <a:pt x="889" y="841"/>
                          </a:cubicBezTo>
                          <a:cubicBezTo>
                            <a:pt x="912" y="787"/>
                            <a:pt x="939" y="696"/>
                            <a:pt x="949" y="613"/>
                          </a:cubicBezTo>
                          <a:cubicBezTo>
                            <a:pt x="959" y="530"/>
                            <a:pt x="960" y="416"/>
                            <a:pt x="949" y="343"/>
                          </a:cubicBezTo>
                          <a:cubicBezTo>
                            <a:pt x="938" y="270"/>
                            <a:pt x="914" y="215"/>
                            <a:pt x="883" y="175"/>
                          </a:cubicBezTo>
                          <a:cubicBezTo>
                            <a:pt x="852" y="135"/>
                            <a:pt x="807" y="115"/>
                            <a:pt x="763" y="103"/>
                          </a:cubicBezTo>
                          <a:cubicBezTo>
                            <a:pt x="719" y="91"/>
                            <a:pt x="665" y="90"/>
                            <a:pt x="619" y="103"/>
                          </a:cubicBezTo>
                          <a:cubicBezTo>
                            <a:pt x="573" y="116"/>
                            <a:pt x="525" y="139"/>
                            <a:pt x="487" y="181"/>
                          </a:cubicBezTo>
                          <a:cubicBezTo>
                            <a:pt x="449" y="223"/>
                            <a:pt x="412" y="301"/>
                            <a:pt x="391" y="355"/>
                          </a:cubicBezTo>
                          <a:cubicBezTo>
                            <a:pt x="370" y="409"/>
                            <a:pt x="359" y="437"/>
                            <a:pt x="361" y="505"/>
                          </a:cubicBezTo>
                          <a:cubicBezTo>
                            <a:pt x="363" y="573"/>
                            <a:pt x="399" y="691"/>
                            <a:pt x="403" y="763"/>
                          </a:cubicBezTo>
                          <a:cubicBezTo>
                            <a:pt x="407" y="835"/>
                            <a:pt x="395" y="906"/>
                            <a:pt x="385" y="937"/>
                          </a:cubicBezTo>
                          <a:cubicBezTo>
                            <a:pt x="375" y="968"/>
                            <a:pt x="356" y="957"/>
                            <a:pt x="343" y="949"/>
                          </a:cubicBezTo>
                          <a:cubicBezTo>
                            <a:pt x="330" y="941"/>
                            <a:pt x="316" y="933"/>
                            <a:pt x="307" y="889"/>
                          </a:cubicBezTo>
                          <a:cubicBezTo>
                            <a:pt x="298" y="845"/>
                            <a:pt x="294" y="755"/>
                            <a:pt x="289" y="685"/>
                          </a:cubicBezTo>
                          <a:cubicBezTo>
                            <a:pt x="284" y="615"/>
                            <a:pt x="273" y="523"/>
                            <a:pt x="277" y="469"/>
                          </a:cubicBezTo>
                          <a:cubicBezTo>
                            <a:pt x="281" y="415"/>
                            <a:pt x="297" y="398"/>
                            <a:pt x="307" y="367"/>
                          </a:cubicBezTo>
                          <a:close/>
                        </a:path>
                      </a:pathLst>
                    </a:custGeom>
                    <a:solidFill>
                      <a:srgbClr val="E7D6B7"/>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63549" name="Freeform 11"/>
                    <p:cNvSpPr>
                      <a:spLocks/>
                    </p:cNvSpPr>
                    <p:nvPr/>
                  </p:nvSpPr>
                  <p:spPr bwMode="auto">
                    <a:xfrm>
                      <a:off x="1754" y="236"/>
                      <a:ext cx="865" cy="2065"/>
                    </a:xfrm>
                    <a:custGeom>
                      <a:avLst/>
                      <a:gdLst>
                        <a:gd name="T0" fmla="*/ 785 w 865"/>
                        <a:gd name="T1" fmla="*/ 528 h 2071"/>
                        <a:gd name="T2" fmla="*/ 797 w 865"/>
                        <a:gd name="T3" fmla="*/ 349 h 2071"/>
                        <a:gd name="T4" fmla="*/ 863 w 865"/>
                        <a:gd name="T5" fmla="*/ 205 h 2071"/>
                        <a:gd name="T6" fmla="*/ 809 w 865"/>
                        <a:gd name="T7" fmla="*/ 217 h 2071"/>
                        <a:gd name="T8" fmla="*/ 749 w 865"/>
                        <a:gd name="T9" fmla="*/ 217 h 2071"/>
                        <a:gd name="T10" fmla="*/ 683 w 865"/>
                        <a:gd name="T11" fmla="*/ 116 h 2071"/>
                        <a:gd name="T12" fmla="*/ 611 w 865"/>
                        <a:gd name="T13" fmla="*/ 32 h 2071"/>
                        <a:gd name="T14" fmla="*/ 509 w 865"/>
                        <a:gd name="T15" fmla="*/ 2 h 2071"/>
                        <a:gd name="T16" fmla="*/ 407 w 865"/>
                        <a:gd name="T17" fmla="*/ 20 h 2071"/>
                        <a:gd name="T18" fmla="*/ 281 w 865"/>
                        <a:gd name="T19" fmla="*/ 74 h 2071"/>
                        <a:gd name="T20" fmla="*/ 173 w 865"/>
                        <a:gd name="T21" fmla="*/ 205 h 2071"/>
                        <a:gd name="T22" fmla="*/ 119 w 865"/>
                        <a:gd name="T23" fmla="*/ 403 h 2071"/>
                        <a:gd name="T24" fmla="*/ 131 w 865"/>
                        <a:gd name="T25" fmla="*/ 588 h 2071"/>
                        <a:gd name="T26" fmla="*/ 173 w 865"/>
                        <a:gd name="T27" fmla="*/ 780 h 2071"/>
                        <a:gd name="T28" fmla="*/ 197 w 865"/>
                        <a:gd name="T29" fmla="*/ 881 h 2071"/>
                        <a:gd name="T30" fmla="*/ 167 w 865"/>
                        <a:gd name="T31" fmla="*/ 983 h 2071"/>
                        <a:gd name="T32" fmla="*/ 65 w 865"/>
                        <a:gd name="T33" fmla="*/ 1121 h 2071"/>
                        <a:gd name="T34" fmla="*/ 17 w 865"/>
                        <a:gd name="T35" fmla="*/ 1294 h 2071"/>
                        <a:gd name="T36" fmla="*/ 5 w 865"/>
                        <a:gd name="T37" fmla="*/ 1546 h 2071"/>
                        <a:gd name="T38" fmla="*/ 47 w 865"/>
                        <a:gd name="T39" fmla="*/ 1743 h 2071"/>
                        <a:gd name="T40" fmla="*/ 131 w 865"/>
                        <a:gd name="T41" fmla="*/ 1893 h 2071"/>
                        <a:gd name="T42" fmla="*/ 299 w 865"/>
                        <a:gd name="T43" fmla="*/ 1982 h 2071"/>
                        <a:gd name="T44" fmla="*/ 425 w 865"/>
                        <a:gd name="T45" fmla="*/ 1976 h 2071"/>
                        <a:gd name="T46" fmla="*/ 467 w 865"/>
                        <a:gd name="T47" fmla="*/ 1988 h 2071"/>
                        <a:gd name="T48" fmla="*/ 497 w 865"/>
                        <a:gd name="T49" fmla="*/ 2060 h 2071"/>
                        <a:gd name="T50" fmla="*/ 497 w 865"/>
                        <a:gd name="T51" fmla="*/ 1958 h 2071"/>
                        <a:gd name="T52" fmla="*/ 557 w 865"/>
                        <a:gd name="T53" fmla="*/ 1773 h 2071"/>
                        <a:gd name="T54" fmla="*/ 617 w 865"/>
                        <a:gd name="T55" fmla="*/ 1653 h 2071"/>
                        <a:gd name="T56" fmla="*/ 581 w 865"/>
                        <a:gd name="T57" fmla="*/ 1695 h 2071"/>
                        <a:gd name="T58" fmla="*/ 515 w 865"/>
                        <a:gd name="T59" fmla="*/ 1815 h 2071"/>
                        <a:gd name="T60" fmla="*/ 407 w 865"/>
                        <a:gd name="T61" fmla="*/ 1898 h 2071"/>
                        <a:gd name="T62" fmla="*/ 269 w 865"/>
                        <a:gd name="T63" fmla="*/ 1893 h 2071"/>
                        <a:gd name="T64" fmla="*/ 179 w 865"/>
                        <a:gd name="T65" fmla="*/ 1809 h 2071"/>
                        <a:gd name="T66" fmla="*/ 113 w 865"/>
                        <a:gd name="T67" fmla="*/ 1635 h 2071"/>
                        <a:gd name="T68" fmla="*/ 107 w 865"/>
                        <a:gd name="T69" fmla="*/ 1390 h 2071"/>
                        <a:gd name="T70" fmla="*/ 137 w 865"/>
                        <a:gd name="T71" fmla="*/ 1187 h 2071"/>
                        <a:gd name="T72" fmla="*/ 203 w 865"/>
                        <a:gd name="T73" fmla="*/ 1067 h 2071"/>
                        <a:gd name="T74" fmla="*/ 323 w 865"/>
                        <a:gd name="T75" fmla="*/ 1019 h 2071"/>
                        <a:gd name="T76" fmla="*/ 509 w 865"/>
                        <a:gd name="T77" fmla="*/ 1073 h 2071"/>
                        <a:gd name="T78" fmla="*/ 611 w 865"/>
                        <a:gd name="T79" fmla="*/ 1121 h 2071"/>
                        <a:gd name="T80" fmla="*/ 665 w 865"/>
                        <a:gd name="T81" fmla="*/ 1097 h 2071"/>
                        <a:gd name="T82" fmla="*/ 659 w 865"/>
                        <a:gd name="T83" fmla="*/ 1043 h 2071"/>
                        <a:gd name="T84" fmla="*/ 611 w 865"/>
                        <a:gd name="T85" fmla="*/ 1001 h 2071"/>
                        <a:gd name="T86" fmla="*/ 497 w 865"/>
                        <a:gd name="T87" fmla="*/ 977 h 2071"/>
                        <a:gd name="T88" fmla="*/ 323 w 865"/>
                        <a:gd name="T89" fmla="*/ 893 h 2071"/>
                        <a:gd name="T90" fmla="*/ 233 w 865"/>
                        <a:gd name="T91" fmla="*/ 678 h 2071"/>
                        <a:gd name="T92" fmla="*/ 209 w 865"/>
                        <a:gd name="T93" fmla="*/ 415 h 2071"/>
                        <a:gd name="T94" fmla="*/ 317 w 865"/>
                        <a:gd name="T95" fmla="*/ 170 h 2071"/>
                        <a:gd name="T96" fmla="*/ 485 w 865"/>
                        <a:gd name="T97" fmla="*/ 110 h 2071"/>
                        <a:gd name="T98" fmla="*/ 617 w 865"/>
                        <a:gd name="T99" fmla="*/ 164 h 2071"/>
                        <a:gd name="T100" fmla="*/ 707 w 865"/>
                        <a:gd name="T101" fmla="*/ 289 h 2071"/>
                        <a:gd name="T102" fmla="*/ 737 w 865"/>
                        <a:gd name="T103" fmla="*/ 427 h 2071"/>
                        <a:gd name="T104" fmla="*/ 773 w 865"/>
                        <a:gd name="T105" fmla="*/ 600 h 2071"/>
                        <a:gd name="T106" fmla="*/ 809 w 865"/>
                        <a:gd name="T107" fmla="*/ 582 h 2071"/>
                        <a:gd name="T108" fmla="*/ 785 w 865"/>
                        <a:gd name="T109" fmla="*/ 528 h 207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865" h="2071">
                          <a:moveTo>
                            <a:pt x="785" y="530"/>
                          </a:moveTo>
                          <a:cubicBezTo>
                            <a:pt x="783" y="491"/>
                            <a:pt x="784" y="404"/>
                            <a:pt x="797" y="350"/>
                          </a:cubicBezTo>
                          <a:cubicBezTo>
                            <a:pt x="810" y="296"/>
                            <a:pt x="861" y="228"/>
                            <a:pt x="863" y="206"/>
                          </a:cubicBezTo>
                          <a:cubicBezTo>
                            <a:pt x="865" y="184"/>
                            <a:pt x="828" y="216"/>
                            <a:pt x="809" y="218"/>
                          </a:cubicBezTo>
                          <a:cubicBezTo>
                            <a:pt x="790" y="220"/>
                            <a:pt x="770" y="235"/>
                            <a:pt x="749" y="218"/>
                          </a:cubicBezTo>
                          <a:cubicBezTo>
                            <a:pt x="728" y="201"/>
                            <a:pt x="706" y="147"/>
                            <a:pt x="683" y="116"/>
                          </a:cubicBezTo>
                          <a:cubicBezTo>
                            <a:pt x="660" y="85"/>
                            <a:pt x="640" y="51"/>
                            <a:pt x="611" y="32"/>
                          </a:cubicBezTo>
                          <a:cubicBezTo>
                            <a:pt x="582" y="13"/>
                            <a:pt x="543" y="4"/>
                            <a:pt x="509" y="2"/>
                          </a:cubicBezTo>
                          <a:cubicBezTo>
                            <a:pt x="475" y="0"/>
                            <a:pt x="445" y="8"/>
                            <a:pt x="407" y="20"/>
                          </a:cubicBezTo>
                          <a:cubicBezTo>
                            <a:pt x="369" y="32"/>
                            <a:pt x="320" y="43"/>
                            <a:pt x="281" y="74"/>
                          </a:cubicBezTo>
                          <a:cubicBezTo>
                            <a:pt x="242" y="105"/>
                            <a:pt x="200" y="151"/>
                            <a:pt x="173" y="206"/>
                          </a:cubicBezTo>
                          <a:cubicBezTo>
                            <a:pt x="146" y="261"/>
                            <a:pt x="126" y="340"/>
                            <a:pt x="119" y="404"/>
                          </a:cubicBezTo>
                          <a:cubicBezTo>
                            <a:pt x="112" y="468"/>
                            <a:pt x="122" y="527"/>
                            <a:pt x="131" y="590"/>
                          </a:cubicBezTo>
                          <a:cubicBezTo>
                            <a:pt x="140" y="653"/>
                            <a:pt x="162" y="733"/>
                            <a:pt x="173" y="782"/>
                          </a:cubicBezTo>
                          <a:cubicBezTo>
                            <a:pt x="184" y="831"/>
                            <a:pt x="198" y="850"/>
                            <a:pt x="197" y="884"/>
                          </a:cubicBezTo>
                          <a:cubicBezTo>
                            <a:pt x="196" y="918"/>
                            <a:pt x="189" y="946"/>
                            <a:pt x="167" y="986"/>
                          </a:cubicBezTo>
                          <a:cubicBezTo>
                            <a:pt x="145" y="1026"/>
                            <a:pt x="90" y="1072"/>
                            <a:pt x="65" y="1124"/>
                          </a:cubicBezTo>
                          <a:cubicBezTo>
                            <a:pt x="40" y="1176"/>
                            <a:pt x="27" y="1227"/>
                            <a:pt x="17" y="1298"/>
                          </a:cubicBezTo>
                          <a:cubicBezTo>
                            <a:pt x="7" y="1369"/>
                            <a:pt x="0" y="1475"/>
                            <a:pt x="5" y="1550"/>
                          </a:cubicBezTo>
                          <a:cubicBezTo>
                            <a:pt x="10" y="1625"/>
                            <a:pt x="26" y="1690"/>
                            <a:pt x="47" y="1748"/>
                          </a:cubicBezTo>
                          <a:cubicBezTo>
                            <a:pt x="68" y="1806"/>
                            <a:pt x="89" y="1858"/>
                            <a:pt x="131" y="1898"/>
                          </a:cubicBezTo>
                          <a:cubicBezTo>
                            <a:pt x="173" y="1938"/>
                            <a:pt x="250" y="1974"/>
                            <a:pt x="299" y="1988"/>
                          </a:cubicBezTo>
                          <a:cubicBezTo>
                            <a:pt x="348" y="2002"/>
                            <a:pt x="397" y="1981"/>
                            <a:pt x="425" y="1982"/>
                          </a:cubicBezTo>
                          <a:cubicBezTo>
                            <a:pt x="453" y="1983"/>
                            <a:pt x="455" y="1980"/>
                            <a:pt x="467" y="1994"/>
                          </a:cubicBezTo>
                          <a:cubicBezTo>
                            <a:pt x="479" y="2008"/>
                            <a:pt x="492" y="2071"/>
                            <a:pt x="497" y="2066"/>
                          </a:cubicBezTo>
                          <a:cubicBezTo>
                            <a:pt x="502" y="2061"/>
                            <a:pt x="487" y="2012"/>
                            <a:pt x="497" y="1964"/>
                          </a:cubicBezTo>
                          <a:cubicBezTo>
                            <a:pt x="507" y="1916"/>
                            <a:pt x="537" y="1829"/>
                            <a:pt x="557" y="1778"/>
                          </a:cubicBezTo>
                          <a:cubicBezTo>
                            <a:pt x="577" y="1727"/>
                            <a:pt x="613" y="1671"/>
                            <a:pt x="617" y="1658"/>
                          </a:cubicBezTo>
                          <a:cubicBezTo>
                            <a:pt x="621" y="1645"/>
                            <a:pt x="598" y="1673"/>
                            <a:pt x="581" y="1700"/>
                          </a:cubicBezTo>
                          <a:cubicBezTo>
                            <a:pt x="564" y="1727"/>
                            <a:pt x="544" y="1786"/>
                            <a:pt x="515" y="1820"/>
                          </a:cubicBezTo>
                          <a:cubicBezTo>
                            <a:pt x="486" y="1854"/>
                            <a:pt x="448" y="1891"/>
                            <a:pt x="407" y="1904"/>
                          </a:cubicBezTo>
                          <a:cubicBezTo>
                            <a:pt x="366" y="1917"/>
                            <a:pt x="307" y="1913"/>
                            <a:pt x="269" y="1898"/>
                          </a:cubicBezTo>
                          <a:cubicBezTo>
                            <a:pt x="231" y="1883"/>
                            <a:pt x="205" y="1857"/>
                            <a:pt x="179" y="1814"/>
                          </a:cubicBezTo>
                          <a:cubicBezTo>
                            <a:pt x="153" y="1771"/>
                            <a:pt x="125" y="1710"/>
                            <a:pt x="113" y="1640"/>
                          </a:cubicBezTo>
                          <a:cubicBezTo>
                            <a:pt x="101" y="1570"/>
                            <a:pt x="103" y="1469"/>
                            <a:pt x="107" y="1394"/>
                          </a:cubicBezTo>
                          <a:cubicBezTo>
                            <a:pt x="111" y="1319"/>
                            <a:pt x="121" y="1244"/>
                            <a:pt x="137" y="1190"/>
                          </a:cubicBezTo>
                          <a:cubicBezTo>
                            <a:pt x="153" y="1136"/>
                            <a:pt x="172" y="1098"/>
                            <a:pt x="203" y="1070"/>
                          </a:cubicBezTo>
                          <a:cubicBezTo>
                            <a:pt x="234" y="1042"/>
                            <a:pt x="272" y="1021"/>
                            <a:pt x="323" y="1022"/>
                          </a:cubicBezTo>
                          <a:cubicBezTo>
                            <a:pt x="374" y="1023"/>
                            <a:pt x="461" y="1059"/>
                            <a:pt x="509" y="1076"/>
                          </a:cubicBezTo>
                          <a:cubicBezTo>
                            <a:pt x="557" y="1093"/>
                            <a:pt x="585" y="1120"/>
                            <a:pt x="611" y="1124"/>
                          </a:cubicBezTo>
                          <a:cubicBezTo>
                            <a:pt x="637" y="1128"/>
                            <a:pt x="657" y="1113"/>
                            <a:pt x="665" y="1100"/>
                          </a:cubicBezTo>
                          <a:cubicBezTo>
                            <a:pt x="673" y="1087"/>
                            <a:pt x="668" y="1062"/>
                            <a:pt x="659" y="1046"/>
                          </a:cubicBezTo>
                          <a:cubicBezTo>
                            <a:pt x="650" y="1030"/>
                            <a:pt x="638" y="1015"/>
                            <a:pt x="611" y="1004"/>
                          </a:cubicBezTo>
                          <a:cubicBezTo>
                            <a:pt x="584" y="993"/>
                            <a:pt x="545" y="998"/>
                            <a:pt x="497" y="980"/>
                          </a:cubicBezTo>
                          <a:cubicBezTo>
                            <a:pt x="449" y="962"/>
                            <a:pt x="367" y="946"/>
                            <a:pt x="323" y="896"/>
                          </a:cubicBezTo>
                          <a:cubicBezTo>
                            <a:pt x="279" y="846"/>
                            <a:pt x="252" y="760"/>
                            <a:pt x="233" y="680"/>
                          </a:cubicBezTo>
                          <a:cubicBezTo>
                            <a:pt x="214" y="600"/>
                            <a:pt x="195" y="501"/>
                            <a:pt x="209" y="416"/>
                          </a:cubicBezTo>
                          <a:cubicBezTo>
                            <a:pt x="223" y="331"/>
                            <a:pt x="271" y="221"/>
                            <a:pt x="317" y="170"/>
                          </a:cubicBezTo>
                          <a:cubicBezTo>
                            <a:pt x="363" y="119"/>
                            <a:pt x="435" y="111"/>
                            <a:pt x="485" y="110"/>
                          </a:cubicBezTo>
                          <a:cubicBezTo>
                            <a:pt x="535" y="109"/>
                            <a:pt x="580" y="134"/>
                            <a:pt x="617" y="164"/>
                          </a:cubicBezTo>
                          <a:cubicBezTo>
                            <a:pt x="654" y="194"/>
                            <a:pt x="687" y="246"/>
                            <a:pt x="707" y="290"/>
                          </a:cubicBezTo>
                          <a:cubicBezTo>
                            <a:pt x="727" y="334"/>
                            <a:pt x="726" y="376"/>
                            <a:pt x="737" y="428"/>
                          </a:cubicBezTo>
                          <a:cubicBezTo>
                            <a:pt x="748" y="480"/>
                            <a:pt x="761" y="576"/>
                            <a:pt x="773" y="602"/>
                          </a:cubicBezTo>
                          <a:cubicBezTo>
                            <a:pt x="785" y="628"/>
                            <a:pt x="807" y="597"/>
                            <a:pt x="809" y="584"/>
                          </a:cubicBezTo>
                          <a:cubicBezTo>
                            <a:pt x="811" y="571"/>
                            <a:pt x="787" y="569"/>
                            <a:pt x="785" y="530"/>
                          </a:cubicBezTo>
                          <a:close/>
                        </a:path>
                      </a:pathLst>
                    </a:custGeom>
                    <a:solidFill>
                      <a:srgbClr val="E7D6B7"/>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sp>
                <p:nvSpPr>
                  <p:cNvPr id="63542" name="Oval 12"/>
                  <p:cNvSpPr>
                    <a:spLocks noChangeArrowheads="1"/>
                  </p:cNvSpPr>
                  <p:nvPr/>
                </p:nvSpPr>
                <p:spPr bwMode="auto">
                  <a:xfrm>
                    <a:off x="2396" y="1283"/>
                    <a:ext cx="175" cy="247"/>
                  </a:xfrm>
                  <a:prstGeom prst="ellipse">
                    <a:avLst/>
                  </a:prstGeom>
                  <a:solidFill>
                    <a:srgbClr val="E7D6B7"/>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2F1311"/>
                      </a:solidFill>
                    </a:endParaRPr>
                  </a:p>
                </p:txBody>
              </p:sp>
              <p:sp>
                <p:nvSpPr>
                  <p:cNvPr id="63543" name="Freeform 13"/>
                  <p:cNvSpPr>
                    <a:spLocks/>
                  </p:cNvSpPr>
                  <p:nvPr/>
                </p:nvSpPr>
                <p:spPr bwMode="auto">
                  <a:xfrm>
                    <a:off x="2794" y="599"/>
                    <a:ext cx="262" cy="524"/>
                  </a:xfrm>
                  <a:custGeom>
                    <a:avLst/>
                    <a:gdLst>
                      <a:gd name="T0" fmla="*/ 3 w 266"/>
                      <a:gd name="T1" fmla="*/ 486 h 521"/>
                      <a:gd name="T2" fmla="*/ 27 w 266"/>
                      <a:gd name="T3" fmla="*/ 275 h 521"/>
                      <a:gd name="T4" fmla="*/ 109 w 266"/>
                      <a:gd name="T5" fmla="*/ 45 h 521"/>
                      <a:gd name="T6" fmla="*/ 180 w 266"/>
                      <a:gd name="T7" fmla="*/ 3 h 521"/>
                      <a:gd name="T8" fmla="*/ 233 w 266"/>
                      <a:gd name="T9" fmla="*/ 39 h 521"/>
                      <a:gd name="T10" fmla="*/ 257 w 266"/>
                      <a:gd name="T11" fmla="*/ 130 h 521"/>
                      <a:gd name="T12" fmla="*/ 204 w 266"/>
                      <a:gd name="T13" fmla="*/ 275 h 521"/>
                      <a:gd name="T14" fmla="*/ 103 w 266"/>
                      <a:gd name="T15" fmla="*/ 480 h 521"/>
                      <a:gd name="T16" fmla="*/ 44 w 266"/>
                      <a:gd name="T17" fmla="*/ 504 h 521"/>
                      <a:gd name="T18" fmla="*/ 3 w 266"/>
                      <a:gd name="T19" fmla="*/ 486 h 5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66" h="521">
                        <a:moveTo>
                          <a:pt x="3" y="483"/>
                        </a:moveTo>
                        <a:cubicBezTo>
                          <a:pt x="0" y="445"/>
                          <a:pt x="9" y="346"/>
                          <a:pt x="27" y="273"/>
                        </a:cubicBezTo>
                        <a:cubicBezTo>
                          <a:pt x="45" y="200"/>
                          <a:pt x="85" y="90"/>
                          <a:pt x="111" y="45"/>
                        </a:cubicBezTo>
                        <a:cubicBezTo>
                          <a:pt x="137" y="0"/>
                          <a:pt x="162" y="4"/>
                          <a:pt x="183" y="3"/>
                        </a:cubicBezTo>
                        <a:cubicBezTo>
                          <a:pt x="204" y="2"/>
                          <a:pt x="224" y="18"/>
                          <a:pt x="237" y="39"/>
                        </a:cubicBezTo>
                        <a:cubicBezTo>
                          <a:pt x="250" y="60"/>
                          <a:pt x="266" y="90"/>
                          <a:pt x="261" y="129"/>
                        </a:cubicBezTo>
                        <a:cubicBezTo>
                          <a:pt x="256" y="168"/>
                          <a:pt x="233" y="215"/>
                          <a:pt x="207" y="273"/>
                        </a:cubicBezTo>
                        <a:cubicBezTo>
                          <a:pt x="181" y="331"/>
                          <a:pt x="132" y="439"/>
                          <a:pt x="105" y="477"/>
                        </a:cubicBezTo>
                        <a:cubicBezTo>
                          <a:pt x="78" y="515"/>
                          <a:pt x="61" y="501"/>
                          <a:pt x="45" y="501"/>
                        </a:cubicBezTo>
                        <a:cubicBezTo>
                          <a:pt x="29" y="501"/>
                          <a:pt x="6" y="521"/>
                          <a:pt x="3" y="483"/>
                        </a:cubicBezTo>
                        <a:close/>
                      </a:path>
                    </a:pathLst>
                  </a:custGeom>
                  <a:solidFill>
                    <a:srgbClr val="E7D6B7"/>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63544" name="Freeform 14"/>
                  <p:cNvSpPr>
                    <a:spLocks/>
                  </p:cNvSpPr>
                  <p:nvPr/>
                </p:nvSpPr>
                <p:spPr bwMode="auto">
                  <a:xfrm>
                    <a:off x="2862" y="1588"/>
                    <a:ext cx="398" cy="349"/>
                  </a:xfrm>
                  <a:custGeom>
                    <a:avLst/>
                    <a:gdLst>
                      <a:gd name="T0" fmla="*/ 102 w 392"/>
                      <a:gd name="T1" fmla="*/ 206 h 340"/>
                      <a:gd name="T2" fmla="*/ 16 w 392"/>
                      <a:gd name="T3" fmla="*/ 89 h 340"/>
                      <a:gd name="T4" fmla="*/ 4 w 392"/>
                      <a:gd name="T5" fmla="*/ 46 h 340"/>
                      <a:gd name="T6" fmla="*/ 28 w 392"/>
                      <a:gd name="T7" fmla="*/ 3 h 340"/>
                      <a:gd name="T8" fmla="*/ 132 w 392"/>
                      <a:gd name="T9" fmla="*/ 28 h 340"/>
                      <a:gd name="T10" fmla="*/ 254 w 392"/>
                      <a:gd name="T11" fmla="*/ 77 h 340"/>
                      <a:gd name="T12" fmla="*/ 370 w 392"/>
                      <a:gd name="T13" fmla="*/ 163 h 340"/>
                      <a:gd name="T14" fmla="*/ 394 w 392"/>
                      <a:gd name="T15" fmla="*/ 280 h 340"/>
                      <a:gd name="T16" fmla="*/ 345 w 392"/>
                      <a:gd name="T17" fmla="*/ 342 h 340"/>
                      <a:gd name="T18" fmla="*/ 248 w 392"/>
                      <a:gd name="T19" fmla="*/ 323 h 340"/>
                      <a:gd name="T20" fmla="*/ 102 w 392"/>
                      <a:gd name="T21" fmla="*/ 206 h 34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92" h="340">
                        <a:moveTo>
                          <a:pt x="100" y="201"/>
                        </a:moveTo>
                        <a:cubicBezTo>
                          <a:pt x="62" y="163"/>
                          <a:pt x="32" y="113"/>
                          <a:pt x="16" y="87"/>
                        </a:cubicBezTo>
                        <a:cubicBezTo>
                          <a:pt x="0" y="61"/>
                          <a:pt x="2" y="59"/>
                          <a:pt x="4" y="45"/>
                        </a:cubicBezTo>
                        <a:cubicBezTo>
                          <a:pt x="6" y="31"/>
                          <a:pt x="7" y="6"/>
                          <a:pt x="28" y="3"/>
                        </a:cubicBezTo>
                        <a:cubicBezTo>
                          <a:pt x="49" y="0"/>
                          <a:pt x="93" y="15"/>
                          <a:pt x="130" y="27"/>
                        </a:cubicBezTo>
                        <a:cubicBezTo>
                          <a:pt x="167" y="39"/>
                          <a:pt x="211" y="53"/>
                          <a:pt x="250" y="75"/>
                        </a:cubicBezTo>
                        <a:cubicBezTo>
                          <a:pt x="289" y="97"/>
                          <a:pt x="341" y="126"/>
                          <a:pt x="364" y="159"/>
                        </a:cubicBezTo>
                        <a:cubicBezTo>
                          <a:pt x="387" y="192"/>
                          <a:pt x="392" y="244"/>
                          <a:pt x="388" y="273"/>
                        </a:cubicBezTo>
                        <a:cubicBezTo>
                          <a:pt x="384" y="302"/>
                          <a:pt x="364" y="326"/>
                          <a:pt x="340" y="333"/>
                        </a:cubicBezTo>
                        <a:cubicBezTo>
                          <a:pt x="316" y="340"/>
                          <a:pt x="282" y="336"/>
                          <a:pt x="244" y="315"/>
                        </a:cubicBezTo>
                        <a:cubicBezTo>
                          <a:pt x="206" y="294"/>
                          <a:pt x="138" y="239"/>
                          <a:pt x="100" y="201"/>
                        </a:cubicBezTo>
                        <a:close/>
                      </a:path>
                    </a:pathLst>
                  </a:custGeom>
                  <a:solidFill>
                    <a:srgbClr val="E7D6B7"/>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63545" name="Freeform 15"/>
                  <p:cNvSpPr>
                    <a:spLocks/>
                  </p:cNvSpPr>
                  <p:nvPr/>
                </p:nvSpPr>
                <p:spPr bwMode="auto">
                  <a:xfrm>
                    <a:off x="2561" y="1923"/>
                    <a:ext cx="146" cy="567"/>
                  </a:xfrm>
                  <a:custGeom>
                    <a:avLst/>
                    <a:gdLst>
                      <a:gd name="T0" fmla="*/ 17 w 151"/>
                      <a:gd name="T1" fmla="*/ 168 h 558"/>
                      <a:gd name="T2" fmla="*/ 41 w 151"/>
                      <a:gd name="T3" fmla="*/ 40 h 558"/>
                      <a:gd name="T4" fmla="*/ 64 w 151"/>
                      <a:gd name="T5" fmla="*/ 3 h 558"/>
                      <a:gd name="T6" fmla="*/ 104 w 151"/>
                      <a:gd name="T7" fmla="*/ 27 h 558"/>
                      <a:gd name="T8" fmla="*/ 133 w 151"/>
                      <a:gd name="T9" fmla="*/ 168 h 558"/>
                      <a:gd name="T10" fmla="*/ 139 w 151"/>
                      <a:gd name="T11" fmla="*/ 430 h 558"/>
                      <a:gd name="T12" fmla="*/ 93 w 151"/>
                      <a:gd name="T13" fmla="*/ 552 h 558"/>
                      <a:gd name="T14" fmla="*/ 23 w 151"/>
                      <a:gd name="T15" fmla="*/ 521 h 558"/>
                      <a:gd name="T16" fmla="*/ 0 w 151"/>
                      <a:gd name="T17" fmla="*/ 320 h 558"/>
                      <a:gd name="T18" fmla="*/ 17 w 151"/>
                      <a:gd name="T19" fmla="*/ 168 h 55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51" h="558">
                        <a:moveTo>
                          <a:pt x="18" y="165"/>
                        </a:moveTo>
                        <a:cubicBezTo>
                          <a:pt x="25" y="119"/>
                          <a:pt x="34" y="66"/>
                          <a:pt x="42" y="39"/>
                        </a:cubicBezTo>
                        <a:cubicBezTo>
                          <a:pt x="50" y="12"/>
                          <a:pt x="55" y="5"/>
                          <a:pt x="66" y="3"/>
                        </a:cubicBezTo>
                        <a:cubicBezTo>
                          <a:pt x="77" y="1"/>
                          <a:pt x="96" y="0"/>
                          <a:pt x="108" y="27"/>
                        </a:cubicBezTo>
                        <a:cubicBezTo>
                          <a:pt x="120" y="54"/>
                          <a:pt x="132" y="99"/>
                          <a:pt x="138" y="165"/>
                        </a:cubicBezTo>
                        <a:cubicBezTo>
                          <a:pt x="144" y="231"/>
                          <a:pt x="151" y="360"/>
                          <a:pt x="144" y="423"/>
                        </a:cubicBezTo>
                        <a:cubicBezTo>
                          <a:pt x="137" y="486"/>
                          <a:pt x="116" y="528"/>
                          <a:pt x="96" y="543"/>
                        </a:cubicBezTo>
                        <a:cubicBezTo>
                          <a:pt x="76" y="558"/>
                          <a:pt x="40" y="551"/>
                          <a:pt x="24" y="513"/>
                        </a:cubicBezTo>
                        <a:cubicBezTo>
                          <a:pt x="8" y="475"/>
                          <a:pt x="0" y="372"/>
                          <a:pt x="0" y="315"/>
                        </a:cubicBezTo>
                        <a:cubicBezTo>
                          <a:pt x="0" y="258"/>
                          <a:pt x="11" y="211"/>
                          <a:pt x="18" y="165"/>
                        </a:cubicBezTo>
                        <a:close/>
                      </a:path>
                    </a:pathLst>
                  </a:custGeom>
                  <a:solidFill>
                    <a:srgbClr val="E7D6B7"/>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63546" name="Freeform 16"/>
                  <p:cNvSpPr>
                    <a:spLocks/>
                  </p:cNvSpPr>
                  <p:nvPr/>
                </p:nvSpPr>
                <p:spPr bwMode="auto">
                  <a:xfrm>
                    <a:off x="1910" y="1588"/>
                    <a:ext cx="389" cy="247"/>
                  </a:xfrm>
                  <a:custGeom>
                    <a:avLst/>
                    <a:gdLst>
                      <a:gd name="T0" fmla="*/ 174 w 392"/>
                      <a:gd name="T1" fmla="*/ 60 h 253"/>
                      <a:gd name="T2" fmla="*/ 305 w 392"/>
                      <a:gd name="T3" fmla="*/ 19 h 253"/>
                      <a:gd name="T4" fmla="*/ 364 w 392"/>
                      <a:gd name="T5" fmla="*/ 7 h 253"/>
                      <a:gd name="T6" fmla="*/ 382 w 392"/>
                      <a:gd name="T7" fmla="*/ 60 h 253"/>
                      <a:gd name="T8" fmla="*/ 323 w 392"/>
                      <a:gd name="T9" fmla="*/ 130 h 253"/>
                      <a:gd name="T10" fmla="*/ 192 w 392"/>
                      <a:gd name="T11" fmla="*/ 218 h 253"/>
                      <a:gd name="T12" fmla="*/ 37 w 392"/>
                      <a:gd name="T13" fmla="*/ 241 h 253"/>
                      <a:gd name="T14" fmla="*/ 1 w 392"/>
                      <a:gd name="T15" fmla="*/ 183 h 253"/>
                      <a:gd name="T16" fmla="*/ 43 w 392"/>
                      <a:gd name="T17" fmla="*/ 112 h 253"/>
                      <a:gd name="T18" fmla="*/ 174 w 392"/>
                      <a:gd name="T19" fmla="*/ 60 h 25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92" h="253">
                        <a:moveTo>
                          <a:pt x="175" y="61"/>
                        </a:moveTo>
                        <a:cubicBezTo>
                          <a:pt x="219" y="45"/>
                          <a:pt x="275" y="28"/>
                          <a:pt x="307" y="19"/>
                        </a:cubicBezTo>
                        <a:cubicBezTo>
                          <a:pt x="339" y="10"/>
                          <a:pt x="354" y="0"/>
                          <a:pt x="367" y="7"/>
                        </a:cubicBezTo>
                        <a:cubicBezTo>
                          <a:pt x="380" y="14"/>
                          <a:pt x="392" y="40"/>
                          <a:pt x="385" y="61"/>
                        </a:cubicBezTo>
                        <a:cubicBezTo>
                          <a:pt x="378" y="82"/>
                          <a:pt x="357" y="106"/>
                          <a:pt x="325" y="133"/>
                        </a:cubicBezTo>
                        <a:cubicBezTo>
                          <a:pt x="293" y="160"/>
                          <a:pt x="241" y="204"/>
                          <a:pt x="193" y="223"/>
                        </a:cubicBezTo>
                        <a:cubicBezTo>
                          <a:pt x="145" y="242"/>
                          <a:pt x="69" y="253"/>
                          <a:pt x="37" y="247"/>
                        </a:cubicBezTo>
                        <a:cubicBezTo>
                          <a:pt x="5" y="241"/>
                          <a:pt x="0" y="209"/>
                          <a:pt x="1" y="187"/>
                        </a:cubicBezTo>
                        <a:cubicBezTo>
                          <a:pt x="2" y="165"/>
                          <a:pt x="15" y="136"/>
                          <a:pt x="43" y="115"/>
                        </a:cubicBezTo>
                        <a:cubicBezTo>
                          <a:pt x="71" y="94"/>
                          <a:pt x="131" y="77"/>
                          <a:pt x="175" y="61"/>
                        </a:cubicBezTo>
                        <a:close/>
                      </a:path>
                    </a:pathLst>
                  </a:custGeom>
                  <a:solidFill>
                    <a:srgbClr val="E7D6B7"/>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63547" name="Freeform 17"/>
                  <p:cNvSpPr>
                    <a:spLocks/>
                  </p:cNvSpPr>
                  <p:nvPr/>
                </p:nvSpPr>
                <p:spPr bwMode="auto">
                  <a:xfrm>
                    <a:off x="2094" y="788"/>
                    <a:ext cx="233" cy="378"/>
                  </a:xfrm>
                  <a:custGeom>
                    <a:avLst/>
                    <a:gdLst>
                      <a:gd name="T0" fmla="*/ 76 w 238"/>
                      <a:gd name="T1" fmla="*/ 264 h 386"/>
                      <a:gd name="T2" fmla="*/ 23 w 238"/>
                      <a:gd name="T3" fmla="*/ 188 h 386"/>
                      <a:gd name="T4" fmla="*/ 0 w 238"/>
                      <a:gd name="T5" fmla="*/ 94 h 386"/>
                      <a:gd name="T6" fmla="*/ 23 w 238"/>
                      <a:gd name="T7" fmla="*/ 12 h 386"/>
                      <a:gd name="T8" fmla="*/ 117 w 238"/>
                      <a:gd name="T9" fmla="*/ 24 h 386"/>
                      <a:gd name="T10" fmla="*/ 176 w 238"/>
                      <a:gd name="T11" fmla="*/ 129 h 386"/>
                      <a:gd name="T12" fmla="*/ 229 w 238"/>
                      <a:gd name="T13" fmla="*/ 300 h 386"/>
                      <a:gd name="T14" fmla="*/ 200 w 238"/>
                      <a:gd name="T15" fmla="*/ 370 h 386"/>
                      <a:gd name="T16" fmla="*/ 164 w 238"/>
                      <a:gd name="T17" fmla="*/ 347 h 386"/>
                      <a:gd name="T18" fmla="*/ 76 w 238"/>
                      <a:gd name="T19" fmla="*/ 264 h 38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38" h="386">
                        <a:moveTo>
                          <a:pt x="78" y="270"/>
                        </a:moveTo>
                        <a:cubicBezTo>
                          <a:pt x="54" y="243"/>
                          <a:pt x="37" y="221"/>
                          <a:pt x="24" y="192"/>
                        </a:cubicBezTo>
                        <a:cubicBezTo>
                          <a:pt x="11" y="163"/>
                          <a:pt x="0" y="126"/>
                          <a:pt x="0" y="96"/>
                        </a:cubicBezTo>
                        <a:cubicBezTo>
                          <a:pt x="0" y="66"/>
                          <a:pt x="4" y="24"/>
                          <a:pt x="24" y="12"/>
                        </a:cubicBezTo>
                        <a:cubicBezTo>
                          <a:pt x="44" y="0"/>
                          <a:pt x="94" y="4"/>
                          <a:pt x="120" y="24"/>
                        </a:cubicBezTo>
                        <a:cubicBezTo>
                          <a:pt x="146" y="44"/>
                          <a:pt x="161" y="85"/>
                          <a:pt x="180" y="132"/>
                        </a:cubicBezTo>
                        <a:cubicBezTo>
                          <a:pt x="199" y="179"/>
                          <a:pt x="230" y="265"/>
                          <a:pt x="234" y="306"/>
                        </a:cubicBezTo>
                        <a:cubicBezTo>
                          <a:pt x="238" y="347"/>
                          <a:pt x="215" y="370"/>
                          <a:pt x="204" y="378"/>
                        </a:cubicBezTo>
                        <a:cubicBezTo>
                          <a:pt x="193" y="386"/>
                          <a:pt x="190" y="372"/>
                          <a:pt x="168" y="354"/>
                        </a:cubicBezTo>
                        <a:cubicBezTo>
                          <a:pt x="146" y="336"/>
                          <a:pt x="102" y="297"/>
                          <a:pt x="78" y="270"/>
                        </a:cubicBezTo>
                        <a:close/>
                      </a:path>
                    </a:pathLst>
                  </a:custGeom>
                  <a:solidFill>
                    <a:srgbClr val="E7D6B7"/>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pic>
              <p:nvPicPr>
                <p:cNvPr id="63533" name="Picture 18"/>
                <p:cNvPicPr>
                  <a:picLocks noChangeAspect="1" noChangeArrowheads="1"/>
                </p:cNvPicPr>
                <p:nvPr userDrawn="1"/>
              </p:nvPicPr>
              <p:blipFill>
                <a:blip r:embed="rId4">
                  <a:extLst>
                    <a:ext uri="{28A0092B-C50C-407E-A947-70E740481C1C}">
                      <a14:useLocalDpi xmlns:a14="http://schemas.microsoft.com/office/drawing/2010/main"/>
                    </a:ext>
                  </a:extLst>
                </a:blip>
                <a:srcRect/>
                <a:stretch>
                  <a:fillRect/>
                </a:stretch>
              </p:blipFill>
              <p:spPr bwMode="auto">
                <a:xfrm>
                  <a:off x="5280" y="144"/>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3534" name="Picture 19"/>
                <p:cNvPicPr>
                  <a:picLocks noChangeAspect="1" noChangeArrowheads="1"/>
                </p:cNvPicPr>
                <p:nvPr userDrawn="1"/>
              </p:nvPicPr>
              <p:blipFill>
                <a:blip r:embed="rId4">
                  <a:extLst>
                    <a:ext uri="{28A0092B-C50C-407E-A947-70E740481C1C}">
                      <a14:useLocalDpi xmlns:a14="http://schemas.microsoft.com/office/drawing/2010/main"/>
                    </a:ext>
                  </a:extLst>
                </a:blip>
                <a:srcRect/>
                <a:stretch>
                  <a:fillRect/>
                </a:stretch>
              </p:blipFill>
              <p:spPr bwMode="auto">
                <a:xfrm>
                  <a:off x="5574" y="144"/>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3535" name="Picture 20"/>
                <p:cNvPicPr>
                  <a:picLocks noChangeAspect="1" noChangeArrowheads="1"/>
                </p:cNvPicPr>
                <p:nvPr userDrawn="1"/>
              </p:nvPicPr>
              <p:blipFill>
                <a:blip r:embed="rId4">
                  <a:extLst>
                    <a:ext uri="{28A0092B-C50C-407E-A947-70E740481C1C}">
                      <a14:useLocalDpi xmlns:a14="http://schemas.microsoft.com/office/drawing/2010/main"/>
                    </a:ext>
                  </a:extLst>
                </a:blip>
                <a:srcRect/>
                <a:stretch>
                  <a:fillRect/>
                </a:stretch>
              </p:blipFill>
              <p:spPr bwMode="auto">
                <a:xfrm>
                  <a:off x="5424" y="336"/>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3536" name="Picture 21"/>
                <p:cNvPicPr>
                  <a:picLocks noChangeAspect="1" noChangeArrowheads="1"/>
                </p:cNvPicPr>
                <p:nvPr userDrawn="1"/>
              </p:nvPicPr>
              <p:blipFill>
                <a:blip r:embed="rId4">
                  <a:extLst>
                    <a:ext uri="{28A0092B-C50C-407E-A947-70E740481C1C}">
                      <a14:useLocalDpi xmlns:a14="http://schemas.microsoft.com/office/drawing/2010/main"/>
                    </a:ext>
                  </a:extLst>
                </a:blip>
                <a:srcRect/>
                <a:stretch>
                  <a:fillRect/>
                </a:stretch>
              </p:blipFill>
              <p:spPr bwMode="auto">
                <a:xfrm>
                  <a:off x="5376" y="576"/>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3537" name="Picture 22"/>
                <p:cNvPicPr>
                  <a:picLocks noChangeAspect="1" noChangeArrowheads="1"/>
                </p:cNvPicPr>
                <p:nvPr userDrawn="1"/>
              </p:nvPicPr>
              <p:blipFill>
                <a:blip r:embed="rId4">
                  <a:extLst>
                    <a:ext uri="{28A0092B-C50C-407E-A947-70E740481C1C}">
                      <a14:useLocalDpi xmlns:a14="http://schemas.microsoft.com/office/drawing/2010/main"/>
                    </a:ext>
                  </a:extLst>
                </a:blip>
                <a:srcRect/>
                <a:stretch>
                  <a:fillRect/>
                </a:stretch>
              </p:blipFill>
              <p:spPr bwMode="auto">
                <a:xfrm>
                  <a:off x="5574" y="52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3538" name="Picture 23"/>
                <p:cNvPicPr>
                  <a:picLocks noChangeAspect="1" noChangeArrowheads="1"/>
                </p:cNvPicPr>
                <p:nvPr userDrawn="1"/>
              </p:nvPicPr>
              <p:blipFill>
                <a:blip r:embed="rId4">
                  <a:extLst>
                    <a:ext uri="{28A0092B-C50C-407E-A947-70E740481C1C}">
                      <a14:useLocalDpi xmlns:a14="http://schemas.microsoft.com/office/drawing/2010/main"/>
                    </a:ext>
                  </a:extLst>
                </a:blip>
                <a:srcRect/>
                <a:stretch>
                  <a:fillRect/>
                </a:stretch>
              </p:blipFill>
              <p:spPr bwMode="auto">
                <a:xfrm>
                  <a:off x="5472" y="76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3539" name="Picture 24"/>
                <p:cNvPicPr>
                  <a:picLocks noChangeAspect="1" noChangeArrowheads="1"/>
                </p:cNvPicPr>
                <p:nvPr userDrawn="1"/>
              </p:nvPicPr>
              <p:blipFill>
                <a:blip r:embed="rId4">
                  <a:extLst>
                    <a:ext uri="{28A0092B-C50C-407E-A947-70E740481C1C}">
                      <a14:useLocalDpi xmlns:a14="http://schemas.microsoft.com/office/drawing/2010/main"/>
                    </a:ext>
                  </a:extLst>
                </a:blip>
                <a:srcRect/>
                <a:stretch>
                  <a:fillRect/>
                </a:stretch>
              </p:blipFill>
              <p:spPr bwMode="auto">
                <a:xfrm>
                  <a:off x="5574" y="100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3540" name="Picture 25"/>
                <p:cNvPicPr>
                  <a:picLocks noChangeAspect="1" noChangeArrowheads="1"/>
                </p:cNvPicPr>
                <p:nvPr userDrawn="1"/>
              </p:nvPicPr>
              <p:blipFill>
                <a:blip r:embed="rId4">
                  <a:extLst>
                    <a:ext uri="{28A0092B-C50C-407E-A947-70E740481C1C}">
                      <a14:useLocalDpi xmlns:a14="http://schemas.microsoft.com/office/drawing/2010/main"/>
                    </a:ext>
                  </a:extLst>
                </a:blip>
                <a:srcRect/>
                <a:stretch>
                  <a:fillRect/>
                </a:stretch>
              </p:blipFill>
              <p:spPr bwMode="auto">
                <a:xfrm>
                  <a:off x="5574" y="124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63512" name="Group 26"/>
              <p:cNvGrpSpPr>
                <a:grpSpLocks/>
              </p:cNvGrpSpPr>
              <p:nvPr userDrawn="1"/>
            </p:nvGrpSpPr>
            <p:grpSpPr bwMode="auto">
              <a:xfrm>
                <a:off x="4944" y="1008"/>
                <a:ext cx="522" cy="2967"/>
                <a:chOff x="4944" y="1008"/>
                <a:chExt cx="522" cy="2967"/>
              </a:xfrm>
            </p:grpSpPr>
            <p:pic>
              <p:nvPicPr>
                <p:cNvPr id="63513" name="Picture 27"/>
                <p:cNvPicPr>
                  <a:picLocks noChangeAspect="1" noChangeArrowheads="1"/>
                </p:cNvPicPr>
                <p:nvPr userDrawn="1"/>
              </p:nvPicPr>
              <p:blipFill>
                <a:blip r:embed="rId4">
                  <a:extLst>
                    <a:ext uri="{28A0092B-C50C-407E-A947-70E740481C1C}">
                      <a14:useLocalDpi xmlns:a14="http://schemas.microsoft.com/office/drawing/2010/main"/>
                    </a:ext>
                  </a:extLst>
                </a:blip>
                <a:srcRect/>
                <a:stretch>
                  <a:fillRect/>
                </a:stretch>
              </p:blipFill>
              <p:spPr bwMode="auto">
                <a:xfrm>
                  <a:off x="5136" y="100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3514" name="Picture 28"/>
                <p:cNvPicPr>
                  <a:picLocks noChangeAspect="1" noChangeArrowheads="1"/>
                </p:cNvPicPr>
                <p:nvPr userDrawn="1"/>
              </p:nvPicPr>
              <p:blipFill>
                <a:blip r:embed="rId4">
                  <a:extLst>
                    <a:ext uri="{28A0092B-C50C-407E-A947-70E740481C1C}">
                      <a14:useLocalDpi xmlns:a14="http://schemas.microsoft.com/office/drawing/2010/main"/>
                    </a:ext>
                  </a:extLst>
                </a:blip>
                <a:srcRect/>
                <a:stretch>
                  <a:fillRect/>
                </a:stretch>
              </p:blipFill>
              <p:spPr bwMode="auto">
                <a:xfrm>
                  <a:off x="5184" y="1200"/>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3515" name="Picture 29"/>
                <p:cNvPicPr>
                  <a:picLocks noChangeAspect="1" noChangeArrowheads="1"/>
                </p:cNvPicPr>
                <p:nvPr userDrawn="1"/>
              </p:nvPicPr>
              <p:blipFill>
                <a:blip r:embed="rId4">
                  <a:extLst>
                    <a:ext uri="{28A0092B-C50C-407E-A947-70E740481C1C}">
                      <a14:useLocalDpi xmlns:a14="http://schemas.microsoft.com/office/drawing/2010/main"/>
                    </a:ext>
                  </a:extLst>
                </a:blip>
                <a:srcRect/>
                <a:stretch>
                  <a:fillRect/>
                </a:stretch>
              </p:blipFill>
              <p:spPr bwMode="auto">
                <a:xfrm>
                  <a:off x="5136" y="1584"/>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3516" name="Picture 30"/>
                <p:cNvPicPr>
                  <a:picLocks noChangeAspect="1" noChangeArrowheads="1"/>
                </p:cNvPicPr>
                <p:nvPr userDrawn="1"/>
              </p:nvPicPr>
              <p:blipFill>
                <a:blip r:embed="rId4">
                  <a:extLst>
                    <a:ext uri="{28A0092B-C50C-407E-A947-70E740481C1C}">
                      <a14:useLocalDpi xmlns:a14="http://schemas.microsoft.com/office/drawing/2010/main"/>
                    </a:ext>
                  </a:extLst>
                </a:blip>
                <a:srcRect/>
                <a:stretch>
                  <a:fillRect/>
                </a:stretch>
              </p:blipFill>
              <p:spPr bwMode="auto">
                <a:xfrm>
                  <a:off x="5280" y="172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3517" name="Picture 31"/>
                <p:cNvPicPr>
                  <a:picLocks noChangeAspect="1" noChangeArrowheads="1"/>
                </p:cNvPicPr>
                <p:nvPr userDrawn="1"/>
              </p:nvPicPr>
              <p:blipFill>
                <a:blip r:embed="rId4">
                  <a:extLst>
                    <a:ext uri="{28A0092B-C50C-407E-A947-70E740481C1C}">
                      <a14:useLocalDpi xmlns:a14="http://schemas.microsoft.com/office/drawing/2010/main"/>
                    </a:ext>
                  </a:extLst>
                </a:blip>
                <a:srcRect/>
                <a:stretch>
                  <a:fillRect/>
                </a:stretch>
              </p:blipFill>
              <p:spPr bwMode="auto">
                <a:xfrm>
                  <a:off x="5040" y="1824"/>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3518" name="Picture 32"/>
                <p:cNvPicPr>
                  <a:picLocks noChangeAspect="1" noChangeArrowheads="1"/>
                </p:cNvPicPr>
                <p:nvPr userDrawn="1"/>
              </p:nvPicPr>
              <p:blipFill>
                <a:blip r:embed="rId4">
                  <a:extLst>
                    <a:ext uri="{28A0092B-C50C-407E-A947-70E740481C1C}">
                      <a14:useLocalDpi xmlns:a14="http://schemas.microsoft.com/office/drawing/2010/main"/>
                    </a:ext>
                  </a:extLst>
                </a:blip>
                <a:srcRect/>
                <a:stretch>
                  <a:fillRect/>
                </a:stretch>
              </p:blipFill>
              <p:spPr bwMode="auto">
                <a:xfrm>
                  <a:off x="5088" y="2016"/>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3519" name="Picture 33"/>
                <p:cNvPicPr>
                  <a:picLocks noChangeAspect="1" noChangeArrowheads="1"/>
                </p:cNvPicPr>
                <p:nvPr userDrawn="1"/>
              </p:nvPicPr>
              <p:blipFill>
                <a:blip r:embed="rId4">
                  <a:extLst>
                    <a:ext uri="{28A0092B-C50C-407E-A947-70E740481C1C}">
                      <a14:useLocalDpi xmlns:a14="http://schemas.microsoft.com/office/drawing/2010/main"/>
                    </a:ext>
                  </a:extLst>
                </a:blip>
                <a:srcRect/>
                <a:stretch>
                  <a:fillRect/>
                </a:stretch>
              </p:blipFill>
              <p:spPr bwMode="auto">
                <a:xfrm>
                  <a:off x="5280" y="2064"/>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3520" name="Picture 34"/>
                <p:cNvPicPr>
                  <a:picLocks noChangeAspect="1" noChangeArrowheads="1"/>
                </p:cNvPicPr>
                <p:nvPr userDrawn="1"/>
              </p:nvPicPr>
              <p:blipFill>
                <a:blip r:embed="rId4">
                  <a:extLst>
                    <a:ext uri="{28A0092B-C50C-407E-A947-70E740481C1C}">
                      <a14:useLocalDpi xmlns:a14="http://schemas.microsoft.com/office/drawing/2010/main"/>
                    </a:ext>
                  </a:extLst>
                </a:blip>
                <a:srcRect/>
                <a:stretch>
                  <a:fillRect/>
                </a:stretch>
              </p:blipFill>
              <p:spPr bwMode="auto">
                <a:xfrm>
                  <a:off x="5232" y="2352"/>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3521" name="Picture 35"/>
                <p:cNvPicPr>
                  <a:picLocks noChangeAspect="1" noChangeArrowheads="1"/>
                </p:cNvPicPr>
                <p:nvPr userDrawn="1"/>
              </p:nvPicPr>
              <p:blipFill>
                <a:blip r:embed="rId4">
                  <a:extLst>
                    <a:ext uri="{28A0092B-C50C-407E-A947-70E740481C1C}">
                      <a14:useLocalDpi xmlns:a14="http://schemas.microsoft.com/office/drawing/2010/main"/>
                    </a:ext>
                  </a:extLst>
                </a:blip>
                <a:srcRect/>
                <a:stretch>
                  <a:fillRect/>
                </a:stretch>
              </p:blipFill>
              <p:spPr bwMode="auto">
                <a:xfrm>
                  <a:off x="4992" y="220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3522" name="Picture 36"/>
                <p:cNvPicPr>
                  <a:picLocks noChangeAspect="1" noChangeArrowheads="1"/>
                </p:cNvPicPr>
                <p:nvPr userDrawn="1"/>
              </p:nvPicPr>
              <p:blipFill>
                <a:blip r:embed="rId4">
                  <a:extLst>
                    <a:ext uri="{28A0092B-C50C-407E-A947-70E740481C1C}">
                      <a14:useLocalDpi xmlns:a14="http://schemas.microsoft.com/office/drawing/2010/main"/>
                    </a:ext>
                  </a:extLst>
                </a:blip>
                <a:srcRect/>
                <a:stretch>
                  <a:fillRect/>
                </a:stretch>
              </p:blipFill>
              <p:spPr bwMode="auto">
                <a:xfrm>
                  <a:off x="4992" y="244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3523" name="Picture 37"/>
                <p:cNvPicPr>
                  <a:picLocks noChangeAspect="1" noChangeArrowheads="1"/>
                </p:cNvPicPr>
                <p:nvPr userDrawn="1"/>
              </p:nvPicPr>
              <p:blipFill>
                <a:blip r:embed="rId4">
                  <a:extLst>
                    <a:ext uri="{28A0092B-C50C-407E-A947-70E740481C1C}">
                      <a14:useLocalDpi xmlns:a14="http://schemas.microsoft.com/office/drawing/2010/main"/>
                    </a:ext>
                  </a:extLst>
                </a:blip>
                <a:srcRect/>
                <a:stretch>
                  <a:fillRect/>
                </a:stretch>
              </p:blipFill>
              <p:spPr bwMode="auto">
                <a:xfrm>
                  <a:off x="5136" y="2592"/>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3524" name="Picture 38"/>
                <p:cNvPicPr>
                  <a:picLocks noChangeAspect="1" noChangeArrowheads="1"/>
                </p:cNvPicPr>
                <p:nvPr userDrawn="1"/>
              </p:nvPicPr>
              <p:blipFill>
                <a:blip r:embed="rId4">
                  <a:extLst>
                    <a:ext uri="{28A0092B-C50C-407E-A947-70E740481C1C}">
                      <a14:useLocalDpi xmlns:a14="http://schemas.microsoft.com/office/drawing/2010/main"/>
                    </a:ext>
                  </a:extLst>
                </a:blip>
                <a:srcRect/>
                <a:stretch>
                  <a:fillRect/>
                </a:stretch>
              </p:blipFill>
              <p:spPr bwMode="auto">
                <a:xfrm>
                  <a:off x="5232" y="1392"/>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3525" name="Picture 39"/>
                <p:cNvPicPr>
                  <a:picLocks noChangeAspect="1" noChangeArrowheads="1"/>
                </p:cNvPicPr>
                <p:nvPr userDrawn="1"/>
              </p:nvPicPr>
              <p:blipFill>
                <a:blip r:embed="rId4">
                  <a:extLst>
                    <a:ext uri="{28A0092B-C50C-407E-A947-70E740481C1C}">
                      <a14:useLocalDpi xmlns:a14="http://schemas.microsoft.com/office/drawing/2010/main"/>
                    </a:ext>
                  </a:extLst>
                </a:blip>
                <a:srcRect/>
                <a:stretch>
                  <a:fillRect/>
                </a:stretch>
              </p:blipFill>
              <p:spPr bwMode="auto">
                <a:xfrm>
                  <a:off x="4944" y="2736"/>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3526" name="Picture 40"/>
                <p:cNvPicPr>
                  <a:picLocks noChangeAspect="1" noChangeArrowheads="1"/>
                </p:cNvPicPr>
                <p:nvPr userDrawn="1"/>
              </p:nvPicPr>
              <p:blipFill>
                <a:blip r:embed="rId4">
                  <a:extLst>
                    <a:ext uri="{28A0092B-C50C-407E-A947-70E740481C1C}">
                      <a14:useLocalDpi xmlns:a14="http://schemas.microsoft.com/office/drawing/2010/main"/>
                    </a:ext>
                  </a:extLst>
                </a:blip>
                <a:srcRect/>
                <a:stretch>
                  <a:fillRect/>
                </a:stretch>
              </p:blipFill>
              <p:spPr bwMode="auto">
                <a:xfrm>
                  <a:off x="4992" y="3072"/>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3527" name="Picture 41"/>
                <p:cNvPicPr>
                  <a:picLocks noChangeAspect="1" noChangeArrowheads="1"/>
                </p:cNvPicPr>
                <p:nvPr userDrawn="1"/>
              </p:nvPicPr>
              <p:blipFill>
                <a:blip r:embed="rId4">
                  <a:extLst>
                    <a:ext uri="{28A0092B-C50C-407E-A947-70E740481C1C}">
                      <a14:useLocalDpi xmlns:a14="http://schemas.microsoft.com/office/drawing/2010/main"/>
                    </a:ext>
                  </a:extLst>
                </a:blip>
                <a:srcRect/>
                <a:stretch>
                  <a:fillRect/>
                </a:stretch>
              </p:blipFill>
              <p:spPr bwMode="auto">
                <a:xfrm>
                  <a:off x="5232" y="3312"/>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3528" name="Picture 42"/>
                <p:cNvPicPr>
                  <a:picLocks noChangeAspect="1" noChangeArrowheads="1"/>
                </p:cNvPicPr>
                <p:nvPr userDrawn="1"/>
              </p:nvPicPr>
              <p:blipFill>
                <a:blip r:embed="rId4">
                  <a:extLst>
                    <a:ext uri="{28A0092B-C50C-407E-A947-70E740481C1C}">
                      <a14:useLocalDpi xmlns:a14="http://schemas.microsoft.com/office/drawing/2010/main"/>
                    </a:ext>
                  </a:extLst>
                </a:blip>
                <a:srcRect/>
                <a:stretch>
                  <a:fillRect/>
                </a:stretch>
              </p:blipFill>
              <p:spPr bwMode="auto">
                <a:xfrm>
                  <a:off x="4992" y="340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3529" name="Picture 43"/>
                <p:cNvPicPr>
                  <a:picLocks noChangeAspect="1" noChangeArrowheads="1"/>
                </p:cNvPicPr>
                <p:nvPr userDrawn="1"/>
              </p:nvPicPr>
              <p:blipFill>
                <a:blip r:embed="rId4">
                  <a:extLst>
                    <a:ext uri="{28A0092B-C50C-407E-A947-70E740481C1C}">
                      <a14:useLocalDpi xmlns:a14="http://schemas.microsoft.com/office/drawing/2010/main"/>
                    </a:ext>
                  </a:extLst>
                </a:blip>
                <a:srcRect/>
                <a:stretch>
                  <a:fillRect/>
                </a:stretch>
              </p:blipFill>
              <p:spPr bwMode="auto">
                <a:xfrm>
                  <a:off x="5088" y="3552"/>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3530" name="Picture 44"/>
                <p:cNvPicPr>
                  <a:picLocks noChangeAspect="1" noChangeArrowheads="1"/>
                </p:cNvPicPr>
                <p:nvPr userDrawn="1"/>
              </p:nvPicPr>
              <p:blipFill>
                <a:blip r:embed="rId4">
                  <a:extLst>
                    <a:ext uri="{28A0092B-C50C-407E-A947-70E740481C1C}">
                      <a14:useLocalDpi xmlns:a14="http://schemas.microsoft.com/office/drawing/2010/main"/>
                    </a:ext>
                  </a:extLst>
                </a:blip>
                <a:srcRect/>
                <a:stretch>
                  <a:fillRect/>
                </a:stretch>
              </p:blipFill>
              <p:spPr bwMode="auto">
                <a:xfrm>
                  <a:off x="4992" y="3792"/>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3531" name="Picture 45"/>
                <p:cNvPicPr>
                  <a:picLocks noChangeAspect="1" noChangeArrowheads="1"/>
                </p:cNvPicPr>
                <p:nvPr userDrawn="1"/>
              </p:nvPicPr>
              <p:blipFill>
                <a:blip r:embed="rId4">
                  <a:extLst>
                    <a:ext uri="{28A0092B-C50C-407E-A947-70E740481C1C}">
                      <a14:useLocalDpi xmlns:a14="http://schemas.microsoft.com/office/drawing/2010/main"/>
                    </a:ext>
                  </a:extLst>
                </a:blip>
                <a:srcRect/>
                <a:stretch>
                  <a:fillRect/>
                </a:stretch>
              </p:blipFill>
              <p:spPr bwMode="auto">
                <a:xfrm>
                  <a:off x="5184" y="3696"/>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sp>
          <p:nvSpPr>
            <p:cNvPr id="63500" name="Freeform 46"/>
            <p:cNvSpPr>
              <a:spLocks/>
            </p:cNvSpPr>
            <p:nvPr/>
          </p:nvSpPr>
          <p:spPr bwMode="auto">
            <a:xfrm>
              <a:off x="5010" y="3092"/>
              <a:ext cx="750" cy="1222"/>
            </a:xfrm>
            <a:custGeom>
              <a:avLst/>
              <a:gdLst>
                <a:gd name="T0" fmla="*/ 372 w 750"/>
                <a:gd name="T1" fmla="*/ 154 h 1222"/>
                <a:gd name="T2" fmla="*/ 378 w 750"/>
                <a:gd name="T3" fmla="*/ 412 h 1222"/>
                <a:gd name="T4" fmla="*/ 312 w 750"/>
                <a:gd name="T5" fmla="*/ 724 h 1222"/>
                <a:gd name="T6" fmla="*/ 138 w 750"/>
                <a:gd name="T7" fmla="*/ 928 h 1222"/>
                <a:gd name="T8" fmla="*/ 0 w 750"/>
                <a:gd name="T9" fmla="*/ 976 h 1222"/>
                <a:gd name="T10" fmla="*/ 0 w 750"/>
                <a:gd name="T11" fmla="*/ 1222 h 1222"/>
                <a:gd name="T12" fmla="*/ 750 w 750"/>
                <a:gd name="T13" fmla="*/ 1222 h 1222"/>
                <a:gd name="T14" fmla="*/ 750 w 750"/>
                <a:gd name="T15" fmla="*/ 178 h 1222"/>
                <a:gd name="T16" fmla="*/ 372 w 750"/>
                <a:gd name="T17" fmla="*/ 154 h 122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50" h="1222">
                  <a:moveTo>
                    <a:pt x="372" y="154"/>
                  </a:moveTo>
                  <a:cubicBezTo>
                    <a:pt x="309" y="193"/>
                    <a:pt x="388" y="317"/>
                    <a:pt x="378" y="412"/>
                  </a:cubicBezTo>
                  <a:cubicBezTo>
                    <a:pt x="368" y="507"/>
                    <a:pt x="352" y="638"/>
                    <a:pt x="312" y="724"/>
                  </a:cubicBezTo>
                  <a:cubicBezTo>
                    <a:pt x="272" y="810"/>
                    <a:pt x="190" y="886"/>
                    <a:pt x="138" y="928"/>
                  </a:cubicBezTo>
                  <a:cubicBezTo>
                    <a:pt x="86" y="970"/>
                    <a:pt x="23" y="927"/>
                    <a:pt x="0" y="976"/>
                  </a:cubicBezTo>
                  <a:lnTo>
                    <a:pt x="0" y="1222"/>
                  </a:lnTo>
                  <a:lnTo>
                    <a:pt x="750" y="1222"/>
                  </a:lnTo>
                  <a:lnTo>
                    <a:pt x="750" y="178"/>
                  </a:lnTo>
                  <a:cubicBezTo>
                    <a:pt x="687" y="0"/>
                    <a:pt x="451" y="159"/>
                    <a:pt x="372" y="154"/>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957487" name="Freeform 47"/>
            <p:cNvSpPr>
              <a:spLocks/>
            </p:cNvSpPr>
            <p:nvPr/>
          </p:nvSpPr>
          <p:spPr bwMode="auto">
            <a:xfrm>
              <a:off x="5001" y="3060"/>
              <a:ext cx="768" cy="1260"/>
            </a:xfrm>
            <a:custGeom>
              <a:avLst/>
              <a:gdLst>
                <a:gd name="T0" fmla="*/ 0 w 768"/>
                <a:gd name="T1" fmla="*/ 1260 h 1260"/>
                <a:gd name="T2" fmla="*/ 0 w 768"/>
                <a:gd name="T3" fmla="*/ 1134 h 1260"/>
                <a:gd name="T4" fmla="*/ 210 w 768"/>
                <a:gd name="T5" fmla="*/ 1032 h 1260"/>
                <a:gd name="T6" fmla="*/ 324 w 768"/>
                <a:gd name="T7" fmla="*/ 918 h 1260"/>
                <a:gd name="T8" fmla="*/ 414 w 768"/>
                <a:gd name="T9" fmla="*/ 714 h 1260"/>
                <a:gd name="T10" fmla="*/ 450 w 768"/>
                <a:gd name="T11" fmla="*/ 456 h 1260"/>
                <a:gd name="T12" fmla="*/ 438 w 768"/>
                <a:gd name="T13" fmla="*/ 258 h 1260"/>
                <a:gd name="T14" fmla="*/ 684 w 768"/>
                <a:gd name="T15" fmla="*/ 0 h 1260"/>
                <a:gd name="T16" fmla="*/ 768 w 768"/>
                <a:gd name="T17" fmla="*/ 18 h 1260"/>
                <a:gd name="T18" fmla="*/ 768 w 768"/>
                <a:gd name="T19" fmla="*/ 1254 h 1260"/>
                <a:gd name="T20" fmla="*/ 0 w 768"/>
                <a:gd name="T21" fmla="*/ 1260 h 1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68" h="1260">
                  <a:moveTo>
                    <a:pt x="0" y="1260"/>
                  </a:moveTo>
                  <a:lnTo>
                    <a:pt x="0" y="1134"/>
                  </a:lnTo>
                  <a:lnTo>
                    <a:pt x="210" y="1032"/>
                  </a:lnTo>
                  <a:lnTo>
                    <a:pt x="324" y="918"/>
                  </a:lnTo>
                  <a:lnTo>
                    <a:pt x="414" y="714"/>
                  </a:lnTo>
                  <a:lnTo>
                    <a:pt x="450" y="456"/>
                  </a:lnTo>
                  <a:lnTo>
                    <a:pt x="438" y="258"/>
                  </a:lnTo>
                  <a:lnTo>
                    <a:pt x="684" y="0"/>
                  </a:lnTo>
                  <a:lnTo>
                    <a:pt x="768" y="18"/>
                  </a:lnTo>
                  <a:lnTo>
                    <a:pt x="768" y="1254"/>
                  </a:lnTo>
                  <a:lnTo>
                    <a:pt x="0" y="1260"/>
                  </a:lnTo>
                  <a:close/>
                </a:path>
              </a:pathLst>
            </a:custGeom>
            <a:gradFill rotWithShape="0">
              <a:gsLst>
                <a:gs pos="0">
                  <a:schemeClr val="folHlink"/>
                </a:gs>
                <a:gs pos="50000">
                  <a:schemeClr val="hlink"/>
                </a:gs>
                <a:gs pos="100000">
                  <a:schemeClr val="folHlink"/>
                </a:gs>
              </a:gsLst>
              <a:lin ang="0" scaled="1"/>
            </a:gradFill>
            <a:ln>
              <a:noFill/>
            </a:ln>
            <a:effectLst/>
          </p:spPr>
          <p:txBody>
            <a:bodyPr wrap="none" anchor="ctr"/>
            <a:lstStyle/>
            <a:p>
              <a:pPr>
                <a:defRPr/>
              </a:pPr>
              <a:endParaRPr lang="en-US">
                <a:solidFill>
                  <a:srgbClr val="2F1311"/>
                </a:solidFill>
              </a:endParaRPr>
            </a:p>
          </p:txBody>
        </p:sp>
        <p:sp>
          <p:nvSpPr>
            <p:cNvPr id="957488" name="Freeform 48"/>
            <p:cNvSpPr>
              <a:spLocks/>
            </p:cNvSpPr>
            <p:nvPr/>
          </p:nvSpPr>
          <p:spPr bwMode="auto">
            <a:xfrm>
              <a:off x="4994" y="1775"/>
              <a:ext cx="776" cy="2543"/>
            </a:xfrm>
            <a:custGeom>
              <a:avLst/>
              <a:gdLst>
                <a:gd name="T0" fmla="*/ 550 w 776"/>
                <a:gd name="T1" fmla="*/ 115 h 2543"/>
                <a:gd name="T2" fmla="*/ 460 w 776"/>
                <a:gd name="T3" fmla="*/ 529 h 2543"/>
                <a:gd name="T4" fmla="*/ 298 w 776"/>
                <a:gd name="T5" fmla="*/ 925 h 2543"/>
                <a:gd name="T6" fmla="*/ 76 w 776"/>
                <a:gd name="T7" fmla="*/ 1267 h 2543"/>
                <a:gd name="T8" fmla="*/ 4 w 776"/>
                <a:gd name="T9" fmla="*/ 1339 h 2543"/>
                <a:gd name="T10" fmla="*/ 100 w 776"/>
                <a:gd name="T11" fmla="*/ 1351 h 2543"/>
                <a:gd name="T12" fmla="*/ 286 w 776"/>
                <a:gd name="T13" fmla="*/ 1399 h 2543"/>
                <a:gd name="T14" fmla="*/ 394 w 776"/>
                <a:gd name="T15" fmla="*/ 1525 h 2543"/>
                <a:gd name="T16" fmla="*/ 478 w 776"/>
                <a:gd name="T17" fmla="*/ 1705 h 2543"/>
                <a:gd name="T18" fmla="*/ 478 w 776"/>
                <a:gd name="T19" fmla="*/ 1969 h 2543"/>
                <a:gd name="T20" fmla="*/ 370 w 776"/>
                <a:gd name="T21" fmla="*/ 2263 h 2543"/>
                <a:gd name="T22" fmla="*/ 124 w 776"/>
                <a:gd name="T23" fmla="*/ 2479 h 2543"/>
                <a:gd name="T24" fmla="*/ 22 w 776"/>
                <a:gd name="T25" fmla="*/ 2515 h 2543"/>
                <a:gd name="T26" fmla="*/ 196 w 776"/>
                <a:gd name="T27" fmla="*/ 2533 h 2543"/>
                <a:gd name="T28" fmla="*/ 388 w 776"/>
                <a:gd name="T29" fmla="*/ 2455 h 2543"/>
                <a:gd name="T30" fmla="*/ 502 w 776"/>
                <a:gd name="T31" fmla="*/ 2299 h 2543"/>
                <a:gd name="T32" fmla="*/ 598 w 776"/>
                <a:gd name="T33" fmla="*/ 2197 h 2543"/>
                <a:gd name="T34" fmla="*/ 694 w 776"/>
                <a:gd name="T35" fmla="*/ 2197 h 2543"/>
                <a:gd name="T36" fmla="*/ 742 w 776"/>
                <a:gd name="T37" fmla="*/ 2230 h 2543"/>
                <a:gd name="T38" fmla="*/ 712 w 776"/>
                <a:gd name="T39" fmla="*/ 2137 h 2543"/>
                <a:gd name="T40" fmla="*/ 664 w 776"/>
                <a:gd name="T41" fmla="*/ 1807 h 2543"/>
                <a:gd name="T42" fmla="*/ 670 w 776"/>
                <a:gd name="T43" fmla="*/ 1561 h 2543"/>
                <a:gd name="T44" fmla="*/ 718 w 776"/>
                <a:gd name="T45" fmla="*/ 1393 h 2543"/>
                <a:gd name="T46" fmla="*/ 748 w 776"/>
                <a:gd name="T47" fmla="*/ 1219 h 2543"/>
                <a:gd name="T48" fmla="*/ 550 w 776"/>
                <a:gd name="T49" fmla="*/ 115 h 25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76" h="2543">
                  <a:moveTo>
                    <a:pt x="550" y="115"/>
                  </a:moveTo>
                  <a:cubicBezTo>
                    <a:pt x="502" y="0"/>
                    <a:pt x="502" y="394"/>
                    <a:pt x="460" y="529"/>
                  </a:cubicBezTo>
                  <a:cubicBezTo>
                    <a:pt x="418" y="664"/>
                    <a:pt x="362" y="802"/>
                    <a:pt x="298" y="925"/>
                  </a:cubicBezTo>
                  <a:cubicBezTo>
                    <a:pt x="234" y="1048"/>
                    <a:pt x="125" y="1198"/>
                    <a:pt x="76" y="1267"/>
                  </a:cubicBezTo>
                  <a:cubicBezTo>
                    <a:pt x="27" y="1336"/>
                    <a:pt x="0" y="1325"/>
                    <a:pt x="4" y="1339"/>
                  </a:cubicBezTo>
                  <a:cubicBezTo>
                    <a:pt x="8" y="1353"/>
                    <a:pt x="53" y="1341"/>
                    <a:pt x="100" y="1351"/>
                  </a:cubicBezTo>
                  <a:cubicBezTo>
                    <a:pt x="147" y="1361"/>
                    <a:pt x="237" y="1370"/>
                    <a:pt x="286" y="1399"/>
                  </a:cubicBezTo>
                  <a:cubicBezTo>
                    <a:pt x="335" y="1428"/>
                    <a:pt x="362" y="1474"/>
                    <a:pt x="394" y="1525"/>
                  </a:cubicBezTo>
                  <a:cubicBezTo>
                    <a:pt x="426" y="1576"/>
                    <a:pt x="464" y="1631"/>
                    <a:pt x="478" y="1705"/>
                  </a:cubicBezTo>
                  <a:cubicBezTo>
                    <a:pt x="492" y="1779"/>
                    <a:pt x="496" y="1876"/>
                    <a:pt x="478" y="1969"/>
                  </a:cubicBezTo>
                  <a:cubicBezTo>
                    <a:pt x="460" y="2062"/>
                    <a:pt x="429" y="2178"/>
                    <a:pt x="370" y="2263"/>
                  </a:cubicBezTo>
                  <a:cubicBezTo>
                    <a:pt x="311" y="2348"/>
                    <a:pt x="238" y="2428"/>
                    <a:pt x="124" y="2479"/>
                  </a:cubicBezTo>
                  <a:cubicBezTo>
                    <a:pt x="66" y="2521"/>
                    <a:pt x="10" y="2506"/>
                    <a:pt x="22" y="2515"/>
                  </a:cubicBezTo>
                  <a:cubicBezTo>
                    <a:pt x="34" y="2524"/>
                    <a:pt x="135" y="2543"/>
                    <a:pt x="196" y="2533"/>
                  </a:cubicBezTo>
                  <a:cubicBezTo>
                    <a:pt x="257" y="2523"/>
                    <a:pt x="337" y="2494"/>
                    <a:pt x="388" y="2455"/>
                  </a:cubicBezTo>
                  <a:cubicBezTo>
                    <a:pt x="439" y="2416"/>
                    <a:pt x="467" y="2342"/>
                    <a:pt x="502" y="2299"/>
                  </a:cubicBezTo>
                  <a:cubicBezTo>
                    <a:pt x="537" y="2256"/>
                    <a:pt x="566" y="2214"/>
                    <a:pt x="598" y="2197"/>
                  </a:cubicBezTo>
                  <a:cubicBezTo>
                    <a:pt x="630" y="2180"/>
                    <a:pt x="670" y="2191"/>
                    <a:pt x="694" y="2197"/>
                  </a:cubicBezTo>
                  <a:cubicBezTo>
                    <a:pt x="718" y="2203"/>
                    <a:pt x="739" y="2240"/>
                    <a:pt x="742" y="2230"/>
                  </a:cubicBezTo>
                  <a:cubicBezTo>
                    <a:pt x="745" y="2220"/>
                    <a:pt x="725" y="2207"/>
                    <a:pt x="712" y="2137"/>
                  </a:cubicBezTo>
                  <a:cubicBezTo>
                    <a:pt x="699" y="2067"/>
                    <a:pt x="671" y="1903"/>
                    <a:pt x="664" y="1807"/>
                  </a:cubicBezTo>
                  <a:cubicBezTo>
                    <a:pt x="657" y="1711"/>
                    <a:pt x="661" y="1630"/>
                    <a:pt x="670" y="1561"/>
                  </a:cubicBezTo>
                  <a:cubicBezTo>
                    <a:pt x="679" y="1492"/>
                    <a:pt x="705" y="1450"/>
                    <a:pt x="718" y="1393"/>
                  </a:cubicBezTo>
                  <a:cubicBezTo>
                    <a:pt x="731" y="1336"/>
                    <a:pt x="776" y="1427"/>
                    <a:pt x="748" y="1219"/>
                  </a:cubicBezTo>
                  <a:cubicBezTo>
                    <a:pt x="720" y="1011"/>
                    <a:pt x="598" y="230"/>
                    <a:pt x="550" y="115"/>
                  </a:cubicBezTo>
                  <a:close/>
                </a:path>
              </a:pathLst>
            </a:custGeom>
            <a:gradFill rotWithShape="0">
              <a:gsLst>
                <a:gs pos="0">
                  <a:schemeClr val="accent2">
                    <a:gamma/>
                    <a:shade val="46275"/>
                    <a:invGamma/>
                  </a:schemeClr>
                </a:gs>
                <a:gs pos="50000">
                  <a:schemeClr val="accent2"/>
                </a:gs>
                <a:gs pos="100000">
                  <a:schemeClr val="accent2">
                    <a:gamma/>
                    <a:shade val="46275"/>
                    <a:invGamma/>
                  </a:schemeClr>
                </a:gs>
              </a:gsLst>
              <a:lin ang="0" scaled="1"/>
            </a:gradFill>
            <a:ln>
              <a:noFill/>
            </a:ln>
            <a:effectLst/>
          </p:spPr>
          <p:txBody>
            <a:bodyPr wrap="none" anchor="ctr"/>
            <a:lstStyle/>
            <a:p>
              <a:pPr>
                <a:defRPr/>
              </a:pPr>
              <a:endParaRPr lang="en-US">
                <a:solidFill>
                  <a:srgbClr val="2F1311"/>
                </a:solidFill>
              </a:endParaRPr>
            </a:p>
          </p:txBody>
        </p:sp>
        <p:sp>
          <p:nvSpPr>
            <p:cNvPr id="63503" name="Freeform 49" descr="kimonopat1"/>
            <p:cNvSpPr>
              <a:spLocks/>
            </p:cNvSpPr>
            <p:nvPr/>
          </p:nvSpPr>
          <p:spPr bwMode="auto">
            <a:xfrm>
              <a:off x="5046" y="2229"/>
              <a:ext cx="617" cy="1376"/>
            </a:xfrm>
            <a:custGeom>
              <a:avLst/>
              <a:gdLst>
                <a:gd name="T0" fmla="*/ 486 w 617"/>
                <a:gd name="T1" fmla="*/ 3 h 1376"/>
                <a:gd name="T2" fmla="*/ 402 w 617"/>
                <a:gd name="T3" fmla="*/ 381 h 1376"/>
                <a:gd name="T4" fmla="*/ 216 w 617"/>
                <a:gd name="T5" fmla="*/ 777 h 1376"/>
                <a:gd name="T6" fmla="*/ 0 w 617"/>
                <a:gd name="T7" fmla="*/ 1119 h 1376"/>
                <a:gd name="T8" fmla="*/ 102 w 617"/>
                <a:gd name="T9" fmla="*/ 1101 h 1376"/>
                <a:gd name="T10" fmla="*/ 282 w 617"/>
                <a:gd name="T11" fmla="*/ 1119 h 1376"/>
                <a:gd name="T12" fmla="*/ 378 w 617"/>
                <a:gd name="T13" fmla="*/ 1185 h 1376"/>
                <a:gd name="T14" fmla="*/ 432 w 617"/>
                <a:gd name="T15" fmla="*/ 1269 h 1376"/>
                <a:gd name="T16" fmla="*/ 444 w 617"/>
                <a:gd name="T17" fmla="*/ 1365 h 1376"/>
                <a:gd name="T18" fmla="*/ 498 w 617"/>
                <a:gd name="T19" fmla="*/ 1203 h 1376"/>
                <a:gd name="T20" fmla="*/ 564 w 617"/>
                <a:gd name="T21" fmla="*/ 825 h 1376"/>
                <a:gd name="T22" fmla="*/ 606 w 617"/>
                <a:gd name="T23" fmla="*/ 363 h 1376"/>
                <a:gd name="T24" fmla="*/ 486 w 617"/>
                <a:gd name="T25" fmla="*/ 3 h 137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17" h="1376">
                  <a:moveTo>
                    <a:pt x="486" y="3"/>
                  </a:moveTo>
                  <a:cubicBezTo>
                    <a:pt x="452" y="6"/>
                    <a:pt x="447" y="252"/>
                    <a:pt x="402" y="381"/>
                  </a:cubicBezTo>
                  <a:cubicBezTo>
                    <a:pt x="357" y="510"/>
                    <a:pt x="283" y="654"/>
                    <a:pt x="216" y="777"/>
                  </a:cubicBezTo>
                  <a:cubicBezTo>
                    <a:pt x="149" y="900"/>
                    <a:pt x="19" y="1065"/>
                    <a:pt x="0" y="1119"/>
                  </a:cubicBezTo>
                  <a:cubicBezTo>
                    <a:pt x="48" y="1119"/>
                    <a:pt x="55" y="1101"/>
                    <a:pt x="102" y="1101"/>
                  </a:cubicBezTo>
                  <a:cubicBezTo>
                    <a:pt x="149" y="1101"/>
                    <a:pt x="236" y="1105"/>
                    <a:pt x="282" y="1119"/>
                  </a:cubicBezTo>
                  <a:cubicBezTo>
                    <a:pt x="328" y="1133"/>
                    <a:pt x="353" y="1160"/>
                    <a:pt x="378" y="1185"/>
                  </a:cubicBezTo>
                  <a:cubicBezTo>
                    <a:pt x="403" y="1210"/>
                    <a:pt x="421" y="1239"/>
                    <a:pt x="432" y="1269"/>
                  </a:cubicBezTo>
                  <a:cubicBezTo>
                    <a:pt x="443" y="1299"/>
                    <a:pt x="433" y="1376"/>
                    <a:pt x="444" y="1365"/>
                  </a:cubicBezTo>
                  <a:cubicBezTo>
                    <a:pt x="455" y="1354"/>
                    <a:pt x="478" y="1293"/>
                    <a:pt x="498" y="1203"/>
                  </a:cubicBezTo>
                  <a:cubicBezTo>
                    <a:pt x="518" y="1113"/>
                    <a:pt x="546" y="965"/>
                    <a:pt x="564" y="825"/>
                  </a:cubicBezTo>
                  <a:cubicBezTo>
                    <a:pt x="582" y="685"/>
                    <a:pt x="617" y="496"/>
                    <a:pt x="606" y="363"/>
                  </a:cubicBezTo>
                  <a:cubicBezTo>
                    <a:pt x="595" y="230"/>
                    <a:pt x="520" y="0"/>
                    <a:pt x="486" y="3"/>
                  </a:cubicBezTo>
                  <a:close/>
                </a:path>
              </a:pathLst>
            </a:custGeom>
            <a:blipFill dpi="0" rotWithShape="0">
              <a:blip r:embed="rId5"/>
              <a:srcRect/>
              <a:tile tx="0" ty="0" sx="100000" sy="100000" flip="none" algn="tl"/>
            </a:blip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63504" name="Freeform 50" descr="kimonopat1"/>
            <p:cNvSpPr>
              <a:spLocks/>
            </p:cNvSpPr>
            <p:nvPr/>
          </p:nvSpPr>
          <p:spPr bwMode="auto">
            <a:xfrm>
              <a:off x="5193" y="269"/>
              <a:ext cx="576" cy="3180"/>
            </a:xfrm>
            <a:custGeom>
              <a:avLst/>
              <a:gdLst>
                <a:gd name="T0" fmla="*/ 42 w 576"/>
                <a:gd name="T1" fmla="*/ 61 h 3180"/>
                <a:gd name="T2" fmla="*/ 156 w 576"/>
                <a:gd name="T3" fmla="*/ 517 h 3180"/>
                <a:gd name="T4" fmla="*/ 288 w 576"/>
                <a:gd name="T5" fmla="*/ 991 h 3180"/>
                <a:gd name="T6" fmla="*/ 414 w 576"/>
                <a:gd name="T7" fmla="*/ 1435 h 3180"/>
                <a:gd name="T8" fmla="*/ 576 w 576"/>
                <a:gd name="T9" fmla="*/ 1807 h 3180"/>
                <a:gd name="T10" fmla="*/ 576 w 576"/>
                <a:gd name="T11" fmla="*/ 3055 h 3180"/>
                <a:gd name="T12" fmla="*/ 414 w 576"/>
                <a:gd name="T13" fmla="*/ 2557 h 3180"/>
                <a:gd name="T14" fmla="*/ 252 w 576"/>
                <a:gd name="T15" fmla="*/ 1765 h 3180"/>
                <a:gd name="T16" fmla="*/ 126 w 576"/>
                <a:gd name="T17" fmla="*/ 961 h 3180"/>
                <a:gd name="T18" fmla="*/ 12 w 576"/>
                <a:gd name="T19" fmla="*/ 151 h 3180"/>
                <a:gd name="T20" fmla="*/ 42 w 576"/>
                <a:gd name="T21" fmla="*/ 61 h 318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76" h="3180">
                  <a:moveTo>
                    <a:pt x="42" y="61"/>
                  </a:moveTo>
                  <a:cubicBezTo>
                    <a:pt x="66" y="122"/>
                    <a:pt x="115" y="362"/>
                    <a:pt x="156" y="517"/>
                  </a:cubicBezTo>
                  <a:cubicBezTo>
                    <a:pt x="197" y="672"/>
                    <a:pt x="245" y="838"/>
                    <a:pt x="288" y="991"/>
                  </a:cubicBezTo>
                  <a:cubicBezTo>
                    <a:pt x="331" y="1144"/>
                    <a:pt x="366" y="1299"/>
                    <a:pt x="414" y="1435"/>
                  </a:cubicBezTo>
                  <a:cubicBezTo>
                    <a:pt x="462" y="1571"/>
                    <a:pt x="549" y="1537"/>
                    <a:pt x="576" y="1807"/>
                  </a:cubicBezTo>
                  <a:lnTo>
                    <a:pt x="576" y="3055"/>
                  </a:lnTo>
                  <a:cubicBezTo>
                    <a:pt x="549" y="3180"/>
                    <a:pt x="468" y="2772"/>
                    <a:pt x="414" y="2557"/>
                  </a:cubicBezTo>
                  <a:cubicBezTo>
                    <a:pt x="360" y="2342"/>
                    <a:pt x="300" y="2031"/>
                    <a:pt x="252" y="1765"/>
                  </a:cubicBezTo>
                  <a:cubicBezTo>
                    <a:pt x="204" y="1499"/>
                    <a:pt x="166" y="1230"/>
                    <a:pt x="126" y="961"/>
                  </a:cubicBezTo>
                  <a:cubicBezTo>
                    <a:pt x="86" y="692"/>
                    <a:pt x="24" y="299"/>
                    <a:pt x="12" y="151"/>
                  </a:cubicBezTo>
                  <a:cubicBezTo>
                    <a:pt x="0" y="3"/>
                    <a:pt x="18" y="0"/>
                    <a:pt x="42" y="61"/>
                  </a:cubicBezTo>
                  <a:close/>
                </a:path>
              </a:pathLst>
            </a:custGeom>
            <a:blipFill dpi="0" rotWithShape="0">
              <a:blip r:embed="rId5"/>
              <a:srcRect/>
              <a:tile tx="0" ty="0" sx="100000" sy="100000" flip="none" algn="tl"/>
            </a:blip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63505" name="Freeform 51"/>
            <p:cNvSpPr>
              <a:spLocks/>
            </p:cNvSpPr>
            <p:nvPr/>
          </p:nvSpPr>
          <p:spPr bwMode="auto">
            <a:xfrm>
              <a:off x="5197" y="165"/>
              <a:ext cx="573" cy="1935"/>
            </a:xfrm>
            <a:custGeom>
              <a:avLst/>
              <a:gdLst>
                <a:gd name="T0" fmla="*/ 69 w 573"/>
                <a:gd name="T1" fmla="*/ 63 h 1935"/>
                <a:gd name="T2" fmla="*/ 207 w 573"/>
                <a:gd name="T3" fmla="*/ 549 h 1935"/>
                <a:gd name="T4" fmla="*/ 381 w 573"/>
                <a:gd name="T5" fmla="*/ 1101 h 1935"/>
                <a:gd name="T6" fmla="*/ 573 w 573"/>
                <a:gd name="T7" fmla="*/ 1575 h 1935"/>
                <a:gd name="T8" fmla="*/ 573 w 573"/>
                <a:gd name="T9" fmla="*/ 1935 h 1935"/>
                <a:gd name="T10" fmla="*/ 321 w 573"/>
                <a:gd name="T11" fmla="*/ 1449 h 1935"/>
                <a:gd name="T12" fmla="*/ 147 w 573"/>
                <a:gd name="T13" fmla="*/ 699 h 1935"/>
                <a:gd name="T14" fmla="*/ 15 w 573"/>
                <a:gd name="T15" fmla="*/ 171 h 1935"/>
                <a:gd name="T16" fmla="*/ 69 w 573"/>
                <a:gd name="T17" fmla="*/ 63 h 193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73" h="1935">
                  <a:moveTo>
                    <a:pt x="69" y="63"/>
                  </a:moveTo>
                  <a:cubicBezTo>
                    <a:pt x="101" y="126"/>
                    <a:pt x="155" y="376"/>
                    <a:pt x="207" y="549"/>
                  </a:cubicBezTo>
                  <a:cubicBezTo>
                    <a:pt x="259" y="722"/>
                    <a:pt x="320" y="930"/>
                    <a:pt x="381" y="1101"/>
                  </a:cubicBezTo>
                  <a:cubicBezTo>
                    <a:pt x="442" y="1272"/>
                    <a:pt x="541" y="1436"/>
                    <a:pt x="573" y="1575"/>
                  </a:cubicBezTo>
                  <a:lnTo>
                    <a:pt x="573" y="1935"/>
                  </a:lnTo>
                  <a:cubicBezTo>
                    <a:pt x="531" y="1914"/>
                    <a:pt x="392" y="1655"/>
                    <a:pt x="321" y="1449"/>
                  </a:cubicBezTo>
                  <a:cubicBezTo>
                    <a:pt x="250" y="1243"/>
                    <a:pt x="198" y="912"/>
                    <a:pt x="147" y="699"/>
                  </a:cubicBezTo>
                  <a:cubicBezTo>
                    <a:pt x="96" y="486"/>
                    <a:pt x="30" y="274"/>
                    <a:pt x="15" y="171"/>
                  </a:cubicBezTo>
                  <a:cubicBezTo>
                    <a:pt x="0" y="68"/>
                    <a:pt x="37" y="0"/>
                    <a:pt x="69" y="63"/>
                  </a:cubicBez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63506" name="Freeform 52"/>
            <p:cNvSpPr>
              <a:spLocks/>
            </p:cNvSpPr>
            <p:nvPr/>
          </p:nvSpPr>
          <p:spPr bwMode="auto">
            <a:xfrm>
              <a:off x="5004" y="0"/>
              <a:ext cx="363" cy="2112"/>
            </a:xfrm>
            <a:custGeom>
              <a:avLst/>
              <a:gdLst>
                <a:gd name="T0" fmla="*/ 0 w 363"/>
                <a:gd name="T1" fmla="*/ 2094 h 2112"/>
                <a:gd name="T2" fmla="*/ 66 w 363"/>
                <a:gd name="T3" fmla="*/ 1992 h 2112"/>
                <a:gd name="T4" fmla="*/ 150 w 363"/>
                <a:gd name="T5" fmla="*/ 1464 h 2112"/>
                <a:gd name="T6" fmla="*/ 234 w 363"/>
                <a:gd name="T7" fmla="*/ 678 h 2112"/>
                <a:gd name="T8" fmla="*/ 324 w 363"/>
                <a:gd name="T9" fmla="*/ 0 h 2112"/>
                <a:gd name="T10" fmla="*/ 0 w 363"/>
                <a:gd name="T11" fmla="*/ 0 h 2112"/>
                <a:gd name="T12" fmla="*/ 0 w 363"/>
                <a:gd name="T13" fmla="*/ 2094 h 21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957493" name="Freeform 53"/>
            <p:cNvSpPr>
              <a:spLocks/>
            </p:cNvSpPr>
            <p:nvPr/>
          </p:nvSpPr>
          <p:spPr bwMode="auto">
            <a:xfrm>
              <a:off x="5004" y="1"/>
              <a:ext cx="189" cy="2112"/>
            </a:xfrm>
            <a:custGeom>
              <a:avLst/>
              <a:gdLst>
                <a:gd name="T0" fmla="*/ 0 w 363"/>
                <a:gd name="T1" fmla="*/ 2094 h 2112"/>
                <a:gd name="T2" fmla="*/ 66 w 363"/>
                <a:gd name="T3" fmla="*/ 1992 h 2112"/>
                <a:gd name="T4" fmla="*/ 150 w 363"/>
                <a:gd name="T5" fmla="*/ 1464 h 2112"/>
                <a:gd name="T6" fmla="*/ 234 w 363"/>
                <a:gd name="T7" fmla="*/ 678 h 2112"/>
                <a:gd name="T8" fmla="*/ 324 w 363"/>
                <a:gd name="T9" fmla="*/ 0 h 2112"/>
                <a:gd name="T10" fmla="*/ 0 w 363"/>
                <a:gd name="T11" fmla="*/ 0 h 2112"/>
                <a:gd name="T12" fmla="*/ 0 w 363"/>
                <a:gd name="T13" fmla="*/ 2094 h 2112"/>
              </a:gdLst>
              <a:ahLst/>
              <a:cxnLst>
                <a:cxn ang="0">
                  <a:pos x="T0" y="T1"/>
                </a:cxn>
                <a:cxn ang="0">
                  <a:pos x="T2" y="T3"/>
                </a:cxn>
                <a:cxn ang="0">
                  <a:pos x="T4" y="T5"/>
                </a:cxn>
                <a:cxn ang="0">
                  <a:pos x="T6" y="T7"/>
                </a:cxn>
                <a:cxn ang="0">
                  <a:pos x="T8" y="T9"/>
                </a:cxn>
                <a:cxn ang="0">
                  <a:pos x="T10" y="T11"/>
                </a:cxn>
                <a:cxn ang="0">
                  <a:pos x="T12" y="T13"/>
                </a:cxn>
              </a:cxnLst>
              <a:rect l="0" t="0" r="r" b="b"/>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chemeClr val="folHlink"/>
                </a:gs>
                <a:gs pos="50000">
                  <a:schemeClr val="hlink"/>
                </a:gs>
                <a:gs pos="100000">
                  <a:schemeClr val="folHlink"/>
                </a:gs>
              </a:gsLst>
              <a:lin ang="0" scaled="1"/>
            </a:gradFill>
            <a:ln>
              <a:noFill/>
            </a:ln>
            <a:effectLst/>
          </p:spPr>
          <p:txBody>
            <a:bodyPr wrap="none" anchor="ctr"/>
            <a:lstStyle/>
            <a:p>
              <a:pPr>
                <a:defRPr/>
              </a:pPr>
              <a:endParaRPr lang="en-US">
                <a:solidFill>
                  <a:srgbClr val="2F1311"/>
                </a:solidFill>
              </a:endParaRPr>
            </a:p>
          </p:txBody>
        </p:sp>
        <p:sp>
          <p:nvSpPr>
            <p:cNvPr id="63508" name="Rectangle 54"/>
            <p:cNvSpPr>
              <a:spLocks noChangeArrowheads="1"/>
            </p:cNvSpPr>
            <p:nvPr/>
          </p:nvSpPr>
          <p:spPr bwMode="auto">
            <a:xfrm>
              <a:off x="4955" y="1"/>
              <a:ext cx="56" cy="4320"/>
            </a:xfrm>
            <a:prstGeom prst="rect">
              <a:avLst/>
            </a:pr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kumimoji="1" lang="en-US" sz="1800">
                <a:solidFill>
                  <a:srgbClr val="2F1311"/>
                </a:solidFill>
              </a:endParaRPr>
            </a:p>
          </p:txBody>
        </p:sp>
        <p:sp>
          <p:nvSpPr>
            <p:cNvPr id="957495" name="Freeform 55"/>
            <p:cNvSpPr>
              <a:spLocks/>
            </p:cNvSpPr>
            <p:nvPr/>
          </p:nvSpPr>
          <p:spPr bwMode="auto">
            <a:xfrm>
              <a:off x="5013" y="3924"/>
              <a:ext cx="734" cy="390"/>
            </a:xfrm>
            <a:custGeom>
              <a:avLst/>
              <a:gdLst>
                <a:gd name="T0" fmla="*/ 1 w 692"/>
                <a:gd name="T1" fmla="*/ 357 h 378"/>
                <a:gd name="T2" fmla="*/ 109 w 692"/>
                <a:gd name="T3" fmla="*/ 341 h 378"/>
                <a:gd name="T4" fmla="*/ 241 w 692"/>
                <a:gd name="T5" fmla="*/ 305 h 378"/>
                <a:gd name="T6" fmla="*/ 353 w 692"/>
                <a:gd name="T7" fmla="*/ 209 h 378"/>
                <a:gd name="T8" fmla="*/ 429 w 692"/>
                <a:gd name="T9" fmla="*/ 89 h 378"/>
                <a:gd name="T10" fmla="*/ 493 w 692"/>
                <a:gd name="T11" fmla="*/ 17 h 378"/>
                <a:gd name="T12" fmla="*/ 577 w 692"/>
                <a:gd name="T13" fmla="*/ 1 h 378"/>
                <a:gd name="T14" fmla="*/ 629 w 692"/>
                <a:gd name="T15" fmla="*/ 21 h 378"/>
                <a:gd name="T16" fmla="*/ 673 w 692"/>
                <a:gd name="T17" fmla="*/ 65 h 378"/>
                <a:gd name="T18" fmla="*/ 673 w 692"/>
                <a:gd name="T19" fmla="*/ 137 h 378"/>
                <a:gd name="T20" fmla="*/ 561 w 692"/>
                <a:gd name="T21" fmla="*/ 225 h 378"/>
                <a:gd name="T22" fmla="*/ 425 w 692"/>
                <a:gd name="T23" fmla="*/ 297 h 378"/>
                <a:gd name="T24" fmla="*/ 245 w 692"/>
                <a:gd name="T25" fmla="*/ 357 h 378"/>
                <a:gd name="T26" fmla="*/ 113 w 692"/>
                <a:gd name="T27" fmla="*/ 377 h 378"/>
                <a:gd name="T28" fmla="*/ 1 w 692"/>
                <a:gd name="T29" fmla="*/ 357 h 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92" h="378">
                  <a:moveTo>
                    <a:pt x="1" y="357"/>
                  </a:moveTo>
                  <a:cubicBezTo>
                    <a:pt x="0" y="351"/>
                    <a:pt x="69" y="350"/>
                    <a:pt x="109" y="341"/>
                  </a:cubicBezTo>
                  <a:cubicBezTo>
                    <a:pt x="149" y="332"/>
                    <a:pt x="200" y="327"/>
                    <a:pt x="241" y="305"/>
                  </a:cubicBezTo>
                  <a:cubicBezTo>
                    <a:pt x="282" y="283"/>
                    <a:pt x="322" y="245"/>
                    <a:pt x="353" y="209"/>
                  </a:cubicBezTo>
                  <a:cubicBezTo>
                    <a:pt x="384" y="173"/>
                    <a:pt x="406" y="121"/>
                    <a:pt x="429" y="89"/>
                  </a:cubicBezTo>
                  <a:cubicBezTo>
                    <a:pt x="452" y="57"/>
                    <a:pt x="468" y="32"/>
                    <a:pt x="493" y="17"/>
                  </a:cubicBezTo>
                  <a:cubicBezTo>
                    <a:pt x="518" y="2"/>
                    <a:pt x="554" y="0"/>
                    <a:pt x="577" y="1"/>
                  </a:cubicBezTo>
                  <a:cubicBezTo>
                    <a:pt x="600" y="2"/>
                    <a:pt x="613" y="10"/>
                    <a:pt x="629" y="21"/>
                  </a:cubicBezTo>
                  <a:cubicBezTo>
                    <a:pt x="645" y="32"/>
                    <a:pt x="666" y="46"/>
                    <a:pt x="673" y="65"/>
                  </a:cubicBezTo>
                  <a:cubicBezTo>
                    <a:pt x="680" y="84"/>
                    <a:pt x="692" y="110"/>
                    <a:pt x="673" y="137"/>
                  </a:cubicBezTo>
                  <a:cubicBezTo>
                    <a:pt x="654" y="164"/>
                    <a:pt x="602" y="198"/>
                    <a:pt x="561" y="225"/>
                  </a:cubicBezTo>
                  <a:cubicBezTo>
                    <a:pt x="520" y="252"/>
                    <a:pt x="478" y="275"/>
                    <a:pt x="425" y="297"/>
                  </a:cubicBezTo>
                  <a:cubicBezTo>
                    <a:pt x="372" y="319"/>
                    <a:pt x="297" y="344"/>
                    <a:pt x="245" y="357"/>
                  </a:cubicBezTo>
                  <a:cubicBezTo>
                    <a:pt x="193" y="370"/>
                    <a:pt x="156" y="376"/>
                    <a:pt x="113" y="377"/>
                  </a:cubicBezTo>
                  <a:cubicBezTo>
                    <a:pt x="70" y="378"/>
                    <a:pt x="2" y="363"/>
                    <a:pt x="1" y="357"/>
                  </a:cubicBezTo>
                  <a:close/>
                </a:path>
              </a:pathLst>
            </a:custGeom>
            <a:gradFill rotWithShape="0">
              <a:gsLst>
                <a:gs pos="0">
                  <a:schemeClr val="bg1"/>
                </a:gs>
                <a:gs pos="50000">
                  <a:schemeClr val="folHlink"/>
                </a:gs>
                <a:gs pos="100000">
                  <a:schemeClr val="bg1"/>
                </a:gs>
              </a:gsLst>
              <a:lin ang="0" scaled="1"/>
            </a:gradFill>
            <a:ln>
              <a:noFill/>
            </a:ln>
            <a:effectLst/>
          </p:spPr>
          <p:txBody>
            <a:bodyPr wrap="none" anchor="ctr"/>
            <a:lstStyle/>
            <a:p>
              <a:pPr>
                <a:defRPr/>
              </a:pPr>
              <a:endParaRPr lang="en-US">
                <a:solidFill>
                  <a:srgbClr val="2F1311"/>
                </a:solidFill>
              </a:endParaRPr>
            </a:p>
          </p:txBody>
        </p:sp>
        <p:sp>
          <p:nvSpPr>
            <p:cNvPr id="63510" name="AutoShape 56"/>
            <p:cNvSpPr>
              <a:spLocks noChangeArrowheads="1"/>
            </p:cNvSpPr>
            <p:nvPr/>
          </p:nvSpPr>
          <p:spPr bwMode="hidden">
            <a:xfrm rot="5400000">
              <a:off x="2724" y="2089"/>
              <a:ext cx="4320" cy="142"/>
            </a:xfrm>
            <a:custGeom>
              <a:avLst/>
              <a:gdLst>
                <a:gd name="T0" fmla="*/ 4259 w 21600"/>
                <a:gd name="T1" fmla="*/ 71 h 21600"/>
                <a:gd name="T2" fmla="*/ 2160 w 21600"/>
                <a:gd name="T3" fmla="*/ 142 h 21600"/>
                <a:gd name="T4" fmla="*/ 61 w 21600"/>
                <a:gd name="T5" fmla="*/ 71 h 21600"/>
                <a:gd name="T6" fmla="*/ 2160 w 21600"/>
                <a:gd name="T7" fmla="*/ 0 h 21600"/>
                <a:gd name="T8" fmla="*/ 0 60000 65536"/>
                <a:gd name="T9" fmla="*/ 0 60000 65536"/>
                <a:gd name="T10" fmla="*/ 0 60000 65536"/>
                <a:gd name="T11" fmla="*/ 0 60000 65536"/>
                <a:gd name="T12" fmla="*/ 2105 w 21600"/>
                <a:gd name="T13" fmla="*/ 2130 h 21600"/>
                <a:gd name="T14" fmla="*/ 19495 w 21600"/>
                <a:gd name="T15" fmla="*/ 19470 h 21600"/>
              </a:gdLst>
              <a:ahLst/>
              <a:cxnLst>
                <a:cxn ang="T8">
                  <a:pos x="T0" y="T1"/>
                </a:cxn>
                <a:cxn ang="T9">
                  <a:pos x="T2" y="T3"/>
                </a:cxn>
                <a:cxn ang="T10">
                  <a:pos x="T4" y="T5"/>
                </a:cxn>
                <a:cxn ang="T11">
                  <a:pos x="T6" y="T7"/>
                </a:cxn>
              </a:cxnLst>
              <a:rect l="T12" t="T13" r="T14" b="T15"/>
              <a:pathLst>
                <a:path w="21600" h="21600">
                  <a:moveTo>
                    <a:pt x="0" y="0"/>
                  </a:moveTo>
                  <a:lnTo>
                    <a:pt x="607" y="21600"/>
                  </a:lnTo>
                  <a:lnTo>
                    <a:pt x="20993" y="21600"/>
                  </a:lnTo>
                  <a:lnTo>
                    <a:pt x="21600" y="0"/>
                  </a:lnTo>
                  <a:lnTo>
                    <a:pt x="0" y="0"/>
                  </a:lnTo>
                  <a:close/>
                </a:path>
              </a:pathLst>
            </a:custGeom>
            <a:gradFill rotWithShape="0">
              <a:gsLst>
                <a:gs pos="0">
                  <a:schemeClr val="bg1"/>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rot="10800000" vert="eaVert" wrap="none" anchor="ctr"/>
            <a:lstStyle/>
            <a:p>
              <a:endParaRPr lang="en-US"/>
            </a:p>
          </p:txBody>
        </p:sp>
      </p:grpSp>
      <p:sp>
        <p:nvSpPr>
          <p:cNvPr id="63491" name="Rectangle 57"/>
          <p:cNvSpPr>
            <a:spLocks noGrp="1" noChangeArrowheads="1"/>
          </p:cNvSpPr>
          <p:nvPr>
            <p:ph type="title"/>
          </p:nvPr>
        </p:nvSpPr>
        <p:spPr bwMode="auto">
          <a:xfrm>
            <a:off x="219075" y="227013"/>
            <a:ext cx="747712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3492" name="Rectangle 58"/>
          <p:cNvSpPr>
            <a:spLocks noGrp="1" noChangeArrowheads="1"/>
          </p:cNvSpPr>
          <p:nvPr>
            <p:ph type="body" idx="1"/>
          </p:nvPr>
        </p:nvSpPr>
        <p:spPr bwMode="auto">
          <a:xfrm>
            <a:off x="263525" y="1598613"/>
            <a:ext cx="7386638" cy="44973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57499" name="Rectangle 59"/>
          <p:cNvSpPr>
            <a:spLocks noGrp="1" noChangeArrowheads="1"/>
          </p:cNvSpPr>
          <p:nvPr>
            <p:ph type="dt" sz="half" idx="2"/>
          </p:nvPr>
        </p:nvSpPr>
        <p:spPr bwMode="auto">
          <a:xfrm>
            <a:off x="301625" y="6242050"/>
            <a:ext cx="1782763" cy="474663"/>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000">
                <a:solidFill>
                  <a:srgbClr val="2F1311"/>
                </a:solidFill>
                <a:ea typeface="ＭＳ Ｐゴシック" charset="0"/>
                <a:cs typeface="ＭＳ Ｐゴシック" charset="0"/>
              </a:defRPr>
            </a:lvl1pPr>
          </a:lstStyle>
          <a:p>
            <a:pPr>
              <a:defRPr/>
            </a:pPr>
            <a:endParaRPr lang="en-US"/>
          </a:p>
        </p:txBody>
      </p:sp>
      <p:sp>
        <p:nvSpPr>
          <p:cNvPr id="957500" name="Rectangle 60"/>
          <p:cNvSpPr>
            <a:spLocks noGrp="1" noChangeArrowheads="1"/>
          </p:cNvSpPr>
          <p:nvPr>
            <p:ph type="ftr" sz="quarter" idx="3"/>
          </p:nvPr>
        </p:nvSpPr>
        <p:spPr bwMode="auto">
          <a:xfrm>
            <a:off x="2257425" y="6248400"/>
            <a:ext cx="3455988" cy="474663"/>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000">
                <a:solidFill>
                  <a:srgbClr val="2F1311"/>
                </a:solidFill>
                <a:ea typeface="ＭＳ Ｐゴシック" charset="0"/>
                <a:cs typeface="ＭＳ Ｐゴシック" charset="0"/>
              </a:defRPr>
            </a:lvl1pPr>
          </a:lstStyle>
          <a:p>
            <a:pPr>
              <a:defRPr/>
            </a:pPr>
            <a:endParaRPr lang="en-US"/>
          </a:p>
        </p:txBody>
      </p:sp>
      <p:sp>
        <p:nvSpPr>
          <p:cNvPr id="957501" name="Rectangle 61"/>
          <p:cNvSpPr>
            <a:spLocks noGrp="1" noChangeArrowheads="1"/>
          </p:cNvSpPr>
          <p:nvPr>
            <p:ph type="sldNum" sz="quarter" idx="4"/>
          </p:nvPr>
        </p:nvSpPr>
        <p:spPr bwMode="auto">
          <a:xfrm>
            <a:off x="5867400" y="6248400"/>
            <a:ext cx="1755775" cy="474663"/>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000" smtClean="0">
                <a:solidFill>
                  <a:srgbClr val="2F1311"/>
                </a:solidFill>
              </a:defRPr>
            </a:lvl1pPr>
          </a:lstStyle>
          <a:p>
            <a:pPr>
              <a:defRPr/>
            </a:pPr>
            <a:fld id="{32AC9450-D48C-9B4C-8A86-0192CC36E65F}"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649" r:id="rId1"/>
    <p:sldLayoutId id="2147484650" r:id="rId2"/>
  </p:sldLayoutIdLst>
  <p:txStyles>
    <p:titleStyle>
      <a:lvl1pPr algn="l" rtl="0" eaLnBrk="0" fontAlgn="base" hangingPunct="0">
        <a:spcBef>
          <a:spcPct val="0"/>
        </a:spcBef>
        <a:spcAft>
          <a:spcPct val="0"/>
        </a:spcAft>
        <a:defRPr sz="4000">
          <a:solidFill>
            <a:schemeClr val="tx2"/>
          </a:solidFill>
          <a:latin typeface="+mj-lt"/>
          <a:ea typeface="+mj-ea"/>
          <a:cs typeface="ＭＳ Ｐゴシック" charset="0"/>
        </a:defRPr>
      </a:lvl1pPr>
      <a:lvl2pPr algn="l" rtl="0" eaLnBrk="0" fontAlgn="base" hangingPunct="0">
        <a:spcBef>
          <a:spcPct val="0"/>
        </a:spcBef>
        <a:spcAft>
          <a:spcPct val="0"/>
        </a:spcAft>
        <a:defRPr sz="4000">
          <a:solidFill>
            <a:schemeClr val="tx2"/>
          </a:solidFill>
          <a:latin typeface="Arial"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Arial"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Arial"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Arial"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Arial" charset="0"/>
          <a:ea typeface="ＭＳ Ｐゴシック" charset="0"/>
        </a:defRPr>
      </a:lvl6pPr>
      <a:lvl7pPr marL="914400" algn="l" rtl="0" fontAlgn="base">
        <a:spcBef>
          <a:spcPct val="0"/>
        </a:spcBef>
        <a:spcAft>
          <a:spcPct val="0"/>
        </a:spcAft>
        <a:defRPr sz="4000">
          <a:solidFill>
            <a:schemeClr val="tx2"/>
          </a:solidFill>
          <a:latin typeface="Arial" charset="0"/>
          <a:ea typeface="ＭＳ Ｐゴシック" charset="0"/>
        </a:defRPr>
      </a:lvl7pPr>
      <a:lvl8pPr marL="1371600" algn="l" rtl="0" fontAlgn="base">
        <a:spcBef>
          <a:spcPct val="0"/>
        </a:spcBef>
        <a:spcAft>
          <a:spcPct val="0"/>
        </a:spcAft>
        <a:defRPr sz="4000">
          <a:solidFill>
            <a:schemeClr val="tx2"/>
          </a:solidFill>
          <a:latin typeface="Arial" charset="0"/>
          <a:ea typeface="ＭＳ Ｐゴシック" charset="0"/>
        </a:defRPr>
      </a:lvl8pPr>
      <a:lvl9pPr marL="1828800" algn="l" rtl="0" fontAlgn="base">
        <a:spcBef>
          <a:spcPct val="0"/>
        </a:spcBef>
        <a:spcAft>
          <a:spcPct val="0"/>
        </a:spcAft>
        <a:defRPr sz="40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Blip>
          <a:blip r:embed="rId6"/>
        </a:buBlip>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SzPct val="80000"/>
        <a:buBlip>
          <a:blip r:embed="rId7"/>
        </a:buBlip>
        <a:defRPr sz="2800">
          <a:solidFill>
            <a:schemeClr val="tx1"/>
          </a:solidFill>
          <a:latin typeface="+mn-lt"/>
          <a:ea typeface="+mn-ea"/>
        </a:defRPr>
      </a:lvl2pPr>
      <a:lvl3pPr marL="1143000" indent="-228600" algn="l" rtl="0" eaLnBrk="0" fontAlgn="base" hangingPunct="0">
        <a:spcBef>
          <a:spcPct val="20000"/>
        </a:spcBef>
        <a:spcAft>
          <a:spcPct val="0"/>
        </a:spcAft>
        <a:buSzPct val="70000"/>
        <a:buBlip>
          <a:blip r:embed="rId8"/>
        </a:buBlip>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66563"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44" name="Rectangle 4"/>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ea typeface="ＭＳ Ｐゴシック" charset="0"/>
                <a:cs typeface="Arial"/>
              </a:defRPr>
            </a:lvl1pPr>
          </a:lstStyle>
          <a:p>
            <a:pPr>
              <a:defRPr/>
            </a:pPr>
            <a:endParaRPr lang="en-GB"/>
          </a:p>
        </p:txBody>
      </p:sp>
      <p:sp>
        <p:nvSpPr>
          <p:cNvPr id="10245" name="Rectangle 5"/>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ea typeface="ＭＳ Ｐゴシック" charset="0"/>
                <a:cs typeface="Arial"/>
              </a:defRPr>
            </a:lvl1pPr>
          </a:lstStyle>
          <a:p>
            <a:pPr>
              <a:defRPr/>
            </a:pPr>
            <a:endParaRPr lang="en-GB"/>
          </a:p>
        </p:txBody>
      </p:sp>
      <p:sp>
        <p:nvSpPr>
          <p:cNvPr id="10246" name="Rectangle 6"/>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smtClean="0">
                <a:solidFill>
                  <a:srgbClr val="000000"/>
                </a:solidFill>
                <a:cs typeface="Arial" charset="0"/>
              </a:defRPr>
            </a:lvl1pPr>
          </a:lstStyle>
          <a:p>
            <a:pPr>
              <a:defRPr/>
            </a:pPr>
            <a:fld id="{8F5624C2-D0F8-004E-8C75-4829D4B8FA89}"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484651" r:id="rId1"/>
  </p:sldLayoutIdLst>
  <p:transition>
    <p:random/>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6861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44" name="Rectangle 4"/>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ea typeface="ＭＳ Ｐゴシック" charset="0"/>
                <a:cs typeface="+mn-cs"/>
              </a:defRPr>
            </a:lvl1pPr>
          </a:lstStyle>
          <a:p>
            <a:pPr>
              <a:defRPr/>
            </a:pPr>
            <a:endParaRPr lang="en-GB"/>
          </a:p>
        </p:txBody>
      </p:sp>
      <p:sp>
        <p:nvSpPr>
          <p:cNvPr id="10245" name="Rectangle 5"/>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ea typeface="ＭＳ Ｐゴシック" charset="0"/>
                <a:cs typeface="+mn-cs"/>
              </a:defRPr>
            </a:lvl1pPr>
          </a:lstStyle>
          <a:p>
            <a:pPr>
              <a:defRPr/>
            </a:pPr>
            <a:endParaRPr lang="en-GB"/>
          </a:p>
        </p:txBody>
      </p:sp>
      <p:sp>
        <p:nvSpPr>
          <p:cNvPr id="10246" name="Rectangle 6"/>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smtClean="0">
                <a:solidFill>
                  <a:srgbClr val="000000"/>
                </a:solidFill>
                <a:cs typeface="Arial" charset="0"/>
              </a:defRPr>
            </a:lvl1pPr>
          </a:lstStyle>
          <a:p>
            <a:pPr>
              <a:defRPr/>
            </a:pPr>
            <a:fld id="{E1F06FBC-5BDA-3143-808C-B5F2E909D9C8}"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484652" r:id="rId1"/>
    <p:sldLayoutId id="2147484653" r:id="rId2"/>
  </p:sldLayoutIdLst>
  <p:transition>
    <p:random/>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1682"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ltGray">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1683" name="Rectangle 3"/>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1684" name="Rectangle 4"/>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03173" name="Rectangle 5"/>
          <p:cNvSpPr>
            <a:spLocks noGrp="1" noChangeArrowheads="1"/>
          </p:cNvSpPr>
          <p:nvPr>
            <p:ph type="dt" sz="half" idx="2"/>
          </p:nvPr>
        </p:nvSpPr>
        <p:spPr bwMode="auto">
          <a:xfrm>
            <a:off x="6858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kumimoji="1" sz="1400">
                <a:solidFill>
                  <a:srgbClr val="BBE0E3"/>
                </a:solidFill>
                <a:latin typeface="+mn-lt"/>
                <a:ea typeface="ＭＳ Ｐゴシック" charset="0"/>
                <a:cs typeface="ＭＳ Ｐゴシック" charset="0"/>
              </a:defRPr>
            </a:lvl1pPr>
          </a:lstStyle>
          <a:p>
            <a:pPr>
              <a:defRPr/>
            </a:pPr>
            <a:endParaRPr lang="en-US"/>
          </a:p>
        </p:txBody>
      </p:sp>
      <p:sp>
        <p:nvSpPr>
          <p:cNvPr id="903174" name="Rectangle 6"/>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kumimoji="1" sz="1400">
                <a:solidFill>
                  <a:srgbClr val="BBE0E3"/>
                </a:solidFill>
                <a:latin typeface="+mn-lt"/>
                <a:ea typeface="ＭＳ Ｐゴシック" charset="0"/>
                <a:cs typeface="ＭＳ Ｐゴシック" charset="0"/>
              </a:defRPr>
            </a:lvl1pPr>
          </a:lstStyle>
          <a:p>
            <a:pPr>
              <a:defRPr/>
            </a:pPr>
            <a:endParaRPr lang="en-US"/>
          </a:p>
        </p:txBody>
      </p:sp>
      <p:sp>
        <p:nvSpPr>
          <p:cNvPr id="903175" name="Rectangle 7"/>
          <p:cNvSpPr>
            <a:spLocks noGrp="1" noChangeArrowheads="1"/>
          </p:cNvSpPr>
          <p:nvPr>
            <p:ph type="sldNum" sz="quarter" idx="4"/>
          </p:nvPr>
        </p:nvSpPr>
        <p:spPr bwMode="auto">
          <a:xfrm>
            <a:off x="65532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kumimoji="1" sz="1400" smtClean="0">
                <a:solidFill>
                  <a:srgbClr val="BBE0E3"/>
                </a:solidFill>
                <a:latin typeface="Helvetica" charset="0"/>
              </a:defRPr>
            </a:lvl1pPr>
          </a:lstStyle>
          <a:p>
            <a:pPr>
              <a:defRPr/>
            </a:pPr>
            <a:fld id="{ACF0C9CD-05EF-C640-A73A-7BCD34FF51C2}"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4654" r:id="rId1"/>
  </p:sldLayoutIdLst>
  <p:transition>
    <p:random/>
  </p:transition>
  <p:txStyles>
    <p:titleStyle>
      <a:lvl1pPr algn="ctr" rtl="0" eaLnBrk="0" fontAlgn="base" hangingPunct="0">
        <a:spcBef>
          <a:spcPct val="0"/>
        </a:spcBef>
        <a:spcAft>
          <a:spcPct val="0"/>
        </a:spcAft>
        <a:defRPr kumimoji="1" sz="4400" b="1">
          <a:solidFill>
            <a:schemeClr val="tx2"/>
          </a:solidFill>
          <a:latin typeface="+mj-lt"/>
          <a:ea typeface="+mj-ea"/>
          <a:cs typeface="+mj-cs"/>
        </a:defRPr>
      </a:lvl1pPr>
      <a:lvl2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2pPr>
      <a:lvl3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3pPr>
      <a:lvl4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4pPr>
      <a:lvl5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5pPr>
      <a:lvl6pPr marL="4572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6pPr>
      <a:lvl7pPr marL="9144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7pPr>
      <a:lvl8pPr marL="13716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8pPr>
      <a:lvl9pPr marL="18288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SzPct val="90000"/>
        <a:buBlip>
          <a:blip r:embed="rId4"/>
        </a:buBlip>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SzPct val="85000"/>
        <a:buBlip>
          <a:blip r:embed="rId5"/>
        </a:buBlip>
        <a:defRPr kumimoji="1" sz="2800">
          <a:solidFill>
            <a:schemeClr val="tx1"/>
          </a:solidFill>
          <a:latin typeface="+mn-lt"/>
          <a:ea typeface="+mn-ea"/>
        </a:defRPr>
      </a:lvl2pPr>
      <a:lvl3pPr marL="1143000" indent="-228600" algn="l" rtl="0" eaLnBrk="0" fontAlgn="base" hangingPunct="0">
        <a:spcBef>
          <a:spcPct val="20000"/>
        </a:spcBef>
        <a:spcAft>
          <a:spcPct val="0"/>
        </a:spcAft>
        <a:buSzPct val="95000"/>
        <a:buBlip>
          <a:blip r:embed="rId4"/>
        </a:buBlip>
        <a:defRPr kumimoji="1" sz="2400">
          <a:solidFill>
            <a:schemeClr val="tx1"/>
          </a:solidFill>
          <a:latin typeface="+mn-lt"/>
          <a:ea typeface="+mn-ea"/>
        </a:defRPr>
      </a:lvl3pPr>
      <a:lvl4pPr marL="1600200" indent="-228600" algn="l" rtl="0" eaLnBrk="0" fontAlgn="base" hangingPunct="0">
        <a:spcBef>
          <a:spcPct val="20000"/>
        </a:spcBef>
        <a:spcAft>
          <a:spcPct val="0"/>
        </a:spcAft>
        <a:buSzPct val="100000"/>
        <a:buBlip>
          <a:blip r:embed="rId5"/>
        </a:buBlip>
        <a:defRPr kumimoji="1" sz="2000">
          <a:solidFill>
            <a:schemeClr val="tx1"/>
          </a:solidFill>
          <a:latin typeface="+mn-lt"/>
          <a:ea typeface="+mn-ea"/>
        </a:defRPr>
      </a:lvl4pPr>
      <a:lvl5pPr marL="2057400" indent="-228600" algn="l" rtl="0" eaLnBrk="0" fontAlgn="base" hangingPunct="0">
        <a:spcBef>
          <a:spcPct val="20000"/>
        </a:spcBef>
        <a:spcAft>
          <a:spcPct val="0"/>
        </a:spcAft>
        <a:buBlip>
          <a:blip r:embed="rId4"/>
        </a:buBlip>
        <a:defRPr kumimoji="1" sz="2000">
          <a:solidFill>
            <a:schemeClr val="tx1"/>
          </a:solidFill>
          <a:latin typeface="+mn-lt"/>
          <a:ea typeface="+mn-ea"/>
        </a:defRPr>
      </a:lvl5pPr>
      <a:lvl6pPr marL="2514600" indent="-228600" algn="l" rtl="0" fontAlgn="base">
        <a:spcBef>
          <a:spcPct val="20000"/>
        </a:spcBef>
        <a:spcAft>
          <a:spcPct val="0"/>
        </a:spcAft>
        <a:buBlip>
          <a:blip r:embed="rId4"/>
        </a:buBlip>
        <a:defRPr kumimoji="1" sz="2000">
          <a:solidFill>
            <a:schemeClr val="tx1"/>
          </a:solidFill>
          <a:latin typeface="+mn-lt"/>
          <a:ea typeface="+mn-ea"/>
        </a:defRPr>
      </a:lvl6pPr>
      <a:lvl7pPr marL="2971800" indent="-228600" algn="l" rtl="0" fontAlgn="base">
        <a:spcBef>
          <a:spcPct val="20000"/>
        </a:spcBef>
        <a:spcAft>
          <a:spcPct val="0"/>
        </a:spcAft>
        <a:buBlip>
          <a:blip r:embed="rId4"/>
        </a:buBlip>
        <a:defRPr kumimoji="1" sz="2000">
          <a:solidFill>
            <a:schemeClr val="tx1"/>
          </a:solidFill>
          <a:latin typeface="+mn-lt"/>
          <a:ea typeface="+mn-ea"/>
        </a:defRPr>
      </a:lvl7pPr>
      <a:lvl8pPr marL="3429000" indent="-228600" algn="l" rtl="0" fontAlgn="base">
        <a:spcBef>
          <a:spcPct val="20000"/>
        </a:spcBef>
        <a:spcAft>
          <a:spcPct val="0"/>
        </a:spcAft>
        <a:buBlip>
          <a:blip r:embed="rId4"/>
        </a:buBlip>
        <a:defRPr kumimoji="1" sz="2000">
          <a:solidFill>
            <a:schemeClr val="tx1"/>
          </a:solidFill>
          <a:latin typeface="+mn-lt"/>
          <a:ea typeface="+mn-ea"/>
        </a:defRPr>
      </a:lvl8pPr>
      <a:lvl9pPr marL="3886200" indent="-228600" algn="l" rtl="0" fontAlgn="base">
        <a:spcBef>
          <a:spcPct val="20000"/>
        </a:spcBef>
        <a:spcAft>
          <a:spcPct val="0"/>
        </a:spcAft>
        <a:buBlip>
          <a:blip r:embed="rId4"/>
        </a:buBlip>
        <a:defRPr kumimoji="1"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730" name="Rectangle 2"/>
          <p:cNvSpPr>
            <a:spLocks noChangeArrowheads="1"/>
          </p:cNvSpPr>
          <p:nvPr/>
        </p:nvSpPr>
        <p:spPr bwMode="ltGray">
          <a:xfrm>
            <a:off x="417513" y="1098550"/>
            <a:ext cx="438150" cy="474663"/>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kumimoji="1" lang="en-US">
              <a:solidFill>
                <a:srgbClr val="000000"/>
              </a:solidFill>
            </a:endParaRPr>
          </a:p>
        </p:txBody>
      </p:sp>
      <p:sp>
        <p:nvSpPr>
          <p:cNvPr id="73731" name="Rectangle 3"/>
          <p:cNvSpPr>
            <a:spLocks noChangeArrowheads="1"/>
          </p:cNvSpPr>
          <p:nvPr/>
        </p:nvSpPr>
        <p:spPr bwMode="ltGray">
          <a:xfrm>
            <a:off x="800100" y="1098550"/>
            <a:ext cx="328613" cy="474663"/>
          </a:xfrm>
          <a:prstGeom prst="rect">
            <a:avLst/>
          </a:pr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kumimoji="1" lang="en-US">
              <a:solidFill>
                <a:srgbClr val="000000"/>
              </a:solidFill>
            </a:endParaRPr>
          </a:p>
        </p:txBody>
      </p:sp>
      <p:sp>
        <p:nvSpPr>
          <p:cNvPr id="73732" name="Rectangle 4"/>
          <p:cNvSpPr>
            <a:spLocks noChangeArrowheads="1"/>
          </p:cNvSpPr>
          <p:nvPr/>
        </p:nvSpPr>
        <p:spPr bwMode="ltGray">
          <a:xfrm>
            <a:off x="541338" y="1520825"/>
            <a:ext cx="422275" cy="474663"/>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kumimoji="1" lang="en-US">
              <a:solidFill>
                <a:srgbClr val="000000"/>
              </a:solidFill>
            </a:endParaRPr>
          </a:p>
        </p:txBody>
      </p:sp>
      <p:sp>
        <p:nvSpPr>
          <p:cNvPr id="73733" name="Rectangle 5"/>
          <p:cNvSpPr>
            <a:spLocks noChangeArrowheads="1"/>
          </p:cNvSpPr>
          <p:nvPr/>
        </p:nvSpPr>
        <p:spPr bwMode="ltGray">
          <a:xfrm>
            <a:off x="911225" y="1520825"/>
            <a:ext cx="368300" cy="474663"/>
          </a:xfrm>
          <a:prstGeom prst="rect">
            <a:avLst/>
          </a:pr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kumimoji="1" lang="en-US">
              <a:solidFill>
                <a:srgbClr val="000000"/>
              </a:solidFill>
            </a:endParaRPr>
          </a:p>
        </p:txBody>
      </p:sp>
      <p:sp>
        <p:nvSpPr>
          <p:cNvPr id="73734" name="Rectangle 6"/>
          <p:cNvSpPr>
            <a:spLocks noChangeArrowheads="1"/>
          </p:cNvSpPr>
          <p:nvPr/>
        </p:nvSpPr>
        <p:spPr bwMode="ltGray">
          <a:xfrm>
            <a:off x="127000" y="1447800"/>
            <a:ext cx="560388" cy="422275"/>
          </a:xfrm>
          <a:prstGeom prst="rect">
            <a:avLst/>
          </a:prstGeom>
          <a:gradFill rotWithShape="0">
            <a:gsLst>
              <a:gs pos="0">
                <a:schemeClr val="bg1"/>
              </a:gs>
              <a:gs pos="100000">
                <a:schemeClr val="hlink"/>
              </a:gs>
            </a:gsLst>
            <a:lin ang="189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kumimoji="1" lang="en-US">
              <a:solidFill>
                <a:srgbClr val="000000"/>
              </a:solidFill>
            </a:endParaRPr>
          </a:p>
        </p:txBody>
      </p:sp>
      <p:sp>
        <p:nvSpPr>
          <p:cNvPr id="73735" name="Rectangle 7"/>
          <p:cNvSpPr>
            <a:spLocks noChangeArrowheads="1"/>
          </p:cNvSpPr>
          <p:nvPr/>
        </p:nvSpPr>
        <p:spPr bwMode="gray">
          <a:xfrm>
            <a:off x="762000" y="990600"/>
            <a:ext cx="31750" cy="1052513"/>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kumimoji="1" lang="en-US">
              <a:solidFill>
                <a:srgbClr val="000000"/>
              </a:solidFill>
            </a:endParaRPr>
          </a:p>
        </p:txBody>
      </p:sp>
      <p:sp>
        <p:nvSpPr>
          <p:cNvPr id="73736" name="Rectangle 8"/>
          <p:cNvSpPr>
            <a:spLocks noChangeArrowheads="1"/>
          </p:cNvSpPr>
          <p:nvPr/>
        </p:nvSpPr>
        <p:spPr bwMode="gray">
          <a:xfrm flipV="1">
            <a:off x="460375" y="1828800"/>
            <a:ext cx="8683625" cy="46038"/>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rot="10800000" wrap="none" anchor="ctr"/>
          <a:lstStyle/>
          <a:p>
            <a:pPr algn="ctr" eaLnBrk="1" hangingPunct="1"/>
            <a:endParaRPr kumimoji="1" lang="en-US">
              <a:solidFill>
                <a:srgbClr val="000000"/>
              </a:solidFill>
            </a:endParaRPr>
          </a:p>
        </p:txBody>
      </p:sp>
      <p:sp>
        <p:nvSpPr>
          <p:cNvPr id="73737" name="Rectangle 9"/>
          <p:cNvSpPr>
            <a:spLocks noGrp="1" noChangeArrowheads="1"/>
          </p:cNvSpPr>
          <p:nvPr>
            <p:ph type="title"/>
          </p:nvPr>
        </p:nvSpPr>
        <p:spPr bwMode="auto">
          <a:xfrm>
            <a:off x="1150938" y="617538"/>
            <a:ext cx="7793037"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73738" name="Rectangle 10"/>
          <p:cNvSpPr>
            <a:spLocks noGrp="1" noChangeArrowheads="1"/>
          </p:cNvSpPr>
          <p:nvPr>
            <p:ph type="body" idx="1"/>
          </p:nvPr>
        </p:nvSpPr>
        <p:spPr bwMode="auto">
          <a:xfrm>
            <a:off x="1182688" y="2017713"/>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88523" name="Rectangle 11"/>
          <p:cNvSpPr>
            <a:spLocks noGrp="1" noChangeArrowheads="1"/>
          </p:cNvSpPr>
          <p:nvPr>
            <p:ph type="dt" sz="half" idx="2"/>
          </p:nvPr>
        </p:nvSpPr>
        <p:spPr bwMode="auto">
          <a:xfrm>
            <a:off x="914400" y="6324600"/>
            <a:ext cx="19050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eaLnBrk="1" hangingPunct="1">
              <a:defRPr sz="1400">
                <a:solidFill>
                  <a:srgbClr val="000000"/>
                </a:solidFill>
                <a:ea typeface="ＭＳ Ｐゴシック" charset="0"/>
                <a:cs typeface="ＭＳ Ｐゴシック" charset="0"/>
              </a:defRPr>
            </a:lvl1pPr>
          </a:lstStyle>
          <a:p>
            <a:pPr>
              <a:defRPr/>
            </a:pPr>
            <a:endParaRPr lang="en-US"/>
          </a:p>
        </p:txBody>
      </p:sp>
      <p:sp>
        <p:nvSpPr>
          <p:cNvPr id="1088524" name="Rectangle 12"/>
          <p:cNvSpPr>
            <a:spLocks noGrp="1" noChangeArrowheads="1"/>
          </p:cNvSpPr>
          <p:nvPr>
            <p:ph type="ftr" sz="quarter" idx="3"/>
          </p:nvPr>
        </p:nvSpPr>
        <p:spPr bwMode="auto">
          <a:xfrm>
            <a:off x="3352800" y="6324600"/>
            <a:ext cx="2895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ctr" eaLnBrk="1" hangingPunct="1">
              <a:defRPr sz="1400">
                <a:solidFill>
                  <a:srgbClr val="000000"/>
                </a:solidFill>
                <a:ea typeface="ＭＳ Ｐゴシック" charset="0"/>
                <a:cs typeface="ＭＳ Ｐゴシック" charset="0"/>
              </a:defRPr>
            </a:lvl1pPr>
          </a:lstStyle>
          <a:p>
            <a:pPr>
              <a:defRPr/>
            </a:pPr>
            <a:endParaRPr lang="en-US"/>
          </a:p>
        </p:txBody>
      </p:sp>
      <p:sp>
        <p:nvSpPr>
          <p:cNvPr id="1088525" name="Rectangle 13"/>
          <p:cNvSpPr>
            <a:spLocks noGrp="1" noChangeArrowheads="1"/>
          </p:cNvSpPr>
          <p:nvPr>
            <p:ph type="sldNum" sz="quarter" idx="4"/>
          </p:nvPr>
        </p:nvSpPr>
        <p:spPr bwMode="auto">
          <a:xfrm>
            <a:off x="6781800" y="6324600"/>
            <a:ext cx="19050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eaLnBrk="1" hangingPunct="1">
              <a:defRPr sz="1400" smtClean="0">
                <a:solidFill>
                  <a:srgbClr val="000000"/>
                </a:solidFill>
              </a:defRPr>
            </a:lvl1pPr>
          </a:lstStyle>
          <a:p>
            <a:pPr>
              <a:defRPr/>
            </a:pPr>
            <a:fld id="{0E6AB3E2-F45E-E54A-8888-91A6D5F41DA3}"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729" r:id="rId1"/>
    <p:sldLayoutId id="2147484730" r:id="rId2"/>
  </p:sldLayoutIdLst>
  <p:txStyles>
    <p:titleStyle>
      <a:lvl1pPr algn="l" rtl="0" eaLnBrk="0" fontAlgn="base" hangingPunct="0">
        <a:spcBef>
          <a:spcPct val="0"/>
        </a:spcBef>
        <a:spcAft>
          <a:spcPct val="0"/>
        </a:spcAft>
        <a:defRPr sz="4400">
          <a:solidFill>
            <a:schemeClr val="tx2"/>
          </a:solidFill>
          <a:latin typeface="+mj-lt"/>
          <a:ea typeface="+mj-ea"/>
          <a:cs typeface="ＭＳ Ｐゴシック" charset="0"/>
        </a:defRPr>
      </a:lvl1pPr>
      <a:lvl2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Arial" charset="0"/>
          <a:ea typeface="ＭＳ Ｐゴシック" charset="0"/>
        </a:defRPr>
      </a:lvl6pPr>
      <a:lvl7pPr marL="914400" algn="l" rtl="0" fontAlgn="base">
        <a:spcBef>
          <a:spcPct val="0"/>
        </a:spcBef>
        <a:spcAft>
          <a:spcPct val="0"/>
        </a:spcAft>
        <a:defRPr sz="4400">
          <a:solidFill>
            <a:schemeClr val="tx2"/>
          </a:solidFill>
          <a:latin typeface="Arial" charset="0"/>
          <a:ea typeface="ＭＳ Ｐゴシック" charset="0"/>
        </a:defRPr>
      </a:lvl7pPr>
      <a:lvl8pPr marL="1371600" algn="l" rtl="0" fontAlgn="base">
        <a:spcBef>
          <a:spcPct val="0"/>
        </a:spcBef>
        <a:spcAft>
          <a:spcPct val="0"/>
        </a:spcAft>
        <a:defRPr sz="4400">
          <a:solidFill>
            <a:schemeClr val="tx2"/>
          </a:solidFill>
          <a:latin typeface="Arial" charset="0"/>
          <a:ea typeface="ＭＳ Ｐゴシック" charset="0"/>
        </a:defRPr>
      </a:lvl8pPr>
      <a:lvl9pPr marL="1828800" algn="l"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lr>
          <a:schemeClr val="folHlink"/>
        </a:buClr>
        <a:buSzPct val="60000"/>
        <a:buFont typeface="Wingdings" charset="0"/>
        <a:buChar char="n"/>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lr>
          <a:schemeClr val="hlink"/>
        </a:buClr>
        <a:buSzPct val="55000"/>
        <a:buFont typeface="Wingdings" charset="0"/>
        <a:buChar char="n"/>
        <a:defRPr sz="2800">
          <a:solidFill>
            <a:schemeClr val="tx1"/>
          </a:solidFill>
          <a:latin typeface="+mn-lt"/>
          <a:ea typeface="+mn-ea"/>
        </a:defRPr>
      </a:lvl2pPr>
      <a:lvl3pPr marL="1143000" indent="-228600" algn="l" rtl="0" eaLnBrk="0" fontAlgn="base" hangingPunct="0">
        <a:spcBef>
          <a:spcPct val="20000"/>
        </a:spcBef>
        <a:spcAft>
          <a:spcPct val="0"/>
        </a:spcAft>
        <a:buClr>
          <a:schemeClr val="folHlink"/>
        </a:buClr>
        <a:buSzPct val="50000"/>
        <a:buFont typeface="Wingdings" charset="0"/>
        <a:buChar char="n"/>
        <a:defRPr sz="2400">
          <a:solidFill>
            <a:schemeClr val="tx1"/>
          </a:solidFill>
          <a:latin typeface="+mn-lt"/>
          <a:ea typeface="+mn-ea"/>
        </a:defRPr>
      </a:lvl3pPr>
      <a:lvl4pPr marL="1600200" indent="-228600" algn="l" rtl="0" eaLnBrk="0" fontAlgn="base" hangingPunct="0">
        <a:spcBef>
          <a:spcPct val="20000"/>
        </a:spcBef>
        <a:spcAft>
          <a:spcPct val="0"/>
        </a:spcAft>
        <a:buClr>
          <a:schemeClr val="accent2"/>
        </a:buClr>
        <a:buSzPct val="55000"/>
        <a:buFont typeface="Wingdings" charset="0"/>
        <a:buChar char="n"/>
        <a:defRPr sz="2000">
          <a:solidFill>
            <a:schemeClr val="tx1"/>
          </a:solidFill>
          <a:latin typeface="+mn-lt"/>
          <a:ea typeface="+mn-ea"/>
        </a:defRPr>
      </a:lvl4pPr>
      <a:lvl5pPr marL="2057400" indent="-228600" algn="l" rtl="0" eaLnBrk="0" fontAlgn="base" hangingPunct="0">
        <a:spcBef>
          <a:spcPct val="20000"/>
        </a:spcBef>
        <a:spcAft>
          <a:spcPct val="0"/>
        </a:spcAft>
        <a:buClr>
          <a:schemeClr val="accent1"/>
        </a:buClr>
        <a:buSzPct val="50000"/>
        <a:buFont typeface="Wingdings" charset="0"/>
        <a:buChar char="n"/>
        <a:defRPr sz="2000">
          <a:solidFill>
            <a:schemeClr val="tx1"/>
          </a:solidFill>
          <a:latin typeface="+mn-lt"/>
          <a:ea typeface="+mn-ea"/>
        </a:defRPr>
      </a:lvl5pPr>
      <a:lvl6pPr marL="2514600" indent="-228600" algn="l" rtl="0" fontAlgn="base">
        <a:spcBef>
          <a:spcPct val="20000"/>
        </a:spcBef>
        <a:spcAft>
          <a:spcPct val="0"/>
        </a:spcAft>
        <a:buClr>
          <a:schemeClr val="accent1"/>
        </a:buClr>
        <a:buSzPct val="50000"/>
        <a:buFont typeface="Wingdings" charset="0"/>
        <a:buChar char="n"/>
        <a:defRPr sz="2000">
          <a:solidFill>
            <a:schemeClr val="tx1"/>
          </a:solidFill>
          <a:latin typeface="+mn-lt"/>
          <a:ea typeface="+mn-ea"/>
        </a:defRPr>
      </a:lvl6pPr>
      <a:lvl7pPr marL="2971800" indent="-228600" algn="l" rtl="0" fontAlgn="base">
        <a:spcBef>
          <a:spcPct val="20000"/>
        </a:spcBef>
        <a:spcAft>
          <a:spcPct val="0"/>
        </a:spcAft>
        <a:buClr>
          <a:schemeClr val="accent1"/>
        </a:buClr>
        <a:buSzPct val="50000"/>
        <a:buFont typeface="Wingdings" charset="0"/>
        <a:buChar char="n"/>
        <a:defRPr sz="2000">
          <a:solidFill>
            <a:schemeClr val="tx1"/>
          </a:solidFill>
          <a:latin typeface="+mn-lt"/>
          <a:ea typeface="+mn-ea"/>
        </a:defRPr>
      </a:lvl7pPr>
      <a:lvl8pPr marL="3429000" indent="-228600" algn="l" rtl="0" fontAlgn="base">
        <a:spcBef>
          <a:spcPct val="20000"/>
        </a:spcBef>
        <a:spcAft>
          <a:spcPct val="0"/>
        </a:spcAft>
        <a:buClr>
          <a:schemeClr val="accent1"/>
        </a:buClr>
        <a:buSzPct val="50000"/>
        <a:buFont typeface="Wingdings" charset="0"/>
        <a:buChar char="n"/>
        <a:defRPr sz="2000">
          <a:solidFill>
            <a:schemeClr val="tx1"/>
          </a:solidFill>
          <a:latin typeface="+mn-lt"/>
          <a:ea typeface="+mn-ea"/>
        </a:defRPr>
      </a:lvl8pPr>
      <a:lvl9pPr marL="3886200" indent="-228600" algn="l" rtl="0" fontAlgn="base">
        <a:spcBef>
          <a:spcPct val="20000"/>
        </a:spcBef>
        <a:spcAft>
          <a:spcPct val="0"/>
        </a:spcAft>
        <a:buClr>
          <a:schemeClr val="accent1"/>
        </a:buClr>
        <a:buSzPct val="50000"/>
        <a:buFont typeface="Wingdings" charset="0"/>
        <a:buChar char="n"/>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6802"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ltGray">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6803" name="Rectangle 3"/>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6804" name="Rectangle 4"/>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03173" name="Rectangle 5"/>
          <p:cNvSpPr>
            <a:spLocks noGrp="1" noChangeArrowheads="1"/>
          </p:cNvSpPr>
          <p:nvPr>
            <p:ph type="dt" sz="half" idx="2"/>
          </p:nvPr>
        </p:nvSpPr>
        <p:spPr bwMode="auto">
          <a:xfrm>
            <a:off x="6858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kumimoji="1" sz="1400">
                <a:solidFill>
                  <a:srgbClr val="BBE0E3"/>
                </a:solidFill>
                <a:latin typeface="+mn-lt"/>
                <a:ea typeface="ＭＳ Ｐゴシック" charset="0"/>
                <a:cs typeface="ＭＳ Ｐゴシック" charset="0"/>
              </a:defRPr>
            </a:lvl1pPr>
          </a:lstStyle>
          <a:p>
            <a:pPr>
              <a:defRPr/>
            </a:pPr>
            <a:endParaRPr lang="en-US"/>
          </a:p>
        </p:txBody>
      </p:sp>
      <p:sp>
        <p:nvSpPr>
          <p:cNvPr id="903174" name="Rectangle 6"/>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kumimoji="1" sz="1400">
                <a:solidFill>
                  <a:srgbClr val="BBE0E3"/>
                </a:solidFill>
                <a:latin typeface="+mn-lt"/>
                <a:ea typeface="ＭＳ Ｐゴシック" charset="0"/>
                <a:cs typeface="ＭＳ Ｐゴシック" charset="0"/>
              </a:defRPr>
            </a:lvl1pPr>
          </a:lstStyle>
          <a:p>
            <a:pPr>
              <a:defRPr/>
            </a:pPr>
            <a:endParaRPr lang="en-US"/>
          </a:p>
        </p:txBody>
      </p:sp>
      <p:sp>
        <p:nvSpPr>
          <p:cNvPr id="903175" name="Rectangle 7"/>
          <p:cNvSpPr>
            <a:spLocks noGrp="1" noChangeArrowheads="1"/>
          </p:cNvSpPr>
          <p:nvPr>
            <p:ph type="sldNum" sz="quarter" idx="4"/>
          </p:nvPr>
        </p:nvSpPr>
        <p:spPr bwMode="auto">
          <a:xfrm>
            <a:off x="65532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kumimoji="1" sz="1400" smtClean="0">
                <a:solidFill>
                  <a:srgbClr val="BBE0E3"/>
                </a:solidFill>
                <a:latin typeface="Helvetica" charset="0"/>
              </a:defRPr>
            </a:lvl1pPr>
          </a:lstStyle>
          <a:p>
            <a:pPr>
              <a:defRPr/>
            </a:pPr>
            <a:fld id="{AA13F924-C5B8-0443-8EEF-91C9CBD6D315}"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4655" r:id="rId1"/>
  </p:sldLayoutIdLst>
  <p:transition>
    <p:random/>
  </p:transition>
  <p:txStyles>
    <p:titleStyle>
      <a:lvl1pPr algn="ctr" rtl="0" eaLnBrk="0" fontAlgn="base" hangingPunct="0">
        <a:spcBef>
          <a:spcPct val="0"/>
        </a:spcBef>
        <a:spcAft>
          <a:spcPct val="0"/>
        </a:spcAft>
        <a:defRPr kumimoji="1" sz="4400" b="1">
          <a:solidFill>
            <a:schemeClr val="tx2"/>
          </a:solidFill>
          <a:latin typeface="+mj-lt"/>
          <a:ea typeface="+mj-ea"/>
          <a:cs typeface="+mj-cs"/>
        </a:defRPr>
      </a:lvl1pPr>
      <a:lvl2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2pPr>
      <a:lvl3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3pPr>
      <a:lvl4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4pPr>
      <a:lvl5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5pPr>
      <a:lvl6pPr marL="4572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6pPr>
      <a:lvl7pPr marL="9144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7pPr>
      <a:lvl8pPr marL="13716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8pPr>
      <a:lvl9pPr marL="18288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SzPct val="90000"/>
        <a:buBlip>
          <a:blip r:embed="rId4"/>
        </a:buBlip>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SzPct val="85000"/>
        <a:buBlip>
          <a:blip r:embed="rId5"/>
        </a:buBlip>
        <a:defRPr kumimoji="1" sz="2800">
          <a:solidFill>
            <a:schemeClr val="tx1"/>
          </a:solidFill>
          <a:latin typeface="+mn-lt"/>
          <a:ea typeface="+mn-ea"/>
        </a:defRPr>
      </a:lvl2pPr>
      <a:lvl3pPr marL="1143000" indent="-228600" algn="l" rtl="0" eaLnBrk="0" fontAlgn="base" hangingPunct="0">
        <a:spcBef>
          <a:spcPct val="20000"/>
        </a:spcBef>
        <a:spcAft>
          <a:spcPct val="0"/>
        </a:spcAft>
        <a:buSzPct val="95000"/>
        <a:buBlip>
          <a:blip r:embed="rId4"/>
        </a:buBlip>
        <a:defRPr kumimoji="1" sz="2400">
          <a:solidFill>
            <a:schemeClr val="tx1"/>
          </a:solidFill>
          <a:latin typeface="+mn-lt"/>
          <a:ea typeface="+mn-ea"/>
        </a:defRPr>
      </a:lvl3pPr>
      <a:lvl4pPr marL="1600200" indent="-228600" algn="l" rtl="0" eaLnBrk="0" fontAlgn="base" hangingPunct="0">
        <a:spcBef>
          <a:spcPct val="20000"/>
        </a:spcBef>
        <a:spcAft>
          <a:spcPct val="0"/>
        </a:spcAft>
        <a:buSzPct val="100000"/>
        <a:buBlip>
          <a:blip r:embed="rId5"/>
        </a:buBlip>
        <a:defRPr kumimoji="1" sz="2000">
          <a:solidFill>
            <a:schemeClr val="tx1"/>
          </a:solidFill>
          <a:latin typeface="+mn-lt"/>
          <a:ea typeface="+mn-ea"/>
        </a:defRPr>
      </a:lvl4pPr>
      <a:lvl5pPr marL="2057400" indent="-228600" algn="l" rtl="0" eaLnBrk="0" fontAlgn="base" hangingPunct="0">
        <a:spcBef>
          <a:spcPct val="20000"/>
        </a:spcBef>
        <a:spcAft>
          <a:spcPct val="0"/>
        </a:spcAft>
        <a:buBlip>
          <a:blip r:embed="rId4"/>
        </a:buBlip>
        <a:defRPr kumimoji="1" sz="2000">
          <a:solidFill>
            <a:schemeClr val="tx1"/>
          </a:solidFill>
          <a:latin typeface="+mn-lt"/>
          <a:ea typeface="+mn-ea"/>
        </a:defRPr>
      </a:lvl5pPr>
      <a:lvl6pPr marL="2514600" indent="-228600" algn="l" rtl="0" fontAlgn="base">
        <a:spcBef>
          <a:spcPct val="20000"/>
        </a:spcBef>
        <a:spcAft>
          <a:spcPct val="0"/>
        </a:spcAft>
        <a:buBlip>
          <a:blip r:embed="rId4"/>
        </a:buBlip>
        <a:defRPr kumimoji="1" sz="2000">
          <a:solidFill>
            <a:schemeClr val="tx1"/>
          </a:solidFill>
          <a:latin typeface="+mn-lt"/>
          <a:ea typeface="+mn-ea"/>
        </a:defRPr>
      </a:lvl6pPr>
      <a:lvl7pPr marL="2971800" indent="-228600" algn="l" rtl="0" fontAlgn="base">
        <a:spcBef>
          <a:spcPct val="20000"/>
        </a:spcBef>
        <a:spcAft>
          <a:spcPct val="0"/>
        </a:spcAft>
        <a:buBlip>
          <a:blip r:embed="rId4"/>
        </a:buBlip>
        <a:defRPr kumimoji="1" sz="2000">
          <a:solidFill>
            <a:schemeClr val="tx1"/>
          </a:solidFill>
          <a:latin typeface="+mn-lt"/>
          <a:ea typeface="+mn-ea"/>
        </a:defRPr>
      </a:lvl7pPr>
      <a:lvl8pPr marL="3429000" indent="-228600" algn="l" rtl="0" fontAlgn="base">
        <a:spcBef>
          <a:spcPct val="20000"/>
        </a:spcBef>
        <a:spcAft>
          <a:spcPct val="0"/>
        </a:spcAft>
        <a:buBlip>
          <a:blip r:embed="rId4"/>
        </a:buBlip>
        <a:defRPr kumimoji="1" sz="2000">
          <a:solidFill>
            <a:schemeClr val="tx1"/>
          </a:solidFill>
          <a:latin typeface="+mn-lt"/>
          <a:ea typeface="+mn-ea"/>
        </a:defRPr>
      </a:lvl8pPr>
      <a:lvl9pPr marL="3886200" indent="-228600" algn="l" rtl="0" fontAlgn="base">
        <a:spcBef>
          <a:spcPct val="20000"/>
        </a:spcBef>
        <a:spcAft>
          <a:spcPct val="0"/>
        </a:spcAft>
        <a:buBlip>
          <a:blip r:embed="rId4"/>
        </a:buBlip>
        <a:defRPr kumimoji="1"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pic>
        <p:nvPicPr>
          <p:cNvPr id="13314" name="Picture 2" descr="Expbanna"/>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invGray">
          <a:xfrm>
            <a:off x="0" y="0"/>
            <a:ext cx="6858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315" name="Rectangle 3"/>
          <p:cNvSpPr>
            <a:spLocks noGrp="1" noChangeArrowheads="1"/>
          </p:cNvSpPr>
          <p:nvPr>
            <p:ph type="title"/>
          </p:nvPr>
        </p:nvSpPr>
        <p:spPr bwMode="auto">
          <a:xfrm>
            <a:off x="690563" y="381000"/>
            <a:ext cx="8389937"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pic>
        <p:nvPicPr>
          <p:cNvPr id="13316" name="Picture 7" descr="EXPHORSA"/>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1066800" y="1574800"/>
            <a:ext cx="7772400" cy="130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317" name="Rectangle 8"/>
          <p:cNvSpPr>
            <a:spLocks noGrp="1" noChangeArrowheads="1"/>
          </p:cNvSpPr>
          <p:nvPr>
            <p:ph type="body" idx="1"/>
          </p:nvPr>
        </p:nvSpPr>
        <p:spPr bwMode="auto">
          <a:xfrm>
            <a:off x="685800" y="1766888"/>
            <a:ext cx="8386763" cy="4113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4715" r:id="rId1"/>
    <p:sldLayoutId id="2147484716" r:id="rId2"/>
    <p:sldLayoutId id="2147484717" r:id="rId3"/>
    <p:sldLayoutId id="2147484718" r:id="rId4"/>
    <p:sldLayoutId id="2147484719" r:id="rId5"/>
    <p:sldLayoutId id="2147484720" r:id="rId6"/>
    <p:sldLayoutId id="2147484721" r:id="rId7"/>
    <p:sldLayoutId id="2147484722" r:id="rId8"/>
    <p:sldLayoutId id="2147484723" r:id="rId9"/>
    <p:sldLayoutId id="2147484724" r:id="rId10"/>
    <p:sldLayoutId id="2147484725" r:id="rId11"/>
  </p:sldLayoutIdLst>
  <p:txStyles>
    <p:titleStyle>
      <a:lvl1pPr algn="l" rtl="0" eaLnBrk="0" fontAlgn="base" hangingPunct="0">
        <a:spcBef>
          <a:spcPct val="0"/>
        </a:spcBef>
        <a:spcAft>
          <a:spcPct val="0"/>
        </a:spcAft>
        <a:defRPr sz="4400" b="1">
          <a:solidFill>
            <a:schemeClr val="tx2"/>
          </a:solidFill>
          <a:latin typeface="Arial"/>
          <a:ea typeface="ＭＳ Ｐゴシック" charset="-128"/>
          <a:cs typeface="Arial"/>
        </a:defRPr>
      </a:lvl1pPr>
      <a:lvl2pPr algn="l"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2pPr>
      <a:lvl3pPr algn="l"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3pPr>
      <a:lvl4pPr algn="l"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4pPr>
      <a:lvl5pPr algn="l"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5pPr>
      <a:lvl6pPr marL="457200" algn="l" rtl="0" fontAlgn="base">
        <a:spcBef>
          <a:spcPct val="0"/>
        </a:spcBef>
        <a:spcAft>
          <a:spcPct val="0"/>
        </a:spcAft>
        <a:defRPr sz="4400">
          <a:solidFill>
            <a:schemeClr val="tx2"/>
          </a:solidFill>
          <a:latin typeface="Times New Roman" pitchFamily="-108" charset="0"/>
        </a:defRPr>
      </a:lvl6pPr>
      <a:lvl7pPr marL="914400" algn="l" rtl="0" fontAlgn="base">
        <a:spcBef>
          <a:spcPct val="0"/>
        </a:spcBef>
        <a:spcAft>
          <a:spcPct val="0"/>
        </a:spcAft>
        <a:defRPr sz="4400">
          <a:solidFill>
            <a:schemeClr val="tx2"/>
          </a:solidFill>
          <a:latin typeface="Times New Roman" pitchFamily="-108" charset="0"/>
        </a:defRPr>
      </a:lvl7pPr>
      <a:lvl8pPr marL="1371600" algn="l" rtl="0" fontAlgn="base">
        <a:spcBef>
          <a:spcPct val="0"/>
        </a:spcBef>
        <a:spcAft>
          <a:spcPct val="0"/>
        </a:spcAft>
        <a:defRPr sz="4400">
          <a:solidFill>
            <a:schemeClr val="tx2"/>
          </a:solidFill>
          <a:latin typeface="Times New Roman" pitchFamily="-108" charset="0"/>
        </a:defRPr>
      </a:lvl8pPr>
      <a:lvl9pPr marL="1828800" algn="l"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Blip>
          <a:blip r:embed="rId16"/>
        </a:buBlip>
        <a:defRPr sz="3200" b="1">
          <a:solidFill>
            <a:schemeClr val="tx1"/>
          </a:solidFill>
          <a:latin typeface="Arial"/>
          <a:ea typeface="ＭＳ Ｐゴシック" charset="-128"/>
          <a:cs typeface="Arial"/>
        </a:defRPr>
      </a:lvl1pPr>
      <a:lvl2pPr marL="742950" indent="-285750" algn="l" rtl="0" eaLnBrk="0" fontAlgn="base" hangingPunct="0">
        <a:spcBef>
          <a:spcPct val="20000"/>
        </a:spcBef>
        <a:spcAft>
          <a:spcPct val="0"/>
        </a:spcAft>
        <a:buClr>
          <a:schemeClr val="accent2"/>
        </a:buClr>
        <a:buFont typeface="Wingdings" charset="0"/>
        <a:buBlip>
          <a:blip r:embed="rId17"/>
        </a:buBlip>
        <a:defRPr sz="2800" b="1">
          <a:solidFill>
            <a:schemeClr val="tx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sz="2400" b="1">
          <a:solidFill>
            <a:schemeClr val="tx1"/>
          </a:solidFill>
          <a:latin typeface="Arial"/>
          <a:ea typeface="ＭＳ Ｐゴシック" pitchFamily="-108" charset="-128"/>
          <a:cs typeface="Arial"/>
        </a:defRPr>
      </a:lvl3pPr>
      <a:lvl4pPr marL="1600200" indent="-228600" algn="l" rtl="0" eaLnBrk="0" fontAlgn="base" hangingPunct="0">
        <a:spcBef>
          <a:spcPct val="20000"/>
        </a:spcBef>
        <a:spcAft>
          <a:spcPct val="0"/>
        </a:spcAft>
        <a:buClr>
          <a:schemeClr val="tx2"/>
        </a:buClr>
        <a:buFont typeface="Wingdings" charset="0"/>
        <a:buChar char="s"/>
        <a:defRPr sz="2000" b="1">
          <a:solidFill>
            <a:schemeClr val="tx1"/>
          </a:solidFill>
          <a:latin typeface="Arial"/>
          <a:ea typeface="ＭＳ Ｐゴシック" pitchFamily="-108" charset="-128"/>
          <a:cs typeface="Arial"/>
        </a:defRPr>
      </a:lvl4pPr>
      <a:lvl5pPr marL="2057400" indent="-228600" algn="l" rtl="0" eaLnBrk="0" fontAlgn="base" hangingPunct="0">
        <a:spcBef>
          <a:spcPct val="20000"/>
        </a:spcBef>
        <a:spcAft>
          <a:spcPct val="0"/>
        </a:spcAft>
        <a:buClr>
          <a:schemeClr val="tx2"/>
        </a:buClr>
        <a:buFont typeface="Wingdings" charset="0"/>
        <a:buChar char="s"/>
        <a:defRPr sz="2000" b="1">
          <a:solidFill>
            <a:schemeClr val="tx1"/>
          </a:solidFill>
          <a:latin typeface="Arial"/>
          <a:ea typeface="ＭＳ Ｐゴシック" pitchFamily="-108" charset="-128"/>
          <a:cs typeface="Arial"/>
        </a:defRPr>
      </a:lvl5pPr>
      <a:lvl6pPr marL="2514600" indent="-228600" algn="l" rtl="0" fontAlgn="base">
        <a:spcBef>
          <a:spcPct val="20000"/>
        </a:spcBef>
        <a:spcAft>
          <a:spcPct val="0"/>
        </a:spcAft>
        <a:buClr>
          <a:schemeClr val="tx2"/>
        </a:buClr>
        <a:buFont typeface="Wingdings" pitchFamily="-108" charset="2"/>
        <a:buChar char="s"/>
        <a:defRPr sz="2000">
          <a:solidFill>
            <a:schemeClr val="tx1"/>
          </a:solidFill>
          <a:latin typeface="+mn-lt"/>
          <a:ea typeface="ＭＳ Ｐゴシック" pitchFamily="-108" charset="-128"/>
        </a:defRPr>
      </a:lvl6pPr>
      <a:lvl7pPr marL="2971800" indent="-228600" algn="l" rtl="0" fontAlgn="base">
        <a:spcBef>
          <a:spcPct val="20000"/>
        </a:spcBef>
        <a:spcAft>
          <a:spcPct val="0"/>
        </a:spcAft>
        <a:buClr>
          <a:schemeClr val="tx2"/>
        </a:buClr>
        <a:buFont typeface="Wingdings" pitchFamily="-108" charset="2"/>
        <a:buChar char="s"/>
        <a:defRPr sz="2000">
          <a:solidFill>
            <a:schemeClr val="tx1"/>
          </a:solidFill>
          <a:latin typeface="+mn-lt"/>
          <a:ea typeface="ＭＳ Ｐゴシック" pitchFamily="-108" charset="-128"/>
        </a:defRPr>
      </a:lvl7pPr>
      <a:lvl8pPr marL="3429000" indent="-228600" algn="l" rtl="0" fontAlgn="base">
        <a:spcBef>
          <a:spcPct val="20000"/>
        </a:spcBef>
        <a:spcAft>
          <a:spcPct val="0"/>
        </a:spcAft>
        <a:buClr>
          <a:schemeClr val="tx2"/>
        </a:buClr>
        <a:buFont typeface="Wingdings" pitchFamily="-108" charset="2"/>
        <a:buChar char="s"/>
        <a:defRPr sz="2000">
          <a:solidFill>
            <a:schemeClr val="tx1"/>
          </a:solidFill>
          <a:latin typeface="+mn-lt"/>
          <a:ea typeface="ＭＳ Ｐゴシック" pitchFamily="-108" charset="-128"/>
        </a:defRPr>
      </a:lvl8pPr>
      <a:lvl9pPr marL="3886200" indent="-228600" algn="l" rtl="0" fontAlgn="base">
        <a:spcBef>
          <a:spcPct val="20000"/>
        </a:spcBef>
        <a:spcAft>
          <a:spcPct val="0"/>
        </a:spcAft>
        <a:buClr>
          <a:schemeClr val="tx2"/>
        </a:buClr>
        <a:buFont typeface="Wingdings" pitchFamily="-108" charset="2"/>
        <a:buChar char="s"/>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7885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44" name="Rectangle 4"/>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ea typeface="ＭＳ Ｐゴシック" charset="0"/>
                <a:cs typeface="+mn-cs"/>
              </a:defRPr>
            </a:lvl1pPr>
          </a:lstStyle>
          <a:p>
            <a:pPr>
              <a:defRPr/>
            </a:pPr>
            <a:endParaRPr lang="en-GB"/>
          </a:p>
        </p:txBody>
      </p:sp>
      <p:sp>
        <p:nvSpPr>
          <p:cNvPr id="10245" name="Rectangle 5"/>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ea typeface="ＭＳ Ｐゴシック" charset="0"/>
                <a:cs typeface="+mn-cs"/>
              </a:defRPr>
            </a:lvl1pPr>
          </a:lstStyle>
          <a:p>
            <a:pPr>
              <a:defRPr/>
            </a:pPr>
            <a:endParaRPr lang="en-GB"/>
          </a:p>
        </p:txBody>
      </p:sp>
      <p:sp>
        <p:nvSpPr>
          <p:cNvPr id="10246" name="Rectangle 6"/>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smtClean="0">
                <a:solidFill>
                  <a:srgbClr val="000000"/>
                </a:solidFill>
                <a:cs typeface="Arial" charset="0"/>
              </a:defRPr>
            </a:lvl1pPr>
          </a:lstStyle>
          <a:p>
            <a:pPr>
              <a:defRPr/>
            </a:pPr>
            <a:fld id="{57E3A7B0-E6C2-D44D-AD23-FA46B35A65AE}"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484656" r:id="rId1"/>
    <p:sldLayoutId id="2147484657" r:id="rId2"/>
  </p:sldLayoutIdLst>
  <p:transition>
    <p:random/>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outerShdw blurRad="50800" dist="38100" dir="2700000">
              <a:srgbClr val="000000">
                <a:alpha val="43000"/>
              </a:srgbClr>
            </a:outerShdw>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8192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p:spPr>
        <p:txBody>
          <a:bodyPr vert="horz" wrap="square" lIns="91440" tIns="45720" rIns="91440" bIns="45720" numCol="1" anchor="t" anchorCtr="0" compatLnSpc="1">
            <a:prstTxWarp prst="textNoShape">
              <a:avLst/>
            </a:prstTxWarp>
          </a:bodyPr>
          <a:lstStyle>
            <a:lvl1pPr>
              <a:defRPr sz="1400">
                <a:solidFill>
                  <a:srgbClr val="000000"/>
                </a:solidFill>
                <a:ea typeface="ＭＳ Ｐゴシック" charset="0"/>
                <a:cs typeface="ＭＳ Ｐゴシック" charset="0"/>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p:spPr>
        <p:txBody>
          <a:bodyPr vert="horz" wrap="square" lIns="91440" tIns="45720" rIns="91440" bIns="45720" numCol="1" anchor="t" anchorCtr="0" compatLnSpc="1">
            <a:prstTxWarp prst="textNoShape">
              <a:avLst/>
            </a:prstTxWarp>
          </a:bodyPr>
          <a:lstStyle>
            <a:lvl1pPr algn="ctr">
              <a:defRPr sz="1400">
                <a:solidFill>
                  <a:srgbClr val="000000"/>
                </a:solidFill>
                <a:ea typeface="ＭＳ Ｐゴシック" charset="0"/>
                <a:cs typeface="ＭＳ Ｐゴシック"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p:spPr>
        <p:txBody>
          <a:bodyPr vert="horz" wrap="square" lIns="91440" tIns="45720" rIns="91440" bIns="45720" numCol="1" anchor="t" anchorCtr="0" compatLnSpc="1">
            <a:prstTxWarp prst="textNoShape">
              <a:avLst/>
            </a:prstTxWarp>
          </a:bodyPr>
          <a:lstStyle>
            <a:lvl1pPr algn="r">
              <a:defRPr sz="1400" b="1" smtClean="0">
                <a:solidFill>
                  <a:srgbClr val="FFFFFF"/>
                </a:solidFill>
              </a:defRPr>
            </a:lvl1pPr>
          </a:lstStyle>
          <a:p>
            <a:pPr>
              <a:defRPr/>
            </a:pPr>
            <a:fld id="{93DF9AE4-2521-7742-9742-3D073922B8F2}"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658" r:id="rId1"/>
    <p:sldLayoutId id="2147484659" r:id="rId2"/>
  </p:sldLayoutIdLst>
  <p:transition>
    <p:random/>
  </p:transition>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b="1">
          <a:solidFill>
            <a:schemeClr val="bg1"/>
          </a:solidFill>
          <a:latin typeface="Arial" charset="0"/>
          <a:ea typeface="ＭＳ Ｐゴシック" charset="0"/>
          <a:cs typeface="ＭＳ Ｐゴシック" charset="0"/>
        </a:defRPr>
      </a:lvl2pPr>
      <a:lvl3pPr algn="ctr" rtl="0" eaLnBrk="0" fontAlgn="base" hangingPunct="0">
        <a:spcBef>
          <a:spcPct val="0"/>
        </a:spcBef>
        <a:spcAft>
          <a:spcPct val="0"/>
        </a:spcAft>
        <a:defRPr sz="4400" b="1">
          <a:solidFill>
            <a:schemeClr val="bg1"/>
          </a:solidFill>
          <a:latin typeface="Arial" charset="0"/>
          <a:ea typeface="ＭＳ Ｐゴシック" charset="0"/>
          <a:cs typeface="ＭＳ Ｐゴシック" charset="0"/>
        </a:defRPr>
      </a:lvl3pPr>
      <a:lvl4pPr algn="ctr" rtl="0" eaLnBrk="0" fontAlgn="base" hangingPunct="0">
        <a:spcBef>
          <a:spcPct val="0"/>
        </a:spcBef>
        <a:spcAft>
          <a:spcPct val="0"/>
        </a:spcAft>
        <a:defRPr sz="4400" b="1">
          <a:solidFill>
            <a:schemeClr val="bg1"/>
          </a:solidFill>
          <a:latin typeface="Arial" charset="0"/>
          <a:ea typeface="ＭＳ Ｐゴシック" charset="0"/>
          <a:cs typeface="ＭＳ Ｐゴシック" charset="0"/>
        </a:defRPr>
      </a:lvl4pPr>
      <a:lvl5pPr algn="ctr" rtl="0" eaLnBrk="0" fontAlgn="base" hangingPunct="0">
        <a:spcBef>
          <a:spcPct val="0"/>
        </a:spcBef>
        <a:spcAft>
          <a:spcPct val="0"/>
        </a:spcAft>
        <a:defRPr sz="4400" b="1">
          <a:solidFill>
            <a:schemeClr val="bg1"/>
          </a:solidFill>
          <a:latin typeface="Arial" charset="0"/>
          <a:ea typeface="ＭＳ Ｐゴシック" charset="0"/>
          <a:cs typeface="ＭＳ Ｐゴシック" charset="0"/>
        </a:defRPr>
      </a:lvl5pPr>
      <a:lvl6pPr marL="457200" algn="ctr" rtl="0" fontAlgn="base">
        <a:spcBef>
          <a:spcPct val="0"/>
        </a:spcBef>
        <a:spcAft>
          <a:spcPct val="0"/>
        </a:spcAft>
        <a:defRPr sz="4400" b="1">
          <a:solidFill>
            <a:schemeClr val="bg1"/>
          </a:solidFill>
          <a:latin typeface="Arial" charset="0"/>
          <a:ea typeface="ＭＳ Ｐゴシック" charset="0"/>
          <a:cs typeface="ＭＳ Ｐゴシック" charset="0"/>
        </a:defRPr>
      </a:lvl6pPr>
      <a:lvl7pPr marL="914400" algn="ctr" rtl="0" fontAlgn="base">
        <a:spcBef>
          <a:spcPct val="0"/>
        </a:spcBef>
        <a:spcAft>
          <a:spcPct val="0"/>
        </a:spcAft>
        <a:defRPr sz="4400" b="1">
          <a:solidFill>
            <a:schemeClr val="bg1"/>
          </a:solidFill>
          <a:latin typeface="Arial" charset="0"/>
          <a:ea typeface="ＭＳ Ｐゴシック" charset="0"/>
          <a:cs typeface="ＭＳ Ｐゴシック" charset="0"/>
        </a:defRPr>
      </a:lvl7pPr>
      <a:lvl8pPr marL="1371600" algn="ctr" rtl="0" fontAlgn="base">
        <a:spcBef>
          <a:spcPct val="0"/>
        </a:spcBef>
        <a:spcAft>
          <a:spcPct val="0"/>
        </a:spcAft>
        <a:defRPr sz="4400" b="1">
          <a:solidFill>
            <a:schemeClr val="bg1"/>
          </a:solidFill>
          <a:latin typeface="Arial" charset="0"/>
          <a:ea typeface="ＭＳ Ｐゴシック" charset="0"/>
          <a:cs typeface="ＭＳ Ｐゴシック" charset="0"/>
        </a:defRPr>
      </a:lvl8pPr>
      <a:lvl9pPr marL="1828800" algn="ctr" rtl="0" fontAlgn="base">
        <a:spcBef>
          <a:spcPct val="0"/>
        </a:spcBef>
        <a:spcAft>
          <a:spcPct val="0"/>
        </a:spcAft>
        <a:defRPr sz="4400" b="1">
          <a:solidFill>
            <a:schemeClr val="bg1"/>
          </a:solidFill>
          <a:latin typeface="Arial"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Char char="•"/>
        <a:defRPr sz="3200" b="1">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b="1">
          <a:solidFill>
            <a:schemeClr val="bg1"/>
          </a:solidFill>
          <a:latin typeface="+mn-lt"/>
          <a:ea typeface="+mn-ea"/>
        </a:defRPr>
      </a:lvl2pPr>
      <a:lvl3pPr marL="1143000" indent="-228600" algn="l" rtl="0" eaLnBrk="0" fontAlgn="base" hangingPunct="0">
        <a:spcBef>
          <a:spcPct val="20000"/>
        </a:spcBef>
        <a:spcAft>
          <a:spcPct val="0"/>
        </a:spcAft>
        <a:buChar char="•"/>
        <a:defRPr sz="2400" b="1">
          <a:solidFill>
            <a:schemeClr val="bg1"/>
          </a:solidFill>
          <a:latin typeface="+mn-lt"/>
          <a:ea typeface="+mn-ea"/>
        </a:defRPr>
      </a:lvl3pPr>
      <a:lvl4pPr marL="1600200" indent="-228600" algn="l" rtl="0" eaLnBrk="0" fontAlgn="base" hangingPunct="0">
        <a:spcBef>
          <a:spcPct val="20000"/>
        </a:spcBef>
        <a:spcAft>
          <a:spcPct val="0"/>
        </a:spcAft>
        <a:buChar char="–"/>
        <a:defRPr sz="2000" b="1">
          <a:solidFill>
            <a:schemeClr val="bg1"/>
          </a:solidFill>
          <a:latin typeface="+mn-lt"/>
          <a:ea typeface="+mn-ea"/>
        </a:defRPr>
      </a:lvl4pPr>
      <a:lvl5pPr marL="2057400" indent="-228600" algn="l" rtl="0" eaLnBrk="0" fontAlgn="base" hangingPunct="0">
        <a:spcBef>
          <a:spcPct val="20000"/>
        </a:spcBef>
        <a:spcAft>
          <a:spcPct val="0"/>
        </a:spcAft>
        <a:buChar char="»"/>
        <a:defRPr sz="2000" b="1">
          <a:solidFill>
            <a:schemeClr val="bg1"/>
          </a:solidFill>
          <a:latin typeface="+mn-lt"/>
          <a:ea typeface="+mn-ea"/>
        </a:defRPr>
      </a:lvl5pPr>
      <a:lvl6pPr marL="2514600" indent="-228600" algn="l" rtl="0" fontAlgn="base">
        <a:spcBef>
          <a:spcPct val="20000"/>
        </a:spcBef>
        <a:spcAft>
          <a:spcPct val="0"/>
        </a:spcAft>
        <a:buChar char="»"/>
        <a:defRPr sz="2000" b="1">
          <a:solidFill>
            <a:schemeClr val="bg1"/>
          </a:solidFill>
          <a:latin typeface="+mn-lt"/>
          <a:ea typeface="+mn-ea"/>
        </a:defRPr>
      </a:lvl6pPr>
      <a:lvl7pPr marL="2971800" indent="-228600" algn="l" rtl="0" fontAlgn="base">
        <a:spcBef>
          <a:spcPct val="20000"/>
        </a:spcBef>
        <a:spcAft>
          <a:spcPct val="0"/>
        </a:spcAft>
        <a:buChar char="»"/>
        <a:defRPr sz="2000" b="1">
          <a:solidFill>
            <a:schemeClr val="bg1"/>
          </a:solidFill>
          <a:latin typeface="+mn-lt"/>
          <a:ea typeface="+mn-ea"/>
        </a:defRPr>
      </a:lvl7pPr>
      <a:lvl8pPr marL="3429000" indent="-228600" algn="l" rtl="0" fontAlgn="base">
        <a:spcBef>
          <a:spcPct val="20000"/>
        </a:spcBef>
        <a:spcAft>
          <a:spcPct val="0"/>
        </a:spcAft>
        <a:buChar char="»"/>
        <a:defRPr sz="2000" b="1">
          <a:solidFill>
            <a:schemeClr val="bg1"/>
          </a:solidFill>
          <a:latin typeface="+mn-lt"/>
          <a:ea typeface="+mn-ea"/>
        </a:defRPr>
      </a:lvl8pPr>
      <a:lvl9pPr marL="3886200" indent="-228600" algn="l" rtl="0" fontAlgn="base">
        <a:spcBef>
          <a:spcPct val="20000"/>
        </a:spcBef>
        <a:spcAft>
          <a:spcPct val="0"/>
        </a:spcAft>
        <a:buChar char="»"/>
        <a:defRPr sz="2000" b="1">
          <a:solidFill>
            <a:schemeClr val="bg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4994" name="Group 2"/>
          <p:cNvGrpSpPr>
            <a:grpSpLocks/>
          </p:cNvGrpSpPr>
          <p:nvPr/>
        </p:nvGrpSpPr>
        <p:grpSpPr bwMode="auto">
          <a:xfrm>
            <a:off x="0" y="3902075"/>
            <a:ext cx="3400425" cy="2949575"/>
            <a:chOff x="0" y="2458"/>
            <a:chExt cx="2142" cy="1858"/>
          </a:xfrm>
        </p:grpSpPr>
        <p:sp>
          <p:nvSpPr>
            <p:cNvPr id="927747" name="Freeform 3"/>
            <p:cNvSpPr>
              <a:spLocks/>
            </p:cNvSpPr>
            <p:nvPr/>
          </p:nvSpPr>
          <p:spPr bwMode="ltGray">
            <a:xfrm>
              <a:off x="0" y="2508"/>
              <a:ext cx="2142" cy="1804"/>
            </a:xfrm>
            <a:custGeom>
              <a:avLst/>
              <a:gdLst>
                <a:gd name="T0" fmla="*/ 329 w 2135"/>
                <a:gd name="T1" fmla="*/ 66 h 1804"/>
                <a:gd name="T2" fmla="*/ 161 w 2135"/>
                <a:gd name="T3" fmla="*/ 30 h 1804"/>
                <a:gd name="T4" fmla="*/ 0 w 2135"/>
                <a:gd name="T5" fmla="*/ 0 h 1804"/>
                <a:gd name="T6" fmla="*/ 0 w 2135"/>
                <a:gd name="T7" fmla="*/ 12 h 1804"/>
                <a:gd name="T8" fmla="*/ 161 w 2135"/>
                <a:gd name="T9" fmla="*/ 42 h 1804"/>
                <a:gd name="T10" fmla="*/ 323 w 2135"/>
                <a:gd name="T11" fmla="*/ 78 h 1804"/>
                <a:gd name="T12" fmla="*/ 556 w 2135"/>
                <a:gd name="T13" fmla="*/ 150 h 1804"/>
                <a:gd name="T14" fmla="*/ 777 w 2135"/>
                <a:gd name="T15" fmla="*/ 245 h 1804"/>
                <a:gd name="T16" fmla="*/ 993 w 2135"/>
                <a:gd name="T17" fmla="*/ 365 h 1804"/>
                <a:gd name="T18" fmla="*/ 1196 w 2135"/>
                <a:gd name="T19" fmla="*/ 503 h 1804"/>
                <a:gd name="T20" fmla="*/ 1381 w 2135"/>
                <a:gd name="T21" fmla="*/ 653 h 1804"/>
                <a:gd name="T22" fmla="*/ 1555 w 2135"/>
                <a:gd name="T23" fmla="*/ 827 h 1804"/>
                <a:gd name="T24" fmla="*/ 1710 w 2135"/>
                <a:gd name="T25" fmla="*/ 1019 h 1804"/>
                <a:gd name="T26" fmla="*/ 1854 w 2135"/>
                <a:gd name="T27" fmla="*/ 1229 h 1804"/>
                <a:gd name="T28" fmla="*/ 1937 w 2135"/>
                <a:gd name="T29" fmla="*/ 1366 h 1804"/>
                <a:gd name="T30" fmla="*/ 2009 w 2135"/>
                <a:gd name="T31" fmla="*/ 1510 h 1804"/>
                <a:gd name="T32" fmla="*/ 2069 w 2135"/>
                <a:gd name="T33" fmla="*/ 1654 h 1804"/>
                <a:gd name="T34" fmla="*/ 2123 w 2135"/>
                <a:gd name="T35" fmla="*/ 1804 h 1804"/>
                <a:gd name="T36" fmla="*/ 2135 w 2135"/>
                <a:gd name="T37" fmla="*/ 1804 h 1804"/>
                <a:gd name="T38" fmla="*/ 2081 w 2135"/>
                <a:gd name="T39" fmla="*/ 1654 h 1804"/>
                <a:gd name="T40" fmla="*/ 2021 w 2135"/>
                <a:gd name="T41" fmla="*/ 1510 h 1804"/>
                <a:gd name="T42" fmla="*/ 1949 w 2135"/>
                <a:gd name="T43" fmla="*/ 1366 h 1804"/>
                <a:gd name="T44" fmla="*/ 1866 w 2135"/>
                <a:gd name="T45" fmla="*/ 1223 h 1804"/>
                <a:gd name="T46" fmla="*/ 1722 w 2135"/>
                <a:gd name="T47" fmla="*/ 1013 h 1804"/>
                <a:gd name="T48" fmla="*/ 1561 w 2135"/>
                <a:gd name="T49" fmla="*/ 821 h 1804"/>
                <a:gd name="T50" fmla="*/ 1387 w 2135"/>
                <a:gd name="T51" fmla="*/ 647 h 1804"/>
                <a:gd name="T52" fmla="*/ 1202 w 2135"/>
                <a:gd name="T53" fmla="*/ 491 h 1804"/>
                <a:gd name="T54" fmla="*/ 999 w 2135"/>
                <a:gd name="T55" fmla="*/ 353 h 1804"/>
                <a:gd name="T56" fmla="*/ 783 w 2135"/>
                <a:gd name="T57" fmla="*/ 239 h 1804"/>
                <a:gd name="T58" fmla="*/ 562 w 2135"/>
                <a:gd name="T59" fmla="*/ 138 h 1804"/>
                <a:gd name="T60" fmla="*/ 329 w 2135"/>
                <a:gd name="T61" fmla="*/ 66 h 1804"/>
                <a:gd name="T62" fmla="*/ 329 w 2135"/>
                <a:gd name="T63" fmla="*/ 66 h 1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a:noFill/>
            </a:ln>
          </p:spPr>
          <p:txBody>
            <a:bodyPr/>
            <a:lstStyle/>
            <a:p>
              <a:pPr>
                <a:defRPr/>
              </a:pPr>
              <a:endParaRPr lang="en-US">
                <a:solidFill>
                  <a:srgbClr val="FFFFFF"/>
                </a:solidFill>
              </a:endParaRPr>
            </a:p>
          </p:txBody>
        </p:sp>
        <p:sp>
          <p:nvSpPr>
            <p:cNvPr id="927748" name="Freeform 4"/>
            <p:cNvSpPr>
              <a:spLocks/>
            </p:cNvSpPr>
            <p:nvPr/>
          </p:nvSpPr>
          <p:spPr bwMode="hidden">
            <a:xfrm>
              <a:off x="0" y="2458"/>
              <a:ext cx="1854" cy="1858"/>
            </a:xfrm>
            <a:custGeom>
              <a:avLst/>
              <a:gdLst>
                <a:gd name="T0" fmla="*/ 1854 w 1854"/>
                <a:gd name="T1" fmla="*/ 1858 h 1858"/>
                <a:gd name="T2" fmla="*/ 0 w 1854"/>
                <a:gd name="T3" fmla="*/ 1858 h 1858"/>
                <a:gd name="T4" fmla="*/ 0 w 1854"/>
                <a:gd name="T5" fmla="*/ 0 h 1858"/>
                <a:gd name="T6" fmla="*/ 1854 w 1854"/>
                <a:gd name="T7" fmla="*/ 1858 h 1858"/>
                <a:gd name="T8" fmla="*/ 1854 w 1854"/>
                <a:gd name="T9" fmla="*/ 1858 h 1858"/>
              </a:gdLst>
              <a:ahLst/>
              <a:cxnLst>
                <a:cxn ang="0">
                  <a:pos x="T0" y="T1"/>
                </a:cxn>
                <a:cxn ang="0">
                  <a:pos x="T2" y="T3"/>
                </a:cxn>
                <a:cxn ang="0">
                  <a:pos x="T4" y="T5"/>
                </a:cxn>
                <a:cxn ang="0">
                  <a:pos x="T6" y="T7"/>
                </a:cxn>
                <a:cxn ang="0">
                  <a:pos x="T8" y="T9"/>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a:noFill/>
            </a:ln>
          </p:spPr>
          <p:txBody>
            <a:bodyPr/>
            <a:lstStyle/>
            <a:p>
              <a:pPr>
                <a:defRPr/>
              </a:pPr>
              <a:endParaRPr lang="en-US">
                <a:solidFill>
                  <a:srgbClr val="FFFFFF"/>
                </a:solidFill>
              </a:endParaRPr>
            </a:p>
          </p:txBody>
        </p:sp>
        <p:sp>
          <p:nvSpPr>
            <p:cNvPr id="927749" name="Freeform 5"/>
            <p:cNvSpPr>
              <a:spLocks/>
            </p:cNvSpPr>
            <p:nvPr/>
          </p:nvSpPr>
          <p:spPr bwMode="ltGray">
            <a:xfrm>
              <a:off x="0" y="2735"/>
              <a:ext cx="1745" cy="1577"/>
            </a:xfrm>
            <a:custGeom>
              <a:avLst/>
              <a:gdLst>
                <a:gd name="T0" fmla="*/ 1640 w 1745"/>
                <a:gd name="T1" fmla="*/ 1377 h 1577"/>
                <a:gd name="T2" fmla="*/ 1692 w 1745"/>
                <a:gd name="T3" fmla="*/ 1479 h 1577"/>
                <a:gd name="T4" fmla="*/ 1732 w 1745"/>
                <a:gd name="T5" fmla="*/ 1577 h 1577"/>
                <a:gd name="T6" fmla="*/ 1745 w 1745"/>
                <a:gd name="T7" fmla="*/ 1577 h 1577"/>
                <a:gd name="T8" fmla="*/ 1703 w 1745"/>
                <a:gd name="T9" fmla="*/ 1469 h 1577"/>
                <a:gd name="T10" fmla="*/ 1649 w 1745"/>
                <a:gd name="T11" fmla="*/ 1367 h 1577"/>
                <a:gd name="T12" fmla="*/ 1535 w 1745"/>
                <a:gd name="T13" fmla="*/ 1157 h 1577"/>
                <a:gd name="T14" fmla="*/ 1395 w 1745"/>
                <a:gd name="T15" fmla="*/ 951 h 1577"/>
                <a:gd name="T16" fmla="*/ 1236 w 1745"/>
                <a:gd name="T17" fmla="*/ 756 h 1577"/>
                <a:gd name="T18" fmla="*/ 1061 w 1745"/>
                <a:gd name="T19" fmla="*/ 582 h 1577"/>
                <a:gd name="T20" fmla="*/ 876 w 1745"/>
                <a:gd name="T21" fmla="*/ 426 h 1577"/>
                <a:gd name="T22" fmla="*/ 672 w 1745"/>
                <a:gd name="T23" fmla="*/ 294 h 1577"/>
                <a:gd name="T24" fmla="*/ 455 w 1745"/>
                <a:gd name="T25" fmla="*/ 174 h 1577"/>
                <a:gd name="T26" fmla="*/ 234 w 1745"/>
                <a:gd name="T27" fmla="*/ 78 h 1577"/>
                <a:gd name="T28" fmla="*/ 0 w 1745"/>
                <a:gd name="T29" fmla="*/ 0 h 1577"/>
                <a:gd name="T30" fmla="*/ 0 w 1745"/>
                <a:gd name="T31" fmla="*/ 12 h 1577"/>
                <a:gd name="T32" fmla="*/ 222 w 1745"/>
                <a:gd name="T33" fmla="*/ 89 h 1577"/>
                <a:gd name="T34" fmla="*/ 446 w 1745"/>
                <a:gd name="T35" fmla="*/ 185 h 1577"/>
                <a:gd name="T36" fmla="*/ 662 w 1745"/>
                <a:gd name="T37" fmla="*/ 305 h 1577"/>
                <a:gd name="T38" fmla="*/ 866 w 1745"/>
                <a:gd name="T39" fmla="*/ 437 h 1577"/>
                <a:gd name="T40" fmla="*/ 1052 w 1745"/>
                <a:gd name="T41" fmla="*/ 593 h 1577"/>
                <a:gd name="T42" fmla="*/ 1226 w 1745"/>
                <a:gd name="T43" fmla="*/ 767 h 1577"/>
                <a:gd name="T44" fmla="*/ 1385 w 1745"/>
                <a:gd name="T45" fmla="*/ 960 h 1577"/>
                <a:gd name="T46" fmla="*/ 1526 w 1745"/>
                <a:gd name="T47" fmla="*/ 1167 h 1577"/>
                <a:gd name="T48" fmla="*/ 1640 w 1745"/>
                <a:gd name="T49" fmla="*/ 1377 h 1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a:noFill/>
            </a:ln>
          </p:spPr>
          <p:txBody>
            <a:bodyPr/>
            <a:lstStyle/>
            <a:p>
              <a:pPr>
                <a:defRPr/>
              </a:pPr>
              <a:endParaRPr lang="en-US">
                <a:solidFill>
                  <a:srgbClr val="FFFFFF"/>
                </a:solidFill>
              </a:endParaRPr>
            </a:p>
          </p:txBody>
        </p:sp>
        <p:sp>
          <p:nvSpPr>
            <p:cNvPr id="927750" name="Freeform 6"/>
            <p:cNvSpPr>
              <a:spLocks/>
            </p:cNvSpPr>
            <p:nvPr/>
          </p:nvSpPr>
          <p:spPr bwMode="ltGray">
            <a:xfrm>
              <a:off x="0" y="2544"/>
              <a:ext cx="1745" cy="1768"/>
            </a:xfrm>
            <a:custGeom>
              <a:avLst/>
              <a:gdLst>
                <a:gd name="T0" fmla="*/ 0 w 1745"/>
                <a:gd name="T1" fmla="*/ 0 h 1768"/>
                <a:gd name="T2" fmla="*/ 0 w 1745"/>
                <a:gd name="T3" fmla="*/ 12 h 1768"/>
                <a:gd name="T4" fmla="*/ 210 w 1745"/>
                <a:gd name="T5" fmla="*/ 88 h 1768"/>
                <a:gd name="T6" fmla="*/ 426 w 1745"/>
                <a:gd name="T7" fmla="*/ 190 h 1768"/>
                <a:gd name="T8" fmla="*/ 630 w 1745"/>
                <a:gd name="T9" fmla="*/ 304 h 1768"/>
                <a:gd name="T10" fmla="*/ 818 w 1745"/>
                <a:gd name="T11" fmla="*/ 442 h 1768"/>
                <a:gd name="T12" fmla="*/ 998 w 1745"/>
                <a:gd name="T13" fmla="*/ 592 h 1768"/>
                <a:gd name="T14" fmla="*/ 1164 w 1745"/>
                <a:gd name="T15" fmla="*/ 766 h 1768"/>
                <a:gd name="T16" fmla="*/ 1310 w 1745"/>
                <a:gd name="T17" fmla="*/ 942 h 1768"/>
                <a:gd name="T18" fmla="*/ 1454 w 1745"/>
                <a:gd name="T19" fmla="*/ 1146 h 1768"/>
                <a:gd name="T20" fmla="*/ 1536 w 1745"/>
                <a:gd name="T21" fmla="*/ 1298 h 1768"/>
                <a:gd name="T22" fmla="*/ 1614 w 1745"/>
                <a:gd name="T23" fmla="*/ 1456 h 1768"/>
                <a:gd name="T24" fmla="*/ 1682 w 1745"/>
                <a:gd name="T25" fmla="*/ 1616 h 1768"/>
                <a:gd name="T26" fmla="*/ 1733 w 1745"/>
                <a:gd name="T27" fmla="*/ 1768 h 1768"/>
                <a:gd name="T28" fmla="*/ 1745 w 1745"/>
                <a:gd name="T29" fmla="*/ 1768 h 1768"/>
                <a:gd name="T30" fmla="*/ 1691 w 1745"/>
                <a:gd name="T31" fmla="*/ 1606 h 1768"/>
                <a:gd name="T32" fmla="*/ 1623 w 1745"/>
                <a:gd name="T33" fmla="*/ 1445 h 1768"/>
                <a:gd name="T34" fmla="*/ 1547 w 1745"/>
                <a:gd name="T35" fmla="*/ 1288 h 1768"/>
                <a:gd name="T36" fmla="*/ 1463 w 1745"/>
                <a:gd name="T37" fmla="*/ 1136 h 1768"/>
                <a:gd name="T38" fmla="*/ 1320 w 1745"/>
                <a:gd name="T39" fmla="*/ 932 h 1768"/>
                <a:gd name="T40" fmla="*/ 1173 w 1745"/>
                <a:gd name="T41" fmla="*/ 755 h 1768"/>
                <a:gd name="T42" fmla="*/ 1008 w 1745"/>
                <a:gd name="T43" fmla="*/ 581 h 1768"/>
                <a:gd name="T44" fmla="*/ 827 w 1745"/>
                <a:gd name="T45" fmla="*/ 431 h 1768"/>
                <a:gd name="T46" fmla="*/ 642 w 1745"/>
                <a:gd name="T47" fmla="*/ 293 h 1768"/>
                <a:gd name="T48" fmla="*/ 437 w 1745"/>
                <a:gd name="T49" fmla="*/ 179 h 1768"/>
                <a:gd name="T50" fmla="*/ 222 w 1745"/>
                <a:gd name="T51" fmla="*/ 78 h 1768"/>
                <a:gd name="T52" fmla="*/ 0 w 1745"/>
                <a:gd name="T53" fmla="*/ 0 h 1768"/>
                <a:gd name="T54" fmla="*/ 0 w 1745"/>
                <a:gd name="T55" fmla="*/ 0 h 1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a:noFill/>
            </a:ln>
          </p:spPr>
          <p:txBody>
            <a:bodyPr/>
            <a:lstStyle/>
            <a:p>
              <a:pPr>
                <a:defRPr/>
              </a:pPr>
              <a:endParaRPr lang="en-US">
                <a:solidFill>
                  <a:srgbClr val="FFFFFF"/>
                </a:solidFill>
              </a:endParaRPr>
            </a:p>
          </p:txBody>
        </p:sp>
        <p:sp>
          <p:nvSpPr>
            <p:cNvPr id="85004"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85005"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85006"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grpSp>
      <p:sp>
        <p:nvSpPr>
          <p:cNvPr id="927754" name="Rectangle 10"/>
          <p:cNvSpPr>
            <a:spLocks noGrp="1" noChangeArrowheads="1"/>
          </p:cNvSpPr>
          <p:nvPr>
            <p:ph type="title"/>
          </p:nvPr>
        </p:nvSpPr>
        <p:spPr bwMode="auto">
          <a:xfrm>
            <a:off x="457200" y="277813"/>
            <a:ext cx="8229600" cy="1139825"/>
          </a:xfrm>
          <a:prstGeom prst="rect">
            <a:avLst/>
          </a:prstGeom>
          <a:noFill/>
          <a:ln>
            <a:noFill/>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927755" name="Rectangle 11"/>
          <p:cNvSpPr>
            <a:spLocks noGrp="1" noChangeArrowheads="1"/>
          </p:cNvSpPr>
          <p:nvPr>
            <p:ph type="body" idx="1"/>
          </p:nvPr>
        </p:nvSpPr>
        <p:spPr bwMode="auto">
          <a:xfrm>
            <a:off x="457200" y="1600200"/>
            <a:ext cx="8229600" cy="4530725"/>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27756" name="Rectangle 12"/>
          <p:cNvSpPr>
            <a:spLocks noGrp="1" noChangeArrowheads="1"/>
          </p:cNvSpPr>
          <p:nvPr>
            <p:ph type="dt" sz="half" idx="2"/>
          </p:nvPr>
        </p:nvSpPr>
        <p:spPr bwMode="auto">
          <a:xfrm>
            <a:off x="457200" y="6248400"/>
            <a:ext cx="2133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000">
                <a:solidFill>
                  <a:srgbClr val="FFFFFF"/>
                </a:solidFill>
                <a:effectLst>
                  <a:outerShdw blurRad="38100" dist="38100" dir="2700000" algn="tl">
                    <a:srgbClr val="000000"/>
                  </a:outerShdw>
                </a:effectLst>
                <a:ea typeface="ＭＳ Ｐゴシック" charset="0"/>
                <a:cs typeface="ＭＳ Ｐゴシック" charset="0"/>
              </a:defRPr>
            </a:lvl1pPr>
          </a:lstStyle>
          <a:p>
            <a:pPr>
              <a:defRPr/>
            </a:pPr>
            <a:endParaRPr lang="en-US"/>
          </a:p>
        </p:txBody>
      </p:sp>
      <p:sp>
        <p:nvSpPr>
          <p:cNvPr id="927757" name="Rectangle 13"/>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000">
                <a:solidFill>
                  <a:srgbClr val="FFFFFF"/>
                </a:solidFill>
                <a:effectLst>
                  <a:outerShdw blurRad="38100" dist="38100" dir="2700000" algn="tl">
                    <a:srgbClr val="000000"/>
                  </a:outerShdw>
                </a:effectLst>
                <a:ea typeface="ＭＳ Ｐゴシック" charset="0"/>
                <a:cs typeface="ＭＳ Ｐゴシック" charset="0"/>
              </a:defRPr>
            </a:lvl1pPr>
          </a:lstStyle>
          <a:p>
            <a:pPr>
              <a:defRPr/>
            </a:pPr>
            <a:endParaRPr lang="en-US"/>
          </a:p>
        </p:txBody>
      </p:sp>
      <p:sp>
        <p:nvSpPr>
          <p:cNvPr id="927758" name="Rectangle 14"/>
          <p:cNvSpPr>
            <a:spLocks noGrp="1" noChangeArrowheads="1"/>
          </p:cNvSpPr>
          <p:nvPr>
            <p:ph type="sldNum" sz="quarter" idx="4"/>
          </p:nvPr>
        </p:nvSpPr>
        <p:spPr bwMode="auto">
          <a:xfrm>
            <a:off x="6553200" y="6248400"/>
            <a:ext cx="2133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000" smtClean="0">
                <a:solidFill>
                  <a:srgbClr val="FFFFFF"/>
                </a:solidFill>
                <a:effectLst>
                  <a:outerShdw blurRad="38100" dist="38100" dir="2700000" algn="tl">
                    <a:srgbClr val="000000"/>
                  </a:outerShdw>
                </a:effectLst>
              </a:defRPr>
            </a:lvl1pPr>
          </a:lstStyle>
          <a:p>
            <a:pPr>
              <a:defRPr/>
            </a:pPr>
            <a:fld id="{6F51E6BF-3401-754A-9EC7-E566F17FFF4A}"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4660" r:id="rId1"/>
  </p:sldLayoutIdLst>
  <p:transition>
    <p:random/>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7042"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ltGray">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7043" name="Rectangle 3"/>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7044" name="Rectangle 4"/>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03173" name="Rectangle 5"/>
          <p:cNvSpPr>
            <a:spLocks noGrp="1" noChangeArrowheads="1"/>
          </p:cNvSpPr>
          <p:nvPr>
            <p:ph type="dt" sz="half" idx="2"/>
          </p:nvPr>
        </p:nvSpPr>
        <p:spPr bwMode="auto">
          <a:xfrm>
            <a:off x="6858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kumimoji="1" sz="1400">
                <a:solidFill>
                  <a:srgbClr val="BBE0E3"/>
                </a:solidFill>
                <a:latin typeface="Helvetica"/>
                <a:ea typeface="ＭＳ Ｐゴシック" charset="0"/>
                <a:cs typeface="ＭＳ Ｐゴシック" charset="0"/>
              </a:defRPr>
            </a:lvl1pPr>
          </a:lstStyle>
          <a:p>
            <a:pPr>
              <a:defRPr/>
            </a:pPr>
            <a:endParaRPr lang="en-US"/>
          </a:p>
        </p:txBody>
      </p:sp>
      <p:sp>
        <p:nvSpPr>
          <p:cNvPr id="903174" name="Rectangle 6"/>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kumimoji="1" sz="1400">
                <a:solidFill>
                  <a:srgbClr val="BBE0E3"/>
                </a:solidFill>
                <a:latin typeface="Helvetica"/>
                <a:ea typeface="ＭＳ Ｐゴシック" charset="0"/>
                <a:cs typeface="ＭＳ Ｐゴシック" charset="0"/>
              </a:defRPr>
            </a:lvl1pPr>
          </a:lstStyle>
          <a:p>
            <a:pPr>
              <a:defRPr/>
            </a:pPr>
            <a:endParaRPr lang="en-US"/>
          </a:p>
        </p:txBody>
      </p:sp>
      <p:sp>
        <p:nvSpPr>
          <p:cNvPr id="903175" name="Rectangle 7"/>
          <p:cNvSpPr>
            <a:spLocks noGrp="1" noChangeArrowheads="1"/>
          </p:cNvSpPr>
          <p:nvPr>
            <p:ph type="sldNum" sz="quarter" idx="4"/>
          </p:nvPr>
        </p:nvSpPr>
        <p:spPr bwMode="auto">
          <a:xfrm>
            <a:off x="65532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kumimoji="1" sz="1400" smtClean="0">
                <a:solidFill>
                  <a:srgbClr val="BBE0E3"/>
                </a:solidFill>
                <a:latin typeface="Helvetica" charset="0"/>
              </a:defRPr>
            </a:lvl1pPr>
          </a:lstStyle>
          <a:p>
            <a:pPr>
              <a:defRPr/>
            </a:pPr>
            <a:fld id="{FA105087-A8D0-0641-A8CD-B439AE003A17}"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4661" r:id="rId1"/>
  </p:sldLayoutIdLst>
  <p:transition>
    <p:random/>
  </p:transition>
  <p:txStyles>
    <p:titleStyle>
      <a:lvl1pPr algn="ctr" rtl="0" eaLnBrk="0" fontAlgn="base" hangingPunct="0">
        <a:spcBef>
          <a:spcPct val="0"/>
        </a:spcBef>
        <a:spcAft>
          <a:spcPct val="0"/>
        </a:spcAft>
        <a:defRPr kumimoji="1" sz="4400" b="1">
          <a:solidFill>
            <a:schemeClr val="tx2"/>
          </a:solidFill>
          <a:latin typeface="+mj-lt"/>
          <a:ea typeface="+mj-ea"/>
          <a:cs typeface="+mj-cs"/>
        </a:defRPr>
      </a:lvl1pPr>
      <a:lvl2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2pPr>
      <a:lvl3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3pPr>
      <a:lvl4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4pPr>
      <a:lvl5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5pPr>
      <a:lvl6pPr marL="4572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6pPr>
      <a:lvl7pPr marL="9144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7pPr>
      <a:lvl8pPr marL="13716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8pPr>
      <a:lvl9pPr marL="18288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SzPct val="90000"/>
        <a:buBlip>
          <a:blip r:embed="rId4"/>
        </a:buBlip>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SzPct val="85000"/>
        <a:buBlip>
          <a:blip r:embed="rId5"/>
        </a:buBlip>
        <a:defRPr kumimoji="1" sz="2800">
          <a:solidFill>
            <a:schemeClr val="tx1"/>
          </a:solidFill>
          <a:latin typeface="+mn-lt"/>
          <a:ea typeface="+mn-ea"/>
        </a:defRPr>
      </a:lvl2pPr>
      <a:lvl3pPr marL="1143000" indent="-228600" algn="l" rtl="0" eaLnBrk="0" fontAlgn="base" hangingPunct="0">
        <a:spcBef>
          <a:spcPct val="20000"/>
        </a:spcBef>
        <a:spcAft>
          <a:spcPct val="0"/>
        </a:spcAft>
        <a:buSzPct val="95000"/>
        <a:buBlip>
          <a:blip r:embed="rId4"/>
        </a:buBlip>
        <a:defRPr kumimoji="1" sz="2400">
          <a:solidFill>
            <a:schemeClr val="tx1"/>
          </a:solidFill>
          <a:latin typeface="+mn-lt"/>
          <a:ea typeface="+mn-ea"/>
        </a:defRPr>
      </a:lvl3pPr>
      <a:lvl4pPr marL="1600200" indent="-228600" algn="l" rtl="0" eaLnBrk="0" fontAlgn="base" hangingPunct="0">
        <a:spcBef>
          <a:spcPct val="20000"/>
        </a:spcBef>
        <a:spcAft>
          <a:spcPct val="0"/>
        </a:spcAft>
        <a:buSzPct val="100000"/>
        <a:buBlip>
          <a:blip r:embed="rId5"/>
        </a:buBlip>
        <a:defRPr kumimoji="1" sz="2000">
          <a:solidFill>
            <a:schemeClr val="tx1"/>
          </a:solidFill>
          <a:latin typeface="+mn-lt"/>
          <a:ea typeface="+mn-ea"/>
        </a:defRPr>
      </a:lvl4pPr>
      <a:lvl5pPr marL="2057400" indent="-228600" algn="l" rtl="0" eaLnBrk="0" fontAlgn="base" hangingPunct="0">
        <a:spcBef>
          <a:spcPct val="20000"/>
        </a:spcBef>
        <a:spcAft>
          <a:spcPct val="0"/>
        </a:spcAft>
        <a:buBlip>
          <a:blip r:embed="rId4"/>
        </a:buBlip>
        <a:defRPr kumimoji="1" sz="2000">
          <a:solidFill>
            <a:schemeClr val="tx1"/>
          </a:solidFill>
          <a:latin typeface="+mn-lt"/>
          <a:ea typeface="+mn-ea"/>
        </a:defRPr>
      </a:lvl5pPr>
      <a:lvl6pPr marL="2514600" indent="-228600" algn="l" rtl="0" fontAlgn="base">
        <a:spcBef>
          <a:spcPct val="20000"/>
        </a:spcBef>
        <a:spcAft>
          <a:spcPct val="0"/>
        </a:spcAft>
        <a:buBlip>
          <a:blip r:embed="rId4"/>
        </a:buBlip>
        <a:defRPr kumimoji="1" sz="2000">
          <a:solidFill>
            <a:schemeClr val="tx1"/>
          </a:solidFill>
          <a:latin typeface="+mn-lt"/>
          <a:ea typeface="+mn-ea"/>
        </a:defRPr>
      </a:lvl6pPr>
      <a:lvl7pPr marL="2971800" indent="-228600" algn="l" rtl="0" fontAlgn="base">
        <a:spcBef>
          <a:spcPct val="20000"/>
        </a:spcBef>
        <a:spcAft>
          <a:spcPct val="0"/>
        </a:spcAft>
        <a:buBlip>
          <a:blip r:embed="rId4"/>
        </a:buBlip>
        <a:defRPr kumimoji="1" sz="2000">
          <a:solidFill>
            <a:schemeClr val="tx1"/>
          </a:solidFill>
          <a:latin typeface="+mn-lt"/>
          <a:ea typeface="+mn-ea"/>
        </a:defRPr>
      </a:lvl7pPr>
      <a:lvl8pPr marL="3429000" indent="-228600" algn="l" rtl="0" fontAlgn="base">
        <a:spcBef>
          <a:spcPct val="20000"/>
        </a:spcBef>
        <a:spcAft>
          <a:spcPct val="0"/>
        </a:spcAft>
        <a:buBlip>
          <a:blip r:embed="rId4"/>
        </a:buBlip>
        <a:defRPr kumimoji="1" sz="2000">
          <a:solidFill>
            <a:schemeClr val="tx1"/>
          </a:solidFill>
          <a:latin typeface="+mn-lt"/>
          <a:ea typeface="+mn-ea"/>
        </a:defRPr>
      </a:lvl8pPr>
      <a:lvl9pPr marL="3886200" indent="-228600" algn="l" rtl="0" fontAlgn="base">
        <a:spcBef>
          <a:spcPct val="20000"/>
        </a:spcBef>
        <a:spcAft>
          <a:spcPct val="0"/>
        </a:spcAft>
        <a:buBlip>
          <a:blip r:embed="rId4"/>
        </a:buBlip>
        <a:defRPr kumimoji="1"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pic>
        <p:nvPicPr>
          <p:cNvPr id="89090" name="Picture 2" descr="Expbanna"/>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invGray">
          <a:xfrm>
            <a:off x="0" y="0"/>
            <a:ext cx="6858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9091" name="Rectangle 3"/>
          <p:cNvSpPr>
            <a:spLocks noGrp="1" noChangeArrowheads="1"/>
          </p:cNvSpPr>
          <p:nvPr>
            <p:ph type="title"/>
          </p:nvPr>
        </p:nvSpPr>
        <p:spPr bwMode="auto">
          <a:xfrm>
            <a:off x="1066800" y="3810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899076" name="Rectangle 4"/>
          <p:cNvSpPr>
            <a:spLocks noGrp="1" noChangeArrowheads="1"/>
          </p:cNvSpPr>
          <p:nvPr>
            <p:ph type="dt" sz="half" idx="2"/>
          </p:nvPr>
        </p:nvSpPr>
        <p:spPr bwMode="auto">
          <a:xfrm>
            <a:off x="838200" y="6400800"/>
            <a:ext cx="1905000" cy="457200"/>
          </a:xfrm>
          <a:prstGeom prst="rect">
            <a:avLst/>
          </a:prstGeom>
          <a:noFill/>
          <a:ln>
            <a:noFill/>
          </a:ln>
          <a:effectLst/>
        </p:spPr>
        <p:txBody>
          <a:bodyPr vert="horz" wrap="square" lIns="91440" tIns="45720" rIns="91440" bIns="45720" numCol="1" anchor="b" anchorCtr="1" compatLnSpc="1">
            <a:prstTxWarp prst="textNoShape">
              <a:avLst/>
            </a:prstTxWarp>
          </a:bodyPr>
          <a:lstStyle>
            <a:lvl1pPr eaLnBrk="1" hangingPunct="1">
              <a:defRPr sz="1400">
                <a:solidFill>
                  <a:srgbClr val="482400"/>
                </a:solidFill>
                <a:ea typeface="ＭＳ Ｐゴシック" charset="0"/>
                <a:cs typeface="ＭＳ Ｐゴシック" charset="0"/>
              </a:defRPr>
            </a:lvl1pPr>
          </a:lstStyle>
          <a:p>
            <a:pPr>
              <a:defRPr/>
            </a:pPr>
            <a:endParaRPr lang="en-US"/>
          </a:p>
        </p:txBody>
      </p:sp>
      <p:sp>
        <p:nvSpPr>
          <p:cNvPr id="899077" name="Rectangle 5"/>
          <p:cNvSpPr>
            <a:spLocks noGrp="1" noChangeArrowheads="1"/>
          </p:cNvSpPr>
          <p:nvPr>
            <p:ph type="ftr" sz="quarter" idx="3"/>
          </p:nvPr>
        </p:nvSpPr>
        <p:spPr bwMode="auto">
          <a:xfrm>
            <a:off x="3429000" y="6400800"/>
            <a:ext cx="2895600" cy="457200"/>
          </a:xfrm>
          <a:prstGeom prst="rect">
            <a:avLst/>
          </a:prstGeom>
          <a:noFill/>
          <a:ln>
            <a:noFill/>
          </a:ln>
          <a:effectLst/>
        </p:spPr>
        <p:txBody>
          <a:bodyPr vert="horz" wrap="square" lIns="91440" tIns="45720" rIns="91440" bIns="45720" numCol="1" anchor="b" anchorCtr="1" compatLnSpc="1">
            <a:prstTxWarp prst="textNoShape">
              <a:avLst/>
            </a:prstTxWarp>
          </a:bodyPr>
          <a:lstStyle>
            <a:lvl1pPr algn="ctr" eaLnBrk="1" hangingPunct="1">
              <a:defRPr sz="1400">
                <a:solidFill>
                  <a:srgbClr val="482400"/>
                </a:solidFill>
                <a:ea typeface="ＭＳ Ｐゴシック" charset="0"/>
                <a:cs typeface="ＭＳ Ｐゴシック" charset="0"/>
              </a:defRPr>
            </a:lvl1pPr>
          </a:lstStyle>
          <a:p>
            <a:pPr>
              <a:defRPr/>
            </a:pPr>
            <a:endParaRPr lang="en-US"/>
          </a:p>
        </p:txBody>
      </p:sp>
      <p:sp>
        <p:nvSpPr>
          <p:cNvPr id="899078" name="Rectangle 6"/>
          <p:cNvSpPr>
            <a:spLocks noGrp="1" noChangeArrowheads="1"/>
          </p:cNvSpPr>
          <p:nvPr>
            <p:ph type="sldNum" sz="quarter" idx="4"/>
          </p:nvPr>
        </p:nvSpPr>
        <p:spPr bwMode="auto">
          <a:xfrm>
            <a:off x="7010400" y="6400800"/>
            <a:ext cx="1905000" cy="457200"/>
          </a:xfrm>
          <a:prstGeom prst="rect">
            <a:avLst/>
          </a:prstGeom>
          <a:noFill/>
          <a:ln>
            <a:noFill/>
          </a:ln>
          <a:effectLst/>
        </p:spPr>
        <p:txBody>
          <a:bodyPr vert="horz" wrap="square" lIns="91440" tIns="45720" rIns="91440" bIns="45720" numCol="1" anchor="b" anchorCtr="1" compatLnSpc="1">
            <a:prstTxWarp prst="textNoShape">
              <a:avLst/>
            </a:prstTxWarp>
          </a:bodyPr>
          <a:lstStyle>
            <a:lvl1pPr algn="r" eaLnBrk="1" hangingPunct="1">
              <a:defRPr sz="1400" smtClean="0">
                <a:solidFill>
                  <a:srgbClr val="482400"/>
                </a:solidFill>
              </a:defRPr>
            </a:lvl1pPr>
          </a:lstStyle>
          <a:p>
            <a:pPr>
              <a:defRPr/>
            </a:pPr>
            <a:fld id="{AEC981E9-DEE3-AD4F-A7D8-36AD42A6DC26}" type="slidenum">
              <a:rPr lang="en-US"/>
              <a:pPr>
                <a:defRPr/>
              </a:pPr>
              <a:t>‹#›</a:t>
            </a:fld>
            <a:endParaRPr lang="en-US"/>
          </a:p>
        </p:txBody>
      </p:sp>
      <p:pic>
        <p:nvPicPr>
          <p:cNvPr id="89095" name="Picture 7" descr="EXPHORSA"/>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066800" y="1574800"/>
            <a:ext cx="7772400" cy="130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9096" name="Rectangle 8"/>
          <p:cNvSpPr>
            <a:spLocks noGrp="1" noChangeArrowheads="1"/>
          </p:cNvSpPr>
          <p:nvPr>
            <p:ph type="body" idx="1"/>
          </p:nvPr>
        </p:nvSpPr>
        <p:spPr bwMode="auto">
          <a:xfrm>
            <a:off x="1062038" y="1766888"/>
            <a:ext cx="7769225" cy="4113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4662" r:id="rId1"/>
  </p:sldLayoutIdLst>
  <p:transition>
    <p:random/>
  </p:transition>
  <p:txStyles>
    <p:titleStyle>
      <a:lvl1pPr algn="l" rtl="0" eaLnBrk="0" fontAlgn="base" hangingPunct="0">
        <a:spcBef>
          <a:spcPct val="0"/>
        </a:spcBef>
        <a:spcAft>
          <a:spcPct val="0"/>
        </a:spcAft>
        <a:defRPr sz="4400">
          <a:solidFill>
            <a:schemeClr val="tx2"/>
          </a:solidFill>
          <a:latin typeface="+mj-lt"/>
          <a:ea typeface="+mj-ea"/>
          <a:cs typeface="ＭＳ Ｐゴシック" charset="0"/>
        </a:defRPr>
      </a:lvl1pPr>
      <a:lvl2pPr algn="l"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l"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l"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l"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imes New Roman" charset="0"/>
          <a:ea typeface="ＭＳ Ｐゴシック" charset="0"/>
        </a:defRPr>
      </a:lvl6pPr>
      <a:lvl7pPr marL="914400" algn="l" rtl="0" fontAlgn="base">
        <a:spcBef>
          <a:spcPct val="0"/>
        </a:spcBef>
        <a:spcAft>
          <a:spcPct val="0"/>
        </a:spcAft>
        <a:defRPr sz="4400">
          <a:solidFill>
            <a:schemeClr val="tx2"/>
          </a:solidFill>
          <a:latin typeface="Times New Roman" charset="0"/>
          <a:ea typeface="ＭＳ Ｐゴシック" charset="0"/>
        </a:defRPr>
      </a:lvl7pPr>
      <a:lvl8pPr marL="1371600" algn="l" rtl="0" fontAlgn="base">
        <a:spcBef>
          <a:spcPct val="0"/>
        </a:spcBef>
        <a:spcAft>
          <a:spcPct val="0"/>
        </a:spcAft>
        <a:defRPr sz="4400">
          <a:solidFill>
            <a:schemeClr val="tx2"/>
          </a:solidFill>
          <a:latin typeface="Times New Roman" charset="0"/>
          <a:ea typeface="ＭＳ Ｐゴシック" charset="0"/>
        </a:defRPr>
      </a:lvl8pPr>
      <a:lvl9pPr marL="1828800" algn="l"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Blip>
          <a:blip r:embed="rId6"/>
        </a:buBlip>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lr>
          <a:schemeClr val="accent2"/>
        </a:buClr>
        <a:buFont typeface="Wingdings" charset="0"/>
        <a:buBlip>
          <a:blip r:embed="rId7"/>
        </a:buBlip>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mn-ea"/>
        </a:defRPr>
      </a:lvl4pPr>
      <a:lvl5pPr marL="20574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mn-ea"/>
        </a:defRPr>
      </a:lvl5pPr>
      <a:lvl6pPr marL="2514600" indent="-228600" algn="l" rtl="0" fontAlgn="base">
        <a:spcBef>
          <a:spcPct val="20000"/>
        </a:spcBef>
        <a:spcAft>
          <a:spcPct val="0"/>
        </a:spcAft>
        <a:buClr>
          <a:schemeClr val="tx2"/>
        </a:buClr>
        <a:buFont typeface="Wingdings" charset="0"/>
        <a:buChar char="s"/>
        <a:defRPr sz="2000">
          <a:solidFill>
            <a:schemeClr val="tx1"/>
          </a:solidFill>
          <a:latin typeface="+mn-lt"/>
          <a:ea typeface="+mn-ea"/>
        </a:defRPr>
      </a:lvl6pPr>
      <a:lvl7pPr marL="2971800" indent="-228600" algn="l" rtl="0" fontAlgn="base">
        <a:spcBef>
          <a:spcPct val="20000"/>
        </a:spcBef>
        <a:spcAft>
          <a:spcPct val="0"/>
        </a:spcAft>
        <a:buClr>
          <a:schemeClr val="tx2"/>
        </a:buClr>
        <a:buFont typeface="Wingdings" charset="0"/>
        <a:buChar char="s"/>
        <a:defRPr sz="2000">
          <a:solidFill>
            <a:schemeClr val="tx1"/>
          </a:solidFill>
          <a:latin typeface="+mn-lt"/>
          <a:ea typeface="+mn-ea"/>
        </a:defRPr>
      </a:lvl7pPr>
      <a:lvl8pPr marL="3429000" indent="-228600" algn="l" rtl="0" fontAlgn="base">
        <a:spcBef>
          <a:spcPct val="20000"/>
        </a:spcBef>
        <a:spcAft>
          <a:spcPct val="0"/>
        </a:spcAft>
        <a:buClr>
          <a:schemeClr val="tx2"/>
        </a:buClr>
        <a:buFont typeface="Wingdings" charset="0"/>
        <a:buChar char="s"/>
        <a:defRPr sz="2000">
          <a:solidFill>
            <a:schemeClr val="tx1"/>
          </a:solidFill>
          <a:latin typeface="+mn-lt"/>
          <a:ea typeface="+mn-ea"/>
        </a:defRPr>
      </a:lvl8pPr>
      <a:lvl9pPr marL="3886200" indent="-228600" algn="l" rtl="0" fontAlgn="base">
        <a:spcBef>
          <a:spcPct val="20000"/>
        </a:spcBef>
        <a:spcAft>
          <a:spcPct val="0"/>
        </a:spcAft>
        <a:buClr>
          <a:schemeClr val="tx2"/>
        </a:buClr>
        <a:buFont typeface="Wingdings" charset="0"/>
        <a:buChar char="s"/>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097730" name="Rectangle 2"/>
          <p:cNvSpPr>
            <a:spLocks noGrp="1" noChangeArrowheads="1"/>
          </p:cNvSpPr>
          <p:nvPr>
            <p:ph type="title"/>
          </p:nvPr>
        </p:nvSpPr>
        <p:spPr bwMode="auto">
          <a:xfrm>
            <a:off x="685800" y="609600"/>
            <a:ext cx="7772400" cy="1143000"/>
          </a:xfrm>
          <a:prstGeom prst="rect">
            <a:avLst/>
          </a:prstGeom>
          <a:noFill/>
          <a:ln>
            <a:noFill/>
          </a:ln>
          <a:effectLst>
            <a:outerShdw blurRad="63500" algn="ctr" rotWithShape="0">
              <a:srgbClr val="FFFFFF">
                <a:alpha val="74998"/>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97731" name="Rectangle 3"/>
          <p:cNvSpPr>
            <a:spLocks noGrp="1" noChangeArrowheads="1"/>
          </p:cNvSpPr>
          <p:nvPr>
            <p:ph type="body" idx="1"/>
          </p:nvPr>
        </p:nvSpPr>
        <p:spPr bwMode="auto">
          <a:xfrm>
            <a:off x="1295400" y="1981200"/>
            <a:ext cx="7162800" cy="4114800"/>
          </a:xfrm>
          <a:prstGeom prst="rect">
            <a:avLst/>
          </a:prstGeom>
          <a:noFill/>
          <a:ln>
            <a:noFill/>
          </a:ln>
          <a:effectLst>
            <a:outerShdw blurRad="38100" algn="ctr" rotWithShape="0">
              <a:srgbClr val="FFFFFF">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97732" name="Rectangle 4"/>
          <p:cNvSpPr>
            <a:spLocks noGrp="1" noChangeArrowheads="1"/>
          </p:cNvSpPr>
          <p:nvPr>
            <p:ph type="dt" sz="half" idx="2"/>
          </p:nvPr>
        </p:nvSpPr>
        <p:spPr bwMode="auto">
          <a:xfrm>
            <a:off x="6858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mj-lt"/>
                <a:ea typeface="+mn-ea"/>
                <a:cs typeface="+mn-cs"/>
              </a:defRPr>
            </a:lvl1pPr>
          </a:lstStyle>
          <a:p>
            <a:pPr>
              <a:defRPr/>
            </a:pPr>
            <a:endParaRPr lang="en-US"/>
          </a:p>
        </p:txBody>
      </p:sp>
      <p:sp>
        <p:nvSpPr>
          <p:cNvPr id="1097733" name="Rectangle 5"/>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mj-lt"/>
                <a:ea typeface="+mn-ea"/>
                <a:cs typeface="+mn-cs"/>
              </a:defRPr>
            </a:lvl1pPr>
          </a:lstStyle>
          <a:p>
            <a:pPr>
              <a:defRPr/>
            </a:pPr>
            <a:endParaRPr lang="en-US"/>
          </a:p>
        </p:txBody>
      </p:sp>
      <p:sp>
        <p:nvSpPr>
          <p:cNvPr id="1097734" name="Rectangle 6"/>
          <p:cNvSpPr>
            <a:spLocks noGrp="1" noChangeArrowheads="1"/>
          </p:cNvSpPr>
          <p:nvPr>
            <p:ph type="sldNum" sz="quarter" idx="4"/>
          </p:nvPr>
        </p:nvSpPr>
        <p:spPr bwMode="auto">
          <a:xfrm>
            <a:off x="65532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400" smtClean="0">
                <a:solidFill>
                  <a:srgbClr val="000000"/>
                </a:solidFill>
                <a:latin typeface="Copperplate Gothic Light" charset="0"/>
                <a:ea typeface="ヒラギノ角ゴ Pro W3" charset="0"/>
                <a:cs typeface="ヒラギノ角ゴ Pro W3" charset="0"/>
              </a:defRPr>
            </a:lvl1pPr>
          </a:lstStyle>
          <a:p>
            <a:pPr>
              <a:defRPr/>
            </a:pPr>
            <a:fld id="{F65B772B-35D2-9E47-A996-951250B2703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731" r:id="rId1"/>
  </p:sldLayoutIdLst>
  <p:txStyles>
    <p:titleStyle>
      <a:lvl1pPr algn="l" rtl="0" eaLnBrk="0" fontAlgn="base" hangingPunct="0">
        <a:spcBef>
          <a:spcPct val="0"/>
        </a:spcBef>
        <a:spcAft>
          <a:spcPct val="0"/>
        </a:spcAft>
        <a:defRPr sz="4400" b="1">
          <a:solidFill>
            <a:schemeClr val="tx2"/>
          </a:solidFill>
          <a:latin typeface="+mj-lt"/>
          <a:ea typeface="+mj-ea"/>
          <a:cs typeface="+mj-cs"/>
        </a:defRPr>
      </a:lvl1pPr>
      <a:lvl2pPr algn="l" rtl="0" eaLnBrk="0" fontAlgn="base" hangingPunct="0">
        <a:spcBef>
          <a:spcPct val="0"/>
        </a:spcBef>
        <a:spcAft>
          <a:spcPct val="0"/>
        </a:spcAft>
        <a:defRPr sz="4400" b="1">
          <a:solidFill>
            <a:schemeClr val="tx2"/>
          </a:solidFill>
          <a:latin typeface="Copperplate Gothic Light" charset="0"/>
          <a:ea typeface="ヒラギノ角ゴ Pro W3" charset="0"/>
          <a:cs typeface="ヒラギノ角ゴ Pro W3" charset="0"/>
        </a:defRPr>
      </a:lvl2pPr>
      <a:lvl3pPr algn="l" rtl="0" eaLnBrk="0" fontAlgn="base" hangingPunct="0">
        <a:spcBef>
          <a:spcPct val="0"/>
        </a:spcBef>
        <a:spcAft>
          <a:spcPct val="0"/>
        </a:spcAft>
        <a:defRPr sz="4400" b="1">
          <a:solidFill>
            <a:schemeClr val="tx2"/>
          </a:solidFill>
          <a:latin typeface="Copperplate Gothic Light" charset="0"/>
          <a:ea typeface="ヒラギノ角ゴ Pro W3" charset="0"/>
          <a:cs typeface="ヒラギノ角ゴ Pro W3" charset="0"/>
        </a:defRPr>
      </a:lvl3pPr>
      <a:lvl4pPr algn="l" rtl="0" eaLnBrk="0" fontAlgn="base" hangingPunct="0">
        <a:spcBef>
          <a:spcPct val="0"/>
        </a:spcBef>
        <a:spcAft>
          <a:spcPct val="0"/>
        </a:spcAft>
        <a:defRPr sz="4400" b="1">
          <a:solidFill>
            <a:schemeClr val="tx2"/>
          </a:solidFill>
          <a:latin typeface="Copperplate Gothic Light" charset="0"/>
          <a:ea typeface="ヒラギノ角ゴ Pro W3" charset="0"/>
          <a:cs typeface="ヒラギノ角ゴ Pro W3" charset="0"/>
        </a:defRPr>
      </a:lvl4pPr>
      <a:lvl5pPr algn="l" rtl="0" eaLnBrk="0" fontAlgn="base" hangingPunct="0">
        <a:spcBef>
          <a:spcPct val="0"/>
        </a:spcBef>
        <a:spcAft>
          <a:spcPct val="0"/>
        </a:spcAft>
        <a:defRPr sz="4400" b="1">
          <a:solidFill>
            <a:schemeClr val="tx2"/>
          </a:solidFill>
          <a:latin typeface="Copperplate Gothic Light" charset="0"/>
          <a:ea typeface="ヒラギノ角ゴ Pro W3" charset="0"/>
          <a:cs typeface="ヒラギノ角ゴ Pro W3" charset="0"/>
        </a:defRPr>
      </a:lvl5pPr>
      <a:lvl6pPr marL="457200" algn="l" rtl="0" fontAlgn="base">
        <a:spcBef>
          <a:spcPct val="0"/>
        </a:spcBef>
        <a:spcAft>
          <a:spcPct val="0"/>
        </a:spcAft>
        <a:defRPr sz="4400" b="1">
          <a:solidFill>
            <a:schemeClr val="tx2"/>
          </a:solidFill>
          <a:latin typeface="Copperplate Gothic Light" charset="0"/>
          <a:ea typeface="ヒラギノ角ゴ Pro W3" charset="0"/>
          <a:cs typeface="ヒラギノ角ゴ Pro W3" charset="0"/>
        </a:defRPr>
      </a:lvl6pPr>
      <a:lvl7pPr marL="914400" algn="l" rtl="0" fontAlgn="base">
        <a:spcBef>
          <a:spcPct val="0"/>
        </a:spcBef>
        <a:spcAft>
          <a:spcPct val="0"/>
        </a:spcAft>
        <a:defRPr sz="4400" b="1">
          <a:solidFill>
            <a:schemeClr val="tx2"/>
          </a:solidFill>
          <a:latin typeface="Copperplate Gothic Light" charset="0"/>
          <a:ea typeface="ヒラギノ角ゴ Pro W3" charset="0"/>
          <a:cs typeface="ヒラギノ角ゴ Pro W3" charset="0"/>
        </a:defRPr>
      </a:lvl7pPr>
      <a:lvl8pPr marL="1371600" algn="l" rtl="0" fontAlgn="base">
        <a:spcBef>
          <a:spcPct val="0"/>
        </a:spcBef>
        <a:spcAft>
          <a:spcPct val="0"/>
        </a:spcAft>
        <a:defRPr sz="4400" b="1">
          <a:solidFill>
            <a:schemeClr val="tx2"/>
          </a:solidFill>
          <a:latin typeface="Copperplate Gothic Light" charset="0"/>
          <a:ea typeface="ヒラギノ角ゴ Pro W3" charset="0"/>
          <a:cs typeface="ヒラギノ角ゴ Pro W3" charset="0"/>
        </a:defRPr>
      </a:lvl8pPr>
      <a:lvl9pPr marL="1828800" algn="l" rtl="0" fontAlgn="base">
        <a:spcBef>
          <a:spcPct val="0"/>
        </a:spcBef>
        <a:spcAft>
          <a:spcPct val="0"/>
        </a:spcAft>
        <a:defRPr sz="4400" b="1">
          <a:solidFill>
            <a:schemeClr val="tx2"/>
          </a:solidFill>
          <a:latin typeface="Copperplate Gothic Light" charset="0"/>
          <a:ea typeface="ヒラギノ角ゴ Pro W3" charset="0"/>
          <a:cs typeface="ヒラギノ角ゴ Pro W3" charset="0"/>
        </a:defRPr>
      </a:lvl9pPr>
    </p:titleStyle>
    <p:bodyStyle>
      <a:lvl1pPr marL="342900" indent="-342900" algn="l" rtl="0" eaLnBrk="0" fontAlgn="base" hangingPunct="0">
        <a:spcBef>
          <a:spcPct val="20000"/>
        </a:spcBef>
        <a:spcAft>
          <a:spcPct val="0"/>
        </a:spcAft>
        <a:buFont typeface="Wingding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Wingdings" charset="0"/>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Wingdings"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Wingdings" charset="0"/>
        <a:buChar char="§"/>
        <a:defRPr sz="2000">
          <a:solidFill>
            <a:schemeClr val="tx1"/>
          </a:solidFill>
          <a:latin typeface="+mn-lt"/>
          <a:ea typeface="+mn-ea"/>
          <a:cs typeface="+mn-cs"/>
        </a:defRPr>
      </a:lvl5pPr>
      <a:lvl6pPr marL="2514600" indent="-228600" algn="l" rtl="0" fontAlgn="base">
        <a:spcBef>
          <a:spcPct val="20000"/>
        </a:spcBef>
        <a:spcAft>
          <a:spcPct val="0"/>
        </a:spcAft>
        <a:buFont typeface="Wingdings" charset="0"/>
        <a:buChar char="§"/>
        <a:defRPr sz="2000">
          <a:solidFill>
            <a:schemeClr val="tx1"/>
          </a:solidFill>
          <a:latin typeface="+mn-lt"/>
          <a:ea typeface="+mn-ea"/>
          <a:cs typeface="+mn-cs"/>
        </a:defRPr>
      </a:lvl6pPr>
      <a:lvl7pPr marL="2971800" indent="-228600" algn="l" rtl="0" fontAlgn="base">
        <a:spcBef>
          <a:spcPct val="20000"/>
        </a:spcBef>
        <a:spcAft>
          <a:spcPct val="0"/>
        </a:spcAft>
        <a:buFont typeface="Wingdings" charset="0"/>
        <a:buChar char="§"/>
        <a:defRPr sz="2000">
          <a:solidFill>
            <a:schemeClr val="tx1"/>
          </a:solidFill>
          <a:latin typeface="+mn-lt"/>
          <a:ea typeface="+mn-ea"/>
          <a:cs typeface="+mn-cs"/>
        </a:defRPr>
      </a:lvl7pPr>
      <a:lvl8pPr marL="3429000" indent="-228600" algn="l" rtl="0" fontAlgn="base">
        <a:spcBef>
          <a:spcPct val="20000"/>
        </a:spcBef>
        <a:spcAft>
          <a:spcPct val="0"/>
        </a:spcAft>
        <a:buFont typeface="Wingdings" charset="0"/>
        <a:buChar char="§"/>
        <a:defRPr sz="2000">
          <a:solidFill>
            <a:schemeClr val="tx1"/>
          </a:solidFill>
          <a:latin typeface="+mn-lt"/>
          <a:ea typeface="+mn-ea"/>
          <a:cs typeface="+mn-cs"/>
        </a:defRPr>
      </a:lvl8pPr>
      <a:lvl9pPr marL="3886200" indent="-228600" algn="l" rtl="0" fontAlgn="base">
        <a:spcBef>
          <a:spcPct val="20000"/>
        </a:spcBef>
        <a:spcAft>
          <a:spcPct val="0"/>
        </a:spcAft>
        <a:buFont typeface="Wingdings"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318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9318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44" name="Rectangle 4"/>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ea typeface="ＭＳ Ｐゴシック" charset="0"/>
                <a:cs typeface="+mn-cs"/>
              </a:defRPr>
            </a:lvl1pPr>
          </a:lstStyle>
          <a:p>
            <a:pPr>
              <a:defRPr/>
            </a:pPr>
            <a:endParaRPr lang="en-GB"/>
          </a:p>
        </p:txBody>
      </p:sp>
      <p:sp>
        <p:nvSpPr>
          <p:cNvPr id="10245" name="Rectangle 5"/>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ea typeface="ＭＳ Ｐゴシック" charset="0"/>
                <a:cs typeface="+mn-cs"/>
              </a:defRPr>
            </a:lvl1pPr>
          </a:lstStyle>
          <a:p>
            <a:pPr>
              <a:defRPr/>
            </a:pPr>
            <a:endParaRPr lang="en-GB"/>
          </a:p>
        </p:txBody>
      </p:sp>
      <p:sp>
        <p:nvSpPr>
          <p:cNvPr id="10246" name="Rectangle 6"/>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smtClean="0">
                <a:solidFill>
                  <a:srgbClr val="000000"/>
                </a:solidFill>
                <a:cs typeface="Arial" charset="0"/>
              </a:defRPr>
            </a:lvl1pPr>
          </a:lstStyle>
          <a:p>
            <a:pPr>
              <a:defRPr/>
            </a:pPr>
            <a:fld id="{70725014-E706-ED4A-B0B1-F0EC419BD60F}"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484663" r:id="rId1"/>
  </p:sldLayoutIdLst>
  <p:transition>
    <p:random/>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chemeClr val="bg2"/>
            </a:gs>
            <a:gs pos="100000">
              <a:schemeClr val="bg1"/>
            </a:gs>
          </a:gsLst>
          <a:lin ang="0" scaled="1"/>
        </a:gradFill>
        <a:effectLst/>
      </p:bgPr>
    </p:bg>
    <p:spTree>
      <p:nvGrpSpPr>
        <p:cNvPr id="1" name=""/>
        <p:cNvGrpSpPr/>
        <p:nvPr/>
      </p:nvGrpSpPr>
      <p:grpSpPr>
        <a:xfrm>
          <a:off x="0" y="0"/>
          <a:ext cx="0" cy="0"/>
          <a:chOff x="0" y="0"/>
          <a:chExt cx="0" cy="0"/>
        </a:xfrm>
      </p:grpSpPr>
      <p:sp>
        <p:nvSpPr>
          <p:cNvPr id="886786" name="Rectangle 1026"/>
          <p:cNvSpPr>
            <a:spLocks noChangeArrowheads="1"/>
          </p:cNvSpPr>
          <p:nvPr/>
        </p:nvSpPr>
        <p:spPr bwMode="invGray">
          <a:xfrm>
            <a:off x="8809038" y="0"/>
            <a:ext cx="334962" cy="6858000"/>
          </a:xfrm>
          <a:prstGeom prst="rect">
            <a:avLst/>
          </a:prstGeom>
          <a:gradFill rotWithShape="0">
            <a:gsLst>
              <a:gs pos="0">
                <a:schemeClr val="accent2"/>
              </a:gs>
              <a:gs pos="50000">
                <a:schemeClr val="hlink"/>
              </a:gs>
              <a:gs pos="100000">
                <a:schemeClr val="accent2"/>
              </a:gs>
            </a:gsLst>
            <a:lin ang="0" scaled="1"/>
          </a:gradFill>
          <a:ln>
            <a:noFill/>
          </a:ln>
        </p:spPr>
        <p:txBody>
          <a:bodyPr wrap="none" anchor="ctr"/>
          <a:lstStyle/>
          <a:p>
            <a:pPr>
              <a:defRPr/>
            </a:pPr>
            <a:endParaRPr lang="en-US">
              <a:solidFill>
                <a:srgbClr val="FFFFFF"/>
              </a:solidFill>
            </a:endParaRPr>
          </a:p>
        </p:txBody>
      </p:sp>
      <p:sp>
        <p:nvSpPr>
          <p:cNvPr id="95235" name="Freeform 1027"/>
          <p:cNvSpPr>
            <a:spLocks/>
          </p:cNvSpPr>
          <p:nvPr/>
        </p:nvSpPr>
        <p:spPr bwMode="white">
          <a:xfrm>
            <a:off x="-9525" y="4489450"/>
            <a:ext cx="5754688" cy="2368550"/>
          </a:xfrm>
          <a:custGeom>
            <a:avLst/>
            <a:gdLst>
              <a:gd name="T0" fmla="*/ 0 w 3625"/>
              <a:gd name="T1" fmla="*/ 2366963 h 1492"/>
              <a:gd name="T2" fmla="*/ 0 w 3625"/>
              <a:gd name="T3" fmla="*/ 0 h 1492"/>
              <a:gd name="T4" fmla="*/ 271463 w 3625"/>
              <a:gd name="T5" fmla="*/ 4763 h 1492"/>
              <a:gd name="T6" fmla="*/ 563563 w 3625"/>
              <a:gd name="T7" fmla="*/ 14288 h 1492"/>
              <a:gd name="T8" fmla="*/ 792163 w 3625"/>
              <a:gd name="T9" fmla="*/ 33338 h 1492"/>
              <a:gd name="T10" fmla="*/ 1031875 w 3625"/>
              <a:gd name="T11" fmla="*/ 57150 h 1492"/>
              <a:gd name="T12" fmla="*/ 1284288 w 3625"/>
              <a:gd name="T13" fmla="*/ 85725 h 1492"/>
              <a:gd name="T14" fmla="*/ 1519238 w 3625"/>
              <a:gd name="T15" fmla="*/ 123825 h 1492"/>
              <a:gd name="T16" fmla="*/ 1776413 w 3625"/>
              <a:gd name="T17" fmla="*/ 166688 h 1492"/>
              <a:gd name="T18" fmla="*/ 2001838 w 3625"/>
              <a:gd name="T19" fmla="*/ 211138 h 1492"/>
              <a:gd name="T20" fmla="*/ 2287588 w 3625"/>
              <a:gd name="T21" fmla="*/ 277813 h 1492"/>
              <a:gd name="T22" fmla="*/ 2536825 w 3625"/>
              <a:gd name="T23" fmla="*/ 344488 h 1492"/>
              <a:gd name="T24" fmla="*/ 2798763 w 3625"/>
              <a:gd name="T25" fmla="*/ 427038 h 1492"/>
              <a:gd name="T26" fmla="*/ 2995613 w 3625"/>
              <a:gd name="T27" fmla="*/ 488950 h 1492"/>
              <a:gd name="T28" fmla="*/ 3309938 w 3625"/>
              <a:gd name="T29" fmla="*/ 609600 h 1492"/>
              <a:gd name="T30" fmla="*/ 3540125 w 3625"/>
              <a:gd name="T31" fmla="*/ 704850 h 1492"/>
              <a:gd name="T32" fmla="*/ 3898900 w 3625"/>
              <a:gd name="T33" fmla="*/ 868363 h 1492"/>
              <a:gd name="T34" fmla="*/ 4232275 w 3625"/>
              <a:gd name="T35" fmla="*/ 1050925 h 1492"/>
              <a:gd name="T36" fmla="*/ 4538663 w 3625"/>
              <a:gd name="T37" fmla="*/ 1247775 h 1492"/>
              <a:gd name="T38" fmla="*/ 4835525 w 3625"/>
              <a:gd name="T39" fmla="*/ 1460500 h 1492"/>
              <a:gd name="T40" fmla="*/ 5068888 w 3625"/>
              <a:gd name="T41" fmla="*/ 1647825 h 1492"/>
              <a:gd name="T42" fmla="*/ 5289550 w 3625"/>
              <a:gd name="T43" fmla="*/ 1854200 h 1492"/>
              <a:gd name="T44" fmla="*/ 5461000 w 3625"/>
              <a:gd name="T45" fmla="*/ 2032000 h 1492"/>
              <a:gd name="T46" fmla="*/ 5594350 w 3625"/>
              <a:gd name="T47" fmla="*/ 2190750 h 1492"/>
              <a:gd name="T48" fmla="*/ 5753100 w 3625"/>
              <a:gd name="T49" fmla="*/ 2366963 h 1492"/>
              <a:gd name="T50" fmla="*/ 5727700 w 3625"/>
              <a:gd name="T51" fmla="*/ 2366963 h 1492"/>
              <a:gd name="T52" fmla="*/ 0 w 3625"/>
              <a:gd name="T53" fmla="*/ 2366963 h 149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3625" h="1492">
                <a:moveTo>
                  <a:pt x="0" y="1491"/>
                </a:moveTo>
                <a:lnTo>
                  <a:pt x="0" y="0"/>
                </a:lnTo>
                <a:lnTo>
                  <a:pt x="171" y="3"/>
                </a:lnTo>
                <a:lnTo>
                  <a:pt x="355" y="9"/>
                </a:lnTo>
                <a:lnTo>
                  <a:pt x="499" y="21"/>
                </a:lnTo>
                <a:lnTo>
                  <a:pt x="650" y="36"/>
                </a:lnTo>
                <a:lnTo>
                  <a:pt x="809" y="54"/>
                </a:lnTo>
                <a:lnTo>
                  <a:pt x="957" y="78"/>
                </a:lnTo>
                <a:lnTo>
                  <a:pt x="1119" y="105"/>
                </a:lnTo>
                <a:lnTo>
                  <a:pt x="1261" y="133"/>
                </a:lnTo>
                <a:lnTo>
                  <a:pt x="1441" y="175"/>
                </a:lnTo>
                <a:lnTo>
                  <a:pt x="1598" y="217"/>
                </a:lnTo>
                <a:lnTo>
                  <a:pt x="1763" y="269"/>
                </a:lnTo>
                <a:lnTo>
                  <a:pt x="1887" y="308"/>
                </a:lnTo>
                <a:lnTo>
                  <a:pt x="2085" y="384"/>
                </a:lnTo>
                <a:lnTo>
                  <a:pt x="2230" y="444"/>
                </a:lnTo>
                <a:lnTo>
                  <a:pt x="2456" y="547"/>
                </a:lnTo>
                <a:lnTo>
                  <a:pt x="2666" y="662"/>
                </a:lnTo>
                <a:lnTo>
                  <a:pt x="2859" y="786"/>
                </a:lnTo>
                <a:lnTo>
                  <a:pt x="3046" y="920"/>
                </a:lnTo>
                <a:lnTo>
                  <a:pt x="3193" y="1038"/>
                </a:lnTo>
                <a:lnTo>
                  <a:pt x="3332" y="1168"/>
                </a:lnTo>
                <a:lnTo>
                  <a:pt x="3440" y="1280"/>
                </a:lnTo>
                <a:lnTo>
                  <a:pt x="3524" y="1380"/>
                </a:lnTo>
                <a:lnTo>
                  <a:pt x="3624" y="1491"/>
                </a:lnTo>
                <a:lnTo>
                  <a:pt x="3608" y="1491"/>
                </a:lnTo>
                <a:lnTo>
                  <a:pt x="0" y="1491"/>
                </a:lnTo>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95236" name="Freeform 1028"/>
          <p:cNvSpPr>
            <a:spLocks/>
          </p:cNvSpPr>
          <p:nvPr/>
        </p:nvSpPr>
        <p:spPr bwMode="white">
          <a:xfrm>
            <a:off x="0" y="3817938"/>
            <a:ext cx="8164513" cy="3019425"/>
          </a:xfrm>
          <a:custGeom>
            <a:avLst/>
            <a:gdLst>
              <a:gd name="T0" fmla="*/ 4314825 w 5143"/>
              <a:gd name="T1" fmla="*/ 642938 h 1902"/>
              <a:gd name="T2" fmla="*/ 3914775 w 5143"/>
              <a:gd name="T3" fmla="*/ 528638 h 1902"/>
              <a:gd name="T4" fmla="*/ 3495675 w 5143"/>
              <a:gd name="T5" fmla="*/ 414338 h 1902"/>
              <a:gd name="T6" fmla="*/ 3062288 w 5143"/>
              <a:gd name="T7" fmla="*/ 314325 h 1902"/>
              <a:gd name="T8" fmla="*/ 2690813 w 5143"/>
              <a:gd name="T9" fmla="*/ 242888 h 1902"/>
              <a:gd name="T10" fmla="*/ 2276475 w 5143"/>
              <a:gd name="T11" fmla="*/ 176213 h 1902"/>
              <a:gd name="T12" fmla="*/ 1885950 w 5143"/>
              <a:gd name="T13" fmla="*/ 119063 h 1902"/>
              <a:gd name="T14" fmla="*/ 1519238 w 5143"/>
              <a:gd name="T15" fmla="*/ 76200 h 1902"/>
              <a:gd name="T16" fmla="*/ 1185863 w 5143"/>
              <a:gd name="T17" fmla="*/ 47625 h 1902"/>
              <a:gd name="T18" fmla="*/ 795338 w 5143"/>
              <a:gd name="T19" fmla="*/ 23813 h 1902"/>
              <a:gd name="T20" fmla="*/ 390525 w 5143"/>
              <a:gd name="T21" fmla="*/ 4763 h 1902"/>
              <a:gd name="T22" fmla="*/ 0 w 5143"/>
              <a:gd name="T23" fmla="*/ 0 h 1902"/>
              <a:gd name="T24" fmla="*/ 0 w 5143"/>
              <a:gd name="T25" fmla="*/ 436563 h 1902"/>
              <a:gd name="T26" fmla="*/ 0 w 5143"/>
              <a:gd name="T27" fmla="*/ 547688 h 1902"/>
              <a:gd name="T28" fmla="*/ 0 w 5143"/>
              <a:gd name="T29" fmla="*/ 436563 h 1902"/>
              <a:gd name="T30" fmla="*/ 0 w 5143"/>
              <a:gd name="T31" fmla="*/ 542925 h 1902"/>
              <a:gd name="T32" fmla="*/ 538163 w 5143"/>
              <a:gd name="T33" fmla="*/ 557213 h 1902"/>
              <a:gd name="T34" fmla="*/ 962025 w 5143"/>
              <a:gd name="T35" fmla="*/ 590550 h 1902"/>
              <a:gd name="T36" fmla="*/ 1352550 w 5143"/>
              <a:gd name="T37" fmla="*/ 633413 h 1902"/>
              <a:gd name="T38" fmla="*/ 1695450 w 5143"/>
              <a:gd name="T39" fmla="*/ 690563 h 1902"/>
              <a:gd name="T40" fmla="*/ 2024063 w 5143"/>
              <a:gd name="T41" fmla="*/ 752475 h 1902"/>
              <a:gd name="T42" fmla="*/ 2452688 w 5143"/>
              <a:gd name="T43" fmla="*/ 857250 h 1902"/>
              <a:gd name="T44" fmla="*/ 2795588 w 5143"/>
              <a:gd name="T45" fmla="*/ 957263 h 1902"/>
              <a:gd name="T46" fmla="*/ 3128963 w 5143"/>
              <a:gd name="T47" fmla="*/ 1076325 h 1902"/>
              <a:gd name="T48" fmla="*/ 3438525 w 5143"/>
              <a:gd name="T49" fmla="*/ 1185863 h 1902"/>
              <a:gd name="T50" fmla="*/ 3805238 w 5143"/>
              <a:gd name="T51" fmla="*/ 1352550 h 1902"/>
              <a:gd name="T52" fmla="*/ 4148138 w 5143"/>
              <a:gd name="T53" fmla="*/ 1524000 h 1902"/>
              <a:gd name="T54" fmla="*/ 4495800 w 5143"/>
              <a:gd name="T55" fmla="*/ 1738313 h 1902"/>
              <a:gd name="T56" fmla="*/ 4781550 w 5143"/>
              <a:gd name="T57" fmla="*/ 1924050 h 1902"/>
              <a:gd name="T58" fmla="*/ 5057775 w 5143"/>
              <a:gd name="T59" fmla="*/ 2138363 h 1902"/>
              <a:gd name="T60" fmla="*/ 5319713 w 5143"/>
              <a:gd name="T61" fmla="*/ 2376488 h 1902"/>
              <a:gd name="T62" fmla="*/ 5524500 w 5143"/>
              <a:gd name="T63" fmla="*/ 2586038 h 1902"/>
              <a:gd name="T64" fmla="*/ 5734050 w 5143"/>
              <a:gd name="T65" fmla="*/ 2833688 h 1902"/>
              <a:gd name="T66" fmla="*/ 5872163 w 5143"/>
              <a:gd name="T67" fmla="*/ 3017838 h 1902"/>
              <a:gd name="T68" fmla="*/ 8162925 w 5143"/>
              <a:gd name="T69" fmla="*/ 3017838 h 1902"/>
              <a:gd name="T70" fmla="*/ 8058150 w 5143"/>
              <a:gd name="T71" fmla="*/ 2900363 h 1902"/>
              <a:gd name="T72" fmla="*/ 7886700 w 5143"/>
              <a:gd name="T73" fmla="*/ 2709863 h 1902"/>
              <a:gd name="T74" fmla="*/ 7615238 w 5143"/>
              <a:gd name="T75" fmla="*/ 2443163 h 1902"/>
              <a:gd name="T76" fmla="*/ 7329488 w 5143"/>
              <a:gd name="T77" fmla="*/ 2195513 h 1902"/>
              <a:gd name="T78" fmla="*/ 7000875 w 5143"/>
              <a:gd name="T79" fmla="*/ 1938338 h 1902"/>
              <a:gd name="T80" fmla="*/ 6643688 w 5143"/>
              <a:gd name="T81" fmla="*/ 1700213 h 1902"/>
              <a:gd name="T82" fmla="*/ 6286500 w 5143"/>
              <a:gd name="T83" fmla="*/ 1490663 h 1902"/>
              <a:gd name="T84" fmla="*/ 5886450 w 5143"/>
              <a:gd name="T85" fmla="*/ 1271588 h 1902"/>
              <a:gd name="T86" fmla="*/ 5543550 w 5143"/>
              <a:gd name="T87" fmla="*/ 1114425 h 1902"/>
              <a:gd name="T88" fmla="*/ 5129213 w 5143"/>
              <a:gd name="T89" fmla="*/ 933450 h 1902"/>
              <a:gd name="T90" fmla="*/ 4705350 w 5143"/>
              <a:gd name="T91" fmla="*/ 776288 h 1902"/>
              <a:gd name="T92" fmla="*/ 4314825 w 5143"/>
              <a:gd name="T93" fmla="*/ 642938 h 190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95237" name="Freeform 1029"/>
          <p:cNvSpPr>
            <a:spLocks/>
          </p:cNvSpPr>
          <p:nvPr/>
        </p:nvSpPr>
        <p:spPr bwMode="white">
          <a:xfrm>
            <a:off x="0" y="3146425"/>
            <a:ext cx="9144000" cy="3690938"/>
          </a:xfrm>
          <a:custGeom>
            <a:avLst/>
            <a:gdLst>
              <a:gd name="T0" fmla="*/ 0 w 5760"/>
              <a:gd name="T1" fmla="*/ 0 h 2325"/>
              <a:gd name="T2" fmla="*/ 0 w 5760"/>
              <a:gd name="T3" fmla="*/ 538163 h 2325"/>
              <a:gd name="T4" fmla="*/ 885825 w 5760"/>
              <a:gd name="T5" fmla="*/ 566738 h 2325"/>
              <a:gd name="T6" fmla="*/ 1281113 w 5760"/>
              <a:gd name="T7" fmla="*/ 595313 h 2325"/>
              <a:gd name="T8" fmla="*/ 1676400 w 5760"/>
              <a:gd name="T9" fmla="*/ 633413 h 2325"/>
              <a:gd name="T10" fmla="*/ 2019300 w 5760"/>
              <a:gd name="T11" fmla="*/ 676275 h 2325"/>
              <a:gd name="T12" fmla="*/ 2443163 w 5760"/>
              <a:gd name="T13" fmla="*/ 738188 h 2325"/>
              <a:gd name="T14" fmla="*/ 2843213 w 5760"/>
              <a:gd name="T15" fmla="*/ 809625 h 2325"/>
              <a:gd name="T16" fmla="*/ 3295650 w 5760"/>
              <a:gd name="T17" fmla="*/ 904875 h 2325"/>
              <a:gd name="T18" fmla="*/ 3705225 w 5760"/>
              <a:gd name="T19" fmla="*/ 1000125 h 2325"/>
              <a:gd name="T20" fmla="*/ 4038600 w 5760"/>
              <a:gd name="T21" fmla="*/ 1090613 h 2325"/>
              <a:gd name="T22" fmla="*/ 4405313 w 5760"/>
              <a:gd name="T23" fmla="*/ 1204913 h 2325"/>
              <a:gd name="T24" fmla="*/ 4767263 w 5760"/>
              <a:gd name="T25" fmla="*/ 1328738 h 2325"/>
              <a:gd name="T26" fmla="*/ 5129213 w 5760"/>
              <a:gd name="T27" fmla="*/ 1466850 h 2325"/>
              <a:gd name="T28" fmla="*/ 5457825 w 5760"/>
              <a:gd name="T29" fmla="*/ 1595438 h 2325"/>
              <a:gd name="T30" fmla="*/ 5815013 w 5760"/>
              <a:gd name="T31" fmla="*/ 1762125 h 2325"/>
              <a:gd name="T32" fmla="*/ 6196013 w 5760"/>
              <a:gd name="T33" fmla="*/ 1957388 h 2325"/>
              <a:gd name="T34" fmla="*/ 6586538 w 5760"/>
              <a:gd name="T35" fmla="*/ 2181225 h 2325"/>
              <a:gd name="T36" fmla="*/ 6910388 w 5760"/>
              <a:gd name="T37" fmla="*/ 2390775 h 2325"/>
              <a:gd name="T38" fmla="*/ 7129463 w 5760"/>
              <a:gd name="T39" fmla="*/ 2543175 h 2325"/>
              <a:gd name="T40" fmla="*/ 7410450 w 5760"/>
              <a:gd name="T41" fmla="*/ 2762250 h 2325"/>
              <a:gd name="T42" fmla="*/ 7658100 w 5760"/>
              <a:gd name="T43" fmla="*/ 2976563 h 2325"/>
              <a:gd name="T44" fmla="*/ 7886700 w 5760"/>
              <a:gd name="T45" fmla="*/ 3200400 h 2325"/>
              <a:gd name="T46" fmla="*/ 8096250 w 5760"/>
              <a:gd name="T47" fmla="*/ 3419475 h 2325"/>
              <a:gd name="T48" fmla="*/ 8315325 w 5760"/>
              <a:gd name="T49" fmla="*/ 3689350 h 2325"/>
              <a:gd name="T50" fmla="*/ 9142413 w 5760"/>
              <a:gd name="T51" fmla="*/ 3689350 h 2325"/>
              <a:gd name="T52" fmla="*/ 9142413 w 5760"/>
              <a:gd name="T53" fmla="*/ 1976438 h 2325"/>
              <a:gd name="T54" fmla="*/ 8858250 w 5760"/>
              <a:gd name="T55" fmla="*/ 1776413 h 2325"/>
              <a:gd name="T56" fmla="*/ 8572500 w 5760"/>
              <a:gd name="T57" fmla="*/ 1619250 h 2325"/>
              <a:gd name="T58" fmla="*/ 8262938 w 5760"/>
              <a:gd name="T59" fmla="*/ 1457325 h 2325"/>
              <a:gd name="T60" fmla="*/ 7986713 w 5760"/>
              <a:gd name="T61" fmla="*/ 1328738 h 2325"/>
              <a:gd name="T62" fmla="*/ 7724775 w 5760"/>
              <a:gd name="T63" fmla="*/ 1223963 h 2325"/>
              <a:gd name="T64" fmla="*/ 7477125 w 5760"/>
              <a:gd name="T65" fmla="*/ 1128713 h 2325"/>
              <a:gd name="T66" fmla="*/ 7215188 w 5760"/>
              <a:gd name="T67" fmla="*/ 1033463 h 2325"/>
              <a:gd name="T68" fmla="*/ 6962775 w 5760"/>
              <a:gd name="T69" fmla="*/ 952500 h 2325"/>
              <a:gd name="T70" fmla="*/ 6743700 w 5760"/>
              <a:gd name="T71" fmla="*/ 876300 h 2325"/>
              <a:gd name="T72" fmla="*/ 6338888 w 5760"/>
              <a:gd name="T73" fmla="*/ 766763 h 2325"/>
              <a:gd name="T74" fmla="*/ 5995988 w 5760"/>
              <a:gd name="T75" fmla="*/ 671513 h 2325"/>
              <a:gd name="T76" fmla="*/ 5657850 w 5760"/>
              <a:gd name="T77" fmla="*/ 595313 h 2325"/>
              <a:gd name="T78" fmla="*/ 5210175 w 5760"/>
              <a:gd name="T79" fmla="*/ 495300 h 2325"/>
              <a:gd name="T80" fmla="*/ 4767263 w 5760"/>
              <a:gd name="T81" fmla="*/ 414338 h 2325"/>
              <a:gd name="T82" fmla="*/ 4338638 w 5760"/>
              <a:gd name="T83" fmla="*/ 338138 h 2325"/>
              <a:gd name="T84" fmla="*/ 3890963 w 5760"/>
              <a:gd name="T85" fmla="*/ 271463 h 2325"/>
              <a:gd name="T86" fmla="*/ 3509963 w 5760"/>
              <a:gd name="T87" fmla="*/ 219075 h 2325"/>
              <a:gd name="T88" fmla="*/ 3133725 w 5760"/>
              <a:gd name="T89" fmla="*/ 171450 h 2325"/>
              <a:gd name="T90" fmla="*/ 2643188 w 5760"/>
              <a:gd name="T91" fmla="*/ 128588 h 2325"/>
              <a:gd name="T92" fmla="*/ 2281238 w 5760"/>
              <a:gd name="T93" fmla="*/ 95250 h 2325"/>
              <a:gd name="T94" fmla="*/ 1785938 w 5760"/>
              <a:gd name="T95" fmla="*/ 57150 h 2325"/>
              <a:gd name="T96" fmla="*/ 1314450 w 5760"/>
              <a:gd name="T97" fmla="*/ 33338 h 2325"/>
              <a:gd name="T98" fmla="*/ 885825 w 5760"/>
              <a:gd name="T99" fmla="*/ 19050 h 2325"/>
              <a:gd name="T100" fmla="*/ 447675 w 5760"/>
              <a:gd name="T101" fmla="*/ 4763 h 2325"/>
              <a:gd name="T102" fmla="*/ 0 w 5760"/>
              <a:gd name="T103" fmla="*/ 0 h 232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760" h="2325">
                <a:moveTo>
                  <a:pt x="0" y="0"/>
                </a:moveTo>
                <a:lnTo>
                  <a:pt x="0" y="339"/>
                </a:lnTo>
                <a:lnTo>
                  <a:pt x="558" y="357"/>
                </a:lnTo>
                <a:lnTo>
                  <a:pt x="807" y="375"/>
                </a:lnTo>
                <a:lnTo>
                  <a:pt x="1056" y="399"/>
                </a:lnTo>
                <a:lnTo>
                  <a:pt x="1272" y="426"/>
                </a:lnTo>
                <a:lnTo>
                  <a:pt x="1539" y="465"/>
                </a:lnTo>
                <a:lnTo>
                  <a:pt x="1791" y="510"/>
                </a:lnTo>
                <a:lnTo>
                  <a:pt x="2076" y="570"/>
                </a:lnTo>
                <a:lnTo>
                  <a:pt x="2334" y="630"/>
                </a:lnTo>
                <a:lnTo>
                  <a:pt x="2544" y="687"/>
                </a:lnTo>
                <a:lnTo>
                  <a:pt x="2775" y="759"/>
                </a:lnTo>
                <a:lnTo>
                  <a:pt x="3003" y="837"/>
                </a:lnTo>
                <a:lnTo>
                  <a:pt x="3231" y="924"/>
                </a:lnTo>
                <a:lnTo>
                  <a:pt x="3438" y="1005"/>
                </a:lnTo>
                <a:lnTo>
                  <a:pt x="3663" y="1110"/>
                </a:lnTo>
                <a:lnTo>
                  <a:pt x="3903" y="1233"/>
                </a:lnTo>
                <a:lnTo>
                  <a:pt x="4149" y="1374"/>
                </a:lnTo>
                <a:lnTo>
                  <a:pt x="4353" y="1506"/>
                </a:lnTo>
                <a:lnTo>
                  <a:pt x="4491" y="1602"/>
                </a:lnTo>
                <a:lnTo>
                  <a:pt x="4668" y="1740"/>
                </a:lnTo>
                <a:lnTo>
                  <a:pt x="4824" y="1875"/>
                </a:lnTo>
                <a:lnTo>
                  <a:pt x="4968" y="2016"/>
                </a:lnTo>
                <a:lnTo>
                  <a:pt x="5100" y="2154"/>
                </a:lnTo>
                <a:lnTo>
                  <a:pt x="5238" y="2324"/>
                </a:lnTo>
                <a:lnTo>
                  <a:pt x="5759" y="2324"/>
                </a:lnTo>
                <a:lnTo>
                  <a:pt x="5759" y="1245"/>
                </a:lnTo>
                <a:lnTo>
                  <a:pt x="5580" y="1119"/>
                </a:lnTo>
                <a:lnTo>
                  <a:pt x="5400" y="1020"/>
                </a:lnTo>
                <a:lnTo>
                  <a:pt x="5205" y="918"/>
                </a:lnTo>
                <a:lnTo>
                  <a:pt x="5031" y="837"/>
                </a:lnTo>
                <a:lnTo>
                  <a:pt x="4866" y="771"/>
                </a:lnTo>
                <a:lnTo>
                  <a:pt x="4710" y="711"/>
                </a:lnTo>
                <a:lnTo>
                  <a:pt x="4545" y="651"/>
                </a:lnTo>
                <a:lnTo>
                  <a:pt x="4386" y="600"/>
                </a:lnTo>
                <a:lnTo>
                  <a:pt x="4248" y="552"/>
                </a:lnTo>
                <a:lnTo>
                  <a:pt x="3993" y="483"/>
                </a:lnTo>
                <a:lnTo>
                  <a:pt x="3777" y="423"/>
                </a:lnTo>
                <a:lnTo>
                  <a:pt x="3564" y="375"/>
                </a:lnTo>
                <a:lnTo>
                  <a:pt x="3282" y="312"/>
                </a:lnTo>
                <a:lnTo>
                  <a:pt x="3003" y="261"/>
                </a:lnTo>
                <a:lnTo>
                  <a:pt x="2733" y="213"/>
                </a:lnTo>
                <a:lnTo>
                  <a:pt x="2451" y="171"/>
                </a:lnTo>
                <a:lnTo>
                  <a:pt x="2211" y="138"/>
                </a:lnTo>
                <a:lnTo>
                  <a:pt x="1974" y="108"/>
                </a:lnTo>
                <a:lnTo>
                  <a:pt x="1665" y="81"/>
                </a:lnTo>
                <a:lnTo>
                  <a:pt x="1437" y="60"/>
                </a:lnTo>
                <a:lnTo>
                  <a:pt x="1125" y="36"/>
                </a:lnTo>
                <a:lnTo>
                  <a:pt x="828" y="21"/>
                </a:lnTo>
                <a:lnTo>
                  <a:pt x="558" y="12"/>
                </a:lnTo>
                <a:lnTo>
                  <a:pt x="282" y="3"/>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95238" name="Freeform 1030"/>
          <p:cNvSpPr>
            <a:spLocks/>
          </p:cNvSpPr>
          <p:nvPr/>
        </p:nvSpPr>
        <p:spPr bwMode="white">
          <a:xfrm>
            <a:off x="0" y="2460625"/>
            <a:ext cx="9144000" cy="2497138"/>
          </a:xfrm>
          <a:custGeom>
            <a:avLst/>
            <a:gdLst>
              <a:gd name="T0" fmla="*/ 0 w 5760"/>
              <a:gd name="T1" fmla="*/ 0 h 1573"/>
              <a:gd name="T2" fmla="*/ 0 w 5760"/>
              <a:gd name="T3" fmla="*/ 557213 h 1573"/>
              <a:gd name="T4" fmla="*/ 447675 w 5760"/>
              <a:gd name="T5" fmla="*/ 566738 h 1573"/>
              <a:gd name="T6" fmla="*/ 995363 w 5760"/>
              <a:gd name="T7" fmla="*/ 576263 h 1573"/>
              <a:gd name="T8" fmla="*/ 1524000 w 5760"/>
              <a:gd name="T9" fmla="*/ 595313 h 1573"/>
              <a:gd name="T10" fmla="*/ 1933575 w 5760"/>
              <a:gd name="T11" fmla="*/ 623888 h 1573"/>
              <a:gd name="T12" fmla="*/ 2333625 w 5760"/>
              <a:gd name="T13" fmla="*/ 652463 h 1573"/>
              <a:gd name="T14" fmla="*/ 2771775 w 5760"/>
              <a:gd name="T15" fmla="*/ 690563 h 1573"/>
              <a:gd name="T16" fmla="*/ 3209925 w 5760"/>
              <a:gd name="T17" fmla="*/ 733425 h 1573"/>
              <a:gd name="T18" fmla="*/ 3714750 w 5760"/>
              <a:gd name="T19" fmla="*/ 800100 h 1573"/>
              <a:gd name="T20" fmla="*/ 4229100 w 5760"/>
              <a:gd name="T21" fmla="*/ 871538 h 1573"/>
              <a:gd name="T22" fmla="*/ 4686300 w 5760"/>
              <a:gd name="T23" fmla="*/ 947738 h 1573"/>
              <a:gd name="T24" fmla="*/ 5119688 w 5760"/>
              <a:gd name="T25" fmla="*/ 1028700 h 1573"/>
              <a:gd name="T26" fmla="*/ 5576888 w 5760"/>
              <a:gd name="T27" fmla="*/ 1123950 h 1573"/>
              <a:gd name="T28" fmla="*/ 5862638 w 5760"/>
              <a:gd name="T29" fmla="*/ 1190625 h 1573"/>
              <a:gd name="T30" fmla="*/ 6248400 w 5760"/>
              <a:gd name="T31" fmla="*/ 1285875 h 1573"/>
              <a:gd name="T32" fmla="*/ 6500813 w 5760"/>
              <a:gd name="T33" fmla="*/ 1357313 h 1573"/>
              <a:gd name="T34" fmla="*/ 6796088 w 5760"/>
              <a:gd name="T35" fmla="*/ 1443038 h 1573"/>
              <a:gd name="T36" fmla="*/ 7148513 w 5760"/>
              <a:gd name="T37" fmla="*/ 1557338 h 1573"/>
              <a:gd name="T38" fmla="*/ 7467600 w 5760"/>
              <a:gd name="T39" fmla="*/ 1671638 h 1573"/>
              <a:gd name="T40" fmla="*/ 7796213 w 5760"/>
              <a:gd name="T41" fmla="*/ 1795463 h 1573"/>
              <a:gd name="T42" fmla="*/ 8053388 w 5760"/>
              <a:gd name="T43" fmla="*/ 1900238 h 1573"/>
              <a:gd name="T44" fmla="*/ 8343900 w 5760"/>
              <a:gd name="T45" fmla="*/ 2033588 h 1573"/>
              <a:gd name="T46" fmla="*/ 8691563 w 5760"/>
              <a:gd name="T47" fmla="*/ 2224088 h 1573"/>
              <a:gd name="T48" fmla="*/ 8934450 w 5760"/>
              <a:gd name="T49" fmla="*/ 2352675 h 1573"/>
              <a:gd name="T50" fmla="*/ 9142413 w 5760"/>
              <a:gd name="T51" fmla="*/ 2495550 h 1573"/>
              <a:gd name="T52" fmla="*/ 9142413 w 5760"/>
              <a:gd name="T53" fmla="*/ 1004888 h 1573"/>
              <a:gd name="T54" fmla="*/ 8720138 w 5760"/>
              <a:gd name="T55" fmla="*/ 904875 h 1573"/>
              <a:gd name="T56" fmla="*/ 8277225 w 5760"/>
              <a:gd name="T57" fmla="*/ 795338 h 1573"/>
              <a:gd name="T58" fmla="*/ 7858125 w 5760"/>
              <a:gd name="T59" fmla="*/ 704850 h 1573"/>
              <a:gd name="T60" fmla="*/ 7462838 w 5760"/>
              <a:gd name="T61" fmla="*/ 628650 h 1573"/>
              <a:gd name="T62" fmla="*/ 7024688 w 5760"/>
              <a:gd name="T63" fmla="*/ 552450 h 1573"/>
              <a:gd name="T64" fmla="*/ 6524625 w 5760"/>
              <a:gd name="T65" fmla="*/ 466725 h 1573"/>
              <a:gd name="T66" fmla="*/ 6053138 w 5760"/>
              <a:gd name="T67" fmla="*/ 400050 h 1573"/>
              <a:gd name="T68" fmla="*/ 5634038 w 5760"/>
              <a:gd name="T69" fmla="*/ 338138 h 1573"/>
              <a:gd name="T70" fmla="*/ 5176838 w 5760"/>
              <a:gd name="T71" fmla="*/ 290513 h 1573"/>
              <a:gd name="T72" fmla="*/ 4786313 w 5760"/>
              <a:gd name="T73" fmla="*/ 242888 h 1573"/>
              <a:gd name="T74" fmla="*/ 4376738 w 5760"/>
              <a:gd name="T75" fmla="*/ 204788 h 1573"/>
              <a:gd name="T76" fmla="*/ 4000500 w 5760"/>
              <a:gd name="T77" fmla="*/ 166688 h 1573"/>
              <a:gd name="T78" fmla="*/ 3652838 w 5760"/>
              <a:gd name="T79" fmla="*/ 138113 h 1573"/>
              <a:gd name="T80" fmla="*/ 3195638 w 5760"/>
              <a:gd name="T81" fmla="*/ 104775 h 1573"/>
              <a:gd name="T82" fmla="*/ 2747963 w 5760"/>
              <a:gd name="T83" fmla="*/ 76200 h 1573"/>
              <a:gd name="T84" fmla="*/ 2419350 w 5760"/>
              <a:gd name="T85" fmla="*/ 61913 h 1573"/>
              <a:gd name="T86" fmla="*/ 2000250 w 5760"/>
              <a:gd name="T87" fmla="*/ 42863 h 1573"/>
              <a:gd name="T88" fmla="*/ 1533525 w 5760"/>
              <a:gd name="T89" fmla="*/ 23813 h 1573"/>
              <a:gd name="T90" fmla="*/ 1133475 w 5760"/>
              <a:gd name="T91" fmla="*/ 19050 h 1573"/>
              <a:gd name="T92" fmla="*/ 809625 w 5760"/>
              <a:gd name="T93" fmla="*/ 9525 h 1573"/>
              <a:gd name="T94" fmla="*/ 385763 w 5760"/>
              <a:gd name="T95" fmla="*/ 0 h 1573"/>
              <a:gd name="T96" fmla="*/ 0 w 5760"/>
              <a:gd name="T97" fmla="*/ 0 h 157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760" h="1573">
                <a:moveTo>
                  <a:pt x="0" y="0"/>
                </a:moveTo>
                <a:lnTo>
                  <a:pt x="0" y="351"/>
                </a:lnTo>
                <a:lnTo>
                  <a:pt x="282" y="357"/>
                </a:lnTo>
                <a:lnTo>
                  <a:pt x="627" y="363"/>
                </a:lnTo>
                <a:lnTo>
                  <a:pt x="960" y="375"/>
                </a:lnTo>
                <a:lnTo>
                  <a:pt x="1218" y="393"/>
                </a:lnTo>
                <a:lnTo>
                  <a:pt x="1470" y="411"/>
                </a:lnTo>
                <a:lnTo>
                  <a:pt x="1746" y="435"/>
                </a:lnTo>
                <a:lnTo>
                  <a:pt x="2022" y="462"/>
                </a:lnTo>
                <a:lnTo>
                  <a:pt x="2340" y="504"/>
                </a:lnTo>
                <a:lnTo>
                  <a:pt x="2664" y="549"/>
                </a:lnTo>
                <a:lnTo>
                  <a:pt x="2952" y="597"/>
                </a:lnTo>
                <a:lnTo>
                  <a:pt x="3225" y="648"/>
                </a:lnTo>
                <a:lnTo>
                  <a:pt x="3513" y="708"/>
                </a:lnTo>
                <a:lnTo>
                  <a:pt x="3693" y="750"/>
                </a:lnTo>
                <a:lnTo>
                  <a:pt x="3936" y="810"/>
                </a:lnTo>
                <a:lnTo>
                  <a:pt x="4095" y="855"/>
                </a:lnTo>
                <a:lnTo>
                  <a:pt x="4281" y="909"/>
                </a:lnTo>
                <a:lnTo>
                  <a:pt x="4503" y="981"/>
                </a:lnTo>
                <a:lnTo>
                  <a:pt x="4704" y="1053"/>
                </a:lnTo>
                <a:lnTo>
                  <a:pt x="4911" y="1131"/>
                </a:lnTo>
                <a:lnTo>
                  <a:pt x="5073" y="1197"/>
                </a:lnTo>
                <a:lnTo>
                  <a:pt x="5256" y="1281"/>
                </a:lnTo>
                <a:lnTo>
                  <a:pt x="5475" y="1401"/>
                </a:lnTo>
                <a:lnTo>
                  <a:pt x="5628" y="1482"/>
                </a:lnTo>
                <a:lnTo>
                  <a:pt x="5759" y="1572"/>
                </a:lnTo>
                <a:lnTo>
                  <a:pt x="5759" y="633"/>
                </a:lnTo>
                <a:lnTo>
                  <a:pt x="5493" y="570"/>
                </a:lnTo>
                <a:lnTo>
                  <a:pt x="5214" y="501"/>
                </a:lnTo>
                <a:lnTo>
                  <a:pt x="4950" y="444"/>
                </a:lnTo>
                <a:lnTo>
                  <a:pt x="4701" y="396"/>
                </a:lnTo>
                <a:lnTo>
                  <a:pt x="4425" y="348"/>
                </a:lnTo>
                <a:lnTo>
                  <a:pt x="4110" y="294"/>
                </a:lnTo>
                <a:lnTo>
                  <a:pt x="3813" y="252"/>
                </a:lnTo>
                <a:lnTo>
                  <a:pt x="3549" y="213"/>
                </a:lnTo>
                <a:lnTo>
                  <a:pt x="3261" y="183"/>
                </a:lnTo>
                <a:lnTo>
                  <a:pt x="3015" y="153"/>
                </a:lnTo>
                <a:lnTo>
                  <a:pt x="2757" y="129"/>
                </a:lnTo>
                <a:lnTo>
                  <a:pt x="2520" y="105"/>
                </a:lnTo>
                <a:lnTo>
                  <a:pt x="2301" y="87"/>
                </a:lnTo>
                <a:lnTo>
                  <a:pt x="2013" y="66"/>
                </a:lnTo>
                <a:lnTo>
                  <a:pt x="1731" y="48"/>
                </a:lnTo>
                <a:lnTo>
                  <a:pt x="1524" y="39"/>
                </a:lnTo>
                <a:lnTo>
                  <a:pt x="1260" y="27"/>
                </a:lnTo>
                <a:lnTo>
                  <a:pt x="966" y="15"/>
                </a:lnTo>
                <a:lnTo>
                  <a:pt x="714" y="12"/>
                </a:lnTo>
                <a:lnTo>
                  <a:pt x="510" y="6"/>
                </a:lnTo>
                <a:lnTo>
                  <a:pt x="243" y="0"/>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95239" name="Freeform 1031"/>
          <p:cNvSpPr>
            <a:spLocks/>
          </p:cNvSpPr>
          <p:nvPr/>
        </p:nvSpPr>
        <p:spPr bwMode="white">
          <a:xfrm>
            <a:off x="0" y="1793875"/>
            <a:ext cx="9144000" cy="1539875"/>
          </a:xfrm>
          <a:custGeom>
            <a:avLst/>
            <a:gdLst>
              <a:gd name="T0" fmla="*/ 0 w 5760"/>
              <a:gd name="T1" fmla="*/ 0 h 970"/>
              <a:gd name="T2" fmla="*/ 0 w 5760"/>
              <a:gd name="T3" fmla="*/ 538163 h 970"/>
              <a:gd name="T4" fmla="*/ 504825 w 5760"/>
              <a:gd name="T5" fmla="*/ 542925 h 970"/>
              <a:gd name="T6" fmla="*/ 938213 w 5760"/>
              <a:gd name="T7" fmla="*/ 552450 h 970"/>
              <a:gd name="T8" fmla="*/ 1343025 w 5760"/>
              <a:gd name="T9" fmla="*/ 561975 h 970"/>
              <a:gd name="T10" fmla="*/ 1704975 w 5760"/>
              <a:gd name="T11" fmla="*/ 571500 h 970"/>
              <a:gd name="T12" fmla="*/ 2085975 w 5760"/>
              <a:gd name="T13" fmla="*/ 581025 h 970"/>
              <a:gd name="T14" fmla="*/ 2538413 w 5760"/>
              <a:gd name="T15" fmla="*/ 604838 h 970"/>
              <a:gd name="T16" fmla="*/ 3033713 w 5760"/>
              <a:gd name="T17" fmla="*/ 633413 h 970"/>
              <a:gd name="T18" fmla="*/ 3557588 w 5760"/>
              <a:gd name="T19" fmla="*/ 666750 h 970"/>
              <a:gd name="T20" fmla="*/ 4157663 w 5760"/>
              <a:gd name="T21" fmla="*/ 719138 h 970"/>
              <a:gd name="T22" fmla="*/ 4586288 w 5760"/>
              <a:gd name="T23" fmla="*/ 757238 h 970"/>
              <a:gd name="T24" fmla="*/ 5043488 w 5760"/>
              <a:gd name="T25" fmla="*/ 804863 h 970"/>
              <a:gd name="T26" fmla="*/ 5553075 w 5760"/>
              <a:gd name="T27" fmla="*/ 862013 h 970"/>
              <a:gd name="T28" fmla="*/ 6053138 w 5760"/>
              <a:gd name="T29" fmla="*/ 928688 h 970"/>
              <a:gd name="T30" fmla="*/ 6419850 w 5760"/>
              <a:gd name="T31" fmla="*/ 981075 h 970"/>
              <a:gd name="T32" fmla="*/ 6929438 w 5760"/>
              <a:gd name="T33" fmla="*/ 1062038 h 970"/>
              <a:gd name="T34" fmla="*/ 7434263 w 5760"/>
              <a:gd name="T35" fmla="*/ 1152525 h 970"/>
              <a:gd name="T36" fmla="*/ 7905750 w 5760"/>
              <a:gd name="T37" fmla="*/ 1247775 h 970"/>
              <a:gd name="T38" fmla="*/ 8362950 w 5760"/>
              <a:gd name="T39" fmla="*/ 1343025 h 970"/>
              <a:gd name="T40" fmla="*/ 8963025 w 5760"/>
              <a:gd name="T41" fmla="*/ 1495425 h 970"/>
              <a:gd name="T42" fmla="*/ 9142413 w 5760"/>
              <a:gd name="T43" fmla="*/ 1538288 h 970"/>
              <a:gd name="T44" fmla="*/ 9142413 w 5760"/>
              <a:gd name="T45" fmla="*/ 0 h 970"/>
              <a:gd name="T46" fmla="*/ 0 w 5760"/>
              <a:gd name="T47" fmla="*/ 0 h 97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60" h="970">
                <a:moveTo>
                  <a:pt x="0" y="0"/>
                </a:moveTo>
                <a:lnTo>
                  <a:pt x="0" y="339"/>
                </a:lnTo>
                <a:lnTo>
                  <a:pt x="318" y="342"/>
                </a:lnTo>
                <a:lnTo>
                  <a:pt x="591" y="348"/>
                </a:lnTo>
                <a:lnTo>
                  <a:pt x="846" y="354"/>
                </a:lnTo>
                <a:lnTo>
                  <a:pt x="1074" y="360"/>
                </a:lnTo>
                <a:lnTo>
                  <a:pt x="1314" y="366"/>
                </a:lnTo>
                <a:lnTo>
                  <a:pt x="1599" y="381"/>
                </a:lnTo>
                <a:lnTo>
                  <a:pt x="1911" y="399"/>
                </a:lnTo>
                <a:lnTo>
                  <a:pt x="2241" y="420"/>
                </a:lnTo>
                <a:lnTo>
                  <a:pt x="2619" y="453"/>
                </a:lnTo>
                <a:lnTo>
                  <a:pt x="2889" y="477"/>
                </a:lnTo>
                <a:lnTo>
                  <a:pt x="3177" y="507"/>
                </a:lnTo>
                <a:lnTo>
                  <a:pt x="3498" y="543"/>
                </a:lnTo>
                <a:lnTo>
                  <a:pt x="3813" y="585"/>
                </a:lnTo>
                <a:lnTo>
                  <a:pt x="4044" y="618"/>
                </a:lnTo>
                <a:lnTo>
                  <a:pt x="4365" y="669"/>
                </a:lnTo>
                <a:lnTo>
                  <a:pt x="4683" y="726"/>
                </a:lnTo>
                <a:lnTo>
                  <a:pt x="4980" y="786"/>
                </a:lnTo>
                <a:lnTo>
                  <a:pt x="5268" y="846"/>
                </a:lnTo>
                <a:lnTo>
                  <a:pt x="5646" y="942"/>
                </a:lnTo>
                <a:lnTo>
                  <a:pt x="5759" y="969"/>
                </a:lnTo>
                <a:lnTo>
                  <a:pt x="5759" y="0"/>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95240" name="Freeform 1032"/>
          <p:cNvSpPr>
            <a:spLocks/>
          </p:cNvSpPr>
          <p:nvPr/>
        </p:nvSpPr>
        <p:spPr bwMode="white">
          <a:xfrm>
            <a:off x="0" y="-20638"/>
            <a:ext cx="9144000" cy="1682751"/>
          </a:xfrm>
          <a:custGeom>
            <a:avLst/>
            <a:gdLst>
              <a:gd name="T0" fmla="*/ 0 w 5760"/>
              <a:gd name="T1" fmla="*/ 1195388 h 1060"/>
              <a:gd name="T2" fmla="*/ 0 w 5760"/>
              <a:gd name="T3" fmla="*/ 1681163 h 1060"/>
              <a:gd name="T4" fmla="*/ 9142413 w 5760"/>
              <a:gd name="T5" fmla="*/ 1681163 h 1060"/>
              <a:gd name="T6" fmla="*/ 9142413 w 5760"/>
              <a:gd name="T7" fmla="*/ 0 h 1060"/>
              <a:gd name="T8" fmla="*/ 8620125 w 5760"/>
              <a:gd name="T9" fmla="*/ 0 h 1060"/>
              <a:gd name="T10" fmla="*/ 8410575 w 5760"/>
              <a:gd name="T11" fmla="*/ 133350 h 1060"/>
              <a:gd name="T12" fmla="*/ 8153400 w 5760"/>
              <a:gd name="T13" fmla="*/ 252413 h 1060"/>
              <a:gd name="T14" fmla="*/ 7886700 w 5760"/>
              <a:gd name="T15" fmla="*/ 352425 h 1060"/>
              <a:gd name="T16" fmla="*/ 7639050 w 5760"/>
              <a:gd name="T17" fmla="*/ 423863 h 1060"/>
              <a:gd name="T18" fmla="*/ 7343775 w 5760"/>
              <a:gd name="T19" fmla="*/ 514350 h 1060"/>
              <a:gd name="T20" fmla="*/ 7048500 w 5760"/>
              <a:gd name="T21" fmla="*/ 581025 h 1060"/>
              <a:gd name="T22" fmla="*/ 6715125 w 5760"/>
              <a:gd name="T23" fmla="*/ 657225 h 1060"/>
              <a:gd name="T24" fmla="*/ 6253163 w 5760"/>
              <a:gd name="T25" fmla="*/ 742950 h 1060"/>
              <a:gd name="T26" fmla="*/ 5891213 w 5760"/>
              <a:gd name="T27" fmla="*/ 800100 h 1060"/>
              <a:gd name="T28" fmla="*/ 5462588 w 5760"/>
              <a:gd name="T29" fmla="*/ 862013 h 1060"/>
              <a:gd name="T30" fmla="*/ 5062538 w 5760"/>
              <a:gd name="T31" fmla="*/ 919163 h 1060"/>
              <a:gd name="T32" fmla="*/ 4643438 w 5760"/>
              <a:gd name="T33" fmla="*/ 962026 h 1060"/>
              <a:gd name="T34" fmla="*/ 4252913 w 5760"/>
              <a:gd name="T35" fmla="*/ 1004888 h 1060"/>
              <a:gd name="T36" fmla="*/ 3838575 w 5760"/>
              <a:gd name="T37" fmla="*/ 1038226 h 1060"/>
              <a:gd name="T38" fmla="*/ 3400425 w 5760"/>
              <a:gd name="T39" fmla="*/ 1071563 h 1060"/>
              <a:gd name="T40" fmla="*/ 3009900 w 5760"/>
              <a:gd name="T41" fmla="*/ 1100138 h 1060"/>
              <a:gd name="T42" fmla="*/ 2614613 w 5760"/>
              <a:gd name="T43" fmla="*/ 1123951 h 1060"/>
              <a:gd name="T44" fmla="*/ 2228850 w 5760"/>
              <a:gd name="T45" fmla="*/ 1143001 h 1060"/>
              <a:gd name="T46" fmla="*/ 1857375 w 5760"/>
              <a:gd name="T47" fmla="*/ 1162051 h 1060"/>
              <a:gd name="T48" fmla="*/ 1438275 w 5760"/>
              <a:gd name="T49" fmla="*/ 1171576 h 1060"/>
              <a:gd name="T50" fmla="*/ 847725 w 5760"/>
              <a:gd name="T51" fmla="*/ 1185863 h 1060"/>
              <a:gd name="T52" fmla="*/ 319088 w 5760"/>
              <a:gd name="T53" fmla="*/ 1195388 h 1060"/>
              <a:gd name="T54" fmla="*/ 0 w 5760"/>
              <a:gd name="T55" fmla="*/ 1195388 h 106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5760" h="1060">
                <a:moveTo>
                  <a:pt x="0" y="753"/>
                </a:moveTo>
                <a:lnTo>
                  <a:pt x="0" y="1059"/>
                </a:lnTo>
                <a:lnTo>
                  <a:pt x="5759" y="1059"/>
                </a:lnTo>
                <a:lnTo>
                  <a:pt x="5759" y="0"/>
                </a:lnTo>
                <a:lnTo>
                  <a:pt x="5430" y="0"/>
                </a:lnTo>
                <a:lnTo>
                  <a:pt x="5298" y="84"/>
                </a:lnTo>
                <a:lnTo>
                  <a:pt x="5136" y="159"/>
                </a:lnTo>
                <a:lnTo>
                  <a:pt x="4968" y="222"/>
                </a:lnTo>
                <a:lnTo>
                  <a:pt x="4812" y="267"/>
                </a:lnTo>
                <a:lnTo>
                  <a:pt x="4626" y="324"/>
                </a:lnTo>
                <a:lnTo>
                  <a:pt x="4440" y="366"/>
                </a:lnTo>
                <a:lnTo>
                  <a:pt x="4230" y="414"/>
                </a:lnTo>
                <a:lnTo>
                  <a:pt x="3939" y="468"/>
                </a:lnTo>
                <a:lnTo>
                  <a:pt x="3711" y="504"/>
                </a:lnTo>
                <a:lnTo>
                  <a:pt x="3441" y="543"/>
                </a:lnTo>
                <a:lnTo>
                  <a:pt x="3189" y="579"/>
                </a:lnTo>
                <a:lnTo>
                  <a:pt x="2925" y="606"/>
                </a:lnTo>
                <a:lnTo>
                  <a:pt x="2679" y="633"/>
                </a:lnTo>
                <a:lnTo>
                  <a:pt x="2418" y="654"/>
                </a:lnTo>
                <a:lnTo>
                  <a:pt x="2142" y="675"/>
                </a:lnTo>
                <a:lnTo>
                  <a:pt x="1896" y="693"/>
                </a:lnTo>
                <a:lnTo>
                  <a:pt x="1647" y="708"/>
                </a:lnTo>
                <a:lnTo>
                  <a:pt x="1404" y="720"/>
                </a:lnTo>
                <a:lnTo>
                  <a:pt x="1170" y="732"/>
                </a:lnTo>
                <a:lnTo>
                  <a:pt x="906" y="738"/>
                </a:lnTo>
                <a:lnTo>
                  <a:pt x="534" y="747"/>
                </a:lnTo>
                <a:lnTo>
                  <a:pt x="201" y="753"/>
                </a:lnTo>
                <a:lnTo>
                  <a:pt x="0" y="753"/>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95241" name="Freeform 1033"/>
          <p:cNvSpPr>
            <a:spLocks/>
          </p:cNvSpPr>
          <p:nvPr/>
        </p:nvSpPr>
        <p:spPr bwMode="white">
          <a:xfrm>
            <a:off x="0" y="-20638"/>
            <a:ext cx="8388350" cy="1068388"/>
          </a:xfrm>
          <a:custGeom>
            <a:avLst/>
            <a:gdLst>
              <a:gd name="T0" fmla="*/ 0 w 5284"/>
              <a:gd name="T1" fmla="*/ 581025 h 673"/>
              <a:gd name="T2" fmla="*/ 0 w 5284"/>
              <a:gd name="T3" fmla="*/ 1066800 h 673"/>
              <a:gd name="T4" fmla="*/ 481013 w 5284"/>
              <a:gd name="T5" fmla="*/ 1066800 h 673"/>
              <a:gd name="T6" fmla="*/ 1147763 w 5284"/>
              <a:gd name="T7" fmla="*/ 1052513 h 673"/>
              <a:gd name="T8" fmla="*/ 1619250 w 5284"/>
              <a:gd name="T9" fmla="*/ 1038225 h 673"/>
              <a:gd name="T10" fmla="*/ 2066925 w 5284"/>
              <a:gd name="T11" fmla="*/ 1019175 h 673"/>
              <a:gd name="T12" fmla="*/ 2466975 w 5284"/>
              <a:gd name="T13" fmla="*/ 1000125 h 673"/>
              <a:gd name="T14" fmla="*/ 2824163 w 5284"/>
              <a:gd name="T15" fmla="*/ 976313 h 673"/>
              <a:gd name="T16" fmla="*/ 3114675 w 5284"/>
              <a:gd name="T17" fmla="*/ 962025 h 673"/>
              <a:gd name="T18" fmla="*/ 3481388 w 5284"/>
              <a:gd name="T19" fmla="*/ 933450 h 673"/>
              <a:gd name="T20" fmla="*/ 3886200 w 5284"/>
              <a:gd name="T21" fmla="*/ 904875 h 673"/>
              <a:gd name="T22" fmla="*/ 4286250 w 5284"/>
              <a:gd name="T23" fmla="*/ 866775 h 673"/>
              <a:gd name="T24" fmla="*/ 4610100 w 5284"/>
              <a:gd name="T25" fmla="*/ 838200 h 673"/>
              <a:gd name="T26" fmla="*/ 4981575 w 5284"/>
              <a:gd name="T27" fmla="*/ 790575 h 673"/>
              <a:gd name="T28" fmla="*/ 5276850 w 5284"/>
              <a:gd name="T29" fmla="*/ 752475 h 673"/>
              <a:gd name="T30" fmla="*/ 5610225 w 5284"/>
              <a:gd name="T31" fmla="*/ 709613 h 673"/>
              <a:gd name="T32" fmla="*/ 5929313 w 5284"/>
              <a:gd name="T33" fmla="*/ 666750 h 673"/>
              <a:gd name="T34" fmla="*/ 6243638 w 5284"/>
              <a:gd name="T35" fmla="*/ 609600 h 673"/>
              <a:gd name="T36" fmla="*/ 6534150 w 5284"/>
              <a:gd name="T37" fmla="*/ 557213 h 673"/>
              <a:gd name="T38" fmla="*/ 6772275 w 5284"/>
              <a:gd name="T39" fmla="*/ 504825 h 673"/>
              <a:gd name="T40" fmla="*/ 7058025 w 5284"/>
              <a:gd name="T41" fmla="*/ 442913 h 673"/>
              <a:gd name="T42" fmla="*/ 7334250 w 5284"/>
              <a:gd name="T43" fmla="*/ 376238 h 673"/>
              <a:gd name="T44" fmla="*/ 7586663 w 5284"/>
              <a:gd name="T45" fmla="*/ 304800 h 673"/>
              <a:gd name="T46" fmla="*/ 7810500 w 5284"/>
              <a:gd name="T47" fmla="*/ 233363 h 673"/>
              <a:gd name="T48" fmla="*/ 8072438 w 5284"/>
              <a:gd name="T49" fmla="*/ 142875 h 673"/>
              <a:gd name="T50" fmla="*/ 8243888 w 5284"/>
              <a:gd name="T51" fmla="*/ 66675 h 673"/>
              <a:gd name="T52" fmla="*/ 8386763 w 5284"/>
              <a:gd name="T53" fmla="*/ 0 h 673"/>
              <a:gd name="T54" fmla="*/ 5081588 w 5284"/>
              <a:gd name="T55" fmla="*/ 0 h 673"/>
              <a:gd name="T56" fmla="*/ 4733925 w 5284"/>
              <a:gd name="T57" fmla="*/ 90488 h 673"/>
              <a:gd name="T58" fmla="*/ 4405313 w 5284"/>
              <a:gd name="T59" fmla="*/ 171450 h 673"/>
              <a:gd name="T60" fmla="*/ 4067175 w 5284"/>
              <a:gd name="T61" fmla="*/ 238125 h 673"/>
              <a:gd name="T62" fmla="*/ 3805238 w 5284"/>
              <a:gd name="T63" fmla="*/ 290513 h 673"/>
              <a:gd name="T64" fmla="*/ 3500438 w 5284"/>
              <a:gd name="T65" fmla="*/ 338138 h 673"/>
              <a:gd name="T66" fmla="*/ 3176588 w 5284"/>
              <a:gd name="T67" fmla="*/ 385763 h 673"/>
              <a:gd name="T68" fmla="*/ 2819400 w 5284"/>
              <a:gd name="T69" fmla="*/ 433388 h 673"/>
              <a:gd name="T70" fmla="*/ 2438400 w 5284"/>
              <a:gd name="T71" fmla="*/ 471488 h 673"/>
              <a:gd name="T72" fmla="*/ 2133600 w 5284"/>
              <a:gd name="T73" fmla="*/ 495300 h 673"/>
              <a:gd name="T74" fmla="*/ 1800225 w 5284"/>
              <a:gd name="T75" fmla="*/ 523875 h 673"/>
              <a:gd name="T76" fmla="*/ 1462088 w 5284"/>
              <a:gd name="T77" fmla="*/ 542925 h 673"/>
              <a:gd name="T78" fmla="*/ 1104900 w 5284"/>
              <a:gd name="T79" fmla="*/ 561975 h 673"/>
              <a:gd name="T80" fmla="*/ 795338 w 5284"/>
              <a:gd name="T81" fmla="*/ 571500 h 673"/>
              <a:gd name="T82" fmla="*/ 442913 w 5284"/>
              <a:gd name="T83" fmla="*/ 581025 h 673"/>
              <a:gd name="T84" fmla="*/ 157163 w 5284"/>
              <a:gd name="T85" fmla="*/ 585788 h 673"/>
              <a:gd name="T86" fmla="*/ 0 w 5284"/>
              <a:gd name="T87" fmla="*/ 581025 h 67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5284" h="673">
                <a:moveTo>
                  <a:pt x="0" y="366"/>
                </a:moveTo>
                <a:lnTo>
                  <a:pt x="0" y="672"/>
                </a:lnTo>
                <a:lnTo>
                  <a:pt x="303" y="672"/>
                </a:lnTo>
                <a:lnTo>
                  <a:pt x="723" y="663"/>
                </a:lnTo>
                <a:lnTo>
                  <a:pt x="1020" y="654"/>
                </a:lnTo>
                <a:lnTo>
                  <a:pt x="1302" y="642"/>
                </a:lnTo>
                <a:lnTo>
                  <a:pt x="1554" y="630"/>
                </a:lnTo>
                <a:lnTo>
                  <a:pt x="1779" y="615"/>
                </a:lnTo>
                <a:lnTo>
                  <a:pt x="1962" y="606"/>
                </a:lnTo>
                <a:lnTo>
                  <a:pt x="2193" y="588"/>
                </a:lnTo>
                <a:lnTo>
                  <a:pt x="2448" y="570"/>
                </a:lnTo>
                <a:lnTo>
                  <a:pt x="2700" y="546"/>
                </a:lnTo>
                <a:lnTo>
                  <a:pt x="2904" y="528"/>
                </a:lnTo>
                <a:lnTo>
                  <a:pt x="3138" y="498"/>
                </a:lnTo>
                <a:lnTo>
                  <a:pt x="3324" y="474"/>
                </a:lnTo>
                <a:lnTo>
                  <a:pt x="3534" y="447"/>
                </a:lnTo>
                <a:lnTo>
                  <a:pt x="3735" y="420"/>
                </a:lnTo>
                <a:lnTo>
                  <a:pt x="3933" y="384"/>
                </a:lnTo>
                <a:lnTo>
                  <a:pt x="4116" y="351"/>
                </a:lnTo>
                <a:lnTo>
                  <a:pt x="4266" y="318"/>
                </a:lnTo>
                <a:lnTo>
                  <a:pt x="4446" y="279"/>
                </a:lnTo>
                <a:lnTo>
                  <a:pt x="4620" y="237"/>
                </a:lnTo>
                <a:lnTo>
                  <a:pt x="4779" y="192"/>
                </a:lnTo>
                <a:lnTo>
                  <a:pt x="4920" y="147"/>
                </a:lnTo>
                <a:lnTo>
                  <a:pt x="5085" y="90"/>
                </a:lnTo>
                <a:lnTo>
                  <a:pt x="5193" y="42"/>
                </a:lnTo>
                <a:lnTo>
                  <a:pt x="5283" y="0"/>
                </a:lnTo>
                <a:lnTo>
                  <a:pt x="3201" y="0"/>
                </a:lnTo>
                <a:lnTo>
                  <a:pt x="2982" y="57"/>
                </a:lnTo>
                <a:lnTo>
                  <a:pt x="2775" y="108"/>
                </a:lnTo>
                <a:lnTo>
                  <a:pt x="2562" y="150"/>
                </a:lnTo>
                <a:lnTo>
                  <a:pt x="2397" y="183"/>
                </a:lnTo>
                <a:lnTo>
                  <a:pt x="2205" y="213"/>
                </a:lnTo>
                <a:lnTo>
                  <a:pt x="2001" y="243"/>
                </a:lnTo>
                <a:lnTo>
                  <a:pt x="1776" y="273"/>
                </a:lnTo>
                <a:lnTo>
                  <a:pt x="1536" y="297"/>
                </a:lnTo>
                <a:lnTo>
                  <a:pt x="1344" y="312"/>
                </a:lnTo>
                <a:lnTo>
                  <a:pt x="1134" y="330"/>
                </a:lnTo>
                <a:lnTo>
                  <a:pt x="921" y="342"/>
                </a:lnTo>
                <a:lnTo>
                  <a:pt x="696" y="354"/>
                </a:lnTo>
                <a:lnTo>
                  <a:pt x="501" y="360"/>
                </a:lnTo>
                <a:lnTo>
                  <a:pt x="279" y="366"/>
                </a:lnTo>
                <a:lnTo>
                  <a:pt x="99" y="369"/>
                </a:lnTo>
                <a:lnTo>
                  <a:pt x="0" y="366"/>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95242" name="Freeform 1034"/>
          <p:cNvSpPr>
            <a:spLocks/>
          </p:cNvSpPr>
          <p:nvPr/>
        </p:nvSpPr>
        <p:spPr bwMode="white">
          <a:xfrm>
            <a:off x="0" y="-20638"/>
            <a:ext cx="4578350" cy="454026"/>
          </a:xfrm>
          <a:custGeom>
            <a:avLst/>
            <a:gdLst>
              <a:gd name="T0" fmla="*/ 0 w 2884"/>
              <a:gd name="T1" fmla="*/ 0 h 286"/>
              <a:gd name="T2" fmla="*/ 0 w 2884"/>
              <a:gd name="T3" fmla="*/ 452438 h 286"/>
              <a:gd name="T4" fmla="*/ 304800 w 2884"/>
              <a:gd name="T5" fmla="*/ 452438 h 286"/>
              <a:gd name="T6" fmla="*/ 609600 w 2884"/>
              <a:gd name="T7" fmla="*/ 447676 h 286"/>
              <a:gd name="T8" fmla="*/ 919163 w 2884"/>
              <a:gd name="T9" fmla="*/ 438151 h 286"/>
              <a:gd name="T10" fmla="*/ 1252538 w 2884"/>
              <a:gd name="T11" fmla="*/ 423863 h 286"/>
              <a:gd name="T12" fmla="*/ 1585913 w 2884"/>
              <a:gd name="T13" fmla="*/ 409576 h 286"/>
              <a:gd name="T14" fmla="*/ 1843088 w 2884"/>
              <a:gd name="T15" fmla="*/ 390526 h 286"/>
              <a:gd name="T16" fmla="*/ 2066925 w 2884"/>
              <a:gd name="T17" fmla="*/ 371476 h 286"/>
              <a:gd name="T18" fmla="*/ 2314575 w 2884"/>
              <a:gd name="T19" fmla="*/ 352426 h 286"/>
              <a:gd name="T20" fmla="*/ 2643188 w 2884"/>
              <a:gd name="T21" fmla="*/ 319088 h 286"/>
              <a:gd name="T22" fmla="*/ 3162300 w 2884"/>
              <a:gd name="T23" fmla="*/ 252413 h 286"/>
              <a:gd name="T24" fmla="*/ 3652838 w 2884"/>
              <a:gd name="T25" fmla="*/ 185738 h 286"/>
              <a:gd name="T26" fmla="*/ 4133850 w 2884"/>
              <a:gd name="T27" fmla="*/ 95250 h 286"/>
              <a:gd name="T28" fmla="*/ 4576763 w 2884"/>
              <a:gd name="T29" fmla="*/ 0 h 286"/>
              <a:gd name="T30" fmla="*/ 0 w 2884"/>
              <a:gd name="T31" fmla="*/ 0 h 28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884" h="286">
                <a:moveTo>
                  <a:pt x="0" y="0"/>
                </a:moveTo>
                <a:lnTo>
                  <a:pt x="0" y="285"/>
                </a:lnTo>
                <a:lnTo>
                  <a:pt x="192" y="285"/>
                </a:lnTo>
                <a:lnTo>
                  <a:pt x="384" y="282"/>
                </a:lnTo>
                <a:lnTo>
                  <a:pt x="579" y="276"/>
                </a:lnTo>
                <a:lnTo>
                  <a:pt x="789" y="267"/>
                </a:lnTo>
                <a:lnTo>
                  <a:pt x="999" y="258"/>
                </a:lnTo>
                <a:lnTo>
                  <a:pt x="1161" y="246"/>
                </a:lnTo>
                <a:lnTo>
                  <a:pt x="1302" y="234"/>
                </a:lnTo>
                <a:lnTo>
                  <a:pt x="1458" y="222"/>
                </a:lnTo>
                <a:lnTo>
                  <a:pt x="1665" y="201"/>
                </a:lnTo>
                <a:lnTo>
                  <a:pt x="1992" y="159"/>
                </a:lnTo>
                <a:lnTo>
                  <a:pt x="2301" y="117"/>
                </a:lnTo>
                <a:lnTo>
                  <a:pt x="2604" y="60"/>
                </a:lnTo>
                <a:lnTo>
                  <a:pt x="2883" y="0"/>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95243" name="Rectangle 1035"/>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5244" name="Rectangle 1036"/>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86797" name="Rectangle 1037"/>
          <p:cNvSpPr>
            <a:spLocks noGrp="1" noChangeArrowheads="1"/>
          </p:cNvSpPr>
          <p:nvPr>
            <p:ph type="dt" sz="half" idx="2"/>
          </p:nvPr>
        </p:nvSpPr>
        <p:spPr bwMode="auto">
          <a:xfrm>
            <a:off x="6858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defRPr sz="1400">
                <a:solidFill>
                  <a:srgbClr val="FFFFFF"/>
                </a:solidFill>
                <a:latin typeface="Times New Roman"/>
                <a:ea typeface="ＭＳ Ｐゴシック" charset="0"/>
                <a:cs typeface="ＭＳ Ｐゴシック" charset="0"/>
              </a:defRPr>
            </a:lvl1pPr>
          </a:lstStyle>
          <a:p>
            <a:pPr>
              <a:defRPr/>
            </a:pPr>
            <a:endParaRPr lang="en-US"/>
          </a:p>
        </p:txBody>
      </p:sp>
      <p:sp>
        <p:nvSpPr>
          <p:cNvPr id="886798" name="Rectangle 1038"/>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defRPr sz="1400">
                <a:solidFill>
                  <a:srgbClr val="FFFFFF"/>
                </a:solidFill>
                <a:latin typeface="Times New Roman"/>
                <a:ea typeface="ＭＳ Ｐゴシック" charset="0"/>
                <a:cs typeface="ＭＳ Ｐゴシック" charset="0"/>
              </a:defRPr>
            </a:lvl1pPr>
          </a:lstStyle>
          <a:p>
            <a:pPr>
              <a:defRPr/>
            </a:pPr>
            <a:endParaRPr lang="en-US"/>
          </a:p>
        </p:txBody>
      </p:sp>
      <p:sp>
        <p:nvSpPr>
          <p:cNvPr id="886799" name="Rectangle 1039"/>
          <p:cNvSpPr>
            <a:spLocks noGrp="1" noChangeArrowheads="1"/>
          </p:cNvSpPr>
          <p:nvPr>
            <p:ph type="sldNum" sz="quarter" idx="4"/>
          </p:nvPr>
        </p:nvSpPr>
        <p:spPr bwMode="auto">
          <a:xfrm>
            <a:off x="65532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400" smtClean="0">
                <a:solidFill>
                  <a:srgbClr val="FFFFFF"/>
                </a:solidFill>
                <a:latin typeface="Times New Roman" charset="0"/>
              </a:defRPr>
            </a:lvl1pPr>
          </a:lstStyle>
          <a:p>
            <a:pPr>
              <a:defRPr/>
            </a:pPr>
            <a:fld id="{B4C90D5B-C748-424A-BB88-54CC27C61EC6}"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4664" r:id="rId1"/>
  </p:sldLayoutIdLst>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886786"/>
                                        </p:tgtEl>
                                        <p:attrNameLst>
                                          <p:attrName>style.visibility</p:attrName>
                                        </p:attrNameLst>
                                      </p:cBhvr>
                                      <p:to>
                                        <p:strVal val="visible"/>
                                      </p:to>
                                    </p:set>
                                    <p:anim calcmode="lin" valueType="num">
                                      <p:cBhvr additive="base">
                                        <p:cTn id="7" dur="500" fill="hold"/>
                                        <p:tgtEl>
                                          <p:spTgt spid="886786"/>
                                        </p:tgtEl>
                                        <p:attrNameLst>
                                          <p:attrName>ppt_x</p:attrName>
                                        </p:attrNameLst>
                                      </p:cBhvr>
                                      <p:tavLst>
                                        <p:tav tm="0">
                                          <p:val>
                                            <p:strVal val="0-#ppt_w/2"/>
                                          </p:val>
                                        </p:tav>
                                        <p:tav tm="100000">
                                          <p:val>
                                            <p:strVal val="#ppt_x"/>
                                          </p:val>
                                        </p:tav>
                                      </p:tavLst>
                                    </p:anim>
                                    <p:anim calcmode="lin" valueType="num">
                                      <p:cBhvr additive="base">
                                        <p:cTn id="8" dur="500" fill="hold"/>
                                        <p:tgtEl>
                                          <p:spTgt spid="886786"/>
                                        </p:tgtEl>
                                        <p:attrNameLst>
                                          <p:attrName>ppt_y</p:attrName>
                                        </p:attrNameLst>
                                      </p:cBhvr>
                                      <p:tavLst>
                                        <p:tav tm="0">
                                          <p:val>
                                            <p:strVal val="#ppt_y"/>
                                          </p:val>
                                        </p:tav>
                                        <p:tav tm="100000">
                                          <p:val>
                                            <p:strVal val="#ppt_y"/>
                                          </p:val>
                                        </p:tav>
                                      </p:tavLst>
                                    </p:anim>
                                  </p:childTnLst>
                                  <p:subTnLst>
                                    <p:set>
                                      <p:cBhvr override="childStyle">
                                        <p:cTn dur="1" fill="hold" display="0" masterRel="sameClick" afterEffect="1">
                                          <p:stCondLst>
                                            <p:cond evt="end" delay="0">
                                              <p:tn val="5"/>
                                            </p:cond>
                                          </p:stCondLst>
                                        </p:cTn>
                                        <p:tgtEl>
                                          <p:spTgt spid="886786"/>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6786" grpId="0" animBg="1"/>
    </p:bldLst>
  </p:timing>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Times New Roman" charset="0"/>
          <a:ea typeface="ＭＳ Ｐゴシック" charset="0"/>
        </a:defRPr>
      </a:lvl6pPr>
      <a:lvl7pPr marL="914400" algn="ctr" rtl="0" eaLnBrk="0" fontAlgn="base" hangingPunct="0">
        <a:spcBef>
          <a:spcPct val="0"/>
        </a:spcBef>
        <a:spcAft>
          <a:spcPct val="0"/>
        </a:spcAft>
        <a:defRPr sz="4400">
          <a:solidFill>
            <a:schemeClr val="tx2"/>
          </a:solidFill>
          <a:latin typeface="Times New Roman" charset="0"/>
          <a:ea typeface="ＭＳ Ｐゴシック" charset="0"/>
        </a:defRPr>
      </a:lvl7pPr>
      <a:lvl8pPr marL="1371600" algn="ctr" rtl="0" eaLnBrk="0" fontAlgn="base" hangingPunct="0">
        <a:spcBef>
          <a:spcPct val="0"/>
        </a:spcBef>
        <a:spcAft>
          <a:spcPct val="0"/>
        </a:spcAft>
        <a:defRPr sz="4400">
          <a:solidFill>
            <a:schemeClr val="tx2"/>
          </a:solidFill>
          <a:latin typeface="Times New Roman" charset="0"/>
          <a:ea typeface="ＭＳ Ｐゴシック" charset="0"/>
        </a:defRPr>
      </a:lvl8pPr>
      <a:lvl9pPr marL="1828800" algn="ctr" rtl="0" eaLnBrk="0" fontAlgn="base" hangingPunct="0">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chemeClr val="bg2"/>
            </a:gs>
            <a:gs pos="100000">
              <a:schemeClr val="bg1"/>
            </a:gs>
          </a:gsLst>
          <a:lin ang="0" scaled="1"/>
        </a:gradFill>
        <a:effectLst/>
      </p:bgPr>
    </p:bg>
    <p:spTree>
      <p:nvGrpSpPr>
        <p:cNvPr id="1" name=""/>
        <p:cNvGrpSpPr/>
        <p:nvPr/>
      </p:nvGrpSpPr>
      <p:grpSpPr>
        <a:xfrm>
          <a:off x="0" y="0"/>
          <a:ext cx="0" cy="0"/>
          <a:chOff x="0" y="0"/>
          <a:chExt cx="0" cy="0"/>
        </a:xfrm>
      </p:grpSpPr>
      <p:sp>
        <p:nvSpPr>
          <p:cNvPr id="886786" name="Rectangle 1026"/>
          <p:cNvSpPr>
            <a:spLocks noChangeArrowheads="1"/>
          </p:cNvSpPr>
          <p:nvPr/>
        </p:nvSpPr>
        <p:spPr bwMode="invGray">
          <a:xfrm>
            <a:off x="8809038" y="0"/>
            <a:ext cx="334962" cy="6858000"/>
          </a:xfrm>
          <a:prstGeom prst="rect">
            <a:avLst/>
          </a:prstGeom>
          <a:gradFill rotWithShape="0">
            <a:gsLst>
              <a:gs pos="0">
                <a:schemeClr val="accent2"/>
              </a:gs>
              <a:gs pos="50000">
                <a:schemeClr val="hlink"/>
              </a:gs>
              <a:gs pos="100000">
                <a:schemeClr val="accent2"/>
              </a:gs>
            </a:gsLst>
            <a:lin ang="0" scaled="1"/>
          </a:gradFill>
          <a:ln>
            <a:noFill/>
          </a:ln>
        </p:spPr>
        <p:txBody>
          <a:bodyPr wrap="none" anchor="ctr"/>
          <a:lstStyle/>
          <a:p>
            <a:pPr>
              <a:defRPr/>
            </a:pPr>
            <a:endParaRPr lang="en-US">
              <a:solidFill>
                <a:srgbClr val="FFFFFF"/>
              </a:solidFill>
            </a:endParaRPr>
          </a:p>
        </p:txBody>
      </p:sp>
      <p:sp>
        <p:nvSpPr>
          <p:cNvPr id="97283" name="Freeform 1027"/>
          <p:cNvSpPr>
            <a:spLocks/>
          </p:cNvSpPr>
          <p:nvPr/>
        </p:nvSpPr>
        <p:spPr bwMode="white">
          <a:xfrm>
            <a:off x="-9525" y="4489450"/>
            <a:ext cx="5754688" cy="2368550"/>
          </a:xfrm>
          <a:custGeom>
            <a:avLst/>
            <a:gdLst>
              <a:gd name="T0" fmla="*/ 0 w 3625"/>
              <a:gd name="T1" fmla="*/ 2366963 h 1492"/>
              <a:gd name="T2" fmla="*/ 0 w 3625"/>
              <a:gd name="T3" fmla="*/ 0 h 1492"/>
              <a:gd name="T4" fmla="*/ 271463 w 3625"/>
              <a:gd name="T5" fmla="*/ 4763 h 1492"/>
              <a:gd name="T6" fmla="*/ 563563 w 3625"/>
              <a:gd name="T7" fmla="*/ 14288 h 1492"/>
              <a:gd name="T8" fmla="*/ 792163 w 3625"/>
              <a:gd name="T9" fmla="*/ 33338 h 1492"/>
              <a:gd name="T10" fmla="*/ 1031875 w 3625"/>
              <a:gd name="T11" fmla="*/ 57150 h 1492"/>
              <a:gd name="T12" fmla="*/ 1284288 w 3625"/>
              <a:gd name="T13" fmla="*/ 85725 h 1492"/>
              <a:gd name="T14" fmla="*/ 1519238 w 3625"/>
              <a:gd name="T15" fmla="*/ 123825 h 1492"/>
              <a:gd name="T16" fmla="*/ 1776413 w 3625"/>
              <a:gd name="T17" fmla="*/ 166688 h 1492"/>
              <a:gd name="T18" fmla="*/ 2001838 w 3625"/>
              <a:gd name="T19" fmla="*/ 211138 h 1492"/>
              <a:gd name="T20" fmla="*/ 2287588 w 3625"/>
              <a:gd name="T21" fmla="*/ 277813 h 1492"/>
              <a:gd name="T22" fmla="*/ 2536825 w 3625"/>
              <a:gd name="T23" fmla="*/ 344488 h 1492"/>
              <a:gd name="T24" fmla="*/ 2798763 w 3625"/>
              <a:gd name="T25" fmla="*/ 427038 h 1492"/>
              <a:gd name="T26" fmla="*/ 2995613 w 3625"/>
              <a:gd name="T27" fmla="*/ 488950 h 1492"/>
              <a:gd name="T28" fmla="*/ 3309938 w 3625"/>
              <a:gd name="T29" fmla="*/ 609600 h 1492"/>
              <a:gd name="T30" fmla="*/ 3540125 w 3625"/>
              <a:gd name="T31" fmla="*/ 704850 h 1492"/>
              <a:gd name="T32" fmla="*/ 3898900 w 3625"/>
              <a:gd name="T33" fmla="*/ 868363 h 1492"/>
              <a:gd name="T34" fmla="*/ 4232275 w 3625"/>
              <a:gd name="T35" fmla="*/ 1050925 h 1492"/>
              <a:gd name="T36" fmla="*/ 4538663 w 3625"/>
              <a:gd name="T37" fmla="*/ 1247775 h 1492"/>
              <a:gd name="T38" fmla="*/ 4835525 w 3625"/>
              <a:gd name="T39" fmla="*/ 1460500 h 1492"/>
              <a:gd name="T40" fmla="*/ 5068888 w 3625"/>
              <a:gd name="T41" fmla="*/ 1647825 h 1492"/>
              <a:gd name="T42" fmla="*/ 5289550 w 3625"/>
              <a:gd name="T43" fmla="*/ 1854200 h 1492"/>
              <a:gd name="T44" fmla="*/ 5461000 w 3625"/>
              <a:gd name="T45" fmla="*/ 2032000 h 1492"/>
              <a:gd name="T46" fmla="*/ 5594350 w 3625"/>
              <a:gd name="T47" fmla="*/ 2190750 h 1492"/>
              <a:gd name="T48" fmla="*/ 5753100 w 3625"/>
              <a:gd name="T49" fmla="*/ 2366963 h 1492"/>
              <a:gd name="T50" fmla="*/ 5727700 w 3625"/>
              <a:gd name="T51" fmla="*/ 2366963 h 1492"/>
              <a:gd name="T52" fmla="*/ 0 w 3625"/>
              <a:gd name="T53" fmla="*/ 2366963 h 149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3625" h="1492">
                <a:moveTo>
                  <a:pt x="0" y="1491"/>
                </a:moveTo>
                <a:lnTo>
                  <a:pt x="0" y="0"/>
                </a:lnTo>
                <a:lnTo>
                  <a:pt x="171" y="3"/>
                </a:lnTo>
                <a:lnTo>
                  <a:pt x="355" y="9"/>
                </a:lnTo>
                <a:lnTo>
                  <a:pt x="499" y="21"/>
                </a:lnTo>
                <a:lnTo>
                  <a:pt x="650" y="36"/>
                </a:lnTo>
                <a:lnTo>
                  <a:pt x="809" y="54"/>
                </a:lnTo>
                <a:lnTo>
                  <a:pt x="957" y="78"/>
                </a:lnTo>
                <a:lnTo>
                  <a:pt x="1119" y="105"/>
                </a:lnTo>
                <a:lnTo>
                  <a:pt x="1261" y="133"/>
                </a:lnTo>
                <a:lnTo>
                  <a:pt x="1441" y="175"/>
                </a:lnTo>
                <a:lnTo>
                  <a:pt x="1598" y="217"/>
                </a:lnTo>
                <a:lnTo>
                  <a:pt x="1763" y="269"/>
                </a:lnTo>
                <a:lnTo>
                  <a:pt x="1887" y="308"/>
                </a:lnTo>
                <a:lnTo>
                  <a:pt x="2085" y="384"/>
                </a:lnTo>
                <a:lnTo>
                  <a:pt x="2230" y="444"/>
                </a:lnTo>
                <a:lnTo>
                  <a:pt x="2456" y="547"/>
                </a:lnTo>
                <a:lnTo>
                  <a:pt x="2666" y="662"/>
                </a:lnTo>
                <a:lnTo>
                  <a:pt x="2859" y="786"/>
                </a:lnTo>
                <a:lnTo>
                  <a:pt x="3046" y="920"/>
                </a:lnTo>
                <a:lnTo>
                  <a:pt x="3193" y="1038"/>
                </a:lnTo>
                <a:lnTo>
                  <a:pt x="3332" y="1168"/>
                </a:lnTo>
                <a:lnTo>
                  <a:pt x="3440" y="1280"/>
                </a:lnTo>
                <a:lnTo>
                  <a:pt x="3524" y="1380"/>
                </a:lnTo>
                <a:lnTo>
                  <a:pt x="3624" y="1491"/>
                </a:lnTo>
                <a:lnTo>
                  <a:pt x="3608" y="1491"/>
                </a:lnTo>
                <a:lnTo>
                  <a:pt x="0" y="1491"/>
                </a:lnTo>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97284" name="Freeform 1028"/>
          <p:cNvSpPr>
            <a:spLocks/>
          </p:cNvSpPr>
          <p:nvPr/>
        </p:nvSpPr>
        <p:spPr bwMode="white">
          <a:xfrm>
            <a:off x="0" y="3817938"/>
            <a:ext cx="8164513" cy="3019425"/>
          </a:xfrm>
          <a:custGeom>
            <a:avLst/>
            <a:gdLst>
              <a:gd name="T0" fmla="*/ 4314825 w 5143"/>
              <a:gd name="T1" fmla="*/ 642938 h 1902"/>
              <a:gd name="T2" fmla="*/ 3914775 w 5143"/>
              <a:gd name="T3" fmla="*/ 528638 h 1902"/>
              <a:gd name="T4" fmla="*/ 3495675 w 5143"/>
              <a:gd name="T5" fmla="*/ 414338 h 1902"/>
              <a:gd name="T6" fmla="*/ 3062288 w 5143"/>
              <a:gd name="T7" fmla="*/ 314325 h 1902"/>
              <a:gd name="T8" fmla="*/ 2690813 w 5143"/>
              <a:gd name="T9" fmla="*/ 242888 h 1902"/>
              <a:gd name="T10" fmla="*/ 2276475 w 5143"/>
              <a:gd name="T11" fmla="*/ 176213 h 1902"/>
              <a:gd name="T12" fmla="*/ 1885950 w 5143"/>
              <a:gd name="T13" fmla="*/ 119063 h 1902"/>
              <a:gd name="T14" fmla="*/ 1519238 w 5143"/>
              <a:gd name="T15" fmla="*/ 76200 h 1902"/>
              <a:gd name="T16" fmla="*/ 1185863 w 5143"/>
              <a:gd name="T17" fmla="*/ 47625 h 1902"/>
              <a:gd name="T18" fmla="*/ 795338 w 5143"/>
              <a:gd name="T19" fmla="*/ 23813 h 1902"/>
              <a:gd name="T20" fmla="*/ 390525 w 5143"/>
              <a:gd name="T21" fmla="*/ 4763 h 1902"/>
              <a:gd name="T22" fmla="*/ 0 w 5143"/>
              <a:gd name="T23" fmla="*/ 0 h 1902"/>
              <a:gd name="T24" fmla="*/ 0 w 5143"/>
              <a:gd name="T25" fmla="*/ 436563 h 1902"/>
              <a:gd name="T26" fmla="*/ 0 w 5143"/>
              <a:gd name="T27" fmla="*/ 547688 h 1902"/>
              <a:gd name="T28" fmla="*/ 0 w 5143"/>
              <a:gd name="T29" fmla="*/ 436563 h 1902"/>
              <a:gd name="T30" fmla="*/ 0 w 5143"/>
              <a:gd name="T31" fmla="*/ 542925 h 1902"/>
              <a:gd name="T32" fmla="*/ 538163 w 5143"/>
              <a:gd name="T33" fmla="*/ 557213 h 1902"/>
              <a:gd name="T34" fmla="*/ 962025 w 5143"/>
              <a:gd name="T35" fmla="*/ 590550 h 1902"/>
              <a:gd name="T36" fmla="*/ 1352550 w 5143"/>
              <a:gd name="T37" fmla="*/ 633413 h 1902"/>
              <a:gd name="T38" fmla="*/ 1695450 w 5143"/>
              <a:gd name="T39" fmla="*/ 690563 h 1902"/>
              <a:gd name="T40" fmla="*/ 2024063 w 5143"/>
              <a:gd name="T41" fmla="*/ 752475 h 1902"/>
              <a:gd name="T42" fmla="*/ 2452688 w 5143"/>
              <a:gd name="T43" fmla="*/ 857250 h 1902"/>
              <a:gd name="T44" fmla="*/ 2795588 w 5143"/>
              <a:gd name="T45" fmla="*/ 957263 h 1902"/>
              <a:gd name="T46" fmla="*/ 3128963 w 5143"/>
              <a:gd name="T47" fmla="*/ 1076325 h 1902"/>
              <a:gd name="T48" fmla="*/ 3438525 w 5143"/>
              <a:gd name="T49" fmla="*/ 1185863 h 1902"/>
              <a:gd name="T50" fmla="*/ 3805238 w 5143"/>
              <a:gd name="T51" fmla="*/ 1352550 h 1902"/>
              <a:gd name="T52" fmla="*/ 4148138 w 5143"/>
              <a:gd name="T53" fmla="*/ 1524000 h 1902"/>
              <a:gd name="T54" fmla="*/ 4495800 w 5143"/>
              <a:gd name="T55" fmla="*/ 1738313 h 1902"/>
              <a:gd name="T56" fmla="*/ 4781550 w 5143"/>
              <a:gd name="T57" fmla="*/ 1924050 h 1902"/>
              <a:gd name="T58" fmla="*/ 5057775 w 5143"/>
              <a:gd name="T59" fmla="*/ 2138363 h 1902"/>
              <a:gd name="T60" fmla="*/ 5319713 w 5143"/>
              <a:gd name="T61" fmla="*/ 2376488 h 1902"/>
              <a:gd name="T62" fmla="*/ 5524500 w 5143"/>
              <a:gd name="T63" fmla="*/ 2586038 h 1902"/>
              <a:gd name="T64" fmla="*/ 5734050 w 5143"/>
              <a:gd name="T65" fmla="*/ 2833688 h 1902"/>
              <a:gd name="T66" fmla="*/ 5872163 w 5143"/>
              <a:gd name="T67" fmla="*/ 3017838 h 1902"/>
              <a:gd name="T68" fmla="*/ 8162925 w 5143"/>
              <a:gd name="T69" fmla="*/ 3017838 h 1902"/>
              <a:gd name="T70" fmla="*/ 8058150 w 5143"/>
              <a:gd name="T71" fmla="*/ 2900363 h 1902"/>
              <a:gd name="T72" fmla="*/ 7886700 w 5143"/>
              <a:gd name="T73" fmla="*/ 2709863 h 1902"/>
              <a:gd name="T74" fmla="*/ 7615238 w 5143"/>
              <a:gd name="T75" fmla="*/ 2443163 h 1902"/>
              <a:gd name="T76" fmla="*/ 7329488 w 5143"/>
              <a:gd name="T77" fmla="*/ 2195513 h 1902"/>
              <a:gd name="T78" fmla="*/ 7000875 w 5143"/>
              <a:gd name="T79" fmla="*/ 1938338 h 1902"/>
              <a:gd name="T80" fmla="*/ 6643688 w 5143"/>
              <a:gd name="T81" fmla="*/ 1700213 h 1902"/>
              <a:gd name="T82" fmla="*/ 6286500 w 5143"/>
              <a:gd name="T83" fmla="*/ 1490663 h 1902"/>
              <a:gd name="T84" fmla="*/ 5886450 w 5143"/>
              <a:gd name="T85" fmla="*/ 1271588 h 1902"/>
              <a:gd name="T86" fmla="*/ 5543550 w 5143"/>
              <a:gd name="T87" fmla="*/ 1114425 h 1902"/>
              <a:gd name="T88" fmla="*/ 5129213 w 5143"/>
              <a:gd name="T89" fmla="*/ 933450 h 1902"/>
              <a:gd name="T90" fmla="*/ 4705350 w 5143"/>
              <a:gd name="T91" fmla="*/ 776288 h 1902"/>
              <a:gd name="T92" fmla="*/ 4314825 w 5143"/>
              <a:gd name="T93" fmla="*/ 642938 h 190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97285" name="Freeform 1029"/>
          <p:cNvSpPr>
            <a:spLocks/>
          </p:cNvSpPr>
          <p:nvPr/>
        </p:nvSpPr>
        <p:spPr bwMode="white">
          <a:xfrm>
            <a:off x="0" y="3146425"/>
            <a:ext cx="9144000" cy="3690938"/>
          </a:xfrm>
          <a:custGeom>
            <a:avLst/>
            <a:gdLst>
              <a:gd name="T0" fmla="*/ 0 w 5760"/>
              <a:gd name="T1" fmla="*/ 0 h 2325"/>
              <a:gd name="T2" fmla="*/ 0 w 5760"/>
              <a:gd name="T3" fmla="*/ 538163 h 2325"/>
              <a:gd name="T4" fmla="*/ 885825 w 5760"/>
              <a:gd name="T5" fmla="*/ 566738 h 2325"/>
              <a:gd name="T6" fmla="*/ 1281113 w 5760"/>
              <a:gd name="T7" fmla="*/ 595313 h 2325"/>
              <a:gd name="T8" fmla="*/ 1676400 w 5760"/>
              <a:gd name="T9" fmla="*/ 633413 h 2325"/>
              <a:gd name="T10" fmla="*/ 2019300 w 5760"/>
              <a:gd name="T11" fmla="*/ 676275 h 2325"/>
              <a:gd name="T12" fmla="*/ 2443163 w 5760"/>
              <a:gd name="T13" fmla="*/ 738188 h 2325"/>
              <a:gd name="T14" fmla="*/ 2843213 w 5760"/>
              <a:gd name="T15" fmla="*/ 809625 h 2325"/>
              <a:gd name="T16" fmla="*/ 3295650 w 5760"/>
              <a:gd name="T17" fmla="*/ 904875 h 2325"/>
              <a:gd name="T18" fmla="*/ 3705225 w 5760"/>
              <a:gd name="T19" fmla="*/ 1000125 h 2325"/>
              <a:gd name="T20" fmla="*/ 4038600 w 5760"/>
              <a:gd name="T21" fmla="*/ 1090613 h 2325"/>
              <a:gd name="T22" fmla="*/ 4405313 w 5760"/>
              <a:gd name="T23" fmla="*/ 1204913 h 2325"/>
              <a:gd name="T24" fmla="*/ 4767263 w 5760"/>
              <a:gd name="T25" fmla="*/ 1328738 h 2325"/>
              <a:gd name="T26" fmla="*/ 5129213 w 5760"/>
              <a:gd name="T27" fmla="*/ 1466850 h 2325"/>
              <a:gd name="T28" fmla="*/ 5457825 w 5760"/>
              <a:gd name="T29" fmla="*/ 1595438 h 2325"/>
              <a:gd name="T30" fmla="*/ 5815013 w 5760"/>
              <a:gd name="T31" fmla="*/ 1762125 h 2325"/>
              <a:gd name="T32" fmla="*/ 6196013 w 5760"/>
              <a:gd name="T33" fmla="*/ 1957388 h 2325"/>
              <a:gd name="T34" fmla="*/ 6586538 w 5760"/>
              <a:gd name="T35" fmla="*/ 2181225 h 2325"/>
              <a:gd name="T36" fmla="*/ 6910388 w 5760"/>
              <a:gd name="T37" fmla="*/ 2390775 h 2325"/>
              <a:gd name="T38" fmla="*/ 7129463 w 5760"/>
              <a:gd name="T39" fmla="*/ 2543175 h 2325"/>
              <a:gd name="T40" fmla="*/ 7410450 w 5760"/>
              <a:gd name="T41" fmla="*/ 2762250 h 2325"/>
              <a:gd name="T42" fmla="*/ 7658100 w 5760"/>
              <a:gd name="T43" fmla="*/ 2976563 h 2325"/>
              <a:gd name="T44" fmla="*/ 7886700 w 5760"/>
              <a:gd name="T45" fmla="*/ 3200400 h 2325"/>
              <a:gd name="T46" fmla="*/ 8096250 w 5760"/>
              <a:gd name="T47" fmla="*/ 3419475 h 2325"/>
              <a:gd name="T48" fmla="*/ 8315325 w 5760"/>
              <a:gd name="T49" fmla="*/ 3689350 h 2325"/>
              <a:gd name="T50" fmla="*/ 9142413 w 5760"/>
              <a:gd name="T51" fmla="*/ 3689350 h 2325"/>
              <a:gd name="T52" fmla="*/ 9142413 w 5760"/>
              <a:gd name="T53" fmla="*/ 1976438 h 2325"/>
              <a:gd name="T54" fmla="*/ 8858250 w 5760"/>
              <a:gd name="T55" fmla="*/ 1776413 h 2325"/>
              <a:gd name="T56" fmla="*/ 8572500 w 5760"/>
              <a:gd name="T57" fmla="*/ 1619250 h 2325"/>
              <a:gd name="T58" fmla="*/ 8262938 w 5760"/>
              <a:gd name="T59" fmla="*/ 1457325 h 2325"/>
              <a:gd name="T60" fmla="*/ 7986713 w 5760"/>
              <a:gd name="T61" fmla="*/ 1328738 h 2325"/>
              <a:gd name="T62" fmla="*/ 7724775 w 5760"/>
              <a:gd name="T63" fmla="*/ 1223963 h 2325"/>
              <a:gd name="T64" fmla="*/ 7477125 w 5760"/>
              <a:gd name="T65" fmla="*/ 1128713 h 2325"/>
              <a:gd name="T66" fmla="*/ 7215188 w 5760"/>
              <a:gd name="T67" fmla="*/ 1033463 h 2325"/>
              <a:gd name="T68" fmla="*/ 6962775 w 5760"/>
              <a:gd name="T69" fmla="*/ 952500 h 2325"/>
              <a:gd name="T70" fmla="*/ 6743700 w 5760"/>
              <a:gd name="T71" fmla="*/ 876300 h 2325"/>
              <a:gd name="T72" fmla="*/ 6338888 w 5760"/>
              <a:gd name="T73" fmla="*/ 766763 h 2325"/>
              <a:gd name="T74" fmla="*/ 5995988 w 5760"/>
              <a:gd name="T75" fmla="*/ 671513 h 2325"/>
              <a:gd name="T76" fmla="*/ 5657850 w 5760"/>
              <a:gd name="T77" fmla="*/ 595313 h 2325"/>
              <a:gd name="T78" fmla="*/ 5210175 w 5760"/>
              <a:gd name="T79" fmla="*/ 495300 h 2325"/>
              <a:gd name="T80" fmla="*/ 4767263 w 5760"/>
              <a:gd name="T81" fmla="*/ 414338 h 2325"/>
              <a:gd name="T82" fmla="*/ 4338638 w 5760"/>
              <a:gd name="T83" fmla="*/ 338138 h 2325"/>
              <a:gd name="T84" fmla="*/ 3890963 w 5760"/>
              <a:gd name="T85" fmla="*/ 271463 h 2325"/>
              <a:gd name="T86" fmla="*/ 3509963 w 5760"/>
              <a:gd name="T87" fmla="*/ 219075 h 2325"/>
              <a:gd name="T88" fmla="*/ 3133725 w 5760"/>
              <a:gd name="T89" fmla="*/ 171450 h 2325"/>
              <a:gd name="T90" fmla="*/ 2643188 w 5760"/>
              <a:gd name="T91" fmla="*/ 128588 h 2325"/>
              <a:gd name="T92" fmla="*/ 2281238 w 5760"/>
              <a:gd name="T93" fmla="*/ 95250 h 2325"/>
              <a:gd name="T94" fmla="*/ 1785938 w 5760"/>
              <a:gd name="T95" fmla="*/ 57150 h 2325"/>
              <a:gd name="T96" fmla="*/ 1314450 w 5760"/>
              <a:gd name="T97" fmla="*/ 33338 h 2325"/>
              <a:gd name="T98" fmla="*/ 885825 w 5760"/>
              <a:gd name="T99" fmla="*/ 19050 h 2325"/>
              <a:gd name="T100" fmla="*/ 447675 w 5760"/>
              <a:gd name="T101" fmla="*/ 4763 h 2325"/>
              <a:gd name="T102" fmla="*/ 0 w 5760"/>
              <a:gd name="T103" fmla="*/ 0 h 232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760" h="2325">
                <a:moveTo>
                  <a:pt x="0" y="0"/>
                </a:moveTo>
                <a:lnTo>
                  <a:pt x="0" y="339"/>
                </a:lnTo>
                <a:lnTo>
                  <a:pt x="558" y="357"/>
                </a:lnTo>
                <a:lnTo>
                  <a:pt x="807" y="375"/>
                </a:lnTo>
                <a:lnTo>
                  <a:pt x="1056" y="399"/>
                </a:lnTo>
                <a:lnTo>
                  <a:pt x="1272" y="426"/>
                </a:lnTo>
                <a:lnTo>
                  <a:pt x="1539" y="465"/>
                </a:lnTo>
                <a:lnTo>
                  <a:pt x="1791" y="510"/>
                </a:lnTo>
                <a:lnTo>
                  <a:pt x="2076" y="570"/>
                </a:lnTo>
                <a:lnTo>
                  <a:pt x="2334" y="630"/>
                </a:lnTo>
                <a:lnTo>
                  <a:pt x="2544" y="687"/>
                </a:lnTo>
                <a:lnTo>
                  <a:pt x="2775" y="759"/>
                </a:lnTo>
                <a:lnTo>
                  <a:pt x="3003" y="837"/>
                </a:lnTo>
                <a:lnTo>
                  <a:pt x="3231" y="924"/>
                </a:lnTo>
                <a:lnTo>
                  <a:pt x="3438" y="1005"/>
                </a:lnTo>
                <a:lnTo>
                  <a:pt x="3663" y="1110"/>
                </a:lnTo>
                <a:lnTo>
                  <a:pt x="3903" y="1233"/>
                </a:lnTo>
                <a:lnTo>
                  <a:pt x="4149" y="1374"/>
                </a:lnTo>
                <a:lnTo>
                  <a:pt x="4353" y="1506"/>
                </a:lnTo>
                <a:lnTo>
                  <a:pt x="4491" y="1602"/>
                </a:lnTo>
                <a:lnTo>
                  <a:pt x="4668" y="1740"/>
                </a:lnTo>
                <a:lnTo>
                  <a:pt x="4824" y="1875"/>
                </a:lnTo>
                <a:lnTo>
                  <a:pt x="4968" y="2016"/>
                </a:lnTo>
                <a:lnTo>
                  <a:pt x="5100" y="2154"/>
                </a:lnTo>
                <a:lnTo>
                  <a:pt x="5238" y="2324"/>
                </a:lnTo>
                <a:lnTo>
                  <a:pt x="5759" y="2324"/>
                </a:lnTo>
                <a:lnTo>
                  <a:pt x="5759" y="1245"/>
                </a:lnTo>
                <a:lnTo>
                  <a:pt x="5580" y="1119"/>
                </a:lnTo>
                <a:lnTo>
                  <a:pt x="5400" y="1020"/>
                </a:lnTo>
                <a:lnTo>
                  <a:pt x="5205" y="918"/>
                </a:lnTo>
                <a:lnTo>
                  <a:pt x="5031" y="837"/>
                </a:lnTo>
                <a:lnTo>
                  <a:pt x="4866" y="771"/>
                </a:lnTo>
                <a:lnTo>
                  <a:pt x="4710" y="711"/>
                </a:lnTo>
                <a:lnTo>
                  <a:pt x="4545" y="651"/>
                </a:lnTo>
                <a:lnTo>
                  <a:pt x="4386" y="600"/>
                </a:lnTo>
                <a:lnTo>
                  <a:pt x="4248" y="552"/>
                </a:lnTo>
                <a:lnTo>
                  <a:pt x="3993" y="483"/>
                </a:lnTo>
                <a:lnTo>
                  <a:pt x="3777" y="423"/>
                </a:lnTo>
                <a:lnTo>
                  <a:pt x="3564" y="375"/>
                </a:lnTo>
                <a:lnTo>
                  <a:pt x="3282" y="312"/>
                </a:lnTo>
                <a:lnTo>
                  <a:pt x="3003" y="261"/>
                </a:lnTo>
                <a:lnTo>
                  <a:pt x="2733" y="213"/>
                </a:lnTo>
                <a:lnTo>
                  <a:pt x="2451" y="171"/>
                </a:lnTo>
                <a:lnTo>
                  <a:pt x="2211" y="138"/>
                </a:lnTo>
                <a:lnTo>
                  <a:pt x="1974" y="108"/>
                </a:lnTo>
                <a:lnTo>
                  <a:pt x="1665" y="81"/>
                </a:lnTo>
                <a:lnTo>
                  <a:pt x="1437" y="60"/>
                </a:lnTo>
                <a:lnTo>
                  <a:pt x="1125" y="36"/>
                </a:lnTo>
                <a:lnTo>
                  <a:pt x="828" y="21"/>
                </a:lnTo>
                <a:lnTo>
                  <a:pt x="558" y="12"/>
                </a:lnTo>
                <a:lnTo>
                  <a:pt x="282" y="3"/>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97286" name="Freeform 1030"/>
          <p:cNvSpPr>
            <a:spLocks/>
          </p:cNvSpPr>
          <p:nvPr/>
        </p:nvSpPr>
        <p:spPr bwMode="white">
          <a:xfrm>
            <a:off x="0" y="2460625"/>
            <a:ext cx="9144000" cy="2497138"/>
          </a:xfrm>
          <a:custGeom>
            <a:avLst/>
            <a:gdLst>
              <a:gd name="T0" fmla="*/ 0 w 5760"/>
              <a:gd name="T1" fmla="*/ 0 h 1573"/>
              <a:gd name="T2" fmla="*/ 0 w 5760"/>
              <a:gd name="T3" fmla="*/ 557213 h 1573"/>
              <a:gd name="T4" fmla="*/ 447675 w 5760"/>
              <a:gd name="T5" fmla="*/ 566738 h 1573"/>
              <a:gd name="T6" fmla="*/ 995363 w 5760"/>
              <a:gd name="T7" fmla="*/ 576263 h 1573"/>
              <a:gd name="T8" fmla="*/ 1524000 w 5760"/>
              <a:gd name="T9" fmla="*/ 595313 h 1573"/>
              <a:gd name="T10" fmla="*/ 1933575 w 5760"/>
              <a:gd name="T11" fmla="*/ 623888 h 1573"/>
              <a:gd name="T12" fmla="*/ 2333625 w 5760"/>
              <a:gd name="T13" fmla="*/ 652463 h 1573"/>
              <a:gd name="T14" fmla="*/ 2771775 w 5760"/>
              <a:gd name="T15" fmla="*/ 690563 h 1573"/>
              <a:gd name="T16" fmla="*/ 3209925 w 5760"/>
              <a:gd name="T17" fmla="*/ 733425 h 1573"/>
              <a:gd name="T18" fmla="*/ 3714750 w 5760"/>
              <a:gd name="T19" fmla="*/ 800100 h 1573"/>
              <a:gd name="T20" fmla="*/ 4229100 w 5760"/>
              <a:gd name="T21" fmla="*/ 871538 h 1573"/>
              <a:gd name="T22" fmla="*/ 4686300 w 5760"/>
              <a:gd name="T23" fmla="*/ 947738 h 1573"/>
              <a:gd name="T24" fmla="*/ 5119688 w 5760"/>
              <a:gd name="T25" fmla="*/ 1028700 h 1573"/>
              <a:gd name="T26" fmla="*/ 5576888 w 5760"/>
              <a:gd name="T27" fmla="*/ 1123950 h 1573"/>
              <a:gd name="T28" fmla="*/ 5862638 w 5760"/>
              <a:gd name="T29" fmla="*/ 1190625 h 1573"/>
              <a:gd name="T30" fmla="*/ 6248400 w 5760"/>
              <a:gd name="T31" fmla="*/ 1285875 h 1573"/>
              <a:gd name="T32" fmla="*/ 6500813 w 5760"/>
              <a:gd name="T33" fmla="*/ 1357313 h 1573"/>
              <a:gd name="T34" fmla="*/ 6796088 w 5760"/>
              <a:gd name="T35" fmla="*/ 1443038 h 1573"/>
              <a:gd name="T36" fmla="*/ 7148513 w 5760"/>
              <a:gd name="T37" fmla="*/ 1557338 h 1573"/>
              <a:gd name="T38" fmla="*/ 7467600 w 5760"/>
              <a:gd name="T39" fmla="*/ 1671638 h 1573"/>
              <a:gd name="T40" fmla="*/ 7796213 w 5760"/>
              <a:gd name="T41" fmla="*/ 1795463 h 1573"/>
              <a:gd name="T42" fmla="*/ 8053388 w 5760"/>
              <a:gd name="T43" fmla="*/ 1900238 h 1573"/>
              <a:gd name="T44" fmla="*/ 8343900 w 5760"/>
              <a:gd name="T45" fmla="*/ 2033588 h 1573"/>
              <a:gd name="T46" fmla="*/ 8691563 w 5760"/>
              <a:gd name="T47" fmla="*/ 2224088 h 1573"/>
              <a:gd name="T48" fmla="*/ 8934450 w 5760"/>
              <a:gd name="T49" fmla="*/ 2352675 h 1573"/>
              <a:gd name="T50" fmla="*/ 9142413 w 5760"/>
              <a:gd name="T51" fmla="*/ 2495550 h 1573"/>
              <a:gd name="T52" fmla="*/ 9142413 w 5760"/>
              <a:gd name="T53" fmla="*/ 1004888 h 1573"/>
              <a:gd name="T54" fmla="*/ 8720138 w 5760"/>
              <a:gd name="T55" fmla="*/ 904875 h 1573"/>
              <a:gd name="T56" fmla="*/ 8277225 w 5760"/>
              <a:gd name="T57" fmla="*/ 795338 h 1573"/>
              <a:gd name="T58" fmla="*/ 7858125 w 5760"/>
              <a:gd name="T59" fmla="*/ 704850 h 1573"/>
              <a:gd name="T60" fmla="*/ 7462838 w 5760"/>
              <a:gd name="T61" fmla="*/ 628650 h 1573"/>
              <a:gd name="T62" fmla="*/ 7024688 w 5760"/>
              <a:gd name="T63" fmla="*/ 552450 h 1573"/>
              <a:gd name="T64" fmla="*/ 6524625 w 5760"/>
              <a:gd name="T65" fmla="*/ 466725 h 1573"/>
              <a:gd name="T66" fmla="*/ 6053138 w 5760"/>
              <a:gd name="T67" fmla="*/ 400050 h 1573"/>
              <a:gd name="T68" fmla="*/ 5634038 w 5760"/>
              <a:gd name="T69" fmla="*/ 338138 h 1573"/>
              <a:gd name="T70" fmla="*/ 5176838 w 5760"/>
              <a:gd name="T71" fmla="*/ 290513 h 1573"/>
              <a:gd name="T72" fmla="*/ 4786313 w 5760"/>
              <a:gd name="T73" fmla="*/ 242888 h 1573"/>
              <a:gd name="T74" fmla="*/ 4376738 w 5760"/>
              <a:gd name="T75" fmla="*/ 204788 h 1573"/>
              <a:gd name="T76" fmla="*/ 4000500 w 5760"/>
              <a:gd name="T77" fmla="*/ 166688 h 1573"/>
              <a:gd name="T78" fmla="*/ 3652838 w 5760"/>
              <a:gd name="T79" fmla="*/ 138113 h 1573"/>
              <a:gd name="T80" fmla="*/ 3195638 w 5760"/>
              <a:gd name="T81" fmla="*/ 104775 h 1573"/>
              <a:gd name="T82" fmla="*/ 2747963 w 5760"/>
              <a:gd name="T83" fmla="*/ 76200 h 1573"/>
              <a:gd name="T84" fmla="*/ 2419350 w 5760"/>
              <a:gd name="T85" fmla="*/ 61913 h 1573"/>
              <a:gd name="T86" fmla="*/ 2000250 w 5760"/>
              <a:gd name="T87" fmla="*/ 42863 h 1573"/>
              <a:gd name="T88" fmla="*/ 1533525 w 5760"/>
              <a:gd name="T89" fmla="*/ 23813 h 1573"/>
              <a:gd name="T90" fmla="*/ 1133475 w 5760"/>
              <a:gd name="T91" fmla="*/ 19050 h 1573"/>
              <a:gd name="T92" fmla="*/ 809625 w 5760"/>
              <a:gd name="T93" fmla="*/ 9525 h 1573"/>
              <a:gd name="T94" fmla="*/ 385763 w 5760"/>
              <a:gd name="T95" fmla="*/ 0 h 1573"/>
              <a:gd name="T96" fmla="*/ 0 w 5760"/>
              <a:gd name="T97" fmla="*/ 0 h 157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760" h="1573">
                <a:moveTo>
                  <a:pt x="0" y="0"/>
                </a:moveTo>
                <a:lnTo>
                  <a:pt x="0" y="351"/>
                </a:lnTo>
                <a:lnTo>
                  <a:pt x="282" y="357"/>
                </a:lnTo>
                <a:lnTo>
                  <a:pt x="627" y="363"/>
                </a:lnTo>
                <a:lnTo>
                  <a:pt x="960" y="375"/>
                </a:lnTo>
                <a:lnTo>
                  <a:pt x="1218" y="393"/>
                </a:lnTo>
                <a:lnTo>
                  <a:pt x="1470" y="411"/>
                </a:lnTo>
                <a:lnTo>
                  <a:pt x="1746" y="435"/>
                </a:lnTo>
                <a:lnTo>
                  <a:pt x="2022" y="462"/>
                </a:lnTo>
                <a:lnTo>
                  <a:pt x="2340" y="504"/>
                </a:lnTo>
                <a:lnTo>
                  <a:pt x="2664" y="549"/>
                </a:lnTo>
                <a:lnTo>
                  <a:pt x="2952" y="597"/>
                </a:lnTo>
                <a:lnTo>
                  <a:pt x="3225" y="648"/>
                </a:lnTo>
                <a:lnTo>
                  <a:pt x="3513" y="708"/>
                </a:lnTo>
                <a:lnTo>
                  <a:pt x="3693" y="750"/>
                </a:lnTo>
                <a:lnTo>
                  <a:pt x="3936" y="810"/>
                </a:lnTo>
                <a:lnTo>
                  <a:pt x="4095" y="855"/>
                </a:lnTo>
                <a:lnTo>
                  <a:pt x="4281" y="909"/>
                </a:lnTo>
                <a:lnTo>
                  <a:pt x="4503" y="981"/>
                </a:lnTo>
                <a:lnTo>
                  <a:pt x="4704" y="1053"/>
                </a:lnTo>
                <a:lnTo>
                  <a:pt x="4911" y="1131"/>
                </a:lnTo>
                <a:lnTo>
                  <a:pt x="5073" y="1197"/>
                </a:lnTo>
                <a:lnTo>
                  <a:pt x="5256" y="1281"/>
                </a:lnTo>
                <a:lnTo>
                  <a:pt x="5475" y="1401"/>
                </a:lnTo>
                <a:lnTo>
                  <a:pt x="5628" y="1482"/>
                </a:lnTo>
                <a:lnTo>
                  <a:pt x="5759" y="1572"/>
                </a:lnTo>
                <a:lnTo>
                  <a:pt x="5759" y="633"/>
                </a:lnTo>
                <a:lnTo>
                  <a:pt x="5493" y="570"/>
                </a:lnTo>
                <a:lnTo>
                  <a:pt x="5214" y="501"/>
                </a:lnTo>
                <a:lnTo>
                  <a:pt x="4950" y="444"/>
                </a:lnTo>
                <a:lnTo>
                  <a:pt x="4701" y="396"/>
                </a:lnTo>
                <a:lnTo>
                  <a:pt x="4425" y="348"/>
                </a:lnTo>
                <a:lnTo>
                  <a:pt x="4110" y="294"/>
                </a:lnTo>
                <a:lnTo>
                  <a:pt x="3813" y="252"/>
                </a:lnTo>
                <a:lnTo>
                  <a:pt x="3549" y="213"/>
                </a:lnTo>
                <a:lnTo>
                  <a:pt x="3261" y="183"/>
                </a:lnTo>
                <a:lnTo>
                  <a:pt x="3015" y="153"/>
                </a:lnTo>
                <a:lnTo>
                  <a:pt x="2757" y="129"/>
                </a:lnTo>
                <a:lnTo>
                  <a:pt x="2520" y="105"/>
                </a:lnTo>
                <a:lnTo>
                  <a:pt x="2301" y="87"/>
                </a:lnTo>
                <a:lnTo>
                  <a:pt x="2013" y="66"/>
                </a:lnTo>
                <a:lnTo>
                  <a:pt x="1731" y="48"/>
                </a:lnTo>
                <a:lnTo>
                  <a:pt x="1524" y="39"/>
                </a:lnTo>
                <a:lnTo>
                  <a:pt x="1260" y="27"/>
                </a:lnTo>
                <a:lnTo>
                  <a:pt x="966" y="15"/>
                </a:lnTo>
                <a:lnTo>
                  <a:pt x="714" y="12"/>
                </a:lnTo>
                <a:lnTo>
                  <a:pt x="510" y="6"/>
                </a:lnTo>
                <a:lnTo>
                  <a:pt x="243" y="0"/>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97287" name="Freeform 1031"/>
          <p:cNvSpPr>
            <a:spLocks/>
          </p:cNvSpPr>
          <p:nvPr/>
        </p:nvSpPr>
        <p:spPr bwMode="white">
          <a:xfrm>
            <a:off x="0" y="1793875"/>
            <a:ext cx="9144000" cy="1539875"/>
          </a:xfrm>
          <a:custGeom>
            <a:avLst/>
            <a:gdLst>
              <a:gd name="T0" fmla="*/ 0 w 5760"/>
              <a:gd name="T1" fmla="*/ 0 h 970"/>
              <a:gd name="T2" fmla="*/ 0 w 5760"/>
              <a:gd name="T3" fmla="*/ 538163 h 970"/>
              <a:gd name="T4" fmla="*/ 504825 w 5760"/>
              <a:gd name="T5" fmla="*/ 542925 h 970"/>
              <a:gd name="T6" fmla="*/ 938213 w 5760"/>
              <a:gd name="T7" fmla="*/ 552450 h 970"/>
              <a:gd name="T8" fmla="*/ 1343025 w 5760"/>
              <a:gd name="T9" fmla="*/ 561975 h 970"/>
              <a:gd name="T10" fmla="*/ 1704975 w 5760"/>
              <a:gd name="T11" fmla="*/ 571500 h 970"/>
              <a:gd name="T12" fmla="*/ 2085975 w 5760"/>
              <a:gd name="T13" fmla="*/ 581025 h 970"/>
              <a:gd name="T14" fmla="*/ 2538413 w 5760"/>
              <a:gd name="T15" fmla="*/ 604838 h 970"/>
              <a:gd name="T16" fmla="*/ 3033713 w 5760"/>
              <a:gd name="T17" fmla="*/ 633413 h 970"/>
              <a:gd name="T18" fmla="*/ 3557588 w 5760"/>
              <a:gd name="T19" fmla="*/ 666750 h 970"/>
              <a:gd name="T20" fmla="*/ 4157663 w 5760"/>
              <a:gd name="T21" fmla="*/ 719138 h 970"/>
              <a:gd name="T22" fmla="*/ 4586288 w 5760"/>
              <a:gd name="T23" fmla="*/ 757238 h 970"/>
              <a:gd name="T24" fmla="*/ 5043488 w 5760"/>
              <a:gd name="T25" fmla="*/ 804863 h 970"/>
              <a:gd name="T26" fmla="*/ 5553075 w 5760"/>
              <a:gd name="T27" fmla="*/ 862013 h 970"/>
              <a:gd name="T28" fmla="*/ 6053138 w 5760"/>
              <a:gd name="T29" fmla="*/ 928688 h 970"/>
              <a:gd name="T30" fmla="*/ 6419850 w 5760"/>
              <a:gd name="T31" fmla="*/ 981075 h 970"/>
              <a:gd name="T32" fmla="*/ 6929438 w 5760"/>
              <a:gd name="T33" fmla="*/ 1062038 h 970"/>
              <a:gd name="T34" fmla="*/ 7434263 w 5760"/>
              <a:gd name="T35" fmla="*/ 1152525 h 970"/>
              <a:gd name="T36" fmla="*/ 7905750 w 5760"/>
              <a:gd name="T37" fmla="*/ 1247775 h 970"/>
              <a:gd name="T38" fmla="*/ 8362950 w 5760"/>
              <a:gd name="T39" fmla="*/ 1343025 h 970"/>
              <a:gd name="T40" fmla="*/ 8963025 w 5760"/>
              <a:gd name="T41" fmla="*/ 1495425 h 970"/>
              <a:gd name="T42" fmla="*/ 9142413 w 5760"/>
              <a:gd name="T43" fmla="*/ 1538288 h 970"/>
              <a:gd name="T44" fmla="*/ 9142413 w 5760"/>
              <a:gd name="T45" fmla="*/ 0 h 970"/>
              <a:gd name="T46" fmla="*/ 0 w 5760"/>
              <a:gd name="T47" fmla="*/ 0 h 97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60" h="970">
                <a:moveTo>
                  <a:pt x="0" y="0"/>
                </a:moveTo>
                <a:lnTo>
                  <a:pt x="0" y="339"/>
                </a:lnTo>
                <a:lnTo>
                  <a:pt x="318" y="342"/>
                </a:lnTo>
                <a:lnTo>
                  <a:pt x="591" y="348"/>
                </a:lnTo>
                <a:lnTo>
                  <a:pt x="846" y="354"/>
                </a:lnTo>
                <a:lnTo>
                  <a:pt x="1074" y="360"/>
                </a:lnTo>
                <a:lnTo>
                  <a:pt x="1314" y="366"/>
                </a:lnTo>
                <a:lnTo>
                  <a:pt x="1599" y="381"/>
                </a:lnTo>
                <a:lnTo>
                  <a:pt x="1911" y="399"/>
                </a:lnTo>
                <a:lnTo>
                  <a:pt x="2241" y="420"/>
                </a:lnTo>
                <a:lnTo>
                  <a:pt x="2619" y="453"/>
                </a:lnTo>
                <a:lnTo>
                  <a:pt x="2889" y="477"/>
                </a:lnTo>
                <a:lnTo>
                  <a:pt x="3177" y="507"/>
                </a:lnTo>
                <a:lnTo>
                  <a:pt x="3498" y="543"/>
                </a:lnTo>
                <a:lnTo>
                  <a:pt x="3813" y="585"/>
                </a:lnTo>
                <a:lnTo>
                  <a:pt x="4044" y="618"/>
                </a:lnTo>
                <a:lnTo>
                  <a:pt x="4365" y="669"/>
                </a:lnTo>
                <a:lnTo>
                  <a:pt x="4683" y="726"/>
                </a:lnTo>
                <a:lnTo>
                  <a:pt x="4980" y="786"/>
                </a:lnTo>
                <a:lnTo>
                  <a:pt x="5268" y="846"/>
                </a:lnTo>
                <a:lnTo>
                  <a:pt x="5646" y="942"/>
                </a:lnTo>
                <a:lnTo>
                  <a:pt x="5759" y="969"/>
                </a:lnTo>
                <a:lnTo>
                  <a:pt x="5759" y="0"/>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97288" name="Freeform 1032"/>
          <p:cNvSpPr>
            <a:spLocks/>
          </p:cNvSpPr>
          <p:nvPr/>
        </p:nvSpPr>
        <p:spPr bwMode="white">
          <a:xfrm>
            <a:off x="0" y="-20638"/>
            <a:ext cx="9144000" cy="1682751"/>
          </a:xfrm>
          <a:custGeom>
            <a:avLst/>
            <a:gdLst>
              <a:gd name="T0" fmla="*/ 0 w 5760"/>
              <a:gd name="T1" fmla="*/ 1195388 h 1060"/>
              <a:gd name="T2" fmla="*/ 0 w 5760"/>
              <a:gd name="T3" fmla="*/ 1681163 h 1060"/>
              <a:gd name="T4" fmla="*/ 9142413 w 5760"/>
              <a:gd name="T5" fmla="*/ 1681163 h 1060"/>
              <a:gd name="T6" fmla="*/ 9142413 w 5760"/>
              <a:gd name="T7" fmla="*/ 0 h 1060"/>
              <a:gd name="T8" fmla="*/ 8620125 w 5760"/>
              <a:gd name="T9" fmla="*/ 0 h 1060"/>
              <a:gd name="T10" fmla="*/ 8410575 w 5760"/>
              <a:gd name="T11" fmla="*/ 133350 h 1060"/>
              <a:gd name="T12" fmla="*/ 8153400 w 5760"/>
              <a:gd name="T13" fmla="*/ 252413 h 1060"/>
              <a:gd name="T14" fmla="*/ 7886700 w 5760"/>
              <a:gd name="T15" fmla="*/ 352425 h 1060"/>
              <a:gd name="T16" fmla="*/ 7639050 w 5760"/>
              <a:gd name="T17" fmla="*/ 423863 h 1060"/>
              <a:gd name="T18" fmla="*/ 7343775 w 5760"/>
              <a:gd name="T19" fmla="*/ 514350 h 1060"/>
              <a:gd name="T20" fmla="*/ 7048500 w 5760"/>
              <a:gd name="T21" fmla="*/ 581025 h 1060"/>
              <a:gd name="T22" fmla="*/ 6715125 w 5760"/>
              <a:gd name="T23" fmla="*/ 657225 h 1060"/>
              <a:gd name="T24" fmla="*/ 6253163 w 5760"/>
              <a:gd name="T25" fmla="*/ 742950 h 1060"/>
              <a:gd name="T26" fmla="*/ 5891213 w 5760"/>
              <a:gd name="T27" fmla="*/ 800100 h 1060"/>
              <a:gd name="T28" fmla="*/ 5462588 w 5760"/>
              <a:gd name="T29" fmla="*/ 862013 h 1060"/>
              <a:gd name="T30" fmla="*/ 5062538 w 5760"/>
              <a:gd name="T31" fmla="*/ 919163 h 1060"/>
              <a:gd name="T32" fmla="*/ 4643438 w 5760"/>
              <a:gd name="T33" fmla="*/ 962026 h 1060"/>
              <a:gd name="T34" fmla="*/ 4252913 w 5760"/>
              <a:gd name="T35" fmla="*/ 1004888 h 1060"/>
              <a:gd name="T36" fmla="*/ 3838575 w 5760"/>
              <a:gd name="T37" fmla="*/ 1038226 h 1060"/>
              <a:gd name="T38" fmla="*/ 3400425 w 5760"/>
              <a:gd name="T39" fmla="*/ 1071563 h 1060"/>
              <a:gd name="T40" fmla="*/ 3009900 w 5760"/>
              <a:gd name="T41" fmla="*/ 1100138 h 1060"/>
              <a:gd name="T42" fmla="*/ 2614613 w 5760"/>
              <a:gd name="T43" fmla="*/ 1123951 h 1060"/>
              <a:gd name="T44" fmla="*/ 2228850 w 5760"/>
              <a:gd name="T45" fmla="*/ 1143001 h 1060"/>
              <a:gd name="T46" fmla="*/ 1857375 w 5760"/>
              <a:gd name="T47" fmla="*/ 1162051 h 1060"/>
              <a:gd name="T48" fmla="*/ 1438275 w 5760"/>
              <a:gd name="T49" fmla="*/ 1171576 h 1060"/>
              <a:gd name="T50" fmla="*/ 847725 w 5760"/>
              <a:gd name="T51" fmla="*/ 1185863 h 1060"/>
              <a:gd name="T52" fmla="*/ 319088 w 5760"/>
              <a:gd name="T53" fmla="*/ 1195388 h 1060"/>
              <a:gd name="T54" fmla="*/ 0 w 5760"/>
              <a:gd name="T55" fmla="*/ 1195388 h 106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5760" h="1060">
                <a:moveTo>
                  <a:pt x="0" y="753"/>
                </a:moveTo>
                <a:lnTo>
                  <a:pt x="0" y="1059"/>
                </a:lnTo>
                <a:lnTo>
                  <a:pt x="5759" y="1059"/>
                </a:lnTo>
                <a:lnTo>
                  <a:pt x="5759" y="0"/>
                </a:lnTo>
                <a:lnTo>
                  <a:pt x="5430" y="0"/>
                </a:lnTo>
                <a:lnTo>
                  <a:pt x="5298" y="84"/>
                </a:lnTo>
                <a:lnTo>
                  <a:pt x="5136" y="159"/>
                </a:lnTo>
                <a:lnTo>
                  <a:pt x="4968" y="222"/>
                </a:lnTo>
                <a:lnTo>
                  <a:pt x="4812" y="267"/>
                </a:lnTo>
                <a:lnTo>
                  <a:pt x="4626" y="324"/>
                </a:lnTo>
                <a:lnTo>
                  <a:pt x="4440" y="366"/>
                </a:lnTo>
                <a:lnTo>
                  <a:pt x="4230" y="414"/>
                </a:lnTo>
                <a:lnTo>
                  <a:pt x="3939" y="468"/>
                </a:lnTo>
                <a:lnTo>
                  <a:pt x="3711" y="504"/>
                </a:lnTo>
                <a:lnTo>
                  <a:pt x="3441" y="543"/>
                </a:lnTo>
                <a:lnTo>
                  <a:pt x="3189" y="579"/>
                </a:lnTo>
                <a:lnTo>
                  <a:pt x="2925" y="606"/>
                </a:lnTo>
                <a:lnTo>
                  <a:pt x="2679" y="633"/>
                </a:lnTo>
                <a:lnTo>
                  <a:pt x="2418" y="654"/>
                </a:lnTo>
                <a:lnTo>
                  <a:pt x="2142" y="675"/>
                </a:lnTo>
                <a:lnTo>
                  <a:pt x="1896" y="693"/>
                </a:lnTo>
                <a:lnTo>
                  <a:pt x="1647" y="708"/>
                </a:lnTo>
                <a:lnTo>
                  <a:pt x="1404" y="720"/>
                </a:lnTo>
                <a:lnTo>
                  <a:pt x="1170" y="732"/>
                </a:lnTo>
                <a:lnTo>
                  <a:pt x="906" y="738"/>
                </a:lnTo>
                <a:lnTo>
                  <a:pt x="534" y="747"/>
                </a:lnTo>
                <a:lnTo>
                  <a:pt x="201" y="753"/>
                </a:lnTo>
                <a:lnTo>
                  <a:pt x="0" y="753"/>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97289" name="Freeform 1033"/>
          <p:cNvSpPr>
            <a:spLocks/>
          </p:cNvSpPr>
          <p:nvPr/>
        </p:nvSpPr>
        <p:spPr bwMode="white">
          <a:xfrm>
            <a:off x="0" y="-20638"/>
            <a:ext cx="8388350" cy="1068388"/>
          </a:xfrm>
          <a:custGeom>
            <a:avLst/>
            <a:gdLst>
              <a:gd name="T0" fmla="*/ 0 w 5284"/>
              <a:gd name="T1" fmla="*/ 581025 h 673"/>
              <a:gd name="T2" fmla="*/ 0 w 5284"/>
              <a:gd name="T3" fmla="*/ 1066800 h 673"/>
              <a:gd name="T4" fmla="*/ 481013 w 5284"/>
              <a:gd name="T5" fmla="*/ 1066800 h 673"/>
              <a:gd name="T6" fmla="*/ 1147763 w 5284"/>
              <a:gd name="T7" fmla="*/ 1052513 h 673"/>
              <a:gd name="T8" fmla="*/ 1619250 w 5284"/>
              <a:gd name="T9" fmla="*/ 1038225 h 673"/>
              <a:gd name="T10" fmla="*/ 2066925 w 5284"/>
              <a:gd name="T11" fmla="*/ 1019175 h 673"/>
              <a:gd name="T12" fmla="*/ 2466975 w 5284"/>
              <a:gd name="T13" fmla="*/ 1000125 h 673"/>
              <a:gd name="T14" fmla="*/ 2824163 w 5284"/>
              <a:gd name="T15" fmla="*/ 976313 h 673"/>
              <a:gd name="T16" fmla="*/ 3114675 w 5284"/>
              <a:gd name="T17" fmla="*/ 962025 h 673"/>
              <a:gd name="T18" fmla="*/ 3481388 w 5284"/>
              <a:gd name="T19" fmla="*/ 933450 h 673"/>
              <a:gd name="T20" fmla="*/ 3886200 w 5284"/>
              <a:gd name="T21" fmla="*/ 904875 h 673"/>
              <a:gd name="T22" fmla="*/ 4286250 w 5284"/>
              <a:gd name="T23" fmla="*/ 866775 h 673"/>
              <a:gd name="T24" fmla="*/ 4610100 w 5284"/>
              <a:gd name="T25" fmla="*/ 838200 h 673"/>
              <a:gd name="T26" fmla="*/ 4981575 w 5284"/>
              <a:gd name="T27" fmla="*/ 790575 h 673"/>
              <a:gd name="T28" fmla="*/ 5276850 w 5284"/>
              <a:gd name="T29" fmla="*/ 752475 h 673"/>
              <a:gd name="T30" fmla="*/ 5610225 w 5284"/>
              <a:gd name="T31" fmla="*/ 709613 h 673"/>
              <a:gd name="T32" fmla="*/ 5929313 w 5284"/>
              <a:gd name="T33" fmla="*/ 666750 h 673"/>
              <a:gd name="T34" fmla="*/ 6243638 w 5284"/>
              <a:gd name="T35" fmla="*/ 609600 h 673"/>
              <a:gd name="T36" fmla="*/ 6534150 w 5284"/>
              <a:gd name="T37" fmla="*/ 557213 h 673"/>
              <a:gd name="T38" fmla="*/ 6772275 w 5284"/>
              <a:gd name="T39" fmla="*/ 504825 h 673"/>
              <a:gd name="T40" fmla="*/ 7058025 w 5284"/>
              <a:gd name="T41" fmla="*/ 442913 h 673"/>
              <a:gd name="T42" fmla="*/ 7334250 w 5284"/>
              <a:gd name="T43" fmla="*/ 376238 h 673"/>
              <a:gd name="T44" fmla="*/ 7586663 w 5284"/>
              <a:gd name="T45" fmla="*/ 304800 h 673"/>
              <a:gd name="T46" fmla="*/ 7810500 w 5284"/>
              <a:gd name="T47" fmla="*/ 233363 h 673"/>
              <a:gd name="T48" fmla="*/ 8072438 w 5284"/>
              <a:gd name="T49" fmla="*/ 142875 h 673"/>
              <a:gd name="T50" fmla="*/ 8243888 w 5284"/>
              <a:gd name="T51" fmla="*/ 66675 h 673"/>
              <a:gd name="T52" fmla="*/ 8386763 w 5284"/>
              <a:gd name="T53" fmla="*/ 0 h 673"/>
              <a:gd name="T54" fmla="*/ 5081588 w 5284"/>
              <a:gd name="T55" fmla="*/ 0 h 673"/>
              <a:gd name="T56" fmla="*/ 4733925 w 5284"/>
              <a:gd name="T57" fmla="*/ 90488 h 673"/>
              <a:gd name="T58" fmla="*/ 4405313 w 5284"/>
              <a:gd name="T59" fmla="*/ 171450 h 673"/>
              <a:gd name="T60" fmla="*/ 4067175 w 5284"/>
              <a:gd name="T61" fmla="*/ 238125 h 673"/>
              <a:gd name="T62" fmla="*/ 3805238 w 5284"/>
              <a:gd name="T63" fmla="*/ 290513 h 673"/>
              <a:gd name="T64" fmla="*/ 3500438 w 5284"/>
              <a:gd name="T65" fmla="*/ 338138 h 673"/>
              <a:gd name="T66" fmla="*/ 3176588 w 5284"/>
              <a:gd name="T67" fmla="*/ 385763 h 673"/>
              <a:gd name="T68" fmla="*/ 2819400 w 5284"/>
              <a:gd name="T69" fmla="*/ 433388 h 673"/>
              <a:gd name="T70" fmla="*/ 2438400 w 5284"/>
              <a:gd name="T71" fmla="*/ 471488 h 673"/>
              <a:gd name="T72" fmla="*/ 2133600 w 5284"/>
              <a:gd name="T73" fmla="*/ 495300 h 673"/>
              <a:gd name="T74" fmla="*/ 1800225 w 5284"/>
              <a:gd name="T75" fmla="*/ 523875 h 673"/>
              <a:gd name="T76" fmla="*/ 1462088 w 5284"/>
              <a:gd name="T77" fmla="*/ 542925 h 673"/>
              <a:gd name="T78" fmla="*/ 1104900 w 5284"/>
              <a:gd name="T79" fmla="*/ 561975 h 673"/>
              <a:gd name="T80" fmla="*/ 795338 w 5284"/>
              <a:gd name="T81" fmla="*/ 571500 h 673"/>
              <a:gd name="T82" fmla="*/ 442913 w 5284"/>
              <a:gd name="T83" fmla="*/ 581025 h 673"/>
              <a:gd name="T84" fmla="*/ 157163 w 5284"/>
              <a:gd name="T85" fmla="*/ 585788 h 673"/>
              <a:gd name="T86" fmla="*/ 0 w 5284"/>
              <a:gd name="T87" fmla="*/ 581025 h 67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5284" h="673">
                <a:moveTo>
                  <a:pt x="0" y="366"/>
                </a:moveTo>
                <a:lnTo>
                  <a:pt x="0" y="672"/>
                </a:lnTo>
                <a:lnTo>
                  <a:pt x="303" y="672"/>
                </a:lnTo>
                <a:lnTo>
                  <a:pt x="723" y="663"/>
                </a:lnTo>
                <a:lnTo>
                  <a:pt x="1020" y="654"/>
                </a:lnTo>
                <a:lnTo>
                  <a:pt x="1302" y="642"/>
                </a:lnTo>
                <a:lnTo>
                  <a:pt x="1554" y="630"/>
                </a:lnTo>
                <a:lnTo>
                  <a:pt x="1779" y="615"/>
                </a:lnTo>
                <a:lnTo>
                  <a:pt x="1962" y="606"/>
                </a:lnTo>
                <a:lnTo>
                  <a:pt x="2193" y="588"/>
                </a:lnTo>
                <a:lnTo>
                  <a:pt x="2448" y="570"/>
                </a:lnTo>
                <a:lnTo>
                  <a:pt x="2700" y="546"/>
                </a:lnTo>
                <a:lnTo>
                  <a:pt x="2904" y="528"/>
                </a:lnTo>
                <a:lnTo>
                  <a:pt x="3138" y="498"/>
                </a:lnTo>
                <a:lnTo>
                  <a:pt x="3324" y="474"/>
                </a:lnTo>
                <a:lnTo>
                  <a:pt x="3534" y="447"/>
                </a:lnTo>
                <a:lnTo>
                  <a:pt x="3735" y="420"/>
                </a:lnTo>
                <a:lnTo>
                  <a:pt x="3933" y="384"/>
                </a:lnTo>
                <a:lnTo>
                  <a:pt x="4116" y="351"/>
                </a:lnTo>
                <a:lnTo>
                  <a:pt x="4266" y="318"/>
                </a:lnTo>
                <a:lnTo>
                  <a:pt x="4446" y="279"/>
                </a:lnTo>
                <a:lnTo>
                  <a:pt x="4620" y="237"/>
                </a:lnTo>
                <a:lnTo>
                  <a:pt x="4779" y="192"/>
                </a:lnTo>
                <a:lnTo>
                  <a:pt x="4920" y="147"/>
                </a:lnTo>
                <a:lnTo>
                  <a:pt x="5085" y="90"/>
                </a:lnTo>
                <a:lnTo>
                  <a:pt x="5193" y="42"/>
                </a:lnTo>
                <a:lnTo>
                  <a:pt x="5283" y="0"/>
                </a:lnTo>
                <a:lnTo>
                  <a:pt x="3201" y="0"/>
                </a:lnTo>
                <a:lnTo>
                  <a:pt x="2982" y="57"/>
                </a:lnTo>
                <a:lnTo>
                  <a:pt x="2775" y="108"/>
                </a:lnTo>
                <a:lnTo>
                  <a:pt x="2562" y="150"/>
                </a:lnTo>
                <a:lnTo>
                  <a:pt x="2397" y="183"/>
                </a:lnTo>
                <a:lnTo>
                  <a:pt x="2205" y="213"/>
                </a:lnTo>
                <a:lnTo>
                  <a:pt x="2001" y="243"/>
                </a:lnTo>
                <a:lnTo>
                  <a:pt x="1776" y="273"/>
                </a:lnTo>
                <a:lnTo>
                  <a:pt x="1536" y="297"/>
                </a:lnTo>
                <a:lnTo>
                  <a:pt x="1344" y="312"/>
                </a:lnTo>
                <a:lnTo>
                  <a:pt x="1134" y="330"/>
                </a:lnTo>
                <a:lnTo>
                  <a:pt x="921" y="342"/>
                </a:lnTo>
                <a:lnTo>
                  <a:pt x="696" y="354"/>
                </a:lnTo>
                <a:lnTo>
                  <a:pt x="501" y="360"/>
                </a:lnTo>
                <a:lnTo>
                  <a:pt x="279" y="366"/>
                </a:lnTo>
                <a:lnTo>
                  <a:pt x="99" y="369"/>
                </a:lnTo>
                <a:lnTo>
                  <a:pt x="0" y="366"/>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97290" name="Freeform 1034"/>
          <p:cNvSpPr>
            <a:spLocks/>
          </p:cNvSpPr>
          <p:nvPr/>
        </p:nvSpPr>
        <p:spPr bwMode="white">
          <a:xfrm>
            <a:off x="0" y="-20638"/>
            <a:ext cx="4578350" cy="454026"/>
          </a:xfrm>
          <a:custGeom>
            <a:avLst/>
            <a:gdLst>
              <a:gd name="T0" fmla="*/ 0 w 2884"/>
              <a:gd name="T1" fmla="*/ 0 h 286"/>
              <a:gd name="T2" fmla="*/ 0 w 2884"/>
              <a:gd name="T3" fmla="*/ 452438 h 286"/>
              <a:gd name="T4" fmla="*/ 304800 w 2884"/>
              <a:gd name="T5" fmla="*/ 452438 h 286"/>
              <a:gd name="T6" fmla="*/ 609600 w 2884"/>
              <a:gd name="T7" fmla="*/ 447676 h 286"/>
              <a:gd name="T8" fmla="*/ 919163 w 2884"/>
              <a:gd name="T9" fmla="*/ 438151 h 286"/>
              <a:gd name="T10" fmla="*/ 1252538 w 2884"/>
              <a:gd name="T11" fmla="*/ 423863 h 286"/>
              <a:gd name="T12" fmla="*/ 1585913 w 2884"/>
              <a:gd name="T13" fmla="*/ 409576 h 286"/>
              <a:gd name="T14" fmla="*/ 1843088 w 2884"/>
              <a:gd name="T15" fmla="*/ 390526 h 286"/>
              <a:gd name="T16" fmla="*/ 2066925 w 2884"/>
              <a:gd name="T17" fmla="*/ 371476 h 286"/>
              <a:gd name="T18" fmla="*/ 2314575 w 2884"/>
              <a:gd name="T19" fmla="*/ 352426 h 286"/>
              <a:gd name="T20" fmla="*/ 2643188 w 2884"/>
              <a:gd name="T21" fmla="*/ 319088 h 286"/>
              <a:gd name="T22" fmla="*/ 3162300 w 2884"/>
              <a:gd name="T23" fmla="*/ 252413 h 286"/>
              <a:gd name="T24" fmla="*/ 3652838 w 2884"/>
              <a:gd name="T25" fmla="*/ 185738 h 286"/>
              <a:gd name="T26" fmla="*/ 4133850 w 2884"/>
              <a:gd name="T27" fmla="*/ 95250 h 286"/>
              <a:gd name="T28" fmla="*/ 4576763 w 2884"/>
              <a:gd name="T29" fmla="*/ 0 h 286"/>
              <a:gd name="T30" fmla="*/ 0 w 2884"/>
              <a:gd name="T31" fmla="*/ 0 h 28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884" h="286">
                <a:moveTo>
                  <a:pt x="0" y="0"/>
                </a:moveTo>
                <a:lnTo>
                  <a:pt x="0" y="285"/>
                </a:lnTo>
                <a:lnTo>
                  <a:pt x="192" y="285"/>
                </a:lnTo>
                <a:lnTo>
                  <a:pt x="384" y="282"/>
                </a:lnTo>
                <a:lnTo>
                  <a:pt x="579" y="276"/>
                </a:lnTo>
                <a:lnTo>
                  <a:pt x="789" y="267"/>
                </a:lnTo>
                <a:lnTo>
                  <a:pt x="999" y="258"/>
                </a:lnTo>
                <a:lnTo>
                  <a:pt x="1161" y="246"/>
                </a:lnTo>
                <a:lnTo>
                  <a:pt x="1302" y="234"/>
                </a:lnTo>
                <a:lnTo>
                  <a:pt x="1458" y="222"/>
                </a:lnTo>
                <a:lnTo>
                  <a:pt x="1665" y="201"/>
                </a:lnTo>
                <a:lnTo>
                  <a:pt x="1992" y="159"/>
                </a:lnTo>
                <a:lnTo>
                  <a:pt x="2301" y="117"/>
                </a:lnTo>
                <a:lnTo>
                  <a:pt x="2604" y="60"/>
                </a:lnTo>
                <a:lnTo>
                  <a:pt x="2883" y="0"/>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97291" name="Rectangle 1035"/>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7292" name="Rectangle 1036"/>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86797" name="Rectangle 1037"/>
          <p:cNvSpPr>
            <a:spLocks noGrp="1" noChangeArrowheads="1"/>
          </p:cNvSpPr>
          <p:nvPr>
            <p:ph type="dt" sz="half" idx="2"/>
          </p:nvPr>
        </p:nvSpPr>
        <p:spPr bwMode="auto">
          <a:xfrm>
            <a:off x="6858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defRPr sz="1400">
                <a:solidFill>
                  <a:srgbClr val="FFFFFF"/>
                </a:solidFill>
                <a:latin typeface="+mn-lt"/>
                <a:ea typeface="ＭＳ Ｐゴシック" charset="0"/>
                <a:cs typeface="ＭＳ Ｐゴシック" charset="0"/>
              </a:defRPr>
            </a:lvl1pPr>
          </a:lstStyle>
          <a:p>
            <a:pPr>
              <a:defRPr/>
            </a:pPr>
            <a:endParaRPr lang="en-US"/>
          </a:p>
        </p:txBody>
      </p:sp>
      <p:sp>
        <p:nvSpPr>
          <p:cNvPr id="886798" name="Rectangle 1038"/>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defRPr sz="1400">
                <a:solidFill>
                  <a:srgbClr val="FFFFFF"/>
                </a:solidFill>
                <a:latin typeface="+mn-lt"/>
                <a:ea typeface="ＭＳ Ｐゴシック" charset="0"/>
                <a:cs typeface="ＭＳ Ｐゴシック" charset="0"/>
              </a:defRPr>
            </a:lvl1pPr>
          </a:lstStyle>
          <a:p>
            <a:pPr>
              <a:defRPr/>
            </a:pPr>
            <a:endParaRPr lang="en-US"/>
          </a:p>
        </p:txBody>
      </p:sp>
      <p:sp>
        <p:nvSpPr>
          <p:cNvPr id="886799" name="Rectangle 1039"/>
          <p:cNvSpPr>
            <a:spLocks noGrp="1" noChangeArrowheads="1"/>
          </p:cNvSpPr>
          <p:nvPr>
            <p:ph type="sldNum" sz="quarter" idx="4"/>
          </p:nvPr>
        </p:nvSpPr>
        <p:spPr bwMode="auto">
          <a:xfrm>
            <a:off x="65532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400" smtClean="0">
                <a:solidFill>
                  <a:srgbClr val="FFFFFF"/>
                </a:solidFill>
                <a:latin typeface="Times New Roman" charset="0"/>
              </a:defRPr>
            </a:lvl1pPr>
          </a:lstStyle>
          <a:p>
            <a:pPr>
              <a:defRPr/>
            </a:pPr>
            <a:fld id="{E125EF6D-08E1-4449-A9F4-B9D53B726B6F}"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4665" r:id="rId1"/>
  </p:sldLayoutIdLst>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886786"/>
                                        </p:tgtEl>
                                        <p:attrNameLst>
                                          <p:attrName>style.visibility</p:attrName>
                                        </p:attrNameLst>
                                      </p:cBhvr>
                                      <p:to>
                                        <p:strVal val="visible"/>
                                      </p:to>
                                    </p:set>
                                    <p:anim calcmode="lin" valueType="num">
                                      <p:cBhvr additive="base">
                                        <p:cTn id="7" dur="500" fill="hold"/>
                                        <p:tgtEl>
                                          <p:spTgt spid="886786"/>
                                        </p:tgtEl>
                                        <p:attrNameLst>
                                          <p:attrName>ppt_x</p:attrName>
                                        </p:attrNameLst>
                                      </p:cBhvr>
                                      <p:tavLst>
                                        <p:tav tm="0">
                                          <p:val>
                                            <p:strVal val="0-#ppt_w/2"/>
                                          </p:val>
                                        </p:tav>
                                        <p:tav tm="100000">
                                          <p:val>
                                            <p:strVal val="#ppt_x"/>
                                          </p:val>
                                        </p:tav>
                                      </p:tavLst>
                                    </p:anim>
                                    <p:anim calcmode="lin" valueType="num">
                                      <p:cBhvr additive="base">
                                        <p:cTn id="8" dur="500" fill="hold"/>
                                        <p:tgtEl>
                                          <p:spTgt spid="886786"/>
                                        </p:tgtEl>
                                        <p:attrNameLst>
                                          <p:attrName>ppt_y</p:attrName>
                                        </p:attrNameLst>
                                      </p:cBhvr>
                                      <p:tavLst>
                                        <p:tav tm="0">
                                          <p:val>
                                            <p:strVal val="#ppt_y"/>
                                          </p:val>
                                        </p:tav>
                                        <p:tav tm="100000">
                                          <p:val>
                                            <p:strVal val="#ppt_y"/>
                                          </p:val>
                                        </p:tav>
                                      </p:tavLst>
                                    </p:anim>
                                  </p:childTnLst>
                                  <p:subTnLst>
                                    <p:set>
                                      <p:cBhvr override="childStyle">
                                        <p:cTn dur="1" fill="hold" display="0" masterRel="sameClick" afterEffect="1">
                                          <p:stCondLst>
                                            <p:cond evt="end" delay="0">
                                              <p:tn val="5"/>
                                            </p:cond>
                                          </p:stCondLst>
                                        </p:cTn>
                                        <p:tgtEl>
                                          <p:spTgt spid="886786"/>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6786" grpId="0" animBg="1"/>
    </p:bldLst>
  </p:timing>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Times New Roman" charset="0"/>
          <a:ea typeface="ＭＳ Ｐゴシック" charset="0"/>
        </a:defRPr>
      </a:lvl6pPr>
      <a:lvl7pPr marL="914400" algn="ctr" rtl="0" eaLnBrk="0" fontAlgn="base" hangingPunct="0">
        <a:spcBef>
          <a:spcPct val="0"/>
        </a:spcBef>
        <a:spcAft>
          <a:spcPct val="0"/>
        </a:spcAft>
        <a:defRPr sz="4400">
          <a:solidFill>
            <a:schemeClr val="tx2"/>
          </a:solidFill>
          <a:latin typeface="Times New Roman" charset="0"/>
          <a:ea typeface="ＭＳ Ｐゴシック" charset="0"/>
        </a:defRPr>
      </a:lvl7pPr>
      <a:lvl8pPr marL="1371600" algn="ctr" rtl="0" eaLnBrk="0" fontAlgn="base" hangingPunct="0">
        <a:spcBef>
          <a:spcPct val="0"/>
        </a:spcBef>
        <a:spcAft>
          <a:spcPct val="0"/>
        </a:spcAft>
        <a:defRPr sz="4400">
          <a:solidFill>
            <a:schemeClr val="tx2"/>
          </a:solidFill>
          <a:latin typeface="Times New Roman" charset="0"/>
          <a:ea typeface="ＭＳ Ｐゴシック" charset="0"/>
        </a:defRPr>
      </a:lvl8pPr>
      <a:lvl9pPr marL="1828800" algn="ctr" rtl="0" eaLnBrk="0" fontAlgn="base" hangingPunct="0">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outerShdw blurRad="50800" dist="38100" dir="2700000">
              <a:srgbClr val="000000">
                <a:alpha val="43000"/>
              </a:srgbClr>
            </a:outerShdw>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9933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p:spPr>
        <p:txBody>
          <a:bodyPr vert="horz" wrap="square" lIns="91440" tIns="45720" rIns="91440" bIns="45720" numCol="1" anchor="t" anchorCtr="0" compatLnSpc="1">
            <a:prstTxWarp prst="textNoShape">
              <a:avLst/>
            </a:prstTxWarp>
          </a:bodyPr>
          <a:lstStyle>
            <a:lvl1pPr>
              <a:defRPr sz="1400">
                <a:solidFill>
                  <a:srgbClr val="000000"/>
                </a:solidFill>
                <a:ea typeface="ＭＳ Ｐゴシック" charset="0"/>
                <a:cs typeface="ＭＳ Ｐゴシック" charset="0"/>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p:spPr>
        <p:txBody>
          <a:bodyPr vert="horz" wrap="square" lIns="91440" tIns="45720" rIns="91440" bIns="45720" numCol="1" anchor="t" anchorCtr="0" compatLnSpc="1">
            <a:prstTxWarp prst="textNoShape">
              <a:avLst/>
            </a:prstTxWarp>
          </a:bodyPr>
          <a:lstStyle>
            <a:lvl1pPr algn="ctr">
              <a:defRPr sz="1400">
                <a:solidFill>
                  <a:srgbClr val="000000"/>
                </a:solidFill>
                <a:ea typeface="ＭＳ Ｐゴシック" charset="0"/>
                <a:cs typeface="ＭＳ Ｐゴシック"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p:spPr>
        <p:txBody>
          <a:bodyPr vert="horz" wrap="square" lIns="91440" tIns="45720" rIns="91440" bIns="45720" numCol="1" anchor="t" anchorCtr="0" compatLnSpc="1">
            <a:prstTxWarp prst="textNoShape">
              <a:avLst/>
            </a:prstTxWarp>
          </a:bodyPr>
          <a:lstStyle>
            <a:lvl1pPr algn="r">
              <a:defRPr sz="1400" b="1" smtClean="0">
                <a:solidFill>
                  <a:srgbClr val="FFFFFF"/>
                </a:solidFill>
              </a:defRPr>
            </a:lvl1pPr>
          </a:lstStyle>
          <a:p>
            <a:pPr>
              <a:defRPr/>
            </a:pPr>
            <a:fld id="{35D63202-05F1-BE41-A7A9-D32E0F5443C2}"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666" r:id="rId1"/>
  </p:sldLayoutIdLst>
  <p:transition>
    <p:random/>
  </p:transition>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b="1">
          <a:solidFill>
            <a:schemeClr val="bg1"/>
          </a:solidFill>
          <a:latin typeface="Arial" charset="0"/>
          <a:ea typeface="ＭＳ Ｐゴシック" charset="0"/>
          <a:cs typeface="ＭＳ Ｐゴシック" charset="0"/>
        </a:defRPr>
      </a:lvl2pPr>
      <a:lvl3pPr algn="ctr" rtl="0" eaLnBrk="0" fontAlgn="base" hangingPunct="0">
        <a:spcBef>
          <a:spcPct val="0"/>
        </a:spcBef>
        <a:spcAft>
          <a:spcPct val="0"/>
        </a:spcAft>
        <a:defRPr sz="4400" b="1">
          <a:solidFill>
            <a:schemeClr val="bg1"/>
          </a:solidFill>
          <a:latin typeface="Arial" charset="0"/>
          <a:ea typeface="ＭＳ Ｐゴシック" charset="0"/>
          <a:cs typeface="ＭＳ Ｐゴシック" charset="0"/>
        </a:defRPr>
      </a:lvl3pPr>
      <a:lvl4pPr algn="ctr" rtl="0" eaLnBrk="0" fontAlgn="base" hangingPunct="0">
        <a:spcBef>
          <a:spcPct val="0"/>
        </a:spcBef>
        <a:spcAft>
          <a:spcPct val="0"/>
        </a:spcAft>
        <a:defRPr sz="4400" b="1">
          <a:solidFill>
            <a:schemeClr val="bg1"/>
          </a:solidFill>
          <a:latin typeface="Arial" charset="0"/>
          <a:ea typeface="ＭＳ Ｐゴシック" charset="0"/>
          <a:cs typeface="ＭＳ Ｐゴシック" charset="0"/>
        </a:defRPr>
      </a:lvl4pPr>
      <a:lvl5pPr algn="ctr" rtl="0" eaLnBrk="0" fontAlgn="base" hangingPunct="0">
        <a:spcBef>
          <a:spcPct val="0"/>
        </a:spcBef>
        <a:spcAft>
          <a:spcPct val="0"/>
        </a:spcAft>
        <a:defRPr sz="4400" b="1">
          <a:solidFill>
            <a:schemeClr val="bg1"/>
          </a:solidFill>
          <a:latin typeface="Arial" charset="0"/>
          <a:ea typeface="ＭＳ Ｐゴシック" charset="0"/>
          <a:cs typeface="ＭＳ Ｐゴシック" charset="0"/>
        </a:defRPr>
      </a:lvl5pPr>
      <a:lvl6pPr marL="457200" algn="ctr" rtl="0" fontAlgn="base">
        <a:spcBef>
          <a:spcPct val="0"/>
        </a:spcBef>
        <a:spcAft>
          <a:spcPct val="0"/>
        </a:spcAft>
        <a:defRPr sz="4400" b="1">
          <a:solidFill>
            <a:schemeClr val="bg1"/>
          </a:solidFill>
          <a:latin typeface="Arial" charset="0"/>
          <a:ea typeface="ＭＳ Ｐゴシック" charset="0"/>
          <a:cs typeface="ＭＳ Ｐゴシック" charset="0"/>
        </a:defRPr>
      </a:lvl6pPr>
      <a:lvl7pPr marL="914400" algn="ctr" rtl="0" fontAlgn="base">
        <a:spcBef>
          <a:spcPct val="0"/>
        </a:spcBef>
        <a:spcAft>
          <a:spcPct val="0"/>
        </a:spcAft>
        <a:defRPr sz="4400" b="1">
          <a:solidFill>
            <a:schemeClr val="bg1"/>
          </a:solidFill>
          <a:latin typeface="Arial" charset="0"/>
          <a:ea typeface="ＭＳ Ｐゴシック" charset="0"/>
          <a:cs typeface="ＭＳ Ｐゴシック" charset="0"/>
        </a:defRPr>
      </a:lvl7pPr>
      <a:lvl8pPr marL="1371600" algn="ctr" rtl="0" fontAlgn="base">
        <a:spcBef>
          <a:spcPct val="0"/>
        </a:spcBef>
        <a:spcAft>
          <a:spcPct val="0"/>
        </a:spcAft>
        <a:defRPr sz="4400" b="1">
          <a:solidFill>
            <a:schemeClr val="bg1"/>
          </a:solidFill>
          <a:latin typeface="Arial" charset="0"/>
          <a:ea typeface="ＭＳ Ｐゴシック" charset="0"/>
          <a:cs typeface="ＭＳ Ｐゴシック" charset="0"/>
        </a:defRPr>
      </a:lvl8pPr>
      <a:lvl9pPr marL="1828800" algn="ctr" rtl="0" fontAlgn="base">
        <a:spcBef>
          <a:spcPct val="0"/>
        </a:spcBef>
        <a:spcAft>
          <a:spcPct val="0"/>
        </a:spcAft>
        <a:defRPr sz="4400" b="1">
          <a:solidFill>
            <a:schemeClr val="bg1"/>
          </a:solidFill>
          <a:latin typeface="Arial"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Char char="•"/>
        <a:defRPr sz="3200" b="1">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b="1">
          <a:solidFill>
            <a:schemeClr val="bg1"/>
          </a:solidFill>
          <a:latin typeface="+mn-lt"/>
          <a:ea typeface="+mn-ea"/>
        </a:defRPr>
      </a:lvl2pPr>
      <a:lvl3pPr marL="1143000" indent="-228600" algn="l" rtl="0" eaLnBrk="0" fontAlgn="base" hangingPunct="0">
        <a:spcBef>
          <a:spcPct val="20000"/>
        </a:spcBef>
        <a:spcAft>
          <a:spcPct val="0"/>
        </a:spcAft>
        <a:buChar char="•"/>
        <a:defRPr sz="2400" b="1">
          <a:solidFill>
            <a:schemeClr val="bg1"/>
          </a:solidFill>
          <a:latin typeface="+mn-lt"/>
          <a:ea typeface="+mn-ea"/>
        </a:defRPr>
      </a:lvl3pPr>
      <a:lvl4pPr marL="1600200" indent="-228600" algn="l" rtl="0" eaLnBrk="0" fontAlgn="base" hangingPunct="0">
        <a:spcBef>
          <a:spcPct val="20000"/>
        </a:spcBef>
        <a:spcAft>
          <a:spcPct val="0"/>
        </a:spcAft>
        <a:buChar char="–"/>
        <a:defRPr sz="2000" b="1">
          <a:solidFill>
            <a:schemeClr val="bg1"/>
          </a:solidFill>
          <a:latin typeface="+mn-lt"/>
          <a:ea typeface="+mn-ea"/>
        </a:defRPr>
      </a:lvl4pPr>
      <a:lvl5pPr marL="2057400" indent="-228600" algn="l" rtl="0" eaLnBrk="0" fontAlgn="base" hangingPunct="0">
        <a:spcBef>
          <a:spcPct val="20000"/>
        </a:spcBef>
        <a:spcAft>
          <a:spcPct val="0"/>
        </a:spcAft>
        <a:buChar char="»"/>
        <a:defRPr sz="2000" b="1">
          <a:solidFill>
            <a:schemeClr val="bg1"/>
          </a:solidFill>
          <a:latin typeface="+mn-lt"/>
          <a:ea typeface="+mn-ea"/>
        </a:defRPr>
      </a:lvl5pPr>
      <a:lvl6pPr marL="2514600" indent="-228600" algn="l" rtl="0" fontAlgn="base">
        <a:spcBef>
          <a:spcPct val="20000"/>
        </a:spcBef>
        <a:spcAft>
          <a:spcPct val="0"/>
        </a:spcAft>
        <a:buChar char="»"/>
        <a:defRPr sz="2000" b="1">
          <a:solidFill>
            <a:schemeClr val="bg1"/>
          </a:solidFill>
          <a:latin typeface="+mn-lt"/>
          <a:ea typeface="+mn-ea"/>
        </a:defRPr>
      </a:lvl6pPr>
      <a:lvl7pPr marL="2971800" indent="-228600" algn="l" rtl="0" fontAlgn="base">
        <a:spcBef>
          <a:spcPct val="20000"/>
        </a:spcBef>
        <a:spcAft>
          <a:spcPct val="0"/>
        </a:spcAft>
        <a:buChar char="»"/>
        <a:defRPr sz="2000" b="1">
          <a:solidFill>
            <a:schemeClr val="bg1"/>
          </a:solidFill>
          <a:latin typeface="+mn-lt"/>
          <a:ea typeface="+mn-ea"/>
        </a:defRPr>
      </a:lvl7pPr>
      <a:lvl8pPr marL="3429000" indent="-228600" algn="l" rtl="0" fontAlgn="base">
        <a:spcBef>
          <a:spcPct val="20000"/>
        </a:spcBef>
        <a:spcAft>
          <a:spcPct val="0"/>
        </a:spcAft>
        <a:buChar char="»"/>
        <a:defRPr sz="2000" b="1">
          <a:solidFill>
            <a:schemeClr val="bg1"/>
          </a:solidFill>
          <a:latin typeface="+mn-lt"/>
          <a:ea typeface="+mn-ea"/>
        </a:defRPr>
      </a:lvl8pPr>
      <a:lvl9pPr marL="3886200" indent="-228600" algn="l" rtl="0" fontAlgn="base">
        <a:spcBef>
          <a:spcPct val="20000"/>
        </a:spcBef>
        <a:spcAft>
          <a:spcPct val="0"/>
        </a:spcAft>
        <a:buChar char="»"/>
        <a:defRPr sz="2000" b="1">
          <a:solidFill>
            <a:schemeClr val="bg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5603"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p>
        </p:txBody>
      </p:sp>
      <p:sp>
        <p:nvSpPr>
          <p:cNvPr id="614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p>
        </p:txBody>
      </p:sp>
      <p:sp>
        <p:nvSpPr>
          <p:cNvPr id="615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smtClean="0"/>
            </a:lvl1pPr>
          </a:lstStyle>
          <a:p>
            <a:pPr>
              <a:defRPr/>
            </a:pPr>
            <a:fld id="{3A2637A8-DD86-4543-B80C-DC244241DBB0}"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627" r:id="rId1"/>
    <p:sldLayoutId id="2147484628" r:id="rId2"/>
    <p:sldLayoutId id="2147484629" r:id="rId3"/>
    <p:sldLayoutId id="2147484630" r:id="rId4"/>
    <p:sldLayoutId id="2147484631" r:id="rId5"/>
    <p:sldLayoutId id="2147484632" r:id="rId6"/>
    <p:sldLayoutId id="2147484633" r:id="rId7"/>
    <p:sldLayoutId id="2147484634" r:id="rId8"/>
    <p:sldLayoutId id="2147484635" r:id="rId9"/>
    <p:sldLayoutId id="2147484636" r:id="rId10"/>
    <p:sldLayoutId id="2147484637"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pitchFamily="-108"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8"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1378" name="Group 2"/>
          <p:cNvGrpSpPr>
            <a:grpSpLocks/>
          </p:cNvGrpSpPr>
          <p:nvPr/>
        </p:nvGrpSpPr>
        <p:grpSpPr bwMode="auto">
          <a:xfrm>
            <a:off x="0" y="3902075"/>
            <a:ext cx="3400425" cy="2949575"/>
            <a:chOff x="0" y="2458"/>
            <a:chExt cx="2142" cy="1858"/>
          </a:xfrm>
        </p:grpSpPr>
        <p:sp>
          <p:nvSpPr>
            <p:cNvPr id="927747" name="Freeform 3"/>
            <p:cNvSpPr>
              <a:spLocks/>
            </p:cNvSpPr>
            <p:nvPr/>
          </p:nvSpPr>
          <p:spPr bwMode="ltGray">
            <a:xfrm>
              <a:off x="0" y="2508"/>
              <a:ext cx="2142" cy="1804"/>
            </a:xfrm>
            <a:custGeom>
              <a:avLst/>
              <a:gdLst>
                <a:gd name="T0" fmla="*/ 329 w 2135"/>
                <a:gd name="T1" fmla="*/ 66 h 1804"/>
                <a:gd name="T2" fmla="*/ 161 w 2135"/>
                <a:gd name="T3" fmla="*/ 30 h 1804"/>
                <a:gd name="T4" fmla="*/ 0 w 2135"/>
                <a:gd name="T5" fmla="*/ 0 h 1804"/>
                <a:gd name="T6" fmla="*/ 0 w 2135"/>
                <a:gd name="T7" fmla="*/ 12 h 1804"/>
                <a:gd name="T8" fmla="*/ 161 w 2135"/>
                <a:gd name="T9" fmla="*/ 42 h 1804"/>
                <a:gd name="T10" fmla="*/ 323 w 2135"/>
                <a:gd name="T11" fmla="*/ 78 h 1804"/>
                <a:gd name="T12" fmla="*/ 556 w 2135"/>
                <a:gd name="T13" fmla="*/ 150 h 1804"/>
                <a:gd name="T14" fmla="*/ 777 w 2135"/>
                <a:gd name="T15" fmla="*/ 245 h 1804"/>
                <a:gd name="T16" fmla="*/ 993 w 2135"/>
                <a:gd name="T17" fmla="*/ 365 h 1804"/>
                <a:gd name="T18" fmla="*/ 1196 w 2135"/>
                <a:gd name="T19" fmla="*/ 503 h 1804"/>
                <a:gd name="T20" fmla="*/ 1381 w 2135"/>
                <a:gd name="T21" fmla="*/ 653 h 1804"/>
                <a:gd name="T22" fmla="*/ 1555 w 2135"/>
                <a:gd name="T23" fmla="*/ 827 h 1804"/>
                <a:gd name="T24" fmla="*/ 1710 w 2135"/>
                <a:gd name="T25" fmla="*/ 1019 h 1804"/>
                <a:gd name="T26" fmla="*/ 1854 w 2135"/>
                <a:gd name="T27" fmla="*/ 1229 h 1804"/>
                <a:gd name="T28" fmla="*/ 1937 w 2135"/>
                <a:gd name="T29" fmla="*/ 1366 h 1804"/>
                <a:gd name="T30" fmla="*/ 2009 w 2135"/>
                <a:gd name="T31" fmla="*/ 1510 h 1804"/>
                <a:gd name="T32" fmla="*/ 2069 w 2135"/>
                <a:gd name="T33" fmla="*/ 1654 h 1804"/>
                <a:gd name="T34" fmla="*/ 2123 w 2135"/>
                <a:gd name="T35" fmla="*/ 1804 h 1804"/>
                <a:gd name="T36" fmla="*/ 2135 w 2135"/>
                <a:gd name="T37" fmla="*/ 1804 h 1804"/>
                <a:gd name="T38" fmla="*/ 2081 w 2135"/>
                <a:gd name="T39" fmla="*/ 1654 h 1804"/>
                <a:gd name="T40" fmla="*/ 2021 w 2135"/>
                <a:gd name="T41" fmla="*/ 1510 h 1804"/>
                <a:gd name="T42" fmla="*/ 1949 w 2135"/>
                <a:gd name="T43" fmla="*/ 1366 h 1804"/>
                <a:gd name="T44" fmla="*/ 1866 w 2135"/>
                <a:gd name="T45" fmla="*/ 1223 h 1804"/>
                <a:gd name="T46" fmla="*/ 1722 w 2135"/>
                <a:gd name="T47" fmla="*/ 1013 h 1804"/>
                <a:gd name="T48" fmla="*/ 1561 w 2135"/>
                <a:gd name="T49" fmla="*/ 821 h 1804"/>
                <a:gd name="T50" fmla="*/ 1387 w 2135"/>
                <a:gd name="T51" fmla="*/ 647 h 1804"/>
                <a:gd name="T52" fmla="*/ 1202 w 2135"/>
                <a:gd name="T53" fmla="*/ 491 h 1804"/>
                <a:gd name="T54" fmla="*/ 999 w 2135"/>
                <a:gd name="T55" fmla="*/ 353 h 1804"/>
                <a:gd name="T56" fmla="*/ 783 w 2135"/>
                <a:gd name="T57" fmla="*/ 239 h 1804"/>
                <a:gd name="T58" fmla="*/ 562 w 2135"/>
                <a:gd name="T59" fmla="*/ 138 h 1804"/>
                <a:gd name="T60" fmla="*/ 329 w 2135"/>
                <a:gd name="T61" fmla="*/ 66 h 1804"/>
                <a:gd name="T62" fmla="*/ 329 w 2135"/>
                <a:gd name="T63" fmla="*/ 66 h 1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a:noFill/>
            </a:ln>
          </p:spPr>
          <p:txBody>
            <a:bodyPr/>
            <a:lstStyle/>
            <a:p>
              <a:pPr>
                <a:defRPr/>
              </a:pPr>
              <a:endParaRPr lang="en-US">
                <a:solidFill>
                  <a:srgbClr val="FFFFFF"/>
                </a:solidFill>
              </a:endParaRPr>
            </a:p>
          </p:txBody>
        </p:sp>
        <p:sp>
          <p:nvSpPr>
            <p:cNvPr id="927748" name="Freeform 4"/>
            <p:cNvSpPr>
              <a:spLocks/>
            </p:cNvSpPr>
            <p:nvPr/>
          </p:nvSpPr>
          <p:spPr bwMode="hidden">
            <a:xfrm>
              <a:off x="0" y="2458"/>
              <a:ext cx="1854" cy="1858"/>
            </a:xfrm>
            <a:custGeom>
              <a:avLst/>
              <a:gdLst>
                <a:gd name="T0" fmla="*/ 1854 w 1854"/>
                <a:gd name="T1" fmla="*/ 1858 h 1858"/>
                <a:gd name="T2" fmla="*/ 0 w 1854"/>
                <a:gd name="T3" fmla="*/ 1858 h 1858"/>
                <a:gd name="T4" fmla="*/ 0 w 1854"/>
                <a:gd name="T5" fmla="*/ 0 h 1858"/>
                <a:gd name="T6" fmla="*/ 1854 w 1854"/>
                <a:gd name="T7" fmla="*/ 1858 h 1858"/>
                <a:gd name="T8" fmla="*/ 1854 w 1854"/>
                <a:gd name="T9" fmla="*/ 1858 h 1858"/>
              </a:gdLst>
              <a:ahLst/>
              <a:cxnLst>
                <a:cxn ang="0">
                  <a:pos x="T0" y="T1"/>
                </a:cxn>
                <a:cxn ang="0">
                  <a:pos x="T2" y="T3"/>
                </a:cxn>
                <a:cxn ang="0">
                  <a:pos x="T4" y="T5"/>
                </a:cxn>
                <a:cxn ang="0">
                  <a:pos x="T6" y="T7"/>
                </a:cxn>
                <a:cxn ang="0">
                  <a:pos x="T8" y="T9"/>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a:noFill/>
            </a:ln>
          </p:spPr>
          <p:txBody>
            <a:bodyPr/>
            <a:lstStyle/>
            <a:p>
              <a:pPr>
                <a:defRPr/>
              </a:pPr>
              <a:endParaRPr lang="en-US">
                <a:solidFill>
                  <a:srgbClr val="FFFFFF"/>
                </a:solidFill>
              </a:endParaRPr>
            </a:p>
          </p:txBody>
        </p:sp>
        <p:sp>
          <p:nvSpPr>
            <p:cNvPr id="927749" name="Freeform 5"/>
            <p:cNvSpPr>
              <a:spLocks/>
            </p:cNvSpPr>
            <p:nvPr/>
          </p:nvSpPr>
          <p:spPr bwMode="ltGray">
            <a:xfrm>
              <a:off x="0" y="2735"/>
              <a:ext cx="1745" cy="1577"/>
            </a:xfrm>
            <a:custGeom>
              <a:avLst/>
              <a:gdLst>
                <a:gd name="T0" fmla="*/ 1640 w 1745"/>
                <a:gd name="T1" fmla="*/ 1377 h 1577"/>
                <a:gd name="T2" fmla="*/ 1692 w 1745"/>
                <a:gd name="T3" fmla="*/ 1479 h 1577"/>
                <a:gd name="T4" fmla="*/ 1732 w 1745"/>
                <a:gd name="T5" fmla="*/ 1577 h 1577"/>
                <a:gd name="T6" fmla="*/ 1745 w 1745"/>
                <a:gd name="T7" fmla="*/ 1577 h 1577"/>
                <a:gd name="T8" fmla="*/ 1703 w 1745"/>
                <a:gd name="T9" fmla="*/ 1469 h 1577"/>
                <a:gd name="T10" fmla="*/ 1649 w 1745"/>
                <a:gd name="T11" fmla="*/ 1367 h 1577"/>
                <a:gd name="T12" fmla="*/ 1535 w 1745"/>
                <a:gd name="T13" fmla="*/ 1157 h 1577"/>
                <a:gd name="T14" fmla="*/ 1395 w 1745"/>
                <a:gd name="T15" fmla="*/ 951 h 1577"/>
                <a:gd name="T16" fmla="*/ 1236 w 1745"/>
                <a:gd name="T17" fmla="*/ 756 h 1577"/>
                <a:gd name="T18" fmla="*/ 1061 w 1745"/>
                <a:gd name="T19" fmla="*/ 582 h 1577"/>
                <a:gd name="T20" fmla="*/ 876 w 1745"/>
                <a:gd name="T21" fmla="*/ 426 h 1577"/>
                <a:gd name="T22" fmla="*/ 672 w 1745"/>
                <a:gd name="T23" fmla="*/ 294 h 1577"/>
                <a:gd name="T24" fmla="*/ 455 w 1745"/>
                <a:gd name="T25" fmla="*/ 174 h 1577"/>
                <a:gd name="T26" fmla="*/ 234 w 1745"/>
                <a:gd name="T27" fmla="*/ 78 h 1577"/>
                <a:gd name="T28" fmla="*/ 0 w 1745"/>
                <a:gd name="T29" fmla="*/ 0 h 1577"/>
                <a:gd name="T30" fmla="*/ 0 w 1745"/>
                <a:gd name="T31" fmla="*/ 12 h 1577"/>
                <a:gd name="T32" fmla="*/ 222 w 1745"/>
                <a:gd name="T33" fmla="*/ 89 h 1577"/>
                <a:gd name="T34" fmla="*/ 446 w 1745"/>
                <a:gd name="T35" fmla="*/ 185 h 1577"/>
                <a:gd name="T36" fmla="*/ 662 w 1745"/>
                <a:gd name="T37" fmla="*/ 305 h 1577"/>
                <a:gd name="T38" fmla="*/ 866 w 1745"/>
                <a:gd name="T39" fmla="*/ 437 h 1577"/>
                <a:gd name="T40" fmla="*/ 1052 w 1745"/>
                <a:gd name="T41" fmla="*/ 593 h 1577"/>
                <a:gd name="T42" fmla="*/ 1226 w 1745"/>
                <a:gd name="T43" fmla="*/ 767 h 1577"/>
                <a:gd name="T44" fmla="*/ 1385 w 1745"/>
                <a:gd name="T45" fmla="*/ 960 h 1577"/>
                <a:gd name="T46" fmla="*/ 1526 w 1745"/>
                <a:gd name="T47" fmla="*/ 1167 h 1577"/>
                <a:gd name="T48" fmla="*/ 1640 w 1745"/>
                <a:gd name="T49" fmla="*/ 1377 h 1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a:noFill/>
            </a:ln>
          </p:spPr>
          <p:txBody>
            <a:bodyPr/>
            <a:lstStyle/>
            <a:p>
              <a:pPr>
                <a:defRPr/>
              </a:pPr>
              <a:endParaRPr lang="en-US">
                <a:solidFill>
                  <a:srgbClr val="FFFFFF"/>
                </a:solidFill>
              </a:endParaRPr>
            </a:p>
          </p:txBody>
        </p:sp>
        <p:sp>
          <p:nvSpPr>
            <p:cNvPr id="927750" name="Freeform 6"/>
            <p:cNvSpPr>
              <a:spLocks/>
            </p:cNvSpPr>
            <p:nvPr/>
          </p:nvSpPr>
          <p:spPr bwMode="ltGray">
            <a:xfrm>
              <a:off x="0" y="2544"/>
              <a:ext cx="1745" cy="1768"/>
            </a:xfrm>
            <a:custGeom>
              <a:avLst/>
              <a:gdLst>
                <a:gd name="T0" fmla="*/ 0 w 1745"/>
                <a:gd name="T1" fmla="*/ 0 h 1768"/>
                <a:gd name="T2" fmla="*/ 0 w 1745"/>
                <a:gd name="T3" fmla="*/ 12 h 1768"/>
                <a:gd name="T4" fmla="*/ 210 w 1745"/>
                <a:gd name="T5" fmla="*/ 88 h 1768"/>
                <a:gd name="T6" fmla="*/ 426 w 1745"/>
                <a:gd name="T7" fmla="*/ 190 h 1768"/>
                <a:gd name="T8" fmla="*/ 630 w 1745"/>
                <a:gd name="T9" fmla="*/ 304 h 1768"/>
                <a:gd name="T10" fmla="*/ 818 w 1745"/>
                <a:gd name="T11" fmla="*/ 442 h 1768"/>
                <a:gd name="T12" fmla="*/ 998 w 1745"/>
                <a:gd name="T13" fmla="*/ 592 h 1768"/>
                <a:gd name="T14" fmla="*/ 1164 w 1745"/>
                <a:gd name="T15" fmla="*/ 766 h 1768"/>
                <a:gd name="T16" fmla="*/ 1310 w 1745"/>
                <a:gd name="T17" fmla="*/ 942 h 1768"/>
                <a:gd name="T18" fmla="*/ 1454 w 1745"/>
                <a:gd name="T19" fmla="*/ 1146 h 1768"/>
                <a:gd name="T20" fmla="*/ 1536 w 1745"/>
                <a:gd name="T21" fmla="*/ 1298 h 1768"/>
                <a:gd name="T22" fmla="*/ 1614 w 1745"/>
                <a:gd name="T23" fmla="*/ 1456 h 1768"/>
                <a:gd name="T24" fmla="*/ 1682 w 1745"/>
                <a:gd name="T25" fmla="*/ 1616 h 1768"/>
                <a:gd name="T26" fmla="*/ 1733 w 1745"/>
                <a:gd name="T27" fmla="*/ 1768 h 1768"/>
                <a:gd name="T28" fmla="*/ 1745 w 1745"/>
                <a:gd name="T29" fmla="*/ 1768 h 1768"/>
                <a:gd name="T30" fmla="*/ 1691 w 1745"/>
                <a:gd name="T31" fmla="*/ 1606 h 1768"/>
                <a:gd name="T32" fmla="*/ 1623 w 1745"/>
                <a:gd name="T33" fmla="*/ 1445 h 1768"/>
                <a:gd name="T34" fmla="*/ 1547 w 1745"/>
                <a:gd name="T35" fmla="*/ 1288 h 1768"/>
                <a:gd name="T36" fmla="*/ 1463 w 1745"/>
                <a:gd name="T37" fmla="*/ 1136 h 1768"/>
                <a:gd name="T38" fmla="*/ 1320 w 1745"/>
                <a:gd name="T39" fmla="*/ 932 h 1768"/>
                <a:gd name="T40" fmla="*/ 1173 w 1745"/>
                <a:gd name="T41" fmla="*/ 755 h 1768"/>
                <a:gd name="T42" fmla="*/ 1008 w 1745"/>
                <a:gd name="T43" fmla="*/ 581 h 1768"/>
                <a:gd name="T44" fmla="*/ 827 w 1745"/>
                <a:gd name="T45" fmla="*/ 431 h 1768"/>
                <a:gd name="T46" fmla="*/ 642 w 1745"/>
                <a:gd name="T47" fmla="*/ 293 h 1768"/>
                <a:gd name="T48" fmla="*/ 437 w 1745"/>
                <a:gd name="T49" fmla="*/ 179 h 1768"/>
                <a:gd name="T50" fmla="*/ 222 w 1745"/>
                <a:gd name="T51" fmla="*/ 78 h 1768"/>
                <a:gd name="T52" fmla="*/ 0 w 1745"/>
                <a:gd name="T53" fmla="*/ 0 h 1768"/>
                <a:gd name="T54" fmla="*/ 0 w 1745"/>
                <a:gd name="T55" fmla="*/ 0 h 1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a:noFill/>
            </a:ln>
          </p:spPr>
          <p:txBody>
            <a:bodyPr/>
            <a:lstStyle/>
            <a:p>
              <a:pPr>
                <a:defRPr/>
              </a:pPr>
              <a:endParaRPr lang="en-US">
                <a:solidFill>
                  <a:srgbClr val="FFFFFF"/>
                </a:solidFill>
              </a:endParaRPr>
            </a:p>
          </p:txBody>
        </p:sp>
        <p:sp>
          <p:nvSpPr>
            <p:cNvPr id="10138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0138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0139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grpSp>
      <p:sp>
        <p:nvSpPr>
          <p:cNvPr id="927754" name="Rectangle 10"/>
          <p:cNvSpPr>
            <a:spLocks noGrp="1" noChangeArrowheads="1"/>
          </p:cNvSpPr>
          <p:nvPr>
            <p:ph type="title"/>
          </p:nvPr>
        </p:nvSpPr>
        <p:spPr bwMode="auto">
          <a:xfrm>
            <a:off x="457200" y="277813"/>
            <a:ext cx="8229600" cy="1139825"/>
          </a:xfrm>
          <a:prstGeom prst="rect">
            <a:avLst/>
          </a:prstGeom>
          <a:noFill/>
          <a:ln>
            <a:noFill/>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927755" name="Rectangle 11"/>
          <p:cNvSpPr>
            <a:spLocks noGrp="1" noChangeArrowheads="1"/>
          </p:cNvSpPr>
          <p:nvPr>
            <p:ph type="body" idx="1"/>
          </p:nvPr>
        </p:nvSpPr>
        <p:spPr bwMode="auto">
          <a:xfrm>
            <a:off x="457200" y="1600200"/>
            <a:ext cx="8229600" cy="4530725"/>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27756" name="Rectangle 12"/>
          <p:cNvSpPr>
            <a:spLocks noGrp="1" noChangeArrowheads="1"/>
          </p:cNvSpPr>
          <p:nvPr>
            <p:ph type="dt" sz="half" idx="2"/>
          </p:nvPr>
        </p:nvSpPr>
        <p:spPr bwMode="auto">
          <a:xfrm>
            <a:off x="457200" y="6248400"/>
            <a:ext cx="2133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000">
                <a:solidFill>
                  <a:srgbClr val="FFFFFF"/>
                </a:solidFill>
                <a:effectLst>
                  <a:outerShdw blurRad="38100" dist="38100" dir="2700000" algn="tl">
                    <a:srgbClr val="000000"/>
                  </a:outerShdw>
                </a:effectLst>
                <a:ea typeface="ＭＳ Ｐゴシック" charset="0"/>
                <a:cs typeface="ＭＳ Ｐゴシック" charset="0"/>
              </a:defRPr>
            </a:lvl1pPr>
          </a:lstStyle>
          <a:p>
            <a:pPr>
              <a:defRPr/>
            </a:pPr>
            <a:endParaRPr lang="en-US"/>
          </a:p>
        </p:txBody>
      </p:sp>
      <p:sp>
        <p:nvSpPr>
          <p:cNvPr id="927757" name="Rectangle 13"/>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000">
                <a:solidFill>
                  <a:srgbClr val="FFFFFF"/>
                </a:solidFill>
                <a:effectLst>
                  <a:outerShdw blurRad="38100" dist="38100" dir="2700000" algn="tl">
                    <a:srgbClr val="000000"/>
                  </a:outerShdw>
                </a:effectLst>
                <a:ea typeface="ＭＳ Ｐゴシック" charset="0"/>
                <a:cs typeface="ＭＳ Ｐゴシック" charset="0"/>
              </a:defRPr>
            </a:lvl1pPr>
          </a:lstStyle>
          <a:p>
            <a:pPr>
              <a:defRPr/>
            </a:pPr>
            <a:endParaRPr lang="en-US"/>
          </a:p>
        </p:txBody>
      </p:sp>
      <p:sp>
        <p:nvSpPr>
          <p:cNvPr id="927758" name="Rectangle 14"/>
          <p:cNvSpPr>
            <a:spLocks noGrp="1" noChangeArrowheads="1"/>
          </p:cNvSpPr>
          <p:nvPr>
            <p:ph type="sldNum" sz="quarter" idx="4"/>
          </p:nvPr>
        </p:nvSpPr>
        <p:spPr bwMode="auto">
          <a:xfrm>
            <a:off x="6553200" y="6248400"/>
            <a:ext cx="2133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000" smtClean="0">
                <a:solidFill>
                  <a:srgbClr val="FFFFFF"/>
                </a:solidFill>
                <a:effectLst>
                  <a:outerShdw blurRad="38100" dist="38100" dir="2700000" algn="tl">
                    <a:srgbClr val="000000"/>
                  </a:outerShdw>
                </a:effectLst>
              </a:defRPr>
            </a:lvl1pPr>
          </a:lstStyle>
          <a:p>
            <a:pPr>
              <a:defRPr/>
            </a:pPr>
            <a:fld id="{856A4FB3-8ACE-0A4C-A44E-B3417CEDE956}"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4667" r:id="rId1"/>
  </p:sldLayoutIdLst>
  <p:transition>
    <p:random/>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103426" name="Group 1026"/>
          <p:cNvGrpSpPr>
            <a:grpSpLocks/>
          </p:cNvGrpSpPr>
          <p:nvPr/>
        </p:nvGrpSpPr>
        <p:grpSpPr bwMode="auto">
          <a:xfrm>
            <a:off x="0" y="0"/>
            <a:ext cx="9144000" cy="6856413"/>
            <a:chOff x="0" y="0"/>
            <a:chExt cx="5760" cy="4319"/>
          </a:xfrm>
        </p:grpSpPr>
        <p:sp>
          <p:nvSpPr>
            <p:cNvPr id="931843" name="Freeform 1027"/>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p:spPr>
          <p:txBody>
            <a:bodyPr/>
            <a:lstStyle/>
            <a:p>
              <a:pPr>
                <a:defRPr/>
              </a:pPr>
              <a:endParaRPr lang="en-US">
                <a:solidFill>
                  <a:srgbClr val="FFFFFF"/>
                </a:solidFill>
              </a:endParaRPr>
            </a:p>
          </p:txBody>
        </p:sp>
        <p:sp>
          <p:nvSpPr>
            <p:cNvPr id="931844" name="Freeform 1028"/>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p:spPr>
          <p:txBody>
            <a:bodyPr/>
            <a:lstStyle/>
            <a:p>
              <a:pPr>
                <a:defRPr/>
              </a:pPr>
              <a:endParaRPr lang="en-US">
                <a:solidFill>
                  <a:srgbClr val="FFFFFF"/>
                </a:solidFill>
              </a:endParaRPr>
            </a:p>
          </p:txBody>
        </p:sp>
        <p:sp>
          <p:nvSpPr>
            <p:cNvPr id="931845" name="Freeform 1029"/>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p:spPr>
          <p:txBody>
            <a:bodyPr/>
            <a:lstStyle/>
            <a:p>
              <a:pPr>
                <a:defRPr/>
              </a:pPr>
              <a:endParaRPr lang="en-US">
                <a:solidFill>
                  <a:srgbClr val="FFFFFF"/>
                </a:solidFill>
              </a:endParaRPr>
            </a:p>
          </p:txBody>
        </p:sp>
        <p:sp>
          <p:nvSpPr>
            <p:cNvPr id="103435" name="Freeform 1030"/>
            <p:cNvSpPr>
              <a:spLocks/>
            </p:cNvSpPr>
            <p:nvPr/>
          </p:nvSpPr>
          <p:spPr bwMode="hidden">
            <a:xfrm>
              <a:off x="4038" y="3577"/>
              <a:ext cx="1720" cy="65"/>
            </a:xfrm>
            <a:custGeom>
              <a:avLst/>
              <a:gdLst>
                <a:gd name="T0" fmla="*/ 1712 w 1722"/>
                <a:gd name="T1" fmla="*/ 61 h 66"/>
                <a:gd name="T2" fmla="*/ 1712 w 1722"/>
                <a:gd name="T3" fmla="*/ 55 h 66"/>
                <a:gd name="T4" fmla="*/ 0 w 1722"/>
                <a:gd name="T5" fmla="*/ 0 h 66"/>
                <a:gd name="T6" fmla="*/ 0 w 1722"/>
                <a:gd name="T7" fmla="*/ 43 h 66"/>
                <a:gd name="T8" fmla="*/ 1712 w 1722"/>
                <a:gd name="T9" fmla="*/ 61 h 66"/>
                <a:gd name="T10" fmla="*/ 1712 w 1722"/>
                <a:gd name="T11" fmla="*/ 61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931847" name="Freeform 1031"/>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p:spPr>
          <p:txBody>
            <a:bodyPr/>
            <a:lstStyle/>
            <a:p>
              <a:pPr>
                <a:defRPr/>
              </a:pPr>
              <a:endParaRPr lang="en-US">
                <a:solidFill>
                  <a:srgbClr val="FFFFFF"/>
                </a:solidFill>
              </a:endParaRPr>
            </a:p>
          </p:txBody>
        </p:sp>
        <p:sp>
          <p:nvSpPr>
            <p:cNvPr id="103437" name="Freeform 1032"/>
            <p:cNvSpPr>
              <a:spLocks/>
            </p:cNvSpPr>
            <p:nvPr/>
          </p:nvSpPr>
          <p:spPr bwMode="hidden">
            <a:xfrm>
              <a:off x="4784" y="3702"/>
              <a:ext cx="974" cy="101"/>
            </a:xfrm>
            <a:custGeom>
              <a:avLst/>
              <a:gdLst>
                <a:gd name="T0" fmla="*/ 970 w 975"/>
                <a:gd name="T1" fmla="*/ 48 h 101"/>
                <a:gd name="T2" fmla="*/ 970 w 975"/>
                <a:gd name="T3" fmla="*/ 0 h 101"/>
                <a:gd name="T4" fmla="*/ 0 w 975"/>
                <a:gd name="T5" fmla="*/ 24 h 101"/>
                <a:gd name="T6" fmla="*/ 0 w 975"/>
                <a:gd name="T7" fmla="*/ 101 h 101"/>
                <a:gd name="T8" fmla="*/ 970 w 975"/>
                <a:gd name="T9" fmla="*/ 48 h 101"/>
                <a:gd name="T10" fmla="*/ 970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3438" name="Freeform 1033"/>
            <p:cNvSpPr>
              <a:spLocks/>
            </p:cNvSpPr>
            <p:nvPr/>
          </p:nvSpPr>
          <p:spPr bwMode="hidden">
            <a:xfrm>
              <a:off x="3619" y="3815"/>
              <a:ext cx="2139" cy="198"/>
            </a:xfrm>
            <a:custGeom>
              <a:avLst/>
              <a:gdLst>
                <a:gd name="T0" fmla="*/ 2131 w 2141"/>
                <a:gd name="T1" fmla="*/ 0 h 198"/>
                <a:gd name="T2" fmla="*/ 0 w 2141"/>
                <a:gd name="T3" fmla="*/ 156 h 198"/>
                <a:gd name="T4" fmla="*/ 0 w 2141"/>
                <a:gd name="T5" fmla="*/ 198 h 198"/>
                <a:gd name="T6" fmla="*/ 2131 w 2141"/>
                <a:gd name="T7" fmla="*/ 0 h 198"/>
                <a:gd name="T8" fmla="*/ 2131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931850" name="Freeform 1034"/>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p:spPr>
          <p:txBody>
            <a:bodyPr/>
            <a:lstStyle/>
            <a:p>
              <a:pPr>
                <a:defRPr/>
              </a:pPr>
              <a:endParaRPr lang="en-US">
                <a:solidFill>
                  <a:srgbClr val="FFFFFF"/>
                </a:solidFill>
              </a:endParaRPr>
            </a:p>
          </p:txBody>
        </p:sp>
        <p:sp>
          <p:nvSpPr>
            <p:cNvPr id="103440" name="Freeform 1035"/>
            <p:cNvSpPr>
              <a:spLocks/>
            </p:cNvSpPr>
            <p:nvPr/>
          </p:nvSpPr>
          <p:spPr bwMode="hidden">
            <a:xfrm>
              <a:off x="2097" y="4043"/>
              <a:ext cx="2514" cy="276"/>
            </a:xfrm>
            <a:custGeom>
              <a:avLst/>
              <a:gdLst>
                <a:gd name="T0" fmla="*/ 2167 w 2517"/>
                <a:gd name="T1" fmla="*/ 276 h 276"/>
                <a:gd name="T2" fmla="*/ 2502 w 2517"/>
                <a:gd name="T3" fmla="*/ 204 h 276"/>
                <a:gd name="T4" fmla="*/ 2245 w 2517"/>
                <a:gd name="T5" fmla="*/ 0 h 276"/>
                <a:gd name="T6" fmla="*/ 0 w 2517"/>
                <a:gd name="T7" fmla="*/ 276 h 276"/>
                <a:gd name="T8" fmla="*/ 2167 w 2517"/>
                <a:gd name="T9" fmla="*/ 276 h 276"/>
                <a:gd name="T10" fmla="*/ 2167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931852" name="Freeform 1036"/>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p:spPr>
          <p:txBody>
            <a:bodyPr/>
            <a:lstStyle/>
            <a:p>
              <a:pPr>
                <a:defRPr/>
              </a:pPr>
              <a:endParaRPr lang="en-US">
                <a:solidFill>
                  <a:srgbClr val="FFFFFF"/>
                </a:solidFill>
              </a:endParaRPr>
            </a:p>
          </p:txBody>
        </p:sp>
        <p:sp>
          <p:nvSpPr>
            <p:cNvPr id="103442" name="Freeform 1037"/>
            <p:cNvSpPr>
              <a:spLocks/>
            </p:cNvSpPr>
            <p:nvPr/>
          </p:nvSpPr>
          <p:spPr bwMode="hidden">
            <a:xfrm>
              <a:off x="5030" y="3151"/>
              <a:ext cx="728" cy="240"/>
            </a:xfrm>
            <a:custGeom>
              <a:avLst/>
              <a:gdLst>
                <a:gd name="T0" fmla="*/ 724 w 729"/>
                <a:gd name="T1" fmla="*/ 240 h 240"/>
                <a:gd name="T2" fmla="*/ 0 w 729"/>
                <a:gd name="T3" fmla="*/ 0 h 240"/>
                <a:gd name="T4" fmla="*/ 0 w 729"/>
                <a:gd name="T5" fmla="*/ 6 h 240"/>
                <a:gd name="T6" fmla="*/ 724 w 729"/>
                <a:gd name="T7" fmla="*/ 240 h 240"/>
                <a:gd name="T8" fmla="*/ 724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931854" name="Freeform 1038"/>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p:spPr>
          <p:txBody>
            <a:bodyPr/>
            <a:lstStyle/>
            <a:p>
              <a:pPr>
                <a:defRPr/>
              </a:pPr>
              <a:endParaRPr lang="en-US">
                <a:solidFill>
                  <a:srgbClr val="FFFFFF"/>
                </a:solidFill>
              </a:endParaRPr>
            </a:p>
          </p:txBody>
        </p:sp>
        <p:sp>
          <p:nvSpPr>
            <p:cNvPr id="103444" name="Freeform 1039"/>
            <p:cNvSpPr>
              <a:spLocks/>
            </p:cNvSpPr>
            <p:nvPr/>
          </p:nvSpPr>
          <p:spPr bwMode="hidden">
            <a:xfrm>
              <a:off x="5030" y="3049"/>
              <a:ext cx="728" cy="318"/>
            </a:xfrm>
            <a:custGeom>
              <a:avLst/>
              <a:gdLst>
                <a:gd name="T0" fmla="*/ 724 w 729"/>
                <a:gd name="T1" fmla="*/ 318 h 318"/>
                <a:gd name="T2" fmla="*/ 724 w 729"/>
                <a:gd name="T3" fmla="*/ 312 h 318"/>
                <a:gd name="T4" fmla="*/ 0 w 729"/>
                <a:gd name="T5" fmla="*/ 0 h 318"/>
                <a:gd name="T6" fmla="*/ 0 w 729"/>
                <a:gd name="T7" fmla="*/ 54 h 318"/>
                <a:gd name="T8" fmla="*/ 724 w 729"/>
                <a:gd name="T9" fmla="*/ 318 h 318"/>
                <a:gd name="T10" fmla="*/ 724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931856" name="Freeform 1040"/>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p:spPr>
          <p:txBody>
            <a:bodyPr/>
            <a:lstStyle/>
            <a:p>
              <a:pPr>
                <a:defRPr/>
              </a:pPr>
              <a:endParaRPr lang="en-US">
                <a:solidFill>
                  <a:srgbClr val="FFFFFF"/>
                </a:solidFill>
              </a:endParaRPr>
            </a:p>
          </p:txBody>
        </p:sp>
        <p:sp>
          <p:nvSpPr>
            <p:cNvPr id="931857" name="Freeform 1041"/>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p:spPr>
          <p:txBody>
            <a:bodyPr/>
            <a:lstStyle/>
            <a:p>
              <a:pPr>
                <a:defRPr/>
              </a:pPr>
              <a:endParaRPr lang="en-US">
                <a:solidFill>
                  <a:srgbClr val="FFFFFF"/>
                </a:solidFill>
              </a:endParaRPr>
            </a:p>
          </p:txBody>
        </p:sp>
        <p:sp>
          <p:nvSpPr>
            <p:cNvPr id="931858" name="Freeform 1042"/>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p:spPr>
          <p:txBody>
            <a:bodyPr/>
            <a:lstStyle/>
            <a:p>
              <a:pPr>
                <a:defRPr/>
              </a:pPr>
              <a:endParaRPr lang="en-US">
                <a:solidFill>
                  <a:srgbClr val="FFFFFF"/>
                </a:solidFill>
              </a:endParaRPr>
            </a:p>
          </p:txBody>
        </p:sp>
        <p:sp>
          <p:nvSpPr>
            <p:cNvPr id="103448" name="Freeform 1043"/>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931860" name="Freeform 1044"/>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p:spPr>
          <p:txBody>
            <a:bodyPr/>
            <a:lstStyle/>
            <a:p>
              <a:pPr>
                <a:defRPr/>
              </a:pPr>
              <a:endParaRPr lang="en-US">
                <a:solidFill>
                  <a:srgbClr val="FFFFFF"/>
                </a:solidFill>
              </a:endParaRPr>
            </a:p>
          </p:txBody>
        </p:sp>
        <p:sp>
          <p:nvSpPr>
            <p:cNvPr id="103450" name="Freeform 1045"/>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931862" name="Freeform 1046"/>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p:spPr>
          <p:txBody>
            <a:bodyPr/>
            <a:lstStyle/>
            <a:p>
              <a:pPr>
                <a:defRPr/>
              </a:pPr>
              <a:endParaRPr lang="en-US">
                <a:solidFill>
                  <a:srgbClr val="FFFFFF"/>
                </a:solidFill>
              </a:endParaRPr>
            </a:p>
          </p:txBody>
        </p:sp>
        <p:sp>
          <p:nvSpPr>
            <p:cNvPr id="931863" name="Freeform 1047"/>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p:spPr>
          <p:txBody>
            <a:bodyPr/>
            <a:lstStyle/>
            <a:p>
              <a:pPr>
                <a:defRPr/>
              </a:pPr>
              <a:endParaRPr lang="en-US">
                <a:solidFill>
                  <a:srgbClr val="FFFFFF"/>
                </a:solidFill>
              </a:endParaRPr>
            </a:p>
          </p:txBody>
        </p:sp>
        <p:sp>
          <p:nvSpPr>
            <p:cNvPr id="931864" name="Freeform 1048"/>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p:spPr>
          <p:txBody>
            <a:bodyPr/>
            <a:lstStyle/>
            <a:p>
              <a:pPr>
                <a:defRPr/>
              </a:pPr>
              <a:endParaRPr lang="en-US">
                <a:solidFill>
                  <a:srgbClr val="FFFFFF"/>
                </a:solidFill>
              </a:endParaRPr>
            </a:p>
          </p:txBody>
        </p:sp>
        <p:sp>
          <p:nvSpPr>
            <p:cNvPr id="103454" name="Freeform 1049"/>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931866" name="Freeform 1050"/>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p:spPr>
          <p:txBody>
            <a:bodyPr/>
            <a:lstStyle/>
            <a:p>
              <a:pPr>
                <a:defRPr/>
              </a:pPr>
              <a:endParaRPr lang="en-US">
                <a:solidFill>
                  <a:srgbClr val="FFFFFF"/>
                </a:solidFill>
              </a:endParaRPr>
            </a:p>
          </p:txBody>
        </p:sp>
        <p:sp>
          <p:nvSpPr>
            <p:cNvPr id="931867" name="Freeform 1051"/>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p:spPr>
          <p:txBody>
            <a:bodyPr/>
            <a:lstStyle/>
            <a:p>
              <a:pPr>
                <a:defRPr/>
              </a:pPr>
              <a:endParaRPr lang="en-US">
                <a:solidFill>
                  <a:srgbClr val="FFFFFF"/>
                </a:solidFill>
              </a:endParaRPr>
            </a:p>
          </p:txBody>
        </p:sp>
        <p:sp>
          <p:nvSpPr>
            <p:cNvPr id="103457" name="Freeform 1052"/>
            <p:cNvSpPr>
              <a:spLocks/>
            </p:cNvSpPr>
            <p:nvPr/>
          </p:nvSpPr>
          <p:spPr bwMode="hidden">
            <a:xfrm>
              <a:off x="5698" y="653"/>
              <a:ext cx="60" cy="311"/>
            </a:xfrm>
            <a:custGeom>
              <a:avLst/>
              <a:gdLst>
                <a:gd name="T0" fmla="*/ 0 w 60"/>
                <a:gd name="T1" fmla="*/ 144 h 312"/>
                <a:gd name="T2" fmla="*/ 60 w 60"/>
                <a:gd name="T3" fmla="*/ 307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931869" name="Freeform 1053"/>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p:spPr>
          <p:txBody>
            <a:bodyPr/>
            <a:lstStyle/>
            <a:p>
              <a:pPr>
                <a:defRPr/>
              </a:pPr>
              <a:endParaRPr lang="en-US">
                <a:solidFill>
                  <a:srgbClr val="FFFFFF"/>
                </a:solidFill>
              </a:endParaRPr>
            </a:p>
          </p:txBody>
        </p:sp>
        <p:sp>
          <p:nvSpPr>
            <p:cNvPr id="103459" name="Freeform 1054"/>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931871" name="Freeform 1055"/>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p:spPr>
          <p:txBody>
            <a:bodyPr/>
            <a:lstStyle/>
            <a:p>
              <a:pPr>
                <a:defRPr/>
              </a:pPr>
              <a:endParaRPr lang="en-US">
                <a:solidFill>
                  <a:srgbClr val="FFFFFF"/>
                </a:solidFill>
              </a:endParaRPr>
            </a:p>
          </p:txBody>
        </p:sp>
        <p:sp>
          <p:nvSpPr>
            <p:cNvPr id="931872" name="Freeform 1056"/>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p:spPr>
          <p:txBody>
            <a:bodyPr/>
            <a:lstStyle/>
            <a:p>
              <a:pPr>
                <a:defRPr/>
              </a:pPr>
              <a:endParaRPr lang="en-US">
                <a:solidFill>
                  <a:srgbClr val="FFFFFF"/>
                </a:solidFill>
              </a:endParaRPr>
            </a:p>
          </p:txBody>
        </p:sp>
        <p:sp>
          <p:nvSpPr>
            <p:cNvPr id="931873" name="Freeform 1057"/>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p:spPr>
          <p:txBody>
            <a:bodyPr/>
            <a:lstStyle/>
            <a:p>
              <a:pPr>
                <a:defRPr/>
              </a:pPr>
              <a:endParaRPr lang="en-US">
                <a:solidFill>
                  <a:srgbClr val="FFFFFF"/>
                </a:solidFill>
              </a:endParaRPr>
            </a:p>
          </p:txBody>
        </p:sp>
        <p:sp>
          <p:nvSpPr>
            <p:cNvPr id="931874" name="Freeform 1058"/>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p:spPr>
          <p:txBody>
            <a:bodyPr/>
            <a:lstStyle/>
            <a:p>
              <a:pPr>
                <a:defRPr/>
              </a:pPr>
              <a:endParaRPr lang="en-US">
                <a:solidFill>
                  <a:srgbClr val="FFFFFF"/>
                </a:solidFill>
              </a:endParaRPr>
            </a:p>
          </p:txBody>
        </p:sp>
        <p:sp>
          <p:nvSpPr>
            <p:cNvPr id="931875" name="Freeform 1059"/>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p:spPr>
          <p:txBody>
            <a:bodyPr/>
            <a:lstStyle/>
            <a:p>
              <a:pPr>
                <a:defRPr/>
              </a:pPr>
              <a:endParaRPr lang="en-US">
                <a:solidFill>
                  <a:srgbClr val="FFFFFF"/>
                </a:solidFill>
              </a:endParaRPr>
            </a:p>
          </p:txBody>
        </p:sp>
        <p:sp>
          <p:nvSpPr>
            <p:cNvPr id="931876" name="Freeform 1060"/>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p:spPr>
          <p:txBody>
            <a:bodyPr/>
            <a:lstStyle/>
            <a:p>
              <a:pPr>
                <a:defRPr/>
              </a:pPr>
              <a:endParaRPr lang="en-US">
                <a:solidFill>
                  <a:srgbClr val="FFFFFF"/>
                </a:solidFill>
              </a:endParaRPr>
            </a:p>
          </p:txBody>
        </p:sp>
        <p:sp>
          <p:nvSpPr>
            <p:cNvPr id="931877" name="Freeform 1061"/>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p:spPr>
          <p:txBody>
            <a:bodyPr/>
            <a:lstStyle/>
            <a:p>
              <a:pPr>
                <a:defRPr/>
              </a:pPr>
              <a:endParaRPr lang="en-US">
                <a:solidFill>
                  <a:srgbClr val="FFFFFF"/>
                </a:solidFill>
              </a:endParaRPr>
            </a:p>
          </p:txBody>
        </p:sp>
        <p:sp>
          <p:nvSpPr>
            <p:cNvPr id="931878" name="Freeform 1062"/>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p:spPr>
          <p:txBody>
            <a:bodyPr/>
            <a:lstStyle/>
            <a:p>
              <a:pPr>
                <a:defRPr/>
              </a:pPr>
              <a:endParaRPr lang="en-US">
                <a:solidFill>
                  <a:srgbClr val="FFFFFF"/>
                </a:solidFill>
              </a:endParaRPr>
            </a:p>
          </p:txBody>
        </p:sp>
        <p:grpSp>
          <p:nvGrpSpPr>
            <p:cNvPr id="103468" name="Group 1063"/>
            <p:cNvGrpSpPr>
              <a:grpSpLocks/>
            </p:cNvGrpSpPr>
            <p:nvPr userDrawn="1"/>
          </p:nvGrpSpPr>
          <p:grpSpPr bwMode="auto">
            <a:xfrm>
              <a:off x="0" y="1632"/>
              <a:ext cx="5758" cy="1858"/>
              <a:chOff x="0" y="1632"/>
              <a:chExt cx="5758" cy="1858"/>
            </a:xfrm>
          </p:grpSpPr>
          <p:sp>
            <p:nvSpPr>
              <p:cNvPr id="931880" name="Freeform 1064"/>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p:spPr>
            <p:txBody>
              <a:bodyPr/>
              <a:lstStyle/>
              <a:p>
                <a:pPr>
                  <a:defRPr/>
                </a:pPr>
                <a:endParaRPr lang="en-US">
                  <a:solidFill>
                    <a:srgbClr val="FFFFFF"/>
                  </a:solidFill>
                </a:endParaRPr>
              </a:p>
            </p:txBody>
          </p:sp>
          <p:sp>
            <p:nvSpPr>
              <p:cNvPr id="931881" name="Freeform 1065"/>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p:spPr>
            <p:txBody>
              <a:bodyPr/>
              <a:lstStyle/>
              <a:p>
                <a:pPr>
                  <a:defRPr/>
                </a:pPr>
                <a:endParaRPr lang="en-US">
                  <a:solidFill>
                    <a:srgbClr val="FFFFFF"/>
                  </a:solidFill>
                </a:endParaRPr>
              </a:p>
            </p:txBody>
          </p:sp>
        </p:grpSp>
      </p:grpSp>
      <p:sp>
        <p:nvSpPr>
          <p:cNvPr id="931882" name="Rectangle 1066"/>
          <p:cNvSpPr>
            <a:spLocks noGrp="1" noChangeArrowheads="1"/>
          </p:cNvSpPr>
          <p:nvPr>
            <p:ph type="title"/>
          </p:nvPr>
        </p:nvSpPr>
        <p:spPr bwMode="auto">
          <a:xfrm>
            <a:off x="457200" y="277813"/>
            <a:ext cx="8229600" cy="1143000"/>
          </a:xfrm>
          <a:prstGeom prst="rect">
            <a:avLst/>
          </a:prstGeom>
          <a:noFill/>
          <a:ln>
            <a:noFill/>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31883" name="Rectangle 1067"/>
          <p:cNvSpPr>
            <a:spLocks noGrp="1" noChangeArrowheads="1"/>
          </p:cNvSpPr>
          <p:nvPr>
            <p:ph type="body" idx="1"/>
          </p:nvPr>
        </p:nvSpPr>
        <p:spPr bwMode="auto">
          <a:xfrm>
            <a:off x="457200" y="1600200"/>
            <a:ext cx="8229600" cy="4530725"/>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31884" name="Rectangle 1068"/>
          <p:cNvSpPr>
            <a:spLocks noGrp="1" noChangeArrowheads="1"/>
          </p:cNvSpPr>
          <p:nvPr>
            <p:ph type="dt" sz="half" idx="2"/>
          </p:nvPr>
        </p:nvSpPr>
        <p:spPr bwMode="auto">
          <a:xfrm>
            <a:off x="457200" y="6243638"/>
            <a:ext cx="2133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eaLnBrk="1" hangingPunct="1">
              <a:defRPr sz="1200">
                <a:solidFill>
                  <a:srgbClr val="FFFFFF"/>
                </a:solidFill>
                <a:effectLst>
                  <a:outerShdw blurRad="38100" dist="38100" dir="2700000" algn="tl">
                    <a:srgbClr val="000000"/>
                  </a:outerShdw>
                </a:effectLst>
                <a:ea typeface="ＭＳ Ｐゴシック" charset="0"/>
                <a:cs typeface="ＭＳ Ｐゴシック" charset="0"/>
              </a:defRPr>
            </a:lvl1pPr>
          </a:lstStyle>
          <a:p>
            <a:pPr>
              <a:defRPr/>
            </a:pPr>
            <a:endParaRPr lang="en-US"/>
          </a:p>
        </p:txBody>
      </p:sp>
      <p:sp>
        <p:nvSpPr>
          <p:cNvPr id="931885" name="Rectangle 1069"/>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FFFFFF"/>
                </a:solidFill>
                <a:effectLst>
                  <a:outerShdw blurRad="38100" dist="38100" dir="2700000" algn="tl">
                    <a:srgbClr val="000000"/>
                  </a:outerShdw>
                </a:effectLst>
                <a:ea typeface="ＭＳ Ｐゴシック" charset="0"/>
                <a:cs typeface="ＭＳ Ｐゴシック" charset="0"/>
              </a:defRPr>
            </a:lvl1pPr>
          </a:lstStyle>
          <a:p>
            <a:pPr>
              <a:defRPr/>
            </a:pPr>
            <a:endParaRPr lang="en-US"/>
          </a:p>
        </p:txBody>
      </p:sp>
      <p:sp>
        <p:nvSpPr>
          <p:cNvPr id="931886" name="Rectangle 1070"/>
          <p:cNvSpPr>
            <a:spLocks noGrp="1" noChangeArrowheads="1"/>
          </p:cNvSpPr>
          <p:nvPr>
            <p:ph type="sldNum" sz="quarter" idx="4"/>
          </p:nvPr>
        </p:nvSpPr>
        <p:spPr bwMode="auto">
          <a:xfrm>
            <a:off x="6553200" y="6243638"/>
            <a:ext cx="2133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eaLnBrk="1" hangingPunct="1">
              <a:defRPr sz="1200" smtClean="0">
                <a:solidFill>
                  <a:srgbClr val="FFFFFF"/>
                </a:solidFill>
                <a:effectLst>
                  <a:outerShdw blurRad="38100" dist="38100" dir="2700000" algn="tl">
                    <a:srgbClr val="000000"/>
                  </a:outerShdw>
                </a:effectLst>
              </a:defRPr>
            </a:lvl1pPr>
          </a:lstStyle>
          <a:p>
            <a:pPr>
              <a:defRPr/>
            </a:pPr>
            <a:fld id="{0D79768A-DA70-FF4C-B738-EB0143649F7A}"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4668" r:id="rId1"/>
  </p:sldLayoutIdLst>
  <p:transition>
    <p:random/>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3"/>
        </a:buBlip>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accent2"/>
        </a:buClr>
        <a:buSzPct val="90000"/>
        <a:buFont typeface="Wingdings" charset="0"/>
        <a:buBlip>
          <a:blip r:embed="rId4"/>
        </a:buBlip>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folHlink"/>
        </a:buClr>
        <a:buSzPct val="90000"/>
        <a:buFont typeface="Wingdings" charset="0"/>
        <a:buBlip>
          <a:blip r:embed="rId5"/>
        </a:buBlip>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folHlink"/>
        </a:buClr>
        <a:buSzPct val="90000"/>
        <a:buFont typeface="Wingdings" charset="0"/>
        <a:buBlip>
          <a:blip r:embed="rId5"/>
        </a:buBlip>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folHlink"/>
        </a:buClr>
        <a:buSzPct val="90000"/>
        <a:buFont typeface="Wingdings" charset="0"/>
        <a:buBlip>
          <a:blip r:embed="rId5"/>
        </a:buBlip>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folHlink"/>
        </a:buClr>
        <a:buSzPct val="90000"/>
        <a:buFont typeface="Wingdings" charset="0"/>
        <a:buBlip>
          <a:blip r:embed="rId5"/>
        </a:buBlip>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folHlink"/>
        </a:buClr>
        <a:buSzPct val="90000"/>
        <a:buFont typeface="Wingdings" charset="0"/>
        <a:buBlip>
          <a:blip r:embed="rId5"/>
        </a:buBlip>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54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1054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44" name="Rectangle 4"/>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ea typeface="ＭＳ Ｐゴシック" charset="0"/>
                <a:cs typeface="+mn-cs"/>
              </a:defRPr>
            </a:lvl1pPr>
          </a:lstStyle>
          <a:p>
            <a:pPr>
              <a:defRPr/>
            </a:pPr>
            <a:endParaRPr lang="en-GB"/>
          </a:p>
        </p:txBody>
      </p:sp>
      <p:sp>
        <p:nvSpPr>
          <p:cNvPr id="10245" name="Rectangle 5"/>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ea typeface="ＭＳ Ｐゴシック" charset="0"/>
                <a:cs typeface="+mn-cs"/>
              </a:defRPr>
            </a:lvl1pPr>
          </a:lstStyle>
          <a:p>
            <a:pPr>
              <a:defRPr/>
            </a:pPr>
            <a:endParaRPr lang="en-GB"/>
          </a:p>
        </p:txBody>
      </p:sp>
      <p:sp>
        <p:nvSpPr>
          <p:cNvPr id="10246" name="Rectangle 6"/>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smtClean="0">
                <a:solidFill>
                  <a:srgbClr val="000000"/>
                </a:solidFill>
                <a:cs typeface="Arial" charset="0"/>
              </a:defRPr>
            </a:lvl1pPr>
          </a:lstStyle>
          <a:p>
            <a:pPr>
              <a:defRPr/>
            </a:pPr>
            <a:fld id="{D5B6B52A-BC39-3A4A-B50E-C391C4597D61}"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484669" r:id="rId1"/>
  </p:sldLayoutIdLst>
  <p:transition>
    <p:random/>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7522" name="Group 2"/>
          <p:cNvGrpSpPr>
            <a:grpSpLocks/>
          </p:cNvGrpSpPr>
          <p:nvPr/>
        </p:nvGrpSpPr>
        <p:grpSpPr bwMode="auto">
          <a:xfrm>
            <a:off x="0" y="3902075"/>
            <a:ext cx="3400425" cy="2949575"/>
            <a:chOff x="0" y="2458"/>
            <a:chExt cx="2142" cy="1858"/>
          </a:xfrm>
        </p:grpSpPr>
        <p:sp>
          <p:nvSpPr>
            <p:cNvPr id="927747" name="Freeform 3"/>
            <p:cNvSpPr>
              <a:spLocks/>
            </p:cNvSpPr>
            <p:nvPr/>
          </p:nvSpPr>
          <p:spPr bwMode="ltGray">
            <a:xfrm>
              <a:off x="0" y="2508"/>
              <a:ext cx="2142" cy="1804"/>
            </a:xfrm>
            <a:custGeom>
              <a:avLst/>
              <a:gdLst>
                <a:gd name="T0" fmla="*/ 329 w 2135"/>
                <a:gd name="T1" fmla="*/ 66 h 1804"/>
                <a:gd name="T2" fmla="*/ 161 w 2135"/>
                <a:gd name="T3" fmla="*/ 30 h 1804"/>
                <a:gd name="T4" fmla="*/ 0 w 2135"/>
                <a:gd name="T5" fmla="*/ 0 h 1804"/>
                <a:gd name="T6" fmla="*/ 0 w 2135"/>
                <a:gd name="T7" fmla="*/ 12 h 1804"/>
                <a:gd name="T8" fmla="*/ 161 w 2135"/>
                <a:gd name="T9" fmla="*/ 42 h 1804"/>
                <a:gd name="T10" fmla="*/ 323 w 2135"/>
                <a:gd name="T11" fmla="*/ 78 h 1804"/>
                <a:gd name="T12" fmla="*/ 556 w 2135"/>
                <a:gd name="T13" fmla="*/ 150 h 1804"/>
                <a:gd name="T14" fmla="*/ 777 w 2135"/>
                <a:gd name="T15" fmla="*/ 245 h 1804"/>
                <a:gd name="T16" fmla="*/ 993 w 2135"/>
                <a:gd name="T17" fmla="*/ 365 h 1804"/>
                <a:gd name="T18" fmla="*/ 1196 w 2135"/>
                <a:gd name="T19" fmla="*/ 503 h 1804"/>
                <a:gd name="T20" fmla="*/ 1381 w 2135"/>
                <a:gd name="T21" fmla="*/ 653 h 1804"/>
                <a:gd name="T22" fmla="*/ 1555 w 2135"/>
                <a:gd name="T23" fmla="*/ 827 h 1804"/>
                <a:gd name="T24" fmla="*/ 1710 w 2135"/>
                <a:gd name="T25" fmla="*/ 1019 h 1804"/>
                <a:gd name="T26" fmla="*/ 1854 w 2135"/>
                <a:gd name="T27" fmla="*/ 1229 h 1804"/>
                <a:gd name="T28" fmla="*/ 1937 w 2135"/>
                <a:gd name="T29" fmla="*/ 1366 h 1804"/>
                <a:gd name="T30" fmla="*/ 2009 w 2135"/>
                <a:gd name="T31" fmla="*/ 1510 h 1804"/>
                <a:gd name="T32" fmla="*/ 2069 w 2135"/>
                <a:gd name="T33" fmla="*/ 1654 h 1804"/>
                <a:gd name="T34" fmla="*/ 2123 w 2135"/>
                <a:gd name="T35" fmla="*/ 1804 h 1804"/>
                <a:gd name="T36" fmla="*/ 2135 w 2135"/>
                <a:gd name="T37" fmla="*/ 1804 h 1804"/>
                <a:gd name="T38" fmla="*/ 2081 w 2135"/>
                <a:gd name="T39" fmla="*/ 1654 h 1804"/>
                <a:gd name="T40" fmla="*/ 2021 w 2135"/>
                <a:gd name="T41" fmla="*/ 1510 h 1804"/>
                <a:gd name="T42" fmla="*/ 1949 w 2135"/>
                <a:gd name="T43" fmla="*/ 1366 h 1804"/>
                <a:gd name="T44" fmla="*/ 1866 w 2135"/>
                <a:gd name="T45" fmla="*/ 1223 h 1804"/>
                <a:gd name="T46" fmla="*/ 1722 w 2135"/>
                <a:gd name="T47" fmla="*/ 1013 h 1804"/>
                <a:gd name="T48" fmla="*/ 1561 w 2135"/>
                <a:gd name="T49" fmla="*/ 821 h 1804"/>
                <a:gd name="T50" fmla="*/ 1387 w 2135"/>
                <a:gd name="T51" fmla="*/ 647 h 1804"/>
                <a:gd name="T52" fmla="*/ 1202 w 2135"/>
                <a:gd name="T53" fmla="*/ 491 h 1804"/>
                <a:gd name="T54" fmla="*/ 999 w 2135"/>
                <a:gd name="T55" fmla="*/ 353 h 1804"/>
                <a:gd name="T56" fmla="*/ 783 w 2135"/>
                <a:gd name="T57" fmla="*/ 239 h 1804"/>
                <a:gd name="T58" fmla="*/ 562 w 2135"/>
                <a:gd name="T59" fmla="*/ 138 h 1804"/>
                <a:gd name="T60" fmla="*/ 329 w 2135"/>
                <a:gd name="T61" fmla="*/ 66 h 1804"/>
                <a:gd name="T62" fmla="*/ 329 w 2135"/>
                <a:gd name="T63" fmla="*/ 66 h 1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a:noFill/>
            </a:ln>
          </p:spPr>
          <p:txBody>
            <a:bodyPr/>
            <a:lstStyle/>
            <a:p>
              <a:pPr>
                <a:defRPr/>
              </a:pPr>
              <a:endParaRPr lang="en-US">
                <a:solidFill>
                  <a:srgbClr val="FFFFFF"/>
                </a:solidFill>
              </a:endParaRPr>
            </a:p>
          </p:txBody>
        </p:sp>
        <p:sp>
          <p:nvSpPr>
            <p:cNvPr id="927748" name="Freeform 4"/>
            <p:cNvSpPr>
              <a:spLocks/>
            </p:cNvSpPr>
            <p:nvPr/>
          </p:nvSpPr>
          <p:spPr bwMode="hidden">
            <a:xfrm>
              <a:off x="0" y="2458"/>
              <a:ext cx="1854" cy="1858"/>
            </a:xfrm>
            <a:custGeom>
              <a:avLst/>
              <a:gdLst>
                <a:gd name="T0" fmla="*/ 1854 w 1854"/>
                <a:gd name="T1" fmla="*/ 1858 h 1858"/>
                <a:gd name="T2" fmla="*/ 0 w 1854"/>
                <a:gd name="T3" fmla="*/ 1858 h 1858"/>
                <a:gd name="T4" fmla="*/ 0 w 1854"/>
                <a:gd name="T5" fmla="*/ 0 h 1858"/>
                <a:gd name="T6" fmla="*/ 1854 w 1854"/>
                <a:gd name="T7" fmla="*/ 1858 h 1858"/>
                <a:gd name="T8" fmla="*/ 1854 w 1854"/>
                <a:gd name="T9" fmla="*/ 1858 h 1858"/>
              </a:gdLst>
              <a:ahLst/>
              <a:cxnLst>
                <a:cxn ang="0">
                  <a:pos x="T0" y="T1"/>
                </a:cxn>
                <a:cxn ang="0">
                  <a:pos x="T2" y="T3"/>
                </a:cxn>
                <a:cxn ang="0">
                  <a:pos x="T4" y="T5"/>
                </a:cxn>
                <a:cxn ang="0">
                  <a:pos x="T6" y="T7"/>
                </a:cxn>
                <a:cxn ang="0">
                  <a:pos x="T8" y="T9"/>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a:noFill/>
            </a:ln>
          </p:spPr>
          <p:txBody>
            <a:bodyPr/>
            <a:lstStyle/>
            <a:p>
              <a:pPr>
                <a:defRPr/>
              </a:pPr>
              <a:endParaRPr lang="en-US">
                <a:solidFill>
                  <a:srgbClr val="FFFFFF"/>
                </a:solidFill>
              </a:endParaRPr>
            </a:p>
          </p:txBody>
        </p:sp>
        <p:sp>
          <p:nvSpPr>
            <p:cNvPr id="927749" name="Freeform 5"/>
            <p:cNvSpPr>
              <a:spLocks/>
            </p:cNvSpPr>
            <p:nvPr/>
          </p:nvSpPr>
          <p:spPr bwMode="ltGray">
            <a:xfrm>
              <a:off x="0" y="2735"/>
              <a:ext cx="1745" cy="1577"/>
            </a:xfrm>
            <a:custGeom>
              <a:avLst/>
              <a:gdLst>
                <a:gd name="T0" fmla="*/ 1640 w 1745"/>
                <a:gd name="T1" fmla="*/ 1377 h 1577"/>
                <a:gd name="T2" fmla="*/ 1692 w 1745"/>
                <a:gd name="T3" fmla="*/ 1479 h 1577"/>
                <a:gd name="T4" fmla="*/ 1732 w 1745"/>
                <a:gd name="T5" fmla="*/ 1577 h 1577"/>
                <a:gd name="T6" fmla="*/ 1745 w 1745"/>
                <a:gd name="T7" fmla="*/ 1577 h 1577"/>
                <a:gd name="T8" fmla="*/ 1703 w 1745"/>
                <a:gd name="T9" fmla="*/ 1469 h 1577"/>
                <a:gd name="T10" fmla="*/ 1649 w 1745"/>
                <a:gd name="T11" fmla="*/ 1367 h 1577"/>
                <a:gd name="T12" fmla="*/ 1535 w 1745"/>
                <a:gd name="T13" fmla="*/ 1157 h 1577"/>
                <a:gd name="T14" fmla="*/ 1395 w 1745"/>
                <a:gd name="T15" fmla="*/ 951 h 1577"/>
                <a:gd name="T16" fmla="*/ 1236 w 1745"/>
                <a:gd name="T17" fmla="*/ 756 h 1577"/>
                <a:gd name="T18" fmla="*/ 1061 w 1745"/>
                <a:gd name="T19" fmla="*/ 582 h 1577"/>
                <a:gd name="T20" fmla="*/ 876 w 1745"/>
                <a:gd name="T21" fmla="*/ 426 h 1577"/>
                <a:gd name="T22" fmla="*/ 672 w 1745"/>
                <a:gd name="T23" fmla="*/ 294 h 1577"/>
                <a:gd name="T24" fmla="*/ 455 w 1745"/>
                <a:gd name="T25" fmla="*/ 174 h 1577"/>
                <a:gd name="T26" fmla="*/ 234 w 1745"/>
                <a:gd name="T27" fmla="*/ 78 h 1577"/>
                <a:gd name="T28" fmla="*/ 0 w 1745"/>
                <a:gd name="T29" fmla="*/ 0 h 1577"/>
                <a:gd name="T30" fmla="*/ 0 w 1745"/>
                <a:gd name="T31" fmla="*/ 12 h 1577"/>
                <a:gd name="T32" fmla="*/ 222 w 1745"/>
                <a:gd name="T33" fmla="*/ 89 h 1577"/>
                <a:gd name="T34" fmla="*/ 446 w 1745"/>
                <a:gd name="T35" fmla="*/ 185 h 1577"/>
                <a:gd name="T36" fmla="*/ 662 w 1745"/>
                <a:gd name="T37" fmla="*/ 305 h 1577"/>
                <a:gd name="T38" fmla="*/ 866 w 1745"/>
                <a:gd name="T39" fmla="*/ 437 h 1577"/>
                <a:gd name="T40" fmla="*/ 1052 w 1745"/>
                <a:gd name="T41" fmla="*/ 593 h 1577"/>
                <a:gd name="T42" fmla="*/ 1226 w 1745"/>
                <a:gd name="T43" fmla="*/ 767 h 1577"/>
                <a:gd name="T44" fmla="*/ 1385 w 1745"/>
                <a:gd name="T45" fmla="*/ 960 h 1577"/>
                <a:gd name="T46" fmla="*/ 1526 w 1745"/>
                <a:gd name="T47" fmla="*/ 1167 h 1577"/>
                <a:gd name="T48" fmla="*/ 1640 w 1745"/>
                <a:gd name="T49" fmla="*/ 1377 h 1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a:noFill/>
            </a:ln>
          </p:spPr>
          <p:txBody>
            <a:bodyPr/>
            <a:lstStyle/>
            <a:p>
              <a:pPr>
                <a:defRPr/>
              </a:pPr>
              <a:endParaRPr lang="en-US">
                <a:solidFill>
                  <a:srgbClr val="FFFFFF"/>
                </a:solidFill>
              </a:endParaRPr>
            </a:p>
          </p:txBody>
        </p:sp>
        <p:sp>
          <p:nvSpPr>
            <p:cNvPr id="927750" name="Freeform 6"/>
            <p:cNvSpPr>
              <a:spLocks/>
            </p:cNvSpPr>
            <p:nvPr/>
          </p:nvSpPr>
          <p:spPr bwMode="ltGray">
            <a:xfrm>
              <a:off x="0" y="2544"/>
              <a:ext cx="1745" cy="1768"/>
            </a:xfrm>
            <a:custGeom>
              <a:avLst/>
              <a:gdLst>
                <a:gd name="T0" fmla="*/ 0 w 1745"/>
                <a:gd name="T1" fmla="*/ 0 h 1768"/>
                <a:gd name="T2" fmla="*/ 0 w 1745"/>
                <a:gd name="T3" fmla="*/ 12 h 1768"/>
                <a:gd name="T4" fmla="*/ 210 w 1745"/>
                <a:gd name="T5" fmla="*/ 88 h 1768"/>
                <a:gd name="T6" fmla="*/ 426 w 1745"/>
                <a:gd name="T7" fmla="*/ 190 h 1768"/>
                <a:gd name="T8" fmla="*/ 630 w 1745"/>
                <a:gd name="T9" fmla="*/ 304 h 1768"/>
                <a:gd name="T10" fmla="*/ 818 w 1745"/>
                <a:gd name="T11" fmla="*/ 442 h 1768"/>
                <a:gd name="T12" fmla="*/ 998 w 1745"/>
                <a:gd name="T13" fmla="*/ 592 h 1768"/>
                <a:gd name="T14" fmla="*/ 1164 w 1745"/>
                <a:gd name="T15" fmla="*/ 766 h 1768"/>
                <a:gd name="T16" fmla="*/ 1310 w 1745"/>
                <a:gd name="T17" fmla="*/ 942 h 1768"/>
                <a:gd name="T18" fmla="*/ 1454 w 1745"/>
                <a:gd name="T19" fmla="*/ 1146 h 1768"/>
                <a:gd name="T20" fmla="*/ 1536 w 1745"/>
                <a:gd name="T21" fmla="*/ 1298 h 1768"/>
                <a:gd name="T22" fmla="*/ 1614 w 1745"/>
                <a:gd name="T23" fmla="*/ 1456 h 1768"/>
                <a:gd name="T24" fmla="*/ 1682 w 1745"/>
                <a:gd name="T25" fmla="*/ 1616 h 1768"/>
                <a:gd name="T26" fmla="*/ 1733 w 1745"/>
                <a:gd name="T27" fmla="*/ 1768 h 1768"/>
                <a:gd name="T28" fmla="*/ 1745 w 1745"/>
                <a:gd name="T29" fmla="*/ 1768 h 1768"/>
                <a:gd name="T30" fmla="*/ 1691 w 1745"/>
                <a:gd name="T31" fmla="*/ 1606 h 1768"/>
                <a:gd name="T32" fmla="*/ 1623 w 1745"/>
                <a:gd name="T33" fmla="*/ 1445 h 1768"/>
                <a:gd name="T34" fmla="*/ 1547 w 1745"/>
                <a:gd name="T35" fmla="*/ 1288 h 1768"/>
                <a:gd name="T36" fmla="*/ 1463 w 1745"/>
                <a:gd name="T37" fmla="*/ 1136 h 1768"/>
                <a:gd name="T38" fmla="*/ 1320 w 1745"/>
                <a:gd name="T39" fmla="*/ 932 h 1768"/>
                <a:gd name="T40" fmla="*/ 1173 w 1745"/>
                <a:gd name="T41" fmla="*/ 755 h 1768"/>
                <a:gd name="T42" fmla="*/ 1008 w 1745"/>
                <a:gd name="T43" fmla="*/ 581 h 1768"/>
                <a:gd name="T44" fmla="*/ 827 w 1745"/>
                <a:gd name="T45" fmla="*/ 431 h 1768"/>
                <a:gd name="T46" fmla="*/ 642 w 1745"/>
                <a:gd name="T47" fmla="*/ 293 h 1768"/>
                <a:gd name="T48" fmla="*/ 437 w 1745"/>
                <a:gd name="T49" fmla="*/ 179 h 1768"/>
                <a:gd name="T50" fmla="*/ 222 w 1745"/>
                <a:gd name="T51" fmla="*/ 78 h 1768"/>
                <a:gd name="T52" fmla="*/ 0 w 1745"/>
                <a:gd name="T53" fmla="*/ 0 h 1768"/>
                <a:gd name="T54" fmla="*/ 0 w 1745"/>
                <a:gd name="T55" fmla="*/ 0 h 1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a:noFill/>
            </a:ln>
          </p:spPr>
          <p:txBody>
            <a:bodyPr/>
            <a:lstStyle/>
            <a:p>
              <a:pPr>
                <a:defRPr/>
              </a:pPr>
              <a:endParaRPr lang="en-US">
                <a:solidFill>
                  <a:srgbClr val="FFFFFF"/>
                </a:solidFill>
              </a:endParaRPr>
            </a:p>
          </p:txBody>
        </p:sp>
        <p:sp>
          <p:nvSpPr>
            <p:cNvPr id="107532"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07533"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07534"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grpSp>
      <p:sp>
        <p:nvSpPr>
          <p:cNvPr id="927754" name="Rectangle 10"/>
          <p:cNvSpPr>
            <a:spLocks noGrp="1" noChangeArrowheads="1"/>
          </p:cNvSpPr>
          <p:nvPr>
            <p:ph type="title"/>
          </p:nvPr>
        </p:nvSpPr>
        <p:spPr bwMode="auto">
          <a:xfrm>
            <a:off x="457200" y="277813"/>
            <a:ext cx="8229600" cy="1139825"/>
          </a:xfrm>
          <a:prstGeom prst="rect">
            <a:avLst/>
          </a:prstGeom>
          <a:noFill/>
          <a:ln>
            <a:noFill/>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927755" name="Rectangle 11"/>
          <p:cNvSpPr>
            <a:spLocks noGrp="1" noChangeArrowheads="1"/>
          </p:cNvSpPr>
          <p:nvPr>
            <p:ph type="body" idx="1"/>
          </p:nvPr>
        </p:nvSpPr>
        <p:spPr bwMode="auto">
          <a:xfrm>
            <a:off x="457200" y="1600200"/>
            <a:ext cx="8229600" cy="4530725"/>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27756" name="Rectangle 12"/>
          <p:cNvSpPr>
            <a:spLocks noGrp="1" noChangeArrowheads="1"/>
          </p:cNvSpPr>
          <p:nvPr>
            <p:ph type="dt" sz="half" idx="2"/>
          </p:nvPr>
        </p:nvSpPr>
        <p:spPr bwMode="auto">
          <a:xfrm>
            <a:off x="457200" y="6248400"/>
            <a:ext cx="2133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000">
                <a:solidFill>
                  <a:srgbClr val="FFFFFF"/>
                </a:solidFill>
                <a:effectLst>
                  <a:outerShdw blurRad="38100" dist="38100" dir="2700000" algn="tl">
                    <a:srgbClr val="000000"/>
                  </a:outerShdw>
                </a:effectLst>
                <a:ea typeface="ＭＳ Ｐゴシック" charset="0"/>
                <a:cs typeface="ＭＳ Ｐゴシック" charset="0"/>
              </a:defRPr>
            </a:lvl1pPr>
          </a:lstStyle>
          <a:p>
            <a:pPr>
              <a:defRPr/>
            </a:pPr>
            <a:endParaRPr lang="en-US"/>
          </a:p>
        </p:txBody>
      </p:sp>
      <p:sp>
        <p:nvSpPr>
          <p:cNvPr id="927757" name="Rectangle 13"/>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000">
                <a:solidFill>
                  <a:srgbClr val="FFFFFF"/>
                </a:solidFill>
                <a:effectLst>
                  <a:outerShdw blurRad="38100" dist="38100" dir="2700000" algn="tl">
                    <a:srgbClr val="000000"/>
                  </a:outerShdw>
                </a:effectLst>
                <a:ea typeface="ＭＳ Ｐゴシック" charset="0"/>
                <a:cs typeface="ＭＳ Ｐゴシック" charset="0"/>
              </a:defRPr>
            </a:lvl1pPr>
          </a:lstStyle>
          <a:p>
            <a:pPr>
              <a:defRPr/>
            </a:pPr>
            <a:endParaRPr lang="en-US"/>
          </a:p>
        </p:txBody>
      </p:sp>
      <p:sp>
        <p:nvSpPr>
          <p:cNvPr id="927758" name="Rectangle 14"/>
          <p:cNvSpPr>
            <a:spLocks noGrp="1" noChangeArrowheads="1"/>
          </p:cNvSpPr>
          <p:nvPr>
            <p:ph type="sldNum" sz="quarter" idx="4"/>
          </p:nvPr>
        </p:nvSpPr>
        <p:spPr bwMode="auto">
          <a:xfrm>
            <a:off x="6553200" y="6248400"/>
            <a:ext cx="2133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000" smtClean="0">
                <a:solidFill>
                  <a:srgbClr val="FFFFFF"/>
                </a:solidFill>
                <a:effectLst>
                  <a:outerShdw blurRad="38100" dist="38100" dir="2700000" algn="tl">
                    <a:srgbClr val="000000"/>
                  </a:outerShdw>
                </a:effectLst>
              </a:defRPr>
            </a:lvl1pPr>
          </a:lstStyle>
          <a:p>
            <a:pPr>
              <a:defRPr/>
            </a:pPr>
            <a:fld id="{CAAEA9B1-522A-0844-86DC-CB3E05BABA27}"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4670" r:id="rId1"/>
  </p:sldLayoutIdLst>
  <p:transition>
    <p:random/>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chemeClr val="bg2"/>
            </a:gs>
            <a:gs pos="100000">
              <a:schemeClr val="bg1"/>
            </a:gs>
          </a:gsLst>
          <a:lin ang="0" scaled="1"/>
        </a:gradFill>
        <a:effectLst/>
      </p:bgPr>
    </p:bg>
    <p:spTree>
      <p:nvGrpSpPr>
        <p:cNvPr id="1" name=""/>
        <p:cNvGrpSpPr/>
        <p:nvPr/>
      </p:nvGrpSpPr>
      <p:grpSpPr>
        <a:xfrm>
          <a:off x="0" y="0"/>
          <a:ext cx="0" cy="0"/>
          <a:chOff x="0" y="0"/>
          <a:chExt cx="0" cy="0"/>
        </a:xfrm>
      </p:grpSpPr>
      <p:sp>
        <p:nvSpPr>
          <p:cNvPr id="886786" name="Rectangle 1026"/>
          <p:cNvSpPr>
            <a:spLocks noChangeArrowheads="1"/>
          </p:cNvSpPr>
          <p:nvPr/>
        </p:nvSpPr>
        <p:spPr bwMode="invGray">
          <a:xfrm>
            <a:off x="8809038" y="0"/>
            <a:ext cx="334962" cy="6858000"/>
          </a:xfrm>
          <a:prstGeom prst="rect">
            <a:avLst/>
          </a:prstGeom>
          <a:gradFill rotWithShape="0">
            <a:gsLst>
              <a:gs pos="0">
                <a:schemeClr val="accent2"/>
              </a:gs>
              <a:gs pos="50000">
                <a:schemeClr val="hlink"/>
              </a:gs>
              <a:gs pos="100000">
                <a:schemeClr val="accent2"/>
              </a:gs>
            </a:gsLst>
            <a:lin ang="0" scaled="1"/>
          </a:gradFill>
          <a:ln>
            <a:noFill/>
          </a:ln>
        </p:spPr>
        <p:txBody>
          <a:bodyPr wrap="none" anchor="ctr"/>
          <a:lstStyle/>
          <a:p>
            <a:pPr>
              <a:defRPr/>
            </a:pPr>
            <a:endParaRPr lang="en-US">
              <a:solidFill>
                <a:srgbClr val="FFFFFF"/>
              </a:solidFill>
            </a:endParaRPr>
          </a:p>
        </p:txBody>
      </p:sp>
      <p:sp>
        <p:nvSpPr>
          <p:cNvPr id="109571" name="Freeform 1027"/>
          <p:cNvSpPr>
            <a:spLocks/>
          </p:cNvSpPr>
          <p:nvPr/>
        </p:nvSpPr>
        <p:spPr bwMode="white">
          <a:xfrm>
            <a:off x="-9525" y="4489450"/>
            <a:ext cx="5754688" cy="2368550"/>
          </a:xfrm>
          <a:custGeom>
            <a:avLst/>
            <a:gdLst>
              <a:gd name="T0" fmla="*/ 0 w 3625"/>
              <a:gd name="T1" fmla="*/ 2366963 h 1492"/>
              <a:gd name="T2" fmla="*/ 0 w 3625"/>
              <a:gd name="T3" fmla="*/ 0 h 1492"/>
              <a:gd name="T4" fmla="*/ 271463 w 3625"/>
              <a:gd name="T5" fmla="*/ 4763 h 1492"/>
              <a:gd name="T6" fmla="*/ 563563 w 3625"/>
              <a:gd name="T7" fmla="*/ 14288 h 1492"/>
              <a:gd name="T8" fmla="*/ 792163 w 3625"/>
              <a:gd name="T9" fmla="*/ 33338 h 1492"/>
              <a:gd name="T10" fmla="*/ 1031875 w 3625"/>
              <a:gd name="T11" fmla="*/ 57150 h 1492"/>
              <a:gd name="T12" fmla="*/ 1284288 w 3625"/>
              <a:gd name="T13" fmla="*/ 85725 h 1492"/>
              <a:gd name="T14" fmla="*/ 1519238 w 3625"/>
              <a:gd name="T15" fmla="*/ 123825 h 1492"/>
              <a:gd name="T16" fmla="*/ 1776413 w 3625"/>
              <a:gd name="T17" fmla="*/ 166688 h 1492"/>
              <a:gd name="T18" fmla="*/ 2001838 w 3625"/>
              <a:gd name="T19" fmla="*/ 211138 h 1492"/>
              <a:gd name="T20" fmla="*/ 2287588 w 3625"/>
              <a:gd name="T21" fmla="*/ 277813 h 1492"/>
              <a:gd name="T22" fmla="*/ 2536825 w 3625"/>
              <a:gd name="T23" fmla="*/ 344488 h 1492"/>
              <a:gd name="T24" fmla="*/ 2798763 w 3625"/>
              <a:gd name="T25" fmla="*/ 427038 h 1492"/>
              <a:gd name="T26" fmla="*/ 2995613 w 3625"/>
              <a:gd name="T27" fmla="*/ 488950 h 1492"/>
              <a:gd name="T28" fmla="*/ 3309938 w 3625"/>
              <a:gd name="T29" fmla="*/ 609600 h 1492"/>
              <a:gd name="T30" fmla="*/ 3540125 w 3625"/>
              <a:gd name="T31" fmla="*/ 704850 h 1492"/>
              <a:gd name="T32" fmla="*/ 3898900 w 3625"/>
              <a:gd name="T33" fmla="*/ 868363 h 1492"/>
              <a:gd name="T34" fmla="*/ 4232275 w 3625"/>
              <a:gd name="T35" fmla="*/ 1050925 h 1492"/>
              <a:gd name="T36" fmla="*/ 4538663 w 3625"/>
              <a:gd name="T37" fmla="*/ 1247775 h 1492"/>
              <a:gd name="T38" fmla="*/ 4835525 w 3625"/>
              <a:gd name="T39" fmla="*/ 1460500 h 1492"/>
              <a:gd name="T40" fmla="*/ 5068888 w 3625"/>
              <a:gd name="T41" fmla="*/ 1647825 h 1492"/>
              <a:gd name="T42" fmla="*/ 5289550 w 3625"/>
              <a:gd name="T43" fmla="*/ 1854200 h 1492"/>
              <a:gd name="T44" fmla="*/ 5461000 w 3625"/>
              <a:gd name="T45" fmla="*/ 2032000 h 1492"/>
              <a:gd name="T46" fmla="*/ 5594350 w 3625"/>
              <a:gd name="T47" fmla="*/ 2190750 h 1492"/>
              <a:gd name="T48" fmla="*/ 5753100 w 3625"/>
              <a:gd name="T49" fmla="*/ 2366963 h 1492"/>
              <a:gd name="T50" fmla="*/ 5727700 w 3625"/>
              <a:gd name="T51" fmla="*/ 2366963 h 1492"/>
              <a:gd name="T52" fmla="*/ 0 w 3625"/>
              <a:gd name="T53" fmla="*/ 2366963 h 149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3625" h="1492">
                <a:moveTo>
                  <a:pt x="0" y="1491"/>
                </a:moveTo>
                <a:lnTo>
                  <a:pt x="0" y="0"/>
                </a:lnTo>
                <a:lnTo>
                  <a:pt x="171" y="3"/>
                </a:lnTo>
                <a:lnTo>
                  <a:pt x="355" y="9"/>
                </a:lnTo>
                <a:lnTo>
                  <a:pt x="499" y="21"/>
                </a:lnTo>
                <a:lnTo>
                  <a:pt x="650" y="36"/>
                </a:lnTo>
                <a:lnTo>
                  <a:pt x="809" y="54"/>
                </a:lnTo>
                <a:lnTo>
                  <a:pt x="957" y="78"/>
                </a:lnTo>
                <a:lnTo>
                  <a:pt x="1119" y="105"/>
                </a:lnTo>
                <a:lnTo>
                  <a:pt x="1261" y="133"/>
                </a:lnTo>
                <a:lnTo>
                  <a:pt x="1441" y="175"/>
                </a:lnTo>
                <a:lnTo>
                  <a:pt x="1598" y="217"/>
                </a:lnTo>
                <a:lnTo>
                  <a:pt x="1763" y="269"/>
                </a:lnTo>
                <a:lnTo>
                  <a:pt x="1887" y="308"/>
                </a:lnTo>
                <a:lnTo>
                  <a:pt x="2085" y="384"/>
                </a:lnTo>
                <a:lnTo>
                  <a:pt x="2230" y="444"/>
                </a:lnTo>
                <a:lnTo>
                  <a:pt x="2456" y="547"/>
                </a:lnTo>
                <a:lnTo>
                  <a:pt x="2666" y="662"/>
                </a:lnTo>
                <a:lnTo>
                  <a:pt x="2859" y="786"/>
                </a:lnTo>
                <a:lnTo>
                  <a:pt x="3046" y="920"/>
                </a:lnTo>
                <a:lnTo>
                  <a:pt x="3193" y="1038"/>
                </a:lnTo>
                <a:lnTo>
                  <a:pt x="3332" y="1168"/>
                </a:lnTo>
                <a:lnTo>
                  <a:pt x="3440" y="1280"/>
                </a:lnTo>
                <a:lnTo>
                  <a:pt x="3524" y="1380"/>
                </a:lnTo>
                <a:lnTo>
                  <a:pt x="3624" y="1491"/>
                </a:lnTo>
                <a:lnTo>
                  <a:pt x="3608" y="1491"/>
                </a:lnTo>
                <a:lnTo>
                  <a:pt x="0" y="1491"/>
                </a:lnTo>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09572" name="Freeform 1028"/>
          <p:cNvSpPr>
            <a:spLocks/>
          </p:cNvSpPr>
          <p:nvPr/>
        </p:nvSpPr>
        <p:spPr bwMode="white">
          <a:xfrm>
            <a:off x="0" y="3817938"/>
            <a:ext cx="8164513" cy="3019425"/>
          </a:xfrm>
          <a:custGeom>
            <a:avLst/>
            <a:gdLst>
              <a:gd name="T0" fmla="*/ 4314825 w 5143"/>
              <a:gd name="T1" fmla="*/ 642938 h 1902"/>
              <a:gd name="T2" fmla="*/ 3914775 w 5143"/>
              <a:gd name="T3" fmla="*/ 528638 h 1902"/>
              <a:gd name="T4" fmla="*/ 3495675 w 5143"/>
              <a:gd name="T5" fmla="*/ 414338 h 1902"/>
              <a:gd name="T6" fmla="*/ 3062288 w 5143"/>
              <a:gd name="T7" fmla="*/ 314325 h 1902"/>
              <a:gd name="T8" fmla="*/ 2690813 w 5143"/>
              <a:gd name="T9" fmla="*/ 242888 h 1902"/>
              <a:gd name="T10" fmla="*/ 2276475 w 5143"/>
              <a:gd name="T11" fmla="*/ 176213 h 1902"/>
              <a:gd name="T12" fmla="*/ 1885950 w 5143"/>
              <a:gd name="T13" fmla="*/ 119063 h 1902"/>
              <a:gd name="T14" fmla="*/ 1519238 w 5143"/>
              <a:gd name="T15" fmla="*/ 76200 h 1902"/>
              <a:gd name="T16" fmla="*/ 1185863 w 5143"/>
              <a:gd name="T17" fmla="*/ 47625 h 1902"/>
              <a:gd name="T18" fmla="*/ 795338 w 5143"/>
              <a:gd name="T19" fmla="*/ 23813 h 1902"/>
              <a:gd name="T20" fmla="*/ 390525 w 5143"/>
              <a:gd name="T21" fmla="*/ 4763 h 1902"/>
              <a:gd name="T22" fmla="*/ 0 w 5143"/>
              <a:gd name="T23" fmla="*/ 0 h 1902"/>
              <a:gd name="T24" fmla="*/ 0 w 5143"/>
              <a:gd name="T25" fmla="*/ 436563 h 1902"/>
              <a:gd name="T26" fmla="*/ 0 w 5143"/>
              <a:gd name="T27" fmla="*/ 547688 h 1902"/>
              <a:gd name="T28" fmla="*/ 0 w 5143"/>
              <a:gd name="T29" fmla="*/ 436563 h 1902"/>
              <a:gd name="T30" fmla="*/ 0 w 5143"/>
              <a:gd name="T31" fmla="*/ 542925 h 1902"/>
              <a:gd name="T32" fmla="*/ 538163 w 5143"/>
              <a:gd name="T33" fmla="*/ 557213 h 1902"/>
              <a:gd name="T34" fmla="*/ 962025 w 5143"/>
              <a:gd name="T35" fmla="*/ 590550 h 1902"/>
              <a:gd name="T36" fmla="*/ 1352550 w 5143"/>
              <a:gd name="T37" fmla="*/ 633413 h 1902"/>
              <a:gd name="T38" fmla="*/ 1695450 w 5143"/>
              <a:gd name="T39" fmla="*/ 690563 h 1902"/>
              <a:gd name="T40" fmla="*/ 2024063 w 5143"/>
              <a:gd name="T41" fmla="*/ 752475 h 1902"/>
              <a:gd name="T42" fmla="*/ 2452688 w 5143"/>
              <a:gd name="T43" fmla="*/ 857250 h 1902"/>
              <a:gd name="T44" fmla="*/ 2795588 w 5143"/>
              <a:gd name="T45" fmla="*/ 957263 h 1902"/>
              <a:gd name="T46" fmla="*/ 3128963 w 5143"/>
              <a:gd name="T47" fmla="*/ 1076325 h 1902"/>
              <a:gd name="T48" fmla="*/ 3438525 w 5143"/>
              <a:gd name="T49" fmla="*/ 1185863 h 1902"/>
              <a:gd name="T50" fmla="*/ 3805238 w 5143"/>
              <a:gd name="T51" fmla="*/ 1352550 h 1902"/>
              <a:gd name="T52" fmla="*/ 4148138 w 5143"/>
              <a:gd name="T53" fmla="*/ 1524000 h 1902"/>
              <a:gd name="T54" fmla="*/ 4495800 w 5143"/>
              <a:gd name="T55" fmla="*/ 1738313 h 1902"/>
              <a:gd name="T56" fmla="*/ 4781550 w 5143"/>
              <a:gd name="T57" fmla="*/ 1924050 h 1902"/>
              <a:gd name="T58" fmla="*/ 5057775 w 5143"/>
              <a:gd name="T59" fmla="*/ 2138363 h 1902"/>
              <a:gd name="T60" fmla="*/ 5319713 w 5143"/>
              <a:gd name="T61" fmla="*/ 2376488 h 1902"/>
              <a:gd name="T62" fmla="*/ 5524500 w 5143"/>
              <a:gd name="T63" fmla="*/ 2586038 h 1902"/>
              <a:gd name="T64" fmla="*/ 5734050 w 5143"/>
              <a:gd name="T65" fmla="*/ 2833688 h 1902"/>
              <a:gd name="T66" fmla="*/ 5872163 w 5143"/>
              <a:gd name="T67" fmla="*/ 3017838 h 1902"/>
              <a:gd name="T68" fmla="*/ 8162925 w 5143"/>
              <a:gd name="T69" fmla="*/ 3017838 h 1902"/>
              <a:gd name="T70" fmla="*/ 8058150 w 5143"/>
              <a:gd name="T71" fmla="*/ 2900363 h 1902"/>
              <a:gd name="T72" fmla="*/ 7886700 w 5143"/>
              <a:gd name="T73" fmla="*/ 2709863 h 1902"/>
              <a:gd name="T74" fmla="*/ 7615238 w 5143"/>
              <a:gd name="T75" fmla="*/ 2443163 h 1902"/>
              <a:gd name="T76" fmla="*/ 7329488 w 5143"/>
              <a:gd name="T77" fmla="*/ 2195513 h 1902"/>
              <a:gd name="T78" fmla="*/ 7000875 w 5143"/>
              <a:gd name="T79" fmla="*/ 1938338 h 1902"/>
              <a:gd name="T80" fmla="*/ 6643688 w 5143"/>
              <a:gd name="T81" fmla="*/ 1700213 h 1902"/>
              <a:gd name="T82" fmla="*/ 6286500 w 5143"/>
              <a:gd name="T83" fmla="*/ 1490663 h 1902"/>
              <a:gd name="T84" fmla="*/ 5886450 w 5143"/>
              <a:gd name="T85" fmla="*/ 1271588 h 1902"/>
              <a:gd name="T86" fmla="*/ 5543550 w 5143"/>
              <a:gd name="T87" fmla="*/ 1114425 h 1902"/>
              <a:gd name="T88" fmla="*/ 5129213 w 5143"/>
              <a:gd name="T89" fmla="*/ 933450 h 1902"/>
              <a:gd name="T90" fmla="*/ 4705350 w 5143"/>
              <a:gd name="T91" fmla="*/ 776288 h 1902"/>
              <a:gd name="T92" fmla="*/ 4314825 w 5143"/>
              <a:gd name="T93" fmla="*/ 642938 h 190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9573" name="Freeform 1029"/>
          <p:cNvSpPr>
            <a:spLocks/>
          </p:cNvSpPr>
          <p:nvPr/>
        </p:nvSpPr>
        <p:spPr bwMode="white">
          <a:xfrm>
            <a:off x="0" y="3146425"/>
            <a:ext cx="9144000" cy="3690938"/>
          </a:xfrm>
          <a:custGeom>
            <a:avLst/>
            <a:gdLst>
              <a:gd name="T0" fmla="*/ 0 w 5760"/>
              <a:gd name="T1" fmla="*/ 0 h 2325"/>
              <a:gd name="T2" fmla="*/ 0 w 5760"/>
              <a:gd name="T3" fmla="*/ 538163 h 2325"/>
              <a:gd name="T4" fmla="*/ 885825 w 5760"/>
              <a:gd name="T5" fmla="*/ 566738 h 2325"/>
              <a:gd name="T6" fmla="*/ 1281113 w 5760"/>
              <a:gd name="T7" fmla="*/ 595313 h 2325"/>
              <a:gd name="T8" fmla="*/ 1676400 w 5760"/>
              <a:gd name="T9" fmla="*/ 633413 h 2325"/>
              <a:gd name="T10" fmla="*/ 2019300 w 5760"/>
              <a:gd name="T11" fmla="*/ 676275 h 2325"/>
              <a:gd name="T12" fmla="*/ 2443163 w 5760"/>
              <a:gd name="T13" fmla="*/ 738188 h 2325"/>
              <a:gd name="T14" fmla="*/ 2843213 w 5760"/>
              <a:gd name="T15" fmla="*/ 809625 h 2325"/>
              <a:gd name="T16" fmla="*/ 3295650 w 5760"/>
              <a:gd name="T17" fmla="*/ 904875 h 2325"/>
              <a:gd name="T18" fmla="*/ 3705225 w 5760"/>
              <a:gd name="T19" fmla="*/ 1000125 h 2325"/>
              <a:gd name="T20" fmla="*/ 4038600 w 5760"/>
              <a:gd name="T21" fmla="*/ 1090613 h 2325"/>
              <a:gd name="T22" fmla="*/ 4405313 w 5760"/>
              <a:gd name="T23" fmla="*/ 1204913 h 2325"/>
              <a:gd name="T24" fmla="*/ 4767263 w 5760"/>
              <a:gd name="T25" fmla="*/ 1328738 h 2325"/>
              <a:gd name="T26" fmla="*/ 5129213 w 5760"/>
              <a:gd name="T27" fmla="*/ 1466850 h 2325"/>
              <a:gd name="T28" fmla="*/ 5457825 w 5760"/>
              <a:gd name="T29" fmla="*/ 1595438 h 2325"/>
              <a:gd name="T30" fmla="*/ 5815013 w 5760"/>
              <a:gd name="T31" fmla="*/ 1762125 h 2325"/>
              <a:gd name="T32" fmla="*/ 6196013 w 5760"/>
              <a:gd name="T33" fmla="*/ 1957388 h 2325"/>
              <a:gd name="T34" fmla="*/ 6586538 w 5760"/>
              <a:gd name="T35" fmla="*/ 2181225 h 2325"/>
              <a:gd name="T36" fmla="*/ 6910388 w 5760"/>
              <a:gd name="T37" fmla="*/ 2390775 h 2325"/>
              <a:gd name="T38" fmla="*/ 7129463 w 5760"/>
              <a:gd name="T39" fmla="*/ 2543175 h 2325"/>
              <a:gd name="T40" fmla="*/ 7410450 w 5760"/>
              <a:gd name="T41" fmla="*/ 2762250 h 2325"/>
              <a:gd name="T42" fmla="*/ 7658100 w 5760"/>
              <a:gd name="T43" fmla="*/ 2976563 h 2325"/>
              <a:gd name="T44" fmla="*/ 7886700 w 5760"/>
              <a:gd name="T45" fmla="*/ 3200400 h 2325"/>
              <a:gd name="T46" fmla="*/ 8096250 w 5760"/>
              <a:gd name="T47" fmla="*/ 3419475 h 2325"/>
              <a:gd name="T48" fmla="*/ 8315325 w 5760"/>
              <a:gd name="T49" fmla="*/ 3689350 h 2325"/>
              <a:gd name="T50" fmla="*/ 9142413 w 5760"/>
              <a:gd name="T51" fmla="*/ 3689350 h 2325"/>
              <a:gd name="T52" fmla="*/ 9142413 w 5760"/>
              <a:gd name="T53" fmla="*/ 1976438 h 2325"/>
              <a:gd name="T54" fmla="*/ 8858250 w 5760"/>
              <a:gd name="T55" fmla="*/ 1776413 h 2325"/>
              <a:gd name="T56" fmla="*/ 8572500 w 5760"/>
              <a:gd name="T57" fmla="*/ 1619250 h 2325"/>
              <a:gd name="T58" fmla="*/ 8262938 w 5760"/>
              <a:gd name="T59" fmla="*/ 1457325 h 2325"/>
              <a:gd name="T60" fmla="*/ 7986713 w 5760"/>
              <a:gd name="T61" fmla="*/ 1328738 h 2325"/>
              <a:gd name="T62" fmla="*/ 7724775 w 5760"/>
              <a:gd name="T63" fmla="*/ 1223963 h 2325"/>
              <a:gd name="T64" fmla="*/ 7477125 w 5760"/>
              <a:gd name="T65" fmla="*/ 1128713 h 2325"/>
              <a:gd name="T66" fmla="*/ 7215188 w 5760"/>
              <a:gd name="T67" fmla="*/ 1033463 h 2325"/>
              <a:gd name="T68" fmla="*/ 6962775 w 5760"/>
              <a:gd name="T69" fmla="*/ 952500 h 2325"/>
              <a:gd name="T70" fmla="*/ 6743700 w 5760"/>
              <a:gd name="T71" fmla="*/ 876300 h 2325"/>
              <a:gd name="T72" fmla="*/ 6338888 w 5760"/>
              <a:gd name="T73" fmla="*/ 766763 h 2325"/>
              <a:gd name="T74" fmla="*/ 5995988 w 5760"/>
              <a:gd name="T75" fmla="*/ 671513 h 2325"/>
              <a:gd name="T76" fmla="*/ 5657850 w 5760"/>
              <a:gd name="T77" fmla="*/ 595313 h 2325"/>
              <a:gd name="T78" fmla="*/ 5210175 w 5760"/>
              <a:gd name="T79" fmla="*/ 495300 h 2325"/>
              <a:gd name="T80" fmla="*/ 4767263 w 5760"/>
              <a:gd name="T81" fmla="*/ 414338 h 2325"/>
              <a:gd name="T82" fmla="*/ 4338638 w 5760"/>
              <a:gd name="T83" fmla="*/ 338138 h 2325"/>
              <a:gd name="T84" fmla="*/ 3890963 w 5760"/>
              <a:gd name="T85" fmla="*/ 271463 h 2325"/>
              <a:gd name="T86" fmla="*/ 3509963 w 5760"/>
              <a:gd name="T87" fmla="*/ 219075 h 2325"/>
              <a:gd name="T88" fmla="*/ 3133725 w 5760"/>
              <a:gd name="T89" fmla="*/ 171450 h 2325"/>
              <a:gd name="T90" fmla="*/ 2643188 w 5760"/>
              <a:gd name="T91" fmla="*/ 128588 h 2325"/>
              <a:gd name="T92" fmla="*/ 2281238 w 5760"/>
              <a:gd name="T93" fmla="*/ 95250 h 2325"/>
              <a:gd name="T94" fmla="*/ 1785938 w 5760"/>
              <a:gd name="T95" fmla="*/ 57150 h 2325"/>
              <a:gd name="T96" fmla="*/ 1314450 w 5760"/>
              <a:gd name="T97" fmla="*/ 33338 h 2325"/>
              <a:gd name="T98" fmla="*/ 885825 w 5760"/>
              <a:gd name="T99" fmla="*/ 19050 h 2325"/>
              <a:gd name="T100" fmla="*/ 447675 w 5760"/>
              <a:gd name="T101" fmla="*/ 4763 h 2325"/>
              <a:gd name="T102" fmla="*/ 0 w 5760"/>
              <a:gd name="T103" fmla="*/ 0 h 232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760" h="2325">
                <a:moveTo>
                  <a:pt x="0" y="0"/>
                </a:moveTo>
                <a:lnTo>
                  <a:pt x="0" y="339"/>
                </a:lnTo>
                <a:lnTo>
                  <a:pt x="558" y="357"/>
                </a:lnTo>
                <a:lnTo>
                  <a:pt x="807" y="375"/>
                </a:lnTo>
                <a:lnTo>
                  <a:pt x="1056" y="399"/>
                </a:lnTo>
                <a:lnTo>
                  <a:pt x="1272" y="426"/>
                </a:lnTo>
                <a:lnTo>
                  <a:pt x="1539" y="465"/>
                </a:lnTo>
                <a:lnTo>
                  <a:pt x="1791" y="510"/>
                </a:lnTo>
                <a:lnTo>
                  <a:pt x="2076" y="570"/>
                </a:lnTo>
                <a:lnTo>
                  <a:pt x="2334" y="630"/>
                </a:lnTo>
                <a:lnTo>
                  <a:pt x="2544" y="687"/>
                </a:lnTo>
                <a:lnTo>
                  <a:pt x="2775" y="759"/>
                </a:lnTo>
                <a:lnTo>
                  <a:pt x="3003" y="837"/>
                </a:lnTo>
                <a:lnTo>
                  <a:pt x="3231" y="924"/>
                </a:lnTo>
                <a:lnTo>
                  <a:pt x="3438" y="1005"/>
                </a:lnTo>
                <a:lnTo>
                  <a:pt x="3663" y="1110"/>
                </a:lnTo>
                <a:lnTo>
                  <a:pt x="3903" y="1233"/>
                </a:lnTo>
                <a:lnTo>
                  <a:pt x="4149" y="1374"/>
                </a:lnTo>
                <a:lnTo>
                  <a:pt x="4353" y="1506"/>
                </a:lnTo>
                <a:lnTo>
                  <a:pt x="4491" y="1602"/>
                </a:lnTo>
                <a:lnTo>
                  <a:pt x="4668" y="1740"/>
                </a:lnTo>
                <a:lnTo>
                  <a:pt x="4824" y="1875"/>
                </a:lnTo>
                <a:lnTo>
                  <a:pt x="4968" y="2016"/>
                </a:lnTo>
                <a:lnTo>
                  <a:pt x="5100" y="2154"/>
                </a:lnTo>
                <a:lnTo>
                  <a:pt x="5238" y="2324"/>
                </a:lnTo>
                <a:lnTo>
                  <a:pt x="5759" y="2324"/>
                </a:lnTo>
                <a:lnTo>
                  <a:pt x="5759" y="1245"/>
                </a:lnTo>
                <a:lnTo>
                  <a:pt x="5580" y="1119"/>
                </a:lnTo>
                <a:lnTo>
                  <a:pt x="5400" y="1020"/>
                </a:lnTo>
                <a:lnTo>
                  <a:pt x="5205" y="918"/>
                </a:lnTo>
                <a:lnTo>
                  <a:pt x="5031" y="837"/>
                </a:lnTo>
                <a:lnTo>
                  <a:pt x="4866" y="771"/>
                </a:lnTo>
                <a:lnTo>
                  <a:pt x="4710" y="711"/>
                </a:lnTo>
                <a:lnTo>
                  <a:pt x="4545" y="651"/>
                </a:lnTo>
                <a:lnTo>
                  <a:pt x="4386" y="600"/>
                </a:lnTo>
                <a:lnTo>
                  <a:pt x="4248" y="552"/>
                </a:lnTo>
                <a:lnTo>
                  <a:pt x="3993" y="483"/>
                </a:lnTo>
                <a:lnTo>
                  <a:pt x="3777" y="423"/>
                </a:lnTo>
                <a:lnTo>
                  <a:pt x="3564" y="375"/>
                </a:lnTo>
                <a:lnTo>
                  <a:pt x="3282" y="312"/>
                </a:lnTo>
                <a:lnTo>
                  <a:pt x="3003" y="261"/>
                </a:lnTo>
                <a:lnTo>
                  <a:pt x="2733" y="213"/>
                </a:lnTo>
                <a:lnTo>
                  <a:pt x="2451" y="171"/>
                </a:lnTo>
                <a:lnTo>
                  <a:pt x="2211" y="138"/>
                </a:lnTo>
                <a:lnTo>
                  <a:pt x="1974" y="108"/>
                </a:lnTo>
                <a:lnTo>
                  <a:pt x="1665" y="81"/>
                </a:lnTo>
                <a:lnTo>
                  <a:pt x="1437" y="60"/>
                </a:lnTo>
                <a:lnTo>
                  <a:pt x="1125" y="36"/>
                </a:lnTo>
                <a:lnTo>
                  <a:pt x="828" y="21"/>
                </a:lnTo>
                <a:lnTo>
                  <a:pt x="558" y="12"/>
                </a:lnTo>
                <a:lnTo>
                  <a:pt x="282" y="3"/>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9574" name="Freeform 1030"/>
          <p:cNvSpPr>
            <a:spLocks/>
          </p:cNvSpPr>
          <p:nvPr/>
        </p:nvSpPr>
        <p:spPr bwMode="white">
          <a:xfrm>
            <a:off x="0" y="2460625"/>
            <a:ext cx="9144000" cy="2497138"/>
          </a:xfrm>
          <a:custGeom>
            <a:avLst/>
            <a:gdLst>
              <a:gd name="T0" fmla="*/ 0 w 5760"/>
              <a:gd name="T1" fmla="*/ 0 h 1573"/>
              <a:gd name="T2" fmla="*/ 0 w 5760"/>
              <a:gd name="T3" fmla="*/ 557213 h 1573"/>
              <a:gd name="T4" fmla="*/ 447675 w 5760"/>
              <a:gd name="T5" fmla="*/ 566738 h 1573"/>
              <a:gd name="T6" fmla="*/ 995363 w 5760"/>
              <a:gd name="T7" fmla="*/ 576263 h 1573"/>
              <a:gd name="T8" fmla="*/ 1524000 w 5760"/>
              <a:gd name="T9" fmla="*/ 595313 h 1573"/>
              <a:gd name="T10" fmla="*/ 1933575 w 5760"/>
              <a:gd name="T11" fmla="*/ 623888 h 1573"/>
              <a:gd name="T12" fmla="*/ 2333625 w 5760"/>
              <a:gd name="T13" fmla="*/ 652463 h 1573"/>
              <a:gd name="T14" fmla="*/ 2771775 w 5760"/>
              <a:gd name="T15" fmla="*/ 690563 h 1573"/>
              <a:gd name="T16" fmla="*/ 3209925 w 5760"/>
              <a:gd name="T17" fmla="*/ 733425 h 1573"/>
              <a:gd name="T18" fmla="*/ 3714750 w 5760"/>
              <a:gd name="T19" fmla="*/ 800100 h 1573"/>
              <a:gd name="T20" fmla="*/ 4229100 w 5760"/>
              <a:gd name="T21" fmla="*/ 871538 h 1573"/>
              <a:gd name="T22" fmla="*/ 4686300 w 5760"/>
              <a:gd name="T23" fmla="*/ 947738 h 1573"/>
              <a:gd name="T24" fmla="*/ 5119688 w 5760"/>
              <a:gd name="T25" fmla="*/ 1028700 h 1573"/>
              <a:gd name="T26" fmla="*/ 5576888 w 5760"/>
              <a:gd name="T27" fmla="*/ 1123950 h 1573"/>
              <a:gd name="T28" fmla="*/ 5862638 w 5760"/>
              <a:gd name="T29" fmla="*/ 1190625 h 1573"/>
              <a:gd name="T30" fmla="*/ 6248400 w 5760"/>
              <a:gd name="T31" fmla="*/ 1285875 h 1573"/>
              <a:gd name="T32" fmla="*/ 6500813 w 5760"/>
              <a:gd name="T33" fmla="*/ 1357313 h 1573"/>
              <a:gd name="T34" fmla="*/ 6796088 w 5760"/>
              <a:gd name="T35" fmla="*/ 1443038 h 1573"/>
              <a:gd name="T36" fmla="*/ 7148513 w 5760"/>
              <a:gd name="T37" fmla="*/ 1557338 h 1573"/>
              <a:gd name="T38" fmla="*/ 7467600 w 5760"/>
              <a:gd name="T39" fmla="*/ 1671638 h 1573"/>
              <a:gd name="T40" fmla="*/ 7796213 w 5760"/>
              <a:gd name="T41" fmla="*/ 1795463 h 1573"/>
              <a:gd name="T42" fmla="*/ 8053388 w 5760"/>
              <a:gd name="T43" fmla="*/ 1900238 h 1573"/>
              <a:gd name="T44" fmla="*/ 8343900 w 5760"/>
              <a:gd name="T45" fmla="*/ 2033588 h 1573"/>
              <a:gd name="T46" fmla="*/ 8691563 w 5760"/>
              <a:gd name="T47" fmla="*/ 2224088 h 1573"/>
              <a:gd name="T48" fmla="*/ 8934450 w 5760"/>
              <a:gd name="T49" fmla="*/ 2352675 h 1573"/>
              <a:gd name="T50" fmla="*/ 9142413 w 5760"/>
              <a:gd name="T51" fmla="*/ 2495550 h 1573"/>
              <a:gd name="T52" fmla="*/ 9142413 w 5760"/>
              <a:gd name="T53" fmla="*/ 1004888 h 1573"/>
              <a:gd name="T54" fmla="*/ 8720138 w 5760"/>
              <a:gd name="T55" fmla="*/ 904875 h 1573"/>
              <a:gd name="T56" fmla="*/ 8277225 w 5760"/>
              <a:gd name="T57" fmla="*/ 795338 h 1573"/>
              <a:gd name="T58" fmla="*/ 7858125 w 5760"/>
              <a:gd name="T59" fmla="*/ 704850 h 1573"/>
              <a:gd name="T60" fmla="*/ 7462838 w 5760"/>
              <a:gd name="T61" fmla="*/ 628650 h 1573"/>
              <a:gd name="T62" fmla="*/ 7024688 w 5760"/>
              <a:gd name="T63" fmla="*/ 552450 h 1573"/>
              <a:gd name="T64" fmla="*/ 6524625 w 5760"/>
              <a:gd name="T65" fmla="*/ 466725 h 1573"/>
              <a:gd name="T66" fmla="*/ 6053138 w 5760"/>
              <a:gd name="T67" fmla="*/ 400050 h 1573"/>
              <a:gd name="T68" fmla="*/ 5634038 w 5760"/>
              <a:gd name="T69" fmla="*/ 338138 h 1573"/>
              <a:gd name="T70" fmla="*/ 5176838 w 5760"/>
              <a:gd name="T71" fmla="*/ 290513 h 1573"/>
              <a:gd name="T72" fmla="*/ 4786313 w 5760"/>
              <a:gd name="T73" fmla="*/ 242888 h 1573"/>
              <a:gd name="T74" fmla="*/ 4376738 w 5760"/>
              <a:gd name="T75" fmla="*/ 204788 h 1573"/>
              <a:gd name="T76" fmla="*/ 4000500 w 5760"/>
              <a:gd name="T77" fmla="*/ 166688 h 1573"/>
              <a:gd name="T78" fmla="*/ 3652838 w 5760"/>
              <a:gd name="T79" fmla="*/ 138113 h 1573"/>
              <a:gd name="T80" fmla="*/ 3195638 w 5760"/>
              <a:gd name="T81" fmla="*/ 104775 h 1573"/>
              <a:gd name="T82" fmla="*/ 2747963 w 5760"/>
              <a:gd name="T83" fmla="*/ 76200 h 1573"/>
              <a:gd name="T84" fmla="*/ 2419350 w 5760"/>
              <a:gd name="T85" fmla="*/ 61913 h 1573"/>
              <a:gd name="T86" fmla="*/ 2000250 w 5760"/>
              <a:gd name="T87" fmla="*/ 42863 h 1573"/>
              <a:gd name="T88" fmla="*/ 1533525 w 5760"/>
              <a:gd name="T89" fmla="*/ 23813 h 1573"/>
              <a:gd name="T90" fmla="*/ 1133475 w 5760"/>
              <a:gd name="T91" fmla="*/ 19050 h 1573"/>
              <a:gd name="T92" fmla="*/ 809625 w 5760"/>
              <a:gd name="T93" fmla="*/ 9525 h 1573"/>
              <a:gd name="T94" fmla="*/ 385763 w 5760"/>
              <a:gd name="T95" fmla="*/ 0 h 1573"/>
              <a:gd name="T96" fmla="*/ 0 w 5760"/>
              <a:gd name="T97" fmla="*/ 0 h 157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760" h="1573">
                <a:moveTo>
                  <a:pt x="0" y="0"/>
                </a:moveTo>
                <a:lnTo>
                  <a:pt x="0" y="351"/>
                </a:lnTo>
                <a:lnTo>
                  <a:pt x="282" y="357"/>
                </a:lnTo>
                <a:lnTo>
                  <a:pt x="627" y="363"/>
                </a:lnTo>
                <a:lnTo>
                  <a:pt x="960" y="375"/>
                </a:lnTo>
                <a:lnTo>
                  <a:pt x="1218" y="393"/>
                </a:lnTo>
                <a:lnTo>
                  <a:pt x="1470" y="411"/>
                </a:lnTo>
                <a:lnTo>
                  <a:pt x="1746" y="435"/>
                </a:lnTo>
                <a:lnTo>
                  <a:pt x="2022" y="462"/>
                </a:lnTo>
                <a:lnTo>
                  <a:pt x="2340" y="504"/>
                </a:lnTo>
                <a:lnTo>
                  <a:pt x="2664" y="549"/>
                </a:lnTo>
                <a:lnTo>
                  <a:pt x="2952" y="597"/>
                </a:lnTo>
                <a:lnTo>
                  <a:pt x="3225" y="648"/>
                </a:lnTo>
                <a:lnTo>
                  <a:pt x="3513" y="708"/>
                </a:lnTo>
                <a:lnTo>
                  <a:pt x="3693" y="750"/>
                </a:lnTo>
                <a:lnTo>
                  <a:pt x="3936" y="810"/>
                </a:lnTo>
                <a:lnTo>
                  <a:pt x="4095" y="855"/>
                </a:lnTo>
                <a:lnTo>
                  <a:pt x="4281" y="909"/>
                </a:lnTo>
                <a:lnTo>
                  <a:pt x="4503" y="981"/>
                </a:lnTo>
                <a:lnTo>
                  <a:pt x="4704" y="1053"/>
                </a:lnTo>
                <a:lnTo>
                  <a:pt x="4911" y="1131"/>
                </a:lnTo>
                <a:lnTo>
                  <a:pt x="5073" y="1197"/>
                </a:lnTo>
                <a:lnTo>
                  <a:pt x="5256" y="1281"/>
                </a:lnTo>
                <a:lnTo>
                  <a:pt x="5475" y="1401"/>
                </a:lnTo>
                <a:lnTo>
                  <a:pt x="5628" y="1482"/>
                </a:lnTo>
                <a:lnTo>
                  <a:pt x="5759" y="1572"/>
                </a:lnTo>
                <a:lnTo>
                  <a:pt x="5759" y="633"/>
                </a:lnTo>
                <a:lnTo>
                  <a:pt x="5493" y="570"/>
                </a:lnTo>
                <a:lnTo>
                  <a:pt x="5214" y="501"/>
                </a:lnTo>
                <a:lnTo>
                  <a:pt x="4950" y="444"/>
                </a:lnTo>
                <a:lnTo>
                  <a:pt x="4701" y="396"/>
                </a:lnTo>
                <a:lnTo>
                  <a:pt x="4425" y="348"/>
                </a:lnTo>
                <a:lnTo>
                  <a:pt x="4110" y="294"/>
                </a:lnTo>
                <a:lnTo>
                  <a:pt x="3813" y="252"/>
                </a:lnTo>
                <a:lnTo>
                  <a:pt x="3549" y="213"/>
                </a:lnTo>
                <a:lnTo>
                  <a:pt x="3261" y="183"/>
                </a:lnTo>
                <a:lnTo>
                  <a:pt x="3015" y="153"/>
                </a:lnTo>
                <a:lnTo>
                  <a:pt x="2757" y="129"/>
                </a:lnTo>
                <a:lnTo>
                  <a:pt x="2520" y="105"/>
                </a:lnTo>
                <a:lnTo>
                  <a:pt x="2301" y="87"/>
                </a:lnTo>
                <a:lnTo>
                  <a:pt x="2013" y="66"/>
                </a:lnTo>
                <a:lnTo>
                  <a:pt x="1731" y="48"/>
                </a:lnTo>
                <a:lnTo>
                  <a:pt x="1524" y="39"/>
                </a:lnTo>
                <a:lnTo>
                  <a:pt x="1260" y="27"/>
                </a:lnTo>
                <a:lnTo>
                  <a:pt x="966" y="15"/>
                </a:lnTo>
                <a:lnTo>
                  <a:pt x="714" y="12"/>
                </a:lnTo>
                <a:lnTo>
                  <a:pt x="510" y="6"/>
                </a:lnTo>
                <a:lnTo>
                  <a:pt x="243" y="0"/>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9575" name="Freeform 1031"/>
          <p:cNvSpPr>
            <a:spLocks/>
          </p:cNvSpPr>
          <p:nvPr/>
        </p:nvSpPr>
        <p:spPr bwMode="white">
          <a:xfrm>
            <a:off x="0" y="1793875"/>
            <a:ext cx="9144000" cy="1539875"/>
          </a:xfrm>
          <a:custGeom>
            <a:avLst/>
            <a:gdLst>
              <a:gd name="T0" fmla="*/ 0 w 5760"/>
              <a:gd name="T1" fmla="*/ 0 h 970"/>
              <a:gd name="T2" fmla="*/ 0 w 5760"/>
              <a:gd name="T3" fmla="*/ 538163 h 970"/>
              <a:gd name="T4" fmla="*/ 504825 w 5760"/>
              <a:gd name="T5" fmla="*/ 542925 h 970"/>
              <a:gd name="T6" fmla="*/ 938213 w 5760"/>
              <a:gd name="T7" fmla="*/ 552450 h 970"/>
              <a:gd name="T8" fmla="*/ 1343025 w 5760"/>
              <a:gd name="T9" fmla="*/ 561975 h 970"/>
              <a:gd name="T10" fmla="*/ 1704975 w 5760"/>
              <a:gd name="T11" fmla="*/ 571500 h 970"/>
              <a:gd name="T12" fmla="*/ 2085975 w 5760"/>
              <a:gd name="T13" fmla="*/ 581025 h 970"/>
              <a:gd name="T14" fmla="*/ 2538413 w 5760"/>
              <a:gd name="T15" fmla="*/ 604838 h 970"/>
              <a:gd name="T16" fmla="*/ 3033713 w 5760"/>
              <a:gd name="T17" fmla="*/ 633413 h 970"/>
              <a:gd name="T18" fmla="*/ 3557588 w 5760"/>
              <a:gd name="T19" fmla="*/ 666750 h 970"/>
              <a:gd name="T20" fmla="*/ 4157663 w 5760"/>
              <a:gd name="T21" fmla="*/ 719138 h 970"/>
              <a:gd name="T22" fmla="*/ 4586288 w 5760"/>
              <a:gd name="T23" fmla="*/ 757238 h 970"/>
              <a:gd name="T24" fmla="*/ 5043488 w 5760"/>
              <a:gd name="T25" fmla="*/ 804863 h 970"/>
              <a:gd name="T26" fmla="*/ 5553075 w 5760"/>
              <a:gd name="T27" fmla="*/ 862013 h 970"/>
              <a:gd name="T28" fmla="*/ 6053138 w 5760"/>
              <a:gd name="T29" fmla="*/ 928688 h 970"/>
              <a:gd name="T30" fmla="*/ 6419850 w 5760"/>
              <a:gd name="T31" fmla="*/ 981075 h 970"/>
              <a:gd name="T32" fmla="*/ 6929438 w 5760"/>
              <a:gd name="T33" fmla="*/ 1062038 h 970"/>
              <a:gd name="T34" fmla="*/ 7434263 w 5760"/>
              <a:gd name="T35" fmla="*/ 1152525 h 970"/>
              <a:gd name="T36" fmla="*/ 7905750 w 5760"/>
              <a:gd name="T37" fmla="*/ 1247775 h 970"/>
              <a:gd name="T38" fmla="*/ 8362950 w 5760"/>
              <a:gd name="T39" fmla="*/ 1343025 h 970"/>
              <a:gd name="T40" fmla="*/ 8963025 w 5760"/>
              <a:gd name="T41" fmla="*/ 1495425 h 970"/>
              <a:gd name="T42" fmla="*/ 9142413 w 5760"/>
              <a:gd name="T43" fmla="*/ 1538288 h 970"/>
              <a:gd name="T44" fmla="*/ 9142413 w 5760"/>
              <a:gd name="T45" fmla="*/ 0 h 970"/>
              <a:gd name="T46" fmla="*/ 0 w 5760"/>
              <a:gd name="T47" fmla="*/ 0 h 97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60" h="970">
                <a:moveTo>
                  <a:pt x="0" y="0"/>
                </a:moveTo>
                <a:lnTo>
                  <a:pt x="0" y="339"/>
                </a:lnTo>
                <a:lnTo>
                  <a:pt x="318" y="342"/>
                </a:lnTo>
                <a:lnTo>
                  <a:pt x="591" y="348"/>
                </a:lnTo>
                <a:lnTo>
                  <a:pt x="846" y="354"/>
                </a:lnTo>
                <a:lnTo>
                  <a:pt x="1074" y="360"/>
                </a:lnTo>
                <a:lnTo>
                  <a:pt x="1314" y="366"/>
                </a:lnTo>
                <a:lnTo>
                  <a:pt x="1599" y="381"/>
                </a:lnTo>
                <a:lnTo>
                  <a:pt x="1911" y="399"/>
                </a:lnTo>
                <a:lnTo>
                  <a:pt x="2241" y="420"/>
                </a:lnTo>
                <a:lnTo>
                  <a:pt x="2619" y="453"/>
                </a:lnTo>
                <a:lnTo>
                  <a:pt x="2889" y="477"/>
                </a:lnTo>
                <a:lnTo>
                  <a:pt x="3177" y="507"/>
                </a:lnTo>
                <a:lnTo>
                  <a:pt x="3498" y="543"/>
                </a:lnTo>
                <a:lnTo>
                  <a:pt x="3813" y="585"/>
                </a:lnTo>
                <a:lnTo>
                  <a:pt x="4044" y="618"/>
                </a:lnTo>
                <a:lnTo>
                  <a:pt x="4365" y="669"/>
                </a:lnTo>
                <a:lnTo>
                  <a:pt x="4683" y="726"/>
                </a:lnTo>
                <a:lnTo>
                  <a:pt x="4980" y="786"/>
                </a:lnTo>
                <a:lnTo>
                  <a:pt x="5268" y="846"/>
                </a:lnTo>
                <a:lnTo>
                  <a:pt x="5646" y="942"/>
                </a:lnTo>
                <a:lnTo>
                  <a:pt x="5759" y="969"/>
                </a:lnTo>
                <a:lnTo>
                  <a:pt x="5759" y="0"/>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9576" name="Freeform 1032"/>
          <p:cNvSpPr>
            <a:spLocks/>
          </p:cNvSpPr>
          <p:nvPr/>
        </p:nvSpPr>
        <p:spPr bwMode="white">
          <a:xfrm>
            <a:off x="0" y="-20638"/>
            <a:ext cx="9144000" cy="1682751"/>
          </a:xfrm>
          <a:custGeom>
            <a:avLst/>
            <a:gdLst>
              <a:gd name="T0" fmla="*/ 0 w 5760"/>
              <a:gd name="T1" fmla="*/ 1195388 h 1060"/>
              <a:gd name="T2" fmla="*/ 0 w 5760"/>
              <a:gd name="T3" fmla="*/ 1681163 h 1060"/>
              <a:gd name="T4" fmla="*/ 9142413 w 5760"/>
              <a:gd name="T5" fmla="*/ 1681163 h 1060"/>
              <a:gd name="T6" fmla="*/ 9142413 w 5760"/>
              <a:gd name="T7" fmla="*/ 0 h 1060"/>
              <a:gd name="T8" fmla="*/ 8620125 w 5760"/>
              <a:gd name="T9" fmla="*/ 0 h 1060"/>
              <a:gd name="T10" fmla="*/ 8410575 w 5760"/>
              <a:gd name="T11" fmla="*/ 133350 h 1060"/>
              <a:gd name="T12" fmla="*/ 8153400 w 5760"/>
              <a:gd name="T13" fmla="*/ 252413 h 1060"/>
              <a:gd name="T14" fmla="*/ 7886700 w 5760"/>
              <a:gd name="T15" fmla="*/ 352425 h 1060"/>
              <a:gd name="T16" fmla="*/ 7639050 w 5760"/>
              <a:gd name="T17" fmla="*/ 423863 h 1060"/>
              <a:gd name="T18" fmla="*/ 7343775 w 5760"/>
              <a:gd name="T19" fmla="*/ 514350 h 1060"/>
              <a:gd name="T20" fmla="*/ 7048500 w 5760"/>
              <a:gd name="T21" fmla="*/ 581025 h 1060"/>
              <a:gd name="T22" fmla="*/ 6715125 w 5760"/>
              <a:gd name="T23" fmla="*/ 657225 h 1060"/>
              <a:gd name="T24" fmla="*/ 6253163 w 5760"/>
              <a:gd name="T25" fmla="*/ 742950 h 1060"/>
              <a:gd name="T26" fmla="*/ 5891213 w 5760"/>
              <a:gd name="T27" fmla="*/ 800100 h 1060"/>
              <a:gd name="T28" fmla="*/ 5462588 w 5760"/>
              <a:gd name="T29" fmla="*/ 862013 h 1060"/>
              <a:gd name="T30" fmla="*/ 5062538 w 5760"/>
              <a:gd name="T31" fmla="*/ 919163 h 1060"/>
              <a:gd name="T32" fmla="*/ 4643438 w 5760"/>
              <a:gd name="T33" fmla="*/ 962026 h 1060"/>
              <a:gd name="T34" fmla="*/ 4252913 w 5760"/>
              <a:gd name="T35" fmla="*/ 1004888 h 1060"/>
              <a:gd name="T36" fmla="*/ 3838575 w 5760"/>
              <a:gd name="T37" fmla="*/ 1038226 h 1060"/>
              <a:gd name="T38" fmla="*/ 3400425 w 5760"/>
              <a:gd name="T39" fmla="*/ 1071563 h 1060"/>
              <a:gd name="T40" fmla="*/ 3009900 w 5760"/>
              <a:gd name="T41" fmla="*/ 1100138 h 1060"/>
              <a:gd name="T42" fmla="*/ 2614613 w 5760"/>
              <a:gd name="T43" fmla="*/ 1123951 h 1060"/>
              <a:gd name="T44" fmla="*/ 2228850 w 5760"/>
              <a:gd name="T45" fmla="*/ 1143001 h 1060"/>
              <a:gd name="T46" fmla="*/ 1857375 w 5760"/>
              <a:gd name="T47" fmla="*/ 1162051 h 1060"/>
              <a:gd name="T48" fmla="*/ 1438275 w 5760"/>
              <a:gd name="T49" fmla="*/ 1171576 h 1060"/>
              <a:gd name="T50" fmla="*/ 847725 w 5760"/>
              <a:gd name="T51" fmla="*/ 1185863 h 1060"/>
              <a:gd name="T52" fmla="*/ 319088 w 5760"/>
              <a:gd name="T53" fmla="*/ 1195388 h 1060"/>
              <a:gd name="T54" fmla="*/ 0 w 5760"/>
              <a:gd name="T55" fmla="*/ 1195388 h 106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5760" h="1060">
                <a:moveTo>
                  <a:pt x="0" y="753"/>
                </a:moveTo>
                <a:lnTo>
                  <a:pt x="0" y="1059"/>
                </a:lnTo>
                <a:lnTo>
                  <a:pt x="5759" y="1059"/>
                </a:lnTo>
                <a:lnTo>
                  <a:pt x="5759" y="0"/>
                </a:lnTo>
                <a:lnTo>
                  <a:pt x="5430" y="0"/>
                </a:lnTo>
                <a:lnTo>
                  <a:pt x="5298" y="84"/>
                </a:lnTo>
                <a:lnTo>
                  <a:pt x="5136" y="159"/>
                </a:lnTo>
                <a:lnTo>
                  <a:pt x="4968" y="222"/>
                </a:lnTo>
                <a:lnTo>
                  <a:pt x="4812" y="267"/>
                </a:lnTo>
                <a:lnTo>
                  <a:pt x="4626" y="324"/>
                </a:lnTo>
                <a:lnTo>
                  <a:pt x="4440" y="366"/>
                </a:lnTo>
                <a:lnTo>
                  <a:pt x="4230" y="414"/>
                </a:lnTo>
                <a:lnTo>
                  <a:pt x="3939" y="468"/>
                </a:lnTo>
                <a:lnTo>
                  <a:pt x="3711" y="504"/>
                </a:lnTo>
                <a:lnTo>
                  <a:pt x="3441" y="543"/>
                </a:lnTo>
                <a:lnTo>
                  <a:pt x="3189" y="579"/>
                </a:lnTo>
                <a:lnTo>
                  <a:pt x="2925" y="606"/>
                </a:lnTo>
                <a:lnTo>
                  <a:pt x="2679" y="633"/>
                </a:lnTo>
                <a:lnTo>
                  <a:pt x="2418" y="654"/>
                </a:lnTo>
                <a:lnTo>
                  <a:pt x="2142" y="675"/>
                </a:lnTo>
                <a:lnTo>
                  <a:pt x="1896" y="693"/>
                </a:lnTo>
                <a:lnTo>
                  <a:pt x="1647" y="708"/>
                </a:lnTo>
                <a:lnTo>
                  <a:pt x="1404" y="720"/>
                </a:lnTo>
                <a:lnTo>
                  <a:pt x="1170" y="732"/>
                </a:lnTo>
                <a:lnTo>
                  <a:pt x="906" y="738"/>
                </a:lnTo>
                <a:lnTo>
                  <a:pt x="534" y="747"/>
                </a:lnTo>
                <a:lnTo>
                  <a:pt x="201" y="753"/>
                </a:lnTo>
                <a:lnTo>
                  <a:pt x="0" y="753"/>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9577" name="Freeform 1033"/>
          <p:cNvSpPr>
            <a:spLocks/>
          </p:cNvSpPr>
          <p:nvPr/>
        </p:nvSpPr>
        <p:spPr bwMode="white">
          <a:xfrm>
            <a:off x="0" y="-20638"/>
            <a:ext cx="8388350" cy="1068388"/>
          </a:xfrm>
          <a:custGeom>
            <a:avLst/>
            <a:gdLst>
              <a:gd name="T0" fmla="*/ 0 w 5284"/>
              <a:gd name="T1" fmla="*/ 581025 h 673"/>
              <a:gd name="T2" fmla="*/ 0 w 5284"/>
              <a:gd name="T3" fmla="*/ 1066800 h 673"/>
              <a:gd name="T4" fmla="*/ 481013 w 5284"/>
              <a:gd name="T5" fmla="*/ 1066800 h 673"/>
              <a:gd name="T6" fmla="*/ 1147763 w 5284"/>
              <a:gd name="T7" fmla="*/ 1052513 h 673"/>
              <a:gd name="T8" fmla="*/ 1619250 w 5284"/>
              <a:gd name="T9" fmla="*/ 1038225 h 673"/>
              <a:gd name="T10" fmla="*/ 2066925 w 5284"/>
              <a:gd name="T11" fmla="*/ 1019175 h 673"/>
              <a:gd name="T12" fmla="*/ 2466975 w 5284"/>
              <a:gd name="T13" fmla="*/ 1000125 h 673"/>
              <a:gd name="T14" fmla="*/ 2824163 w 5284"/>
              <a:gd name="T15" fmla="*/ 976313 h 673"/>
              <a:gd name="T16" fmla="*/ 3114675 w 5284"/>
              <a:gd name="T17" fmla="*/ 962025 h 673"/>
              <a:gd name="T18" fmla="*/ 3481388 w 5284"/>
              <a:gd name="T19" fmla="*/ 933450 h 673"/>
              <a:gd name="T20" fmla="*/ 3886200 w 5284"/>
              <a:gd name="T21" fmla="*/ 904875 h 673"/>
              <a:gd name="T22" fmla="*/ 4286250 w 5284"/>
              <a:gd name="T23" fmla="*/ 866775 h 673"/>
              <a:gd name="T24" fmla="*/ 4610100 w 5284"/>
              <a:gd name="T25" fmla="*/ 838200 h 673"/>
              <a:gd name="T26" fmla="*/ 4981575 w 5284"/>
              <a:gd name="T27" fmla="*/ 790575 h 673"/>
              <a:gd name="T28" fmla="*/ 5276850 w 5284"/>
              <a:gd name="T29" fmla="*/ 752475 h 673"/>
              <a:gd name="T30" fmla="*/ 5610225 w 5284"/>
              <a:gd name="T31" fmla="*/ 709613 h 673"/>
              <a:gd name="T32" fmla="*/ 5929313 w 5284"/>
              <a:gd name="T33" fmla="*/ 666750 h 673"/>
              <a:gd name="T34" fmla="*/ 6243638 w 5284"/>
              <a:gd name="T35" fmla="*/ 609600 h 673"/>
              <a:gd name="T36" fmla="*/ 6534150 w 5284"/>
              <a:gd name="T37" fmla="*/ 557213 h 673"/>
              <a:gd name="T38" fmla="*/ 6772275 w 5284"/>
              <a:gd name="T39" fmla="*/ 504825 h 673"/>
              <a:gd name="T40" fmla="*/ 7058025 w 5284"/>
              <a:gd name="T41" fmla="*/ 442913 h 673"/>
              <a:gd name="T42" fmla="*/ 7334250 w 5284"/>
              <a:gd name="T43" fmla="*/ 376238 h 673"/>
              <a:gd name="T44" fmla="*/ 7586663 w 5284"/>
              <a:gd name="T45" fmla="*/ 304800 h 673"/>
              <a:gd name="T46" fmla="*/ 7810500 w 5284"/>
              <a:gd name="T47" fmla="*/ 233363 h 673"/>
              <a:gd name="T48" fmla="*/ 8072438 w 5284"/>
              <a:gd name="T49" fmla="*/ 142875 h 673"/>
              <a:gd name="T50" fmla="*/ 8243888 w 5284"/>
              <a:gd name="T51" fmla="*/ 66675 h 673"/>
              <a:gd name="T52" fmla="*/ 8386763 w 5284"/>
              <a:gd name="T53" fmla="*/ 0 h 673"/>
              <a:gd name="T54" fmla="*/ 5081588 w 5284"/>
              <a:gd name="T55" fmla="*/ 0 h 673"/>
              <a:gd name="T56" fmla="*/ 4733925 w 5284"/>
              <a:gd name="T57" fmla="*/ 90488 h 673"/>
              <a:gd name="T58" fmla="*/ 4405313 w 5284"/>
              <a:gd name="T59" fmla="*/ 171450 h 673"/>
              <a:gd name="T60" fmla="*/ 4067175 w 5284"/>
              <a:gd name="T61" fmla="*/ 238125 h 673"/>
              <a:gd name="T62" fmla="*/ 3805238 w 5284"/>
              <a:gd name="T63" fmla="*/ 290513 h 673"/>
              <a:gd name="T64" fmla="*/ 3500438 w 5284"/>
              <a:gd name="T65" fmla="*/ 338138 h 673"/>
              <a:gd name="T66" fmla="*/ 3176588 w 5284"/>
              <a:gd name="T67" fmla="*/ 385763 h 673"/>
              <a:gd name="T68" fmla="*/ 2819400 w 5284"/>
              <a:gd name="T69" fmla="*/ 433388 h 673"/>
              <a:gd name="T70" fmla="*/ 2438400 w 5284"/>
              <a:gd name="T71" fmla="*/ 471488 h 673"/>
              <a:gd name="T72" fmla="*/ 2133600 w 5284"/>
              <a:gd name="T73" fmla="*/ 495300 h 673"/>
              <a:gd name="T74" fmla="*/ 1800225 w 5284"/>
              <a:gd name="T75" fmla="*/ 523875 h 673"/>
              <a:gd name="T76" fmla="*/ 1462088 w 5284"/>
              <a:gd name="T77" fmla="*/ 542925 h 673"/>
              <a:gd name="T78" fmla="*/ 1104900 w 5284"/>
              <a:gd name="T79" fmla="*/ 561975 h 673"/>
              <a:gd name="T80" fmla="*/ 795338 w 5284"/>
              <a:gd name="T81" fmla="*/ 571500 h 673"/>
              <a:gd name="T82" fmla="*/ 442913 w 5284"/>
              <a:gd name="T83" fmla="*/ 581025 h 673"/>
              <a:gd name="T84" fmla="*/ 157163 w 5284"/>
              <a:gd name="T85" fmla="*/ 585788 h 673"/>
              <a:gd name="T86" fmla="*/ 0 w 5284"/>
              <a:gd name="T87" fmla="*/ 581025 h 67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5284" h="673">
                <a:moveTo>
                  <a:pt x="0" y="366"/>
                </a:moveTo>
                <a:lnTo>
                  <a:pt x="0" y="672"/>
                </a:lnTo>
                <a:lnTo>
                  <a:pt x="303" y="672"/>
                </a:lnTo>
                <a:lnTo>
                  <a:pt x="723" y="663"/>
                </a:lnTo>
                <a:lnTo>
                  <a:pt x="1020" y="654"/>
                </a:lnTo>
                <a:lnTo>
                  <a:pt x="1302" y="642"/>
                </a:lnTo>
                <a:lnTo>
                  <a:pt x="1554" y="630"/>
                </a:lnTo>
                <a:lnTo>
                  <a:pt x="1779" y="615"/>
                </a:lnTo>
                <a:lnTo>
                  <a:pt x="1962" y="606"/>
                </a:lnTo>
                <a:lnTo>
                  <a:pt x="2193" y="588"/>
                </a:lnTo>
                <a:lnTo>
                  <a:pt x="2448" y="570"/>
                </a:lnTo>
                <a:lnTo>
                  <a:pt x="2700" y="546"/>
                </a:lnTo>
                <a:lnTo>
                  <a:pt x="2904" y="528"/>
                </a:lnTo>
                <a:lnTo>
                  <a:pt x="3138" y="498"/>
                </a:lnTo>
                <a:lnTo>
                  <a:pt x="3324" y="474"/>
                </a:lnTo>
                <a:lnTo>
                  <a:pt x="3534" y="447"/>
                </a:lnTo>
                <a:lnTo>
                  <a:pt x="3735" y="420"/>
                </a:lnTo>
                <a:lnTo>
                  <a:pt x="3933" y="384"/>
                </a:lnTo>
                <a:lnTo>
                  <a:pt x="4116" y="351"/>
                </a:lnTo>
                <a:lnTo>
                  <a:pt x="4266" y="318"/>
                </a:lnTo>
                <a:lnTo>
                  <a:pt x="4446" y="279"/>
                </a:lnTo>
                <a:lnTo>
                  <a:pt x="4620" y="237"/>
                </a:lnTo>
                <a:lnTo>
                  <a:pt x="4779" y="192"/>
                </a:lnTo>
                <a:lnTo>
                  <a:pt x="4920" y="147"/>
                </a:lnTo>
                <a:lnTo>
                  <a:pt x="5085" y="90"/>
                </a:lnTo>
                <a:lnTo>
                  <a:pt x="5193" y="42"/>
                </a:lnTo>
                <a:lnTo>
                  <a:pt x="5283" y="0"/>
                </a:lnTo>
                <a:lnTo>
                  <a:pt x="3201" y="0"/>
                </a:lnTo>
                <a:lnTo>
                  <a:pt x="2982" y="57"/>
                </a:lnTo>
                <a:lnTo>
                  <a:pt x="2775" y="108"/>
                </a:lnTo>
                <a:lnTo>
                  <a:pt x="2562" y="150"/>
                </a:lnTo>
                <a:lnTo>
                  <a:pt x="2397" y="183"/>
                </a:lnTo>
                <a:lnTo>
                  <a:pt x="2205" y="213"/>
                </a:lnTo>
                <a:lnTo>
                  <a:pt x="2001" y="243"/>
                </a:lnTo>
                <a:lnTo>
                  <a:pt x="1776" y="273"/>
                </a:lnTo>
                <a:lnTo>
                  <a:pt x="1536" y="297"/>
                </a:lnTo>
                <a:lnTo>
                  <a:pt x="1344" y="312"/>
                </a:lnTo>
                <a:lnTo>
                  <a:pt x="1134" y="330"/>
                </a:lnTo>
                <a:lnTo>
                  <a:pt x="921" y="342"/>
                </a:lnTo>
                <a:lnTo>
                  <a:pt x="696" y="354"/>
                </a:lnTo>
                <a:lnTo>
                  <a:pt x="501" y="360"/>
                </a:lnTo>
                <a:lnTo>
                  <a:pt x="279" y="366"/>
                </a:lnTo>
                <a:lnTo>
                  <a:pt x="99" y="369"/>
                </a:lnTo>
                <a:lnTo>
                  <a:pt x="0" y="366"/>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9578" name="Freeform 1034"/>
          <p:cNvSpPr>
            <a:spLocks/>
          </p:cNvSpPr>
          <p:nvPr/>
        </p:nvSpPr>
        <p:spPr bwMode="white">
          <a:xfrm>
            <a:off x="0" y="-20638"/>
            <a:ext cx="4578350" cy="454026"/>
          </a:xfrm>
          <a:custGeom>
            <a:avLst/>
            <a:gdLst>
              <a:gd name="T0" fmla="*/ 0 w 2884"/>
              <a:gd name="T1" fmla="*/ 0 h 286"/>
              <a:gd name="T2" fmla="*/ 0 w 2884"/>
              <a:gd name="T3" fmla="*/ 452438 h 286"/>
              <a:gd name="T4" fmla="*/ 304800 w 2884"/>
              <a:gd name="T5" fmla="*/ 452438 h 286"/>
              <a:gd name="T6" fmla="*/ 609600 w 2884"/>
              <a:gd name="T7" fmla="*/ 447676 h 286"/>
              <a:gd name="T8" fmla="*/ 919163 w 2884"/>
              <a:gd name="T9" fmla="*/ 438151 h 286"/>
              <a:gd name="T10" fmla="*/ 1252538 w 2884"/>
              <a:gd name="T11" fmla="*/ 423863 h 286"/>
              <a:gd name="T12" fmla="*/ 1585913 w 2884"/>
              <a:gd name="T13" fmla="*/ 409576 h 286"/>
              <a:gd name="T14" fmla="*/ 1843088 w 2884"/>
              <a:gd name="T15" fmla="*/ 390526 h 286"/>
              <a:gd name="T16" fmla="*/ 2066925 w 2884"/>
              <a:gd name="T17" fmla="*/ 371476 h 286"/>
              <a:gd name="T18" fmla="*/ 2314575 w 2884"/>
              <a:gd name="T19" fmla="*/ 352426 h 286"/>
              <a:gd name="T20" fmla="*/ 2643188 w 2884"/>
              <a:gd name="T21" fmla="*/ 319088 h 286"/>
              <a:gd name="T22" fmla="*/ 3162300 w 2884"/>
              <a:gd name="T23" fmla="*/ 252413 h 286"/>
              <a:gd name="T24" fmla="*/ 3652838 w 2884"/>
              <a:gd name="T25" fmla="*/ 185738 h 286"/>
              <a:gd name="T26" fmla="*/ 4133850 w 2884"/>
              <a:gd name="T27" fmla="*/ 95250 h 286"/>
              <a:gd name="T28" fmla="*/ 4576763 w 2884"/>
              <a:gd name="T29" fmla="*/ 0 h 286"/>
              <a:gd name="T30" fmla="*/ 0 w 2884"/>
              <a:gd name="T31" fmla="*/ 0 h 28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884" h="286">
                <a:moveTo>
                  <a:pt x="0" y="0"/>
                </a:moveTo>
                <a:lnTo>
                  <a:pt x="0" y="285"/>
                </a:lnTo>
                <a:lnTo>
                  <a:pt x="192" y="285"/>
                </a:lnTo>
                <a:lnTo>
                  <a:pt x="384" y="282"/>
                </a:lnTo>
                <a:lnTo>
                  <a:pt x="579" y="276"/>
                </a:lnTo>
                <a:lnTo>
                  <a:pt x="789" y="267"/>
                </a:lnTo>
                <a:lnTo>
                  <a:pt x="999" y="258"/>
                </a:lnTo>
                <a:lnTo>
                  <a:pt x="1161" y="246"/>
                </a:lnTo>
                <a:lnTo>
                  <a:pt x="1302" y="234"/>
                </a:lnTo>
                <a:lnTo>
                  <a:pt x="1458" y="222"/>
                </a:lnTo>
                <a:lnTo>
                  <a:pt x="1665" y="201"/>
                </a:lnTo>
                <a:lnTo>
                  <a:pt x="1992" y="159"/>
                </a:lnTo>
                <a:lnTo>
                  <a:pt x="2301" y="117"/>
                </a:lnTo>
                <a:lnTo>
                  <a:pt x="2604" y="60"/>
                </a:lnTo>
                <a:lnTo>
                  <a:pt x="2883" y="0"/>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9579" name="Rectangle 1035"/>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9580" name="Rectangle 1036"/>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86797" name="Rectangle 1037"/>
          <p:cNvSpPr>
            <a:spLocks noGrp="1" noChangeArrowheads="1"/>
          </p:cNvSpPr>
          <p:nvPr>
            <p:ph type="dt" sz="half" idx="2"/>
          </p:nvPr>
        </p:nvSpPr>
        <p:spPr bwMode="auto">
          <a:xfrm>
            <a:off x="6858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defRPr sz="1400">
                <a:solidFill>
                  <a:srgbClr val="FFFFFF"/>
                </a:solidFill>
                <a:latin typeface="+mn-lt"/>
                <a:ea typeface="ＭＳ Ｐゴシック" charset="0"/>
                <a:cs typeface="ＭＳ Ｐゴシック" charset="0"/>
              </a:defRPr>
            </a:lvl1pPr>
          </a:lstStyle>
          <a:p>
            <a:pPr>
              <a:defRPr/>
            </a:pPr>
            <a:endParaRPr lang="en-US"/>
          </a:p>
        </p:txBody>
      </p:sp>
      <p:sp>
        <p:nvSpPr>
          <p:cNvPr id="886798" name="Rectangle 1038"/>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defRPr sz="1400">
                <a:solidFill>
                  <a:srgbClr val="FFFFFF"/>
                </a:solidFill>
                <a:latin typeface="+mn-lt"/>
                <a:ea typeface="ＭＳ Ｐゴシック" charset="0"/>
                <a:cs typeface="ＭＳ Ｐゴシック" charset="0"/>
              </a:defRPr>
            </a:lvl1pPr>
          </a:lstStyle>
          <a:p>
            <a:pPr>
              <a:defRPr/>
            </a:pPr>
            <a:endParaRPr lang="en-US"/>
          </a:p>
        </p:txBody>
      </p:sp>
      <p:sp>
        <p:nvSpPr>
          <p:cNvPr id="886799" name="Rectangle 1039"/>
          <p:cNvSpPr>
            <a:spLocks noGrp="1" noChangeArrowheads="1"/>
          </p:cNvSpPr>
          <p:nvPr>
            <p:ph type="sldNum" sz="quarter" idx="4"/>
          </p:nvPr>
        </p:nvSpPr>
        <p:spPr bwMode="auto">
          <a:xfrm>
            <a:off x="65532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400" smtClean="0">
                <a:solidFill>
                  <a:srgbClr val="FFFFFF"/>
                </a:solidFill>
                <a:latin typeface="Times New Roman" charset="0"/>
              </a:defRPr>
            </a:lvl1pPr>
          </a:lstStyle>
          <a:p>
            <a:pPr>
              <a:defRPr/>
            </a:pPr>
            <a:fld id="{406669BE-CF63-3A4B-94BF-00F186D9EF2C}"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4671" r:id="rId1"/>
  </p:sldLayoutIdLst>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886786"/>
                                        </p:tgtEl>
                                        <p:attrNameLst>
                                          <p:attrName>style.visibility</p:attrName>
                                        </p:attrNameLst>
                                      </p:cBhvr>
                                      <p:to>
                                        <p:strVal val="visible"/>
                                      </p:to>
                                    </p:set>
                                    <p:anim calcmode="lin" valueType="num">
                                      <p:cBhvr additive="base">
                                        <p:cTn id="7" dur="500" fill="hold"/>
                                        <p:tgtEl>
                                          <p:spTgt spid="886786"/>
                                        </p:tgtEl>
                                        <p:attrNameLst>
                                          <p:attrName>ppt_x</p:attrName>
                                        </p:attrNameLst>
                                      </p:cBhvr>
                                      <p:tavLst>
                                        <p:tav tm="0">
                                          <p:val>
                                            <p:strVal val="0-#ppt_w/2"/>
                                          </p:val>
                                        </p:tav>
                                        <p:tav tm="100000">
                                          <p:val>
                                            <p:strVal val="#ppt_x"/>
                                          </p:val>
                                        </p:tav>
                                      </p:tavLst>
                                    </p:anim>
                                    <p:anim calcmode="lin" valueType="num">
                                      <p:cBhvr additive="base">
                                        <p:cTn id="8" dur="500" fill="hold"/>
                                        <p:tgtEl>
                                          <p:spTgt spid="886786"/>
                                        </p:tgtEl>
                                        <p:attrNameLst>
                                          <p:attrName>ppt_y</p:attrName>
                                        </p:attrNameLst>
                                      </p:cBhvr>
                                      <p:tavLst>
                                        <p:tav tm="0">
                                          <p:val>
                                            <p:strVal val="#ppt_y"/>
                                          </p:val>
                                        </p:tav>
                                        <p:tav tm="100000">
                                          <p:val>
                                            <p:strVal val="#ppt_y"/>
                                          </p:val>
                                        </p:tav>
                                      </p:tavLst>
                                    </p:anim>
                                  </p:childTnLst>
                                  <p:subTnLst>
                                    <p:set>
                                      <p:cBhvr override="childStyle">
                                        <p:cTn dur="1" fill="hold" display="0" masterRel="sameClick" afterEffect="1">
                                          <p:stCondLst>
                                            <p:cond evt="end" delay="0">
                                              <p:tn val="5"/>
                                            </p:cond>
                                          </p:stCondLst>
                                        </p:cTn>
                                        <p:tgtEl>
                                          <p:spTgt spid="886786"/>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6786" grpId="0" animBg="1"/>
    </p:bldLst>
  </p:timing>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Times New Roman" charset="0"/>
          <a:ea typeface="ＭＳ Ｐゴシック" charset="0"/>
        </a:defRPr>
      </a:lvl6pPr>
      <a:lvl7pPr marL="914400" algn="ctr" rtl="0" eaLnBrk="0" fontAlgn="base" hangingPunct="0">
        <a:spcBef>
          <a:spcPct val="0"/>
        </a:spcBef>
        <a:spcAft>
          <a:spcPct val="0"/>
        </a:spcAft>
        <a:defRPr sz="4400">
          <a:solidFill>
            <a:schemeClr val="tx2"/>
          </a:solidFill>
          <a:latin typeface="Times New Roman" charset="0"/>
          <a:ea typeface="ＭＳ Ｐゴシック" charset="0"/>
        </a:defRPr>
      </a:lvl7pPr>
      <a:lvl8pPr marL="1371600" algn="ctr" rtl="0" eaLnBrk="0" fontAlgn="base" hangingPunct="0">
        <a:spcBef>
          <a:spcPct val="0"/>
        </a:spcBef>
        <a:spcAft>
          <a:spcPct val="0"/>
        </a:spcAft>
        <a:defRPr sz="4400">
          <a:solidFill>
            <a:schemeClr val="tx2"/>
          </a:solidFill>
          <a:latin typeface="Times New Roman" charset="0"/>
          <a:ea typeface="ＭＳ Ｐゴシック" charset="0"/>
        </a:defRPr>
      </a:lvl8pPr>
      <a:lvl9pPr marL="1828800" algn="ctr" rtl="0" eaLnBrk="0" fontAlgn="base" hangingPunct="0">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097730" name="Rectangle 2"/>
          <p:cNvSpPr>
            <a:spLocks noGrp="1" noChangeArrowheads="1"/>
          </p:cNvSpPr>
          <p:nvPr>
            <p:ph type="title"/>
          </p:nvPr>
        </p:nvSpPr>
        <p:spPr bwMode="auto">
          <a:xfrm>
            <a:off x="685800" y="609600"/>
            <a:ext cx="7772400" cy="1143000"/>
          </a:xfrm>
          <a:prstGeom prst="rect">
            <a:avLst/>
          </a:prstGeom>
          <a:noFill/>
          <a:ln>
            <a:noFill/>
          </a:ln>
          <a:effectLst>
            <a:outerShdw blurRad="63500" algn="ctr" rotWithShape="0">
              <a:srgbClr val="FFFFFF">
                <a:alpha val="74998"/>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97731" name="Rectangle 3"/>
          <p:cNvSpPr>
            <a:spLocks noGrp="1" noChangeArrowheads="1"/>
          </p:cNvSpPr>
          <p:nvPr>
            <p:ph type="body" idx="1"/>
          </p:nvPr>
        </p:nvSpPr>
        <p:spPr bwMode="auto">
          <a:xfrm>
            <a:off x="1295400" y="1981200"/>
            <a:ext cx="7162800" cy="4114800"/>
          </a:xfrm>
          <a:prstGeom prst="rect">
            <a:avLst/>
          </a:prstGeom>
          <a:noFill/>
          <a:ln>
            <a:noFill/>
          </a:ln>
          <a:effectLst>
            <a:outerShdw blurRad="38100" algn="ctr" rotWithShape="0">
              <a:srgbClr val="FFFFFF">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97732" name="Rectangle 4"/>
          <p:cNvSpPr>
            <a:spLocks noGrp="1" noChangeArrowheads="1"/>
          </p:cNvSpPr>
          <p:nvPr>
            <p:ph type="dt" sz="half" idx="2"/>
          </p:nvPr>
        </p:nvSpPr>
        <p:spPr bwMode="auto">
          <a:xfrm>
            <a:off x="6858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mj-lt"/>
                <a:ea typeface="+mn-ea"/>
                <a:cs typeface="+mn-cs"/>
              </a:defRPr>
            </a:lvl1pPr>
          </a:lstStyle>
          <a:p>
            <a:pPr>
              <a:defRPr/>
            </a:pPr>
            <a:endParaRPr lang="en-US"/>
          </a:p>
        </p:txBody>
      </p:sp>
      <p:sp>
        <p:nvSpPr>
          <p:cNvPr id="1097733" name="Rectangle 5"/>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mj-lt"/>
                <a:ea typeface="+mn-ea"/>
                <a:cs typeface="+mn-cs"/>
              </a:defRPr>
            </a:lvl1pPr>
          </a:lstStyle>
          <a:p>
            <a:pPr>
              <a:defRPr/>
            </a:pPr>
            <a:endParaRPr lang="en-US"/>
          </a:p>
        </p:txBody>
      </p:sp>
      <p:sp>
        <p:nvSpPr>
          <p:cNvPr id="1097734" name="Rectangle 6"/>
          <p:cNvSpPr>
            <a:spLocks noGrp="1" noChangeArrowheads="1"/>
          </p:cNvSpPr>
          <p:nvPr>
            <p:ph type="sldNum" sz="quarter" idx="4"/>
          </p:nvPr>
        </p:nvSpPr>
        <p:spPr bwMode="auto">
          <a:xfrm>
            <a:off x="65532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400" smtClean="0">
                <a:solidFill>
                  <a:srgbClr val="000000"/>
                </a:solidFill>
                <a:latin typeface="Copperplate Gothic Light" charset="0"/>
                <a:ea typeface="ヒラギノ角ゴ Pro W3" charset="0"/>
                <a:cs typeface="ヒラギノ角ゴ Pro W3" charset="0"/>
              </a:defRPr>
            </a:lvl1pPr>
          </a:lstStyle>
          <a:p>
            <a:pPr>
              <a:defRPr/>
            </a:pPr>
            <a:fld id="{0C64523E-5A03-9A4C-B629-F8C967774F66}"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732" r:id="rId1"/>
  </p:sldLayoutIdLst>
  <p:txStyles>
    <p:titleStyle>
      <a:lvl1pPr algn="l" rtl="0" eaLnBrk="0" fontAlgn="base" hangingPunct="0">
        <a:spcBef>
          <a:spcPct val="0"/>
        </a:spcBef>
        <a:spcAft>
          <a:spcPct val="0"/>
        </a:spcAft>
        <a:defRPr sz="4400" b="1">
          <a:solidFill>
            <a:schemeClr val="tx2"/>
          </a:solidFill>
          <a:latin typeface="+mj-lt"/>
          <a:ea typeface="+mj-ea"/>
          <a:cs typeface="+mj-cs"/>
        </a:defRPr>
      </a:lvl1pPr>
      <a:lvl2pPr algn="l" rtl="0" eaLnBrk="0" fontAlgn="base" hangingPunct="0">
        <a:spcBef>
          <a:spcPct val="0"/>
        </a:spcBef>
        <a:spcAft>
          <a:spcPct val="0"/>
        </a:spcAft>
        <a:defRPr sz="4400" b="1">
          <a:solidFill>
            <a:schemeClr val="tx2"/>
          </a:solidFill>
          <a:latin typeface="Copperplate Gothic Light" charset="0"/>
          <a:ea typeface="ヒラギノ角ゴ Pro W3" charset="0"/>
          <a:cs typeface="ヒラギノ角ゴ Pro W3" charset="0"/>
        </a:defRPr>
      </a:lvl2pPr>
      <a:lvl3pPr algn="l" rtl="0" eaLnBrk="0" fontAlgn="base" hangingPunct="0">
        <a:spcBef>
          <a:spcPct val="0"/>
        </a:spcBef>
        <a:spcAft>
          <a:spcPct val="0"/>
        </a:spcAft>
        <a:defRPr sz="4400" b="1">
          <a:solidFill>
            <a:schemeClr val="tx2"/>
          </a:solidFill>
          <a:latin typeface="Copperplate Gothic Light" charset="0"/>
          <a:ea typeface="ヒラギノ角ゴ Pro W3" charset="0"/>
          <a:cs typeface="ヒラギノ角ゴ Pro W3" charset="0"/>
        </a:defRPr>
      </a:lvl3pPr>
      <a:lvl4pPr algn="l" rtl="0" eaLnBrk="0" fontAlgn="base" hangingPunct="0">
        <a:spcBef>
          <a:spcPct val="0"/>
        </a:spcBef>
        <a:spcAft>
          <a:spcPct val="0"/>
        </a:spcAft>
        <a:defRPr sz="4400" b="1">
          <a:solidFill>
            <a:schemeClr val="tx2"/>
          </a:solidFill>
          <a:latin typeface="Copperplate Gothic Light" charset="0"/>
          <a:ea typeface="ヒラギノ角ゴ Pro W3" charset="0"/>
          <a:cs typeface="ヒラギノ角ゴ Pro W3" charset="0"/>
        </a:defRPr>
      </a:lvl4pPr>
      <a:lvl5pPr algn="l" rtl="0" eaLnBrk="0" fontAlgn="base" hangingPunct="0">
        <a:spcBef>
          <a:spcPct val="0"/>
        </a:spcBef>
        <a:spcAft>
          <a:spcPct val="0"/>
        </a:spcAft>
        <a:defRPr sz="4400" b="1">
          <a:solidFill>
            <a:schemeClr val="tx2"/>
          </a:solidFill>
          <a:latin typeface="Copperplate Gothic Light" charset="0"/>
          <a:ea typeface="ヒラギノ角ゴ Pro W3" charset="0"/>
          <a:cs typeface="ヒラギノ角ゴ Pro W3" charset="0"/>
        </a:defRPr>
      </a:lvl5pPr>
      <a:lvl6pPr marL="457200" algn="l" rtl="0" fontAlgn="base">
        <a:spcBef>
          <a:spcPct val="0"/>
        </a:spcBef>
        <a:spcAft>
          <a:spcPct val="0"/>
        </a:spcAft>
        <a:defRPr sz="4400" b="1">
          <a:solidFill>
            <a:schemeClr val="tx2"/>
          </a:solidFill>
          <a:latin typeface="Copperplate Gothic Light" charset="0"/>
          <a:ea typeface="ヒラギノ角ゴ Pro W3" charset="0"/>
          <a:cs typeface="ヒラギノ角ゴ Pro W3" charset="0"/>
        </a:defRPr>
      </a:lvl6pPr>
      <a:lvl7pPr marL="914400" algn="l" rtl="0" fontAlgn="base">
        <a:spcBef>
          <a:spcPct val="0"/>
        </a:spcBef>
        <a:spcAft>
          <a:spcPct val="0"/>
        </a:spcAft>
        <a:defRPr sz="4400" b="1">
          <a:solidFill>
            <a:schemeClr val="tx2"/>
          </a:solidFill>
          <a:latin typeface="Copperplate Gothic Light" charset="0"/>
          <a:ea typeface="ヒラギノ角ゴ Pro W3" charset="0"/>
          <a:cs typeface="ヒラギノ角ゴ Pro W3" charset="0"/>
        </a:defRPr>
      </a:lvl7pPr>
      <a:lvl8pPr marL="1371600" algn="l" rtl="0" fontAlgn="base">
        <a:spcBef>
          <a:spcPct val="0"/>
        </a:spcBef>
        <a:spcAft>
          <a:spcPct val="0"/>
        </a:spcAft>
        <a:defRPr sz="4400" b="1">
          <a:solidFill>
            <a:schemeClr val="tx2"/>
          </a:solidFill>
          <a:latin typeface="Copperplate Gothic Light" charset="0"/>
          <a:ea typeface="ヒラギノ角ゴ Pro W3" charset="0"/>
          <a:cs typeface="ヒラギノ角ゴ Pro W3" charset="0"/>
        </a:defRPr>
      </a:lvl8pPr>
      <a:lvl9pPr marL="1828800" algn="l" rtl="0" fontAlgn="base">
        <a:spcBef>
          <a:spcPct val="0"/>
        </a:spcBef>
        <a:spcAft>
          <a:spcPct val="0"/>
        </a:spcAft>
        <a:defRPr sz="4400" b="1">
          <a:solidFill>
            <a:schemeClr val="tx2"/>
          </a:solidFill>
          <a:latin typeface="Copperplate Gothic Light" charset="0"/>
          <a:ea typeface="ヒラギノ角ゴ Pro W3" charset="0"/>
          <a:cs typeface="ヒラギノ角ゴ Pro W3" charset="0"/>
        </a:defRPr>
      </a:lvl9pPr>
    </p:titleStyle>
    <p:bodyStyle>
      <a:lvl1pPr marL="342900" indent="-342900" algn="l" rtl="0" eaLnBrk="0" fontAlgn="base" hangingPunct="0">
        <a:spcBef>
          <a:spcPct val="20000"/>
        </a:spcBef>
        <a:spcAft>
          <a:spcPct val="0"/>
        </a:spcAft>
        <a:buFont typeface="Wingding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Wingdings" charset="0"/>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Wingdings"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Wingdings" charset="0"/>
        <a:buChar char="§"/>
        <a:defRPr sz="2000">
          <a:solidFill>
            <a:schemeClr val="tx1"/>
          </a:solidFill>
          <a:latin typeface="+mn-lt"/>
          <a:ea typeface="+mn-ea"/>
          <a:cs typeface="+mn-cs"/>
        </a:defRPr>
      </a:lvl5pPr>
      <a:lvl6pPr marL="2514600" indent="-228600" algn="l" rtl="0" fontAlgn="base">
        <a:spcBef>
          <a:spcPct val="20000"/>
        </a:spcBef>
        <a:spcAft>
          <a:spcPct val="0"/>
        </a:spcAft>
        <a:buFont typeface="Wingdings" charset="0"/>
        <a:buChar char="§"/>
        <a:defRPr sz="2000">
          <a:solidFill>
            <a:schemeClr val="tx1"/>
          </a:solidFill>
          <a:latin typeface="+mn-lt"/>
          <a:ea typeface="+mn-ea"/>
          <a:cs typeface="+mn-cs"/>
        </a:defRPr>
      </a:lvl6pPr>
      <a:lvl7pPr marL="2971800" indent="-228600" algn="l" rtl="0" fontAlgn="base">
        <a:spcBef>
          <a:spcPct val="20000"/>
        </a:spcBef>
        <a:spcAft>
          <a:spcPct val="0"/>
        </a:spcAft>
        <a:buFont typeface="Wingdings" charset="0"/>
        <a:buChar char="§"/>
        <a:defRPr sz="2000">
          <a:solidFill>
            <a:schemeClr val="tx1"/>
          </a:solidFill>
          <a:latin typeface="+mn-lt"/>
          <a:ea typeface="+mn-ea"/>
          <a:cs typeface="+mn-cs"/>
        </a:defRPr>
      </a:lvl7pPr>
      <a:lvl8pPr marL="3429000" indent="-228600" algn="l" rtl="0" fontAlgn="base">
        <a:spcBef>
          <a:spcPct val="20000"/>
        </a:spcBef>
        <a:spcAft>
          <a:spcPct val="0"/>
        </a:spcAft>
        <a:buFont typeface="Wingdings" charset="0"/>
        <a:buChar char="§"/>
        <a:defRPr sz="2000">
          <a:solidFill>
            <a:schemeClr val="tx1"/>
          </a:solidFill>
          <a:latin typeface="+mn-lt"/>
          <a:ea typeface="+mn-ea"/>
          <a:cs typeface="+mn-cs"/>
        </a:defRPr>
      </a:lvl8pPr>
      <a:lvl9pPr marL="3886200" indent="-228600" algn="l" rtl="0" fontAlgn="base">
        <a:spcBef>
          <a:spcPct val="20000"/>
        </a:spcBef>
        <a:spcAft>
          <a:spcPct val="0"/>
        </a:spcAft>
        <a:buFont typeface="Wingdings"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366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366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7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ea typeface="Osaka" charset="-128"/>
                <a:cs typeface="Osaka" charset="-128"/>
              </a:defRPr>
            </a:lvl1pPr>
          </a:lstStyle>
          <a:p>
            <a:pPr>
              <a:defRPr/>
            </a:pPr>
            <a:endParaRPr lang="en-US"/>
          </a:p>
        </p:txBody>
      </p:sp>
      <p:sp>
        <p:nvSpPr>
          <p:cNvPr id="717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ea typeface="Osaka" charset="-128"/>
                <a:cs typeface="Osaka" charset="-128"/>
              </a:defRPr>
            </a:lvl1pPr>
          </a:lstStyle>
          <a:p>
            <a:pPr>
              <a:defRPr/>
            </a:pPr>
            <a:endParaRPr lang="en-US"/>
          </a:p>
        </p:txBody>
      </p:sp>
      <p:sp>
        <p:nvSpPr>
          <p:cNvPr id="717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smtClean="0">
                <a:solidFill>
                  <a:srgbClr val="000000"/>
                </a:solidFill>
                <a:ea typeface="Osaka" charset="0"/>
                <a:cs typeface="Osaka" charset="0"/>
              </a:defRPr>
            </a:lvl1pPr>
          </a:lstStyle>
          <a:p>
            <a:pPr>
              <a:defRPr/>
            </a:pPr>
            <a:fld id="{AE9E8518-C15B-4441-AA1C-C23A1F9C5CA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672" r:id="rId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8" charset="0"/>
          <a:ea typeface="Osaka" pitchFamily="-108" charset="-128"/>
          <a:cs typeface="Osaka" pitchFamily="-108" charset="-128"/>
        </a:defRPr>
      </a:lvl2pPr>
      <a:lvl3pPr algn="ctr" rtl="0" eaLnBrk="0" fontAlgn="base" hangingPunct="0">
        <a:spcBef>
          <a:spcPct val="0"/>
        </a:spcBef>
        <a:spcAft>
          <a:spcPct val="0"/>
        </a:spcAft>
        <a:defRPr sz="4400">
          <a:solidFill>
            <a:schemeClr val="tx2"/>
          </a:solidFill>
          <a:latin typeface="Arial" pitchFamily="-108" charset="0"/>
          <a:ea typeface="Osaka" pitchFamily="-108" charset="-128"/>
          <a:cs typeface="Osaka" pitchFamily="-108" charset="-128"/>
        </a:defRPr>
      </a:lvl3pPr>
      <a:lvl4pPr algn="ctr" rtl="0" eaLnBrk="0" fontAlgn="base" hangingPunct="0">
        <a:spcBef>
          <a:spcPct val="0"/>
        </a:spcBef>
        <a:spcAft>
          <a:spcPct val="0"/>
        </a:spcAft>
        <a:defRPr sz="4400">
          <a:solidFill>
            <a:schemeClr val="tx2"/>
          </a:solidFill>
          <a:latin typeface="Arial" pitchFamily="-108" charset="0"/>
          <a:ea typeface="Osaka" pitchFamily="-108" charset="-128"/>
          <a:cs typeface="Osaka" pitchFamily="-108" charset="-128"/>
        </a:defRPr>
      </a:lvl4pPr>
      <a:lvl5pPr algn="ctr" rtl="0" eaLnBrk="0" fontAlgn="base" hangingPunct="0">
        <a:spcBef>
          <a:spcPct val="0"/>
        </a:spcBef>
        <a:spcAft>
          <a:spcPct val="0"/>
        </a:spcAft>
        <a:defRPr sz="4400">
          <a:solidFill>
            <a:schemeClr val="tx2"/>
          </a:solidFill>
          <a:latin typeface="Arial" pitchFamily="-108" charset="0"/>
          <a:ea typeface="Osaka" pitchFamily="-108" charset="-128"/>
          <a:cs typeface="Osaka" pitchFamily="-108" charset="-128"/>
        </a:defRPr>
      </a:lvl5pPr>
      <a:lvl6pPr marL="457200" algn="ctr" rtl="0" fontAlgn="base">
        <a:spcBef>
          <a:spcPct val="0"/>
        </a:spcBef>
        <a:spcAft>
          <a:spcPct val="0"/>
        </a:spcAft>
        <a:defRPr sz="4400">
          <a:solidFill>
            <a:schemeClr val="tx2"/>
          </a:solidFill>
          <a:latin typeface="Arial" pitchFamily="-108" charset="0"/>
          <a:ea typeface="Osaka" pitchFamily="-108" charset="-128"/>
          <a:cs typeface="Osaka" pitchFamily="-108" charset="-128"/>
        </a:defRPr>
      </a:lvl6pPr>
      <a:lvl7pPr marL="914400" algn="ctr" rtl="0" fontAlgn="base">
        <a:spcBef>
          <a:spcPct val="0"/>
        </a:spcBef>
        <a:spcAft>
          <a:spcPct val="0"/>
        </a:spcAft>
        <a:defRPr sz="4400">
          <a:solidFill>
            <a:schemeClr val="tx2"/>
          </a:solidFill>
          <a:latin typeface="Arial" pitchFamily="-108" charset="0"/>
          <a:ea typeface="Osaka" pitchFamily="-108" charset="-128"/>
          <a:cs typeface="Osaka" pitchFamily="-108" charset="-128"/>
        </a:defRPr>
      </a:lvl7pPr>
      <a:lvl8pPr marL="1371600" algn="ctr" rtl="0" fontAlgn="base">
        <a:spcBef>
          <a:spcPct val="0"/>
        </a:spcBef>
        <a:spcAft>
          <a:spcPct val="0"/>
        </a:spcAft>
        <a:defRPr sz="4400">
          <a:solidFill>
            <a:schemeClr val="tx2"/>
          </a:solidFill>
          <a:latin typeface="Arial" pitchFamily="-108" charset="0"/>
          <a:ea typeface="Osaka" pitchFamily="-108" charset="-128"/>
          <a:cs typeface="Osaka" pitchFamily="-108" charset="-128"/>
        </a:defRPr>
      </a:lvl8pPr>
      <a:lvl9pPr marL="1828800" algn="ctr" rtl="0" fontAlgn="base">
        <a:spcBef>
          <a:spcPct val="0"/>
        </a:spcBef>
        <a:spcAft>
          <a:spcPct val="0"/>
        </a:spcAft>
        <a:defRPr sz="4400">
          <a:solidFill>
            <a:schemeClr val="tx2"/>
          </a:solidFill>
          <a:latin typeface="Arial" pitchFamily="-108" charset="0"/>
          <a:ea typeface="Osaka" pitchFamily="-108" charset="-128"/>
          <a:cs typeface="Osaka" pitchFamily="-108"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99362" name="Rectangle 2"/>
          <p:cNvSpPr>
            <a:spLocks noGrp="1" noChangeArrowheads="1"/>
          </p:cNvSpPr>
          <p:nvPr>
            <p:ph type="title"/>
          </p:nvPr>
        </p:nvSpPr>
        <p:spPr bwMode="auto">
          <a:xfrm>
            <a:off x="685800" y="609600"/>
            <a:ext cx="8077200" cy="1143000"/>
          </a:xfrm>
          <a:prstGeom prst="rect">
            <a:avLst/>
          </a:prstGeom>
          <a:noFill/>
          <a:ln w="9525">
            <a:noFill/>
            <a:miter lim="800000"/>
            <a:headEnd/>
            <a:tailEnd/>
          </a:ln>
          <a:effectLst>
            <a:outerShdw blurRad="88900" algn="ctr" rotWithShape="0">
              <a:srgbClr val="FFFFFF">
                <a:alpha val="75000"/>
              </a:srgbClr>
            </a:outerShdw>
          </a:effec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327683" name="Rectangle 3"/>
          <p:cNvSpPr>
            <a:spLocks noGrp="1" noChangeArrowheads="1"/>
          </p:cNvSpPr>
          <p:nvPr>
            <p:ph type="body" idx="1"/>
          </p:nvPr>
        </p:nvSpPr>
        <p:spPr bwMode="auto">
          <a:xfrm>
            <a:off x="1905000" y="1981200"/>
            <a:ext cx="6858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99364" name="Rectangle 4"/>
          <p:cNvSpPr>
            <a:spLocks noGrp="1" noChangeArrowheads="1"/>
          </p:cNvSpPr>
          <p:nvPr>
            <p:ph type="dt" sz="half" idx="2"/>
          </p:nvPr>
        </p:nvSpPr>
        <p:spPr bwMode="auto">
          <a:xfrm>
            <a:off x="1524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FFFFFF"/>
                </a:solidFill>
                <a:latin typeface="Trebuchet MS"/>
                <a:ea typeface="ＭＳ Ｐゴシック"/>
                <a:cs typeface="ＭＳ Ｐゴシック"/>
              </a:defRPr>
            </a:lvl1pPr>
          </a:lstStyle>
          <a:p>
            <a:pPr>
              <a:defRPr/>
            </a:pPr>
            <a:endParaRPr lang="en-US"/>
          </a:p>
        </p:txBody>
      </p:sp>
      <p:sp>
        <p:nvSpPr>
          <p:cNvPr id="399365" name="Rectangle 5"/>
          <p:cNvSpPr>
            <a:spLocks noGrp="1" noChangeArrowheads="1"/>
          </p:cNvSpPr>
          <p:nvPr>
            <p:ph type="ftr" sz="quarter" idx="3"/>
          </p:nvPr>
        </p:nvSpPr>
        <p:spPr bwMode="auto">
          <a:xfrm>
            <a:off x="3122613"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rebuchet MS"/>
                <a:ea typeface="ＭＳ Ｐゴシック"/>
                <a:cs typeface="ＭＳ Ｐゴシック"/>
              </a:defRPr>
            </a:lvl1pPr>
          </a:lstStyle>
          <a:p>
            <a:pPr>
              <a:defRPr/>
            </a:pPr>
            <a:endParaRPr lang="en-US"/>
          </a:p>
        </p:txBody>
      </p:sp>
      <p:sp>
        <p:nvSpPr>
          <p:cNvPr id="399366" name="Rectangle 6"/>
          <p:cNvSpPr>
            <a:spLocks noGrp="1" noChangeArrowheads="1"/>
          </p:cNvSpPr>
          <p:nvPr>
            <p:ph type="sldNum" sz="quarter" idx="4"/>
          </p:nvPr>
        </p:nvSpPr>
        <p:spPr bwMode="auto">
          <a:xfrm>
            <a:off x="68580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rebuchet MS" charset="0"/>
              </a:defRPr>
            </a:lvl1pPr>
          </a:lstStyle>
          <a:p>
            <a:pPr>
              <a:defRPr/>
            </a:pPr>
            <a:fld id="{95BD5111-856C-7642-BC8A-811F3B63B9E1}"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733" r:id="rId1"/>
    <p:sldLayoutId id="2147484734" r:id="rId2"/>
    <p:sldLayoutId id="2147484735" r:id="rId3"/>
    <p:sldLayoutId id="2147484736" r:id="rId4"/>
    <p:sldLayoutId id="2147484737" r:id="rId5"/>
    <p:sldLayoutId id="2147484738" r:id="rId6"/>
    <p:sldLayoutId id="2147484739" r:id="rId7"/>
    <p:sldLayoutId id="2147484740" r:id="rId8"/>
    <p:sldLayoutId id="2147484741" r:id="rId9"/>
    <p:sldLayoutId id="2147484742" r:id="rId10"/>
    <p:sldLayoutId id="2147484743" r:id="rId11"/>
  </p:sldLayoutIdLst>
  <p:txStyles>
    <p:titleStyle>
      <a:lvl1pPr algn="r" rtl="0" eaLnBrk="0" fontAlgn="base" hangingPunct="0">
        <a:spcBef>
          <a:spcPct val="0"/>
        </a:spcBef>
        <a:spcAft>
          <a:spcPct val="0"/>
        </a:spcAft>
        <a:defRPr sz="4400" i="1">
          <a:solidFill>
            <a:schemeClr val="tx2"/>
          </a:solidFill>
          <a:latin typeface="+mj-lt"/>
          <a:ea typeface="+mj-ea"/>
          <a:cs typeface="+mj-cs"/>
        </a:defRPr>
      </a:lvl1pPr>
      <a:lvl2pPr algn="r" rtl="0" eaLnBrk="0" fontAlgn="base" hangingPunct="0">
        <a:spcBef>
          <a:spcPct val="0"/>
        </a:spcBef>
        <a:spcAft>
          <a:spcPct val="0"/>
        </a:spcAft>
        <a:defRPr sz="4400" i="1">
          <a:solidFill>
            <a:schemeClr val="tx2"/>
          </a:solidFill>
          <a:latin typeface="Trebuchet MS" charset="0"/>
          <a:ea typeface="ＭＳ Ｐゴシック" pitchFamily="-112" charset="-128"/>
          <a:cs typeface="ＭＳ Ｐゴシック" pitchFamily="-112" charset="-128"/>
        </a:defRPr>
      </a:lvl2pPr>
      <a:lvl3pPr algn="r" rtl="0" eaLnBrk="0" fontAlgn="base" hangingPunct="0">
        <a:spcBef>
          <a:spcPct val="0"/>
        </a:spcBef>
        <a:spcAft>
          <a:spcPct val="0"/>
        </a:spcAft>
        <a:defRPr sz="4400" i="1">
          <a:solidFill>
            <a:schemeClr val="tx2"/>
          </a:solidFill>
          <a:latin typeface="Trebuchet MS" charset="0"/>
          <a:ea typeface="ＭＳ Ｐゴシック" pitchFamily="-112" charset="-128"/>
          <a:cs typeface="ＭＳ Ｐゴシック" pitchFamily="-112" charset="-128"/>
        </a:defRPr>
      </a:lvl3pPr>
      <a:lvl4pPr algn="r" rtl="0" eaLnBrk="0" fontAlgn="base" hangingPunct="0">
        <a:spcBef>
          <a:spcPct val="0"/>
        </a:spcBef>
        <a:spcAft>
          <a:spcPct val="0"/>
        </a:spcAft>
        <a:defRPr sz="4400" i="1">
          <a:solidFill>
            <a:schemeClr val="tx2"/>
          </a:solidFill>
          <a:latin typeface="Trebuchet MS" charset="0"/>
          <a:ea typeface="ＭＳ Ｐゴシック" pitchFamily="-112" charset="-128"/>
          <a:cs typeface="ＭＳ Ｐゴシック" pitchFamily="-112" charset="-128"/>
        </a:defRPr>
      </a:lvl4pPr>
      <a:lvl5pPr algn="r" rtl="0" eaLnBrk="0" fontAlgn="base" hangingPunct="0">
        <a:spcBef>
          <a:spcPct val="0"/>
        </a:spcBef>
        <a:spcAft>
          <a:spcPct val="0"/>
        </a:spcAft>
        <a:defRPr sz="4400" i="1">
          <a:solidFill>
            <a:schemeClr val="tx2"/>
          </a:solidFill>
          <a:latin typeface="Trebuchet MS" charset="0"/>
          <a:ea typeface="ＭＳ Ｐゴシック" pitchFamily="-112" charset="-128"/>
          <a:cs typeface="ＭＳ Ｐゴシック" pitchFamily="-112" charset="-128"/>
        </a:defRPr>
      </a:lvl5pPr>
      <a:lvl6pPr marL="457200" algn="r" rtl="0" fontAlgn="base">
        <a:spcBef>
          <a:spcPct val="0"/>
        </a:spcBef>
        <a:spcAft>
          <a:spcPct val="0"/>
        </a:spcAft>
        <a:defRPr sz="4400" i="1">
          <a:solidFill>
            <a:schemeClr val="tx2"/>
          </a:solidFill>
          <a:latin typeface="Trebuchet MS" charset="0"/>
          <a:ea typeface="ＭＳ Ｐゴシック" pitchFamily="-112" charset="-128"/>
          <a:cs typeface="ＭＳ Ｐゴシック" pitchFamily="-112" charset="-128"/>
        </a:defRPr>
      </a:lvl6pPr>
      <a:lvl7pPr marL="914400" algn="r" rtl="0" fontAlgn="base">
        <a:spcBef>
          <a:spcPct val="0"/>
        </a:spcBef>
        <a:spcAft>
          <a:spcPct val="0"/>
        </a:spcAft>
        <a:defRPr sz="4400" i="1">
          <a:solidFill>
            <a:schemeClr val="tx2"/>
          </a:solidFill>
          <a:latin typeface="Trebuchet MS" charset="0"/>
          <a:ea typeface="ＭＳ Ｐゴシック" pitchFamily="-112" charset="-128"/>
          <a:cs typeface="ＭＳ Ｐゴシック" pitchFamily="-112" charset="-128"/>
        </a:defRPr>
      </a:lvl7pPr>
      <a:lvl8pPr marL="1371600" algn="r" rtl="0" fontAlgn="base">
        <a:spcBef>
          <a:spcPct val="0"/>
        </a:spcBef>
        <a:spcAft>
          <a:spcPct val="0"/>
        </a:spcAft>
        <a:defRPr sz="4400" i="1">
          <a:solidFill>
            <a:schemeClr val="tx2"/>
          </a:solidFill>
          <a:latin typeface="Trebuchet MS" charset="0"/>
          <a:ea typeface="ＭＳ Ｐゴシック" pitchFamily="-112" charset="-128"/>
          <a:cs typeface="ＭＳ Ｐゴシック" pitchFamily="-112" charset="-128"/>
        </a:defRPr>
      </a:lvl8pPr>
      <a:lvl9pPr marL="1828800" algn="r" rtl="0" fontAlgn="base">
        <a:spcBef>
          <a:spcPct val="0"/>
        </a:spcBef>
        <a:spcAft>
          <a:spcPct val="0"/>
        </a:spcAft>
        <a:defRPr sz="4400" i="1">
          <a:solidFill>
            <a:schemeClr val="tx2"/>
          </a:solidFill>
          <a:latin typeface="Trebuchet MS" charset="0"/>
          <a:ea typeface="ＭＳ Ｐゴシック" pitchFamily="-112" charset="-128"/>
          <a:cs typeface="ＭＳ Ｐゴシック" pitchFamily="-112"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28706" name="Rectangle 1026"/>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28707" name="Rectangle 1027"/>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4744" r:id="rId1"/>
    <p:sldLayoutId id="2147484745" r:id="rId2"/>
    <p:sldLayoutId id="2147484746" r:id="rId3"/>
    <p:sldLayoutId id="2147484747" r:id="rId4"/>
    <p:sldLayoutId id="2147484748" r:id="rId5"/>
    <p:sldLayoutId id="2147484749" r:id="rId6"/>
    <p:sldLayoutId id="2147484750" r:id="rId7"/>
    <p:sldLayoutId id="2147484751" r:id="rId8"/>
    <p:sldLayoutId id="2147484752" r:id="rId9"/>
    <p:sldLayoutId id="2147484753" r:id="rId10"/>
    <p:sldLayoutId id="2147484754"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Geneva"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Geneva"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Geneva"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Geneva"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Geneva"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Geneva" charset="0"/>
        </a:defRPr>
      </a:lvl1pPr>
      <a:lvl2pPr marL="742950" indent="-285750" algn="l" rtl="0" eaLnBrk="0" fontAlgn="base" hangingPunct="0">
        <a:spcBef>
          <a:spcPct val="20000"/>
        </a:spcBef>
        <a:spcAft>
          <a:spcPct val="0"/>
        </a:spcAft>
        <a:buChar char="–"/>
        <a:defRPr sz="2800">
          <a:solidFill>
            <a:schemeClr val="tx1"/>
          </a:solidFill>
          <a:latin typeface="+mn-lt"/>
          <a:ea typeface="Geneva" charset="-128"/>
          <a:cs typeface="Geneva" charset="0"/>
        </a:defRPr>
      </a:lvl2pPr>
      <a:lvl3pPr marL="1143000" indent="-228600" algn="l" rtl="0" eaLnBrk="0" fontAlgn="base" hangingPunct="0">
        <a:spcBef>
          <a:spcPct val="20000"/>
        </a:spcBef>
        <a:spcAft>
          <a:spcPct val="0"/>
        </a:spcAft>
        <a:buChar char="•"/>
        <a:defRPr sz="2400">
          <a:solidFill>
            <a:schemeClr val="tx1"/>
          </a:solidFill>
          <a:latin typeface="+mn-lt"/>
          <a:ea typeface="Geneva" charset="-128"/>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ea typeface="Geneva" charset="-128"/>
        </a:defRPr>
      </a:lvl6pPr>
      <a:lvl7pPr marL="2971800" indent="-228600" algn="l" rtl="0" fontAlgn="base">
        <a:spcBef>
          <a:spcPct val="20000"/>
        </a:spcBef>
        <a:spcAft>
          <a:spcPct val="0"/>
        </a:spcAft>
        <a:buChar char="»"/>
        <a:defRPr sz="2000">
          <a:solidFill>
            <a:schemeClr val="tx1"/>
          </a:solidFill>
          <a:latin typeface="+mn-lt"/>
          <a:ea typeface="Geneva" charset="-128"/>
        </a:defRPr>
      </a:lvl7pPr>
      <a:lvl8pPr marL="3429000" indent="-228600" algn="l" rtl="0" fontAlgn="base">
        <a:spcBef>
          <a:spcPct val="20000"/>
        </a:spcBef>
        <a:spcAft>
          <a:spcPct val="0"/>
        </a:spcAft>
        <a:buChar char="»"/>
        <a:defRPr sz="2000">
          <a:solidFill>
            <a:schemeClr val="tx1"/>
          </a:solidFill>
          <a:latin typeface="+mn-lt"/>
          <a:ea typeface="Geneva" charset="-128"/>
        </a:defRPr>
      </a:lvl8pPr>
      <a:lvl9pPr marL="3886200" indent="-228600" algn="l" rtl="0" fontAlgn="base">
        <a:spcBef>
          <a:spcPct val="20000"/>
        </a:spcBef>
        <a:spcAft>
          <a:spcPct val="0"/>
        </a:spcAft>
        <a:buChar char="»"/>
        <a:defRPr sz="2000">
          <a:solidFill>
            <a:schemeClr val="tx1"/>
          </a:solidFill>
          <a:latin typeface="+mn-lt"/>
          <a:ea typeface="Geneva"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665602" name="Rectangle 2"/>
          <p:cNvSpPr>
            <a:spLocks noGrp="1" noChangeArrowheads="1"/>
          </p:cNvSpPr>
          <p:nvPr>
            <p:ph type="title"/>
          </p:nvPr>
        </p:nvSpPr>
        <p:spPr bwMode="auto">
          <a:xfrm>
            <a:off x="457200" y="381000"/>
            <a:ext cx="8229600" cy="1371600"/>
          </a:xfrm>
          <a:prstGeom prst="rect">
            <a:avLst/>
          </a:prstGeom>
          <a:noFill/>
          <a:ln w="9525">
            <a:noFill/>
            <a:miter lim="800000"/>
            <a:headEnd/>
            <a:tailEnd/>
          </a:ln>
          <a:effectLst>
            <a:outerShdw blurRad="63500" dist="35907" dir="16979964" algn="ctr" rotWithShape="0">
              <a:srgbClr val="000000">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65603" name="Rectangle 3"/>
          <p:cNvSpPr>
            <a:spLocks noGrp="1" noChangeArrowheads="1"/>
          </p:cNvSpPr>
          <p:nvPr>
            <p:ph type="body" idx="1"/>
          </p:nvPr>
        </p:nvSpPr>
        <p:spPr bwMode="auto">
          <a:xfrm>
            <a:off x="457200" y="1981200"/>
            <a:ext cx="8229600" cy="4114800"/>
          </a:xfrm>
          <a:prstGeom prst="rect">
            <a:avLst/>
          </a:prstGeom>
          <a:noFill/>
          <a:ln w="9525">
            <a:noFill/>
            <a:miter lim="800000"/>
            <a:headEnd/>
            <a:tailEnd/>
          </a:ln>
          <a:effectLst>
            <a:outerShdw blurRad="63500" dist="25400" dir="16979900" algn="ctr" rotWithShape="0">
              <a:srgbClr val="000000">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6560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solidFill>
                  <a:srgbClr val="FFFFFF"/>
                </a:solidFill>
                <a:latin typeface="Arial"/>
                <a:ea typeface="+mn-ea"/>
                <a:cs typeface="+mn-cs"/>
              </a:defRPr>
            </a:lvl1pPr>
          </a:lstStyle>
          <a:p>
            <a:pPr>
              <a:defRPr/>
            </a:pPr>
            <a:endParaRPr lang="en-US"/>
          </a:p>
        </p:txBody>
      </p:sp>
      <p:sp>
        <p:nvSpPr>
          <p:cNvPr id="66560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solidFill>
                  <a:srgbClr val="FFFFFF"/>
                </a:solidFill>
                <a:latin typeface="Arial"/>
                <a:ea typeface="+mn-ea"/>
                <a:cs typeface="+mn-cs"/>
              </a:defRPr>
            </a:lvl1pPr>
          </a:lstStyle>
          <a:p>
            <a:pPr>
              <a:defRPr/>
            </a:pPr>
            <a:endParaRPr lang="en-US"/>
          </a:p>
        </p:txBody>
      </p:sp>
      <p:sp>
        <p:nvSpPr>
          <p:cNvPr id="66560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a:solidFill>
                  <a:srgbClr val="FFFFFF"/>
                </a:solidFill>
                <a:latin typeface="Arial" charset="0"/>
              </a:defRPr>
            </a:lvl1pPr>
          </a:lstStyle>
          <a:p>
            <a:pPr>
              <a:defRPr/>
            </a:pPr>
            <a:fld id="{E6144B20-2810-ED4B-96DE-B0198A1BAD40}"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4673" r:id="rId1"/>
    <p:sldLayoutId id="2147484674" r:id="rId2"/>
    <p:sldLayoutId id="2147484675" r:id="rId3"/>
    <p:sldLayoutId id="2147484676" r:id="rId4"/>
    <p:sldLayoutId id="2147484677" r:id="rId5"/>
    <p:sldLayoutId id="2147484678" r:id="rId6"/>
    <p:sldLayoutId id="2147484679" r:id="rId7"/>
    <p:sldLayoutId id="2147484680" r:id="rId8"/>
    <p:sldLayoutId id="2147484681" r:id="rId9"/>
    <p:sldLayoutId id="2147484682" r:id="rId10"/>
    <p:sldLayoutId id="2147484683"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Geneva"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Geneva"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Geneva"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Geneva"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Geneva"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lr>
          <a:schemeClr val="hlink"/>
        </a:buClr>
        <a:buSzPct val="65000"/>
        <a:buFont typeface="Wingdings" charset="0"/>
        <a:buChar char="n"/>
        <a:defRPr sz="3200">
          <a:solidFill>
            <a:schemeClr val="tx1"/>
          </a:solidFill>
          <a:latin typeface="+mn-lt"/>
          <a:ea typeface="ＭＳ Ｐゴシック" charset="0"/>
          <a:cs typeface="Geneva" charset="0"/>
        </a:defRPr>
      </a:lvl1pPr>
      <a:lvl2pPr marL="742950" indent="-285750" algn="l" rtl="0" eaLnBrk="0" fontAlgn="base" hangingPunct="0">
        <a:spcBef>
          <a:spcPct val="20000"/>
        </a:spcBef>
        <a:spcAft>
          <a:spcPct val="0"/>
        </a:spcAft>
        <a:buClr>
          <a:schemeClr val="folHlink"/>
        </a:buClr>
        <a:buSzPct val="65000"/>
        <a:buFont typeface="Wingdings" charset="0"/>
        <a:buChar char="n"/>
        <a:defRPr sz="2800">
          <a:solidFill>
            <a:schemeClr val="tx1"/>
          </a:solidFill>
          <a:latin typeface="+mn-lt"/>
          <a:ea typeface="Geneva" charset="-128"/>
          <a:cs typeface="Geneva" charset="0"/>
        </a:defRPr>
      </a:lvl2pPr>
      <a:lvl3pPr marL="1143000" indent="-228600" algn="l" rtl="0" eaLnBrk="0" fontAlgn="base" hangingPunct="0">
        <a:spcBef>
          <a:spcPct val="20000"/>
        </a:spcBef>
        <a:spcAft>
          <a:spcPct val="0"/>
        </a:spcAft>
        <a:buClr>
          <a:schemeClr val="hlink"/>
        </a:buClr>
        <a:buSzPct val="65000"/>
        <a:buFont typeface="Wingdings" charset="0"/>
        <a:buChar char="n"/>
        <a:defRPr sz="2400">
          <a:solidFill>
            <a:schemeClr val="tx1"/>
          </a:solidFill>
          <a:latin typeface="+mn-lt"/>
          <a:ea typeface="Geneva" charset="-128"/>
          <a:cs typeface="Geneva" charset="0"/>
        </a:defRPr>
      </a:lvl3pPr>
      <a:lvl4pPr marL="1600200" indent="-228600" algn="l" rtl="0" eaLnBrk="0" fontAlgn="base" hangingPunct="0">
        <a:spcBef>
          <a:spcPct val="20000"/>
        </a:spcBef>
        <a:spcAft>
          <a:spcPct val="0"/>
        </a:spcAft>
        <a:buClr>
          <a:schemeClr val="folHlink"/>
        </a:buClr>
        <a:buSzPct val="65000"/>
        <a:buFont typeface="Wingdings" charset="0"/>
        <a:buChar char="n"/>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lr>
          <a:schemeClr val="hlink"/>
        </a:buClr>
        <a:buSzPct val="65000"/>
        <a:buFont typeface="Wingdings" charset="0"/>
        <a:buChar char="n"/>
        <a:defRPr sz="2000">
          <a:solidFill>
            <a:schemeClr val="tx1"/>
          </a:solidFill>
          <a:latin typeface="+mn-lt"/>
          <a:ea typeface="Geneva" charset="-128"/>
          <a:cs typeface="Geneva" charset="0"/>
        </a:defRPr>
      </a:lvl5pPr>
      <a:lvl6pPr marL="2514600" indent="-228600" algn="l" rtl="0" fontAlgn="base">
        <a:spcBef>
          <a:spcPct val="20000"/>
        </a:spcBef>
        <a:spcAft>
          <a:spcPct val="0"/>
        </a:spcAft>
        <a:buClr>
          <a:schemeClr val="hlink"/>
        </a:buClr>
        <a:buSzPct val="65000"/>
        <a:buFont typeface="Wingdings" charset="2"/>
        <a:buChar char="n"/>
        <a:defRPr sz="2000">
          <a:solidFill>
            <a:schemeClr val="tx1"/>
          </a:solidFill>
          <a:latin typeface="+mn-lt"/>
          <a:ea typeface="Geneva" charset="-128"/>
        </a:defRPr>
      </a:lvl6pPr>
      <a:lvl7pPr marL="2971800" indent="-228600" algn="l" rtl="0" fontAlgn="base">
        <a:spcBef>
          <a:spcPct val="20000"/>
        </a:spcBef>
        <a:spcAft>
          <a:spcPct val="0"/>
        </a:spcAft>
        <a:buClr>
          <a:schemeClr val="hlink"/>
        </a:buClr>
        <a:buSzPct val="65000"/>
        <a:buFont typeface="Wingdings" charset="2"/>
        <a:buChar char="n"/>
        <a:defRPr sz="2000">
          <a:solidFill>
            <a:schemeClr val="tx1"/>
          </a:solidFill>
          <a:latin typeface="+mn-lt"/>
          <a:ea typeface="Geneva" charset="-128"/>
        </a:defRPr>
      </a:lvl7pPr>
      <a:lvl8pPr marL="3429000" indent="-228600" algn="l" rtl="0" fontAlgn="base">
        <a:spcBef>
          <a:spcPct val="20000"/>
        </a:spcBef>
        <a:spcAft>
          <a:spcPct val="0"/>
        </a:spcAft>
        <a:buClr>
          <a:schemeClr val="hlink"/>
        </a:buClr>
        <a:buSzPct val="65000"/>
        <a:buFont typeface="Wingdings" charset="2"/>
        <a:buChar char="n"/>
        <a:defRPr sz="2000">
          <a:solidFill>
            <a:schemeClr val="tx1"/>
          </a:solidFill>
          <a:latin typeface="+mn-lt"/>
          <a:ea typeface="Geneva" charset="-128"/>
        </a:defRPr>
      </a:lvl8pPr>
      <a:lvl9pPr marL="3886200" indent="-228600" algn="l" rtl="0" fontAlgn="base">
        <a:spcBef>
          <a:spcPct val="20000"/>
        </a:spcBef>
        <a:spcAft>
          <a:spcPct val="0"/>
        </a:spcAft>
        <a:buClr>
          <a:schemeClr val="hlink"/>
        </a:buClr>
        <a:buSzPct val="65000"/>
        <a:buFont typeface="Wingdings" charset="2"/>
        <a:buChar char="n"/>
        <a:defRPr sz="2000">
          <a:solidFill>
            <a:schemeClr val="tx1"/>
          </a:solidFill>
          <a:latin typeface="+mn-lt"/>
          <a:ea typeface="Geneva"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7890" name="Group 2"/>
          <p:cNvGrpSpPr>
            <a:grpSpLocks/>
          </p:cNvGrpSpPr>
          <p:nvPr/>
        </p:nvGrpSpPr>
        <p:grpSpPr bwMode="auto">
          <a:xfrm>
            <a:off x="-254000" y="-50800"/>
            <a:ext cx="9518650" cy="7229475"/>
            <a:chOff x="-160" y="-32"/>
            <a:chExt cx="5996" cy="4554"/>
          </a:xfrm>
        </p:grpSpPr>
        <p:grpSp>
          <p:nvGrpSpPr>
            <p:cNvPr id="37896" name="Group 3"/>
            <p:cNvGrpSpPr>
              <a:grpSpLocks/>
            </p:cNvGrpSpPr>
            <p:nvPr userDrawn="1"/>
          </p:nvGrpSpPr>
          <p:grpSpPr bwMode="auto">
            <a:xfrm>
              <a:off x="-160" y="-32"/>
              <a:ext cx="5996" cy="4554"/>
              <a:chOff x="-160" y="-32"/>
              <a:chExt cx="5996" cy="4554"/>
            </a:xfrm>
          </p:grpSpPr>
          <p:sp>
            <p:nvSpPr>
              <p:cNvPr id="37910" name="Freeform 4"/>
              <p:cNvSpPr>
                <a:spLocks/>
              </p:cNvSpPr>
              <p:nvPr userDrawn="1"/>
            </p:nvSpPr>
            <p:spPr bwMode="hidden">
              <a:xfrm>
                <a:off x="3316" y="2973"/>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37911" name="Freeform 5"/>
              <p:cNvSpPr>
                <a:spLocks/>
              </p:cNvSpPr>
              <p:nvPr userDrawn="1"/>
            </p:nvSpPr>
            <p:spPr bwMode="hidden">
              <a:xfrm>
                <a:off x="2202" y="2569"/>
                <a:ext cx="987" cy="743"/>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37912" name="Freeform 6"/>
              <p:cNvSpPr>
                <a:spLocks/>
              </p:cNvSpPr>
              <p:nvPr userDrawn="1"/>
            </p:nvSpPr>
            <p:spPr bwMode="hidden">
              <a:xfrm>
                <a:off x="2290" y="3030"/>
                <a:ext cx="650" cy="648"/>
              </a:xfrm>
              <a:custGeom>
                <a:avLst/>
                <a:gdLst>
                  <a:gd name="T0" fmla="*/ 468 w 650"/>
                  <a:gd name="T1" fmla="*/ 114 h 648"/>
                  <a:gd name="T2" fmla="*/ 621 w 650"/>
                  <a:gd name="T3" fmla="*/ 453 h 648"/>
                  <a:gd name="T4" fmla="*/ 522 w 650"/>
                  <a:gd name="T5" fmla="*/ 495 h 648"/>
                  <a:gd name="T6" fmla="*/ 105 w 650"/>
                  <a:gd name="T7" fmla="*/ 519 h 648"/>
                  <a:gd name="T8" fmla="*/ 30 w 650"/>
                  <a:gd name="T9" fmla="*/ 450 h 648"/>
                  <a:gd name="T10" fmla="*/ 231 w 650"/>
                  <a:gd name="T11" fmla="*/ 84 h 648"/>
                  <a:gd name="T12" fmla="*/ 468 w 650"/>
                  <a:gd name="T13" fmla="*/ 114 h 6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37913" name="Freeform 7"/>
              <p:cNvSpPr>
                <a:spLocks/>
              </p:cNvSpPr>
              <p:nvPr userDrawn="1"/>
            </p:nvSpPr>
            <p:spPr bwMode="hidden">
              <a:xfrm>
                <a:off x="2611" y="3541"/>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37914" name="Freeform 8"/>
              <p:cNvSpPr>
                <a:spLocks/>
              </p:cNvSpPr>
              <p:nvPr userDrawn="1"/>
            </p:nvSpPr>
            <p:spPr bwMode="hidden">
              <a:xfrm>
                <a:off x="3982" y="1813"/>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tx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37915" name="Freeform 9"/>
              <p:cNvSpPr>
                <a:spLocks/>
              </p:cNvSpPr>
              <p:nvPr userDrawn="1"/>
            </p:nvSpPr>
            <p:spPr bwMode="hidden">
              <a:xfrm>
                <a:off x="3091" y="2046"/>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37916" name="Freeform 10"/>
              <p:cNvSpPr>
                <a:spLocks/>
              </p:cNvSpPr>
              <p:nvPr userDrawn="1"/>
            </p:nvSpPr>
            <p:spPr bwMode="hidden">
              <a:xfrm rot="3318475">
                <a:off x="2256" y="1877"/>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37917" name="Freeform 11"/>
              <p:cNvSpPr>
                <a:spLocks/>
              </p:cNvSpPr>
              <p:nvPr userDrawn="1"/>
            </p:nvSpPr>
            <p:spPr bwMode="hidden">
              <a:xfrm rot="20976686" flipH="1">
                <a:off x="2958" y="3365"/>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37918" name="Freeform 12"/>
              <p:cNvSpPr>
                <a:spLocks/>
              </p:cNvSpPr>
              <p:nvPr userDrawn="1"/>
            </p:nvSpPr>
            <p:spPr bwMode="hidden">
              <a:xfrm>
                <a:off x="1823" y="2983"/>
                <a:ext cx="866" cy="795"/>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37919" name="Freeform 13"/>
              <p:cNvSpPr>
                <a:spLocks/>
              </p:cNvSpPr>
              <p:nvPr userDrawn="1"/>
            </p:nvSpPr>
            <p:spPr bwMode="hidden">
              <a:xfrm rot="16244410" flipH="1">
                <a:off x="3617" y="3734"/>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37920" name="Freeform 14"/>
              <p:cNvSpPr>
                <a:spLocks/>
              </p:cNvSpPr>
              <p:nvPr userDrawn="1"/>
            </p:nvSpPr>
            <p:spPr bwMode="hidden">
              <a:xfrm rot="6018034">
                <a:off x="1968" y="3558"/>
                <a:ext cx="802" cy="706"/>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37921" name="Freeform 15"/>
              <p:cNvSpPr>
                <a:spLocks/>
              </p:cNvSpPr>
              <p:nvPr userDrawn="1"/>
            </p:nvSpPr>
            <p:spPr bwMode="hidden">
              <a:xfrm rot="6284068">
                <a:off x="3402" y="3049"/>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37922" name="Freeform 16"/>
              <p:cNvSpPr>
                <a:spLocks/>
              </p:cNvSpPr>
              <p:nvPr userDrawn="1"/>
            </p:nvSpPr>
            <p:spPr bwMode="hidden">
              <a:xfrm rot="19272242" flipV="1">
                <a:off x="3190" y="2247"/>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37923" name="Freeform 17"/>
              <p:cNvSpPr>
                <a:spLocks/>
              </p:cNvSpPr>
              <p:nvPr userDrawn="1"/>
            </p:nvSpPr>
            <p:spPr bwMode="hidden">
              <a:xfrm rot="563450" flipH="1">
                <a:off x="1798" y="2341"/>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37924" name="Freeform 18"/>
              <p:cNvSpPr>
                <a:spLocks/>
              </p:cNvSpPr>
              <p:nvPr userDrawn="1"/>
            </p:nvSpPr>
            <p:spPr bwMode="hidden">
              <a:xfrm>
                <a:off x="1229" y="2713"/>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37925" name="Freeform 19"/>
              <p:cNvSpPr>
                <a:spLocks/>
              </p:cNvSpPr>
              <p:nvPr userDrawn="1"/>
            </p:nvSpPr>
            <p:spPr bwMode="hidden">
              <a:xfrm>
                <a:off x="115" y="2561"/>
                <a:ext cx="987" cy="743"/>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37926" name="Freeform 20"/>
              <p:cNvSpPr>
                <a:spLocks/>
              </p:cNvSpPr>
              <p:nvPr userDrawn="1"/>
            </p:nvSpPr>
            <p:spPr bwMode="hidden">
              <a:xfrm>
                <a:off x="155" y="2986"/>
                <a:ext cx="650" cy="648"/>
              </a:xfrm>
              <a:custGeom>
                <a:avLst/>
                <a:gdLst>
                  <a:gd name="T0" fmla="*/ 468 w 650"/>
                  <a:gd name="T1" fmla="*/ 114 h 648"/>
                  <a:gd name="T2" fmla="*/ 621 w 650"/>
                  <a:gd name="T3" fmla="*/ 453 h 648"/>
                  <a:gd name="T4" fmla="*/ 522 w 650"/>
                  <a:gd name="T5" fmla="*/ 495 h 648"/>
                  <a:gd name="T6" fmla="*/ 105 w 650"/>
                  <a:gd name="T7" fmla="*/ 519 h 648"/>
                  <a:gd name="T8" fmla="*/ 30 w 650"/>
                  <a:gd name="T9" fmla="*/ 450 h 648"/>
                  <a:gd name="T10" fmla="*/ 231 w 650"/>
                  <a:gd name="T11" fmla="*/ 84 h 648"/>
                  <a:gd name="T12" fmla="*/ 468 w 650"/>
                  <a:gd name="T13" fmla="*/ 114 h 6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37927" name="Freeform 21"/>
              <p:cNvSpPr>
                <a:spLocks/>
              </p:cNvSpPr>
              <p:nvPr userDrawn="1"/>
            </p:nvSpPr>
            <p:spPr bwMode="hidden">
              <a:xfrm rot="-2130091">
                <a:off x="740" y="3725"/>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37928" name="Freeform 22"/>
              <p:cNvSpPr>
                <a:spLocks/>
              </p:cNvSpPr>
              <p:nvPr userDrawn="1"/>
            </p:nvSpPr>
            <p:spPr bwMode="hidden">
              <a:xfrm>
                <a:off x="1823" y="1937"/>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tx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37929" name="Freeform 23"/>
              <p:cNvSpPr>
                <a:spLocks/>
              </p:cNvSpPr>
              <p:nvPr userDrawn="1"/>
            </p:nvSpPr>
            <p:spPr bwMode="hidden">
              <a:xfrm>
                <a:off x="1004" y="2038"/>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37930" name="Freeform 24"/>
              <p:cNvSpPr>
                <a:spLocks/>
              </p:cNvSpPr>
              <p:nvPr userDrawn="1"/>
            </p:nvSpPr>
            <p:spPr bwMode="hidden">
              <a:xfrm rot="3318475">
                <a:off x="-71" y="1989"/>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37931" name="Freeform 25"/>
              <p:cNvSpPr>
                <a:spLocks/>
              </p:cNvSpPr>
              <p:nvPr userDrawn="1"/>
            </p:nvSpPr>
            <p:spPr bwMode="hidden">
              <a:xfrm rot="20976686" flipH="1">
                <a:off x="871" y="3357"/>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37932" name="Freeform 26"/>
              <p:cNvSpPr>
                <a:spLocks/>
              </p:cNvSpPr>
              <p:nvPr userDrawn="1"/>
            </p:nvSpPr>
            <p:spPr bwMode="hidden">
              <a:xfrm>
                <a:off x="-12" y="2939"/>
                <a:ext cx="866" cy="795"/>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37933" name="Freeform 27"/>
              <p:cNvSpPr>
                <a:spLocks/>
              </p:cNvSpPr>
              <p:nvPr userDrawn="1"/>
            </p:nvSpPr>
            <p:spPr bwMode="hidden">
              <a:xfrm rot="16244410" flipH="1">
                <a:off x="1518" y="3710"/>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37934" name="Freeform 28"/>
              <p:cNvSpPr>
                <a:spLocks/>
              </p:cNvSpPr>
              <p:nvPr userDrawn="1"/>
            </p:nvSpPr>
            <p:spPr bwMode="hidden">
              <a:xfrm rot="5508134">
                <a:off x="-23" y="3503"/>
                <a:ext cx="802" cy="706"/>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37935" name="Freeform 29"/>
              <p:cNvSpPr>
                <a:spLocks/>
              </p:cNvSpPr>
              <p:nvPr userDrawn="1"/>
            </p:nvSpPr>
            <p:spPr bwMode="hidden">
              <a:xfrm rot="6284068">
                <a:off x="1171" y="2885"/>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37936" name="Freeform 30"/>
              <p:cNvSpPr>
                <a:spLocks/>
              </p:cNvSpPr>
              <p:nvPr userDrawn="1"/>
            </p:nvSpPr>
            <p:spPr bwMode="hidden">
              <a:xfrm rot="19272242" flipV="1">
                <a:off x="947" y="2023"/>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37937" name="Freeform 31"/>
              <p:cNvSpPr>
                <a:spLocks/>
              </p:cNvSpPr>
              <p:nvPr userDrawn="1"/>
            </p:nvSpPr>
            <p:spPr bwMode="hidden">
              <a:xfrm rot="563450" flipH="1">
                <a:off x="503" y="2201"/>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37938" name="Freeform 32"/>
              <p:cNvSpPr>
                <a:spLocks/>
              </p:cNvSpPr>
              <p:nvPr userDrawn="1"/>
            </p:nvSpPr>
            <p:spPr bwMode="hidden">
              <a:xfrm>
                <a:off x="1212" y="853"/>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37939" name="Freeform 33"/>
              <p:cNvSpPr>
                <a:spLocks/>
              </p:cNvSpPr>
              <p:nvPr userDrawn="1"/>
            </p:nvSpPr>
            <p:spPr bwMode="hidden">
              <a:xfrm>
                <a:off x="98" y="449"/>
                <a:ext cx="987" cy="743"/>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37940" name="Freeform 34"/>
              <p:cNvSpPr>
                <a:spLocks/>
              </p:cNvSpPr>
              <p:nvPr userDrawn="1"/>
            </p:nvSpPr>
            <p:spPr bwMode="hidden">
              <a:xfrm>
                <a:off x="-18" y="1102"/>
                <a:ext cx="650" cy="648"/>
              </a:xfrm>
              <a:custGeom>
                <a:avLst/>
                <a:gdLst>
                  <a:gd name="T0" fmla="*/ 468 w 650"/>
                  <a:gd name="T1" fmla="*/ 114 h 648"/>
                  <a:gd name="T2" fmla="*/ 621 w 650"/>
                  <a:gd name="T3" fmla="*/ 453 h 648"/>
                  <a:gd name="T4" fmla="*/ 522 w 650"/>
                  <a:gd name="T5" fmla="*/ 495 h 648"/>
                  <a:gd name="T6" fmla="*/ 105 w 650"/>
                  <a:gd name="T7" fmla="*/ 519 h 648"/>
                  <a:gd name="T8" fmla="*/ 30 w 650"/>
                  <a:gd name="T9" fmla="*/ 450 h 648"/>
                  <a:gd name="T10" fmla="*/ 231 w 650"/>
                  <a:gd name="T11" fmla="*/ 84 h 648"/>
                  <a:gd name="T12" fmla="*/ 468 w 650"/>
                  <a:gd name="T13" fmla="*/ 114 h 6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37941" name="Freeform 35"/>
              <p:cNvSpPr>
                <a:spLocks/>
              </p:cNvSpPr>
              <p:nvPr userDrawn="1"/>
            </p:nvSpPr>
            <p:spPr bwMode="hidden">
              <a:xfrm>
                <a:off x="723" y="1613"/>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37942" name="Freeform 36"/>
              <p:cNvSpPr>
                <a:spLocks/>
              </p:cNvSpPr>
              <p:nvPr userDrawn="1"/>
            </p:nvSpPr>
            <p:spPr bwMode="hidden">
              <a:xfrm>
                <a:off x="1806" y="-19"/>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tx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37943" name="Freeform 37"/>
              <p:cNvSpPr>
                <a:spLocks/>
              </p:cNvSpPr>
              <p:nvPr userDrawn="1"/>
            </p:nvSpPr>
            <p:spPr bwMode="hidden">
              <a:xfrm>
                <a:off x="987" y="82"/>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37944" name="Freeform 38"/>
              <p:cNvSpPr>
                <a:spLocks/>
              </p:cNvSpPr>
              <p:nvPr userDrawn="1"/>
            </p:nvSpPr>
            <p:spPr bwMode="hidden">
              <a:xfrm rot="3318475">
                <a:off x="188" y="-111"/>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37945" name="Freeform 39"/>
              <p:cNvSpPr>
                <a:spLocks/>
              </p:cNvSpPr>
              <p:nvPr userDrawn="1"/>
            </p:nvSpPr>
            <p:spPr bwMode="hidden">
              <a:xfrm rot="20976686" flipH="1">
                <a:off x="854" y="1245"/>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37946" name="Freeform 40"/>
              <p:cNvSpPr>
                <a:spLocks/>
              </p:cNvSpPr>
              <p:nvPr userDrawn="1"/>
            </p:nvSpPr>
            <p:spPr bwMode="hidden">
              <a:xfrm>
                <a:off x="187" y="935"/>
                <a:ext cx="866" cy="795"/>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37947" name="Freeform 41"/>
              <p:cNvSpPr>
                <a:spLocks/>
              </p:cNvSpPr>
              <p:nvPr userDrawn="1"/>
            </p:nvSpPr>
            <p:spPr bwMode="hidden">
              <a:xfrm rot="16244410" flipH="1">
                <a:off x="1489" y="1446"/>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37948" name="Freeform 42"/>
              <p:cNvSpPr>
                <a:spLocks/>
              </p:cNvSpPr>
              <p:nvPr userDrawn="1"/>
            </p:nvSpPr>
            <p:spPr bwMode="hidden">
              <a:xfrm rot="2428453">
                <a:off x="-160" y="1667"/>
                <a:ext cx="802" cy="706"/>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37949" name="Freeform 43"/>
              <p:cNvSpPr>
                <a:spLocks/>
              </p:cNvSpPr>
              <p:nvPr userDrawn="1"/>
            </p:nvSpPr>
            <p:spPr bwMode="hidden">
              <a:xfrm rot="6284068">
                <a:off x="1298" y="929"/>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37950" name="Freeform 44"/>
              <p:cNvSpPr>
                <a:spLocks/>
              </p:cNvSpPr>
              <p:nvPr userDrawn="1"/>
            </p:nvSpPr>
            <p:spPr bwMode="hidden">
              <a:xfrm rot="19272242" flipV="1">
                <a:off x="930" y="67"/>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37951" name="Freeform 45"/>
              <p:cNvSpPr>
                <a:spLocks/>
              </p:cNvSpPr>
              <p:nvPr userDrawn="1"/>
            </p:nvSpPr>
            <p:spPr bwMode="hidden">
              <a:xfrm rot="563450" flipH="1">
                <a:off x="-18" y="221"/>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37952" name="Freeform 46"/>
              <p:cNvSpPr>
                <a:spLocks/>
              </p:cNvSpPr>
              <p:nvPr userDrawn="1"/>
            </p:nvSpPr>
            <p:spPr bwMode="hidden">
              <a:xfrm>
                <a:off x="3307" y="853"/>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37953" name="Freeform 47"/>
              <p:cNvSpPr>
                <a:spLocks/>
              </p:cNvSpPr>
              <p:nvPr userDrawn="1"/>
            </p:nvSpPr>
            <p:spPr bwMode="hidden">
              <a:xfrm>
                <a:off x="2193" y="449"/>
                <a:ext cx="987" cy="743"/>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37954" name="Freeform 48"/>
              <p:cNvSpPr>
                <a:spLocks/>
              </p:cNvSpPr>
              <p:nvPr userDrawn="1"/>
            </p:nvSpPr>
            <p:spPr bwMode="hidden">
              <a:xfrm>
                <a:off x="2077" y="1102"/>
                <a:ext cx="650" cy="648"/>
              </a:xfrm>
              <a:custGeom>
                <a:avLst/>
                <a:gdLst>
                  <a:gd name="T0" fmla="*/ 468 w 650"/>
                  <a:gd name="T1" fmla="*/ 114 h 648"/>
                  <a:gd name="T2" fmla="*/ 621 w 650"/>
                  <a:gd name="T3" fmla="*/ 453 h 648"/>
                  <a:gd name="T4" fmla="*/ 522 w 650"/>
                  <a:gd name="T5" fmla="*/ 495 h 648"/>
                  <a:gd name="T6" fmla="*/ 105 w 650"/>
                  <a:gd name="T7" fmla="*/ 519 h 648"/>
                  <a:gd name="T8" fmla="*/ 30 w 650"/>
                  <a:gd name="T9" fmla="*/ 450 h 648"/>
                  <a:gd name="T10" fmla="*/ 231 w 650"/>
                  <a:gd name="T11" fmla="*/ 84 h 648"/>
                  <a:gd name="T12" fmla="*/ 468 w 650"/>
                  <a:gd name="T13" fmla="*/ 114 h 6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37955" name="Freeform 49"/>
              <p:cNvSpPr>
                <a:spLocks/>
              </p:cNvSpPr>
              <p:nvPr userDrawn="1"/>
            </p:nvSpPr>
            <p:spPr bwMode="hidden">
              <a:xfrm>
                <a:off x="2818" y="1613"/>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37956" name="Freeform 50"/>
              <p:cNvSpPr>
                <a:spLocks/>
              </p:cNvSpPr>
              <p:nvPr userDrawn="1"/>
            </p:nvSpPr>
            <p:spPr bwMode="hidden">
              <a:xfrm>
                <a:off x="3901" y="-19"/>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tx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37957" name="Freeform 51"/>
              <p:cNvSpPr>
                <a:spLocks/>
              </p:cNvSpPr>
              <p:nvPr userDrawn="1"/>
            </p:nvSpPr>
            <p:spPr bwMode="hidden">
              <a:xfrm>
                <a:off x="3082" y="82"/>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37958" name="Freeform 52"/>
              <p:cNvSpPr>
                <a:spLocks/>
              </p:cNvSpPr>
              <p:nvPr userDrawn="1"/>
            </p:nvSpPr>
            <p:spPr bwMode="hidden">
              <a:xfrm rot="3318475">
                <a:off x="2007" y="33"/>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37959" name="Freeform 53"/>
              <p:cNvSpPr>
                <a:spLocks/>
              </p:cNvSpPr>
              <p:nvPr userDrawn="1"/>
            </p:nvSpPr>
            <p:spPr bwMode="hidden">
              <a:xfrm rot="20976686" flipH="1">
                <a:off x="2949" y="1245"/>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37960" name="Freeform 54"/>
              <p:cNvSpPr>
                <a:spLocks/>
              </p:cNvSpPr>
              <p:nvPr userDrawn="1"/>
            </p:nvSpPr>
            <p:spPr bwMode="hidden">
              <a:xfrm>
                <a:off x="1910" y="1055"/>
                <a:ext cx="866" cy="795"/>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37961" name="Freeform 55"/>
              <p:cNvSpPr>
                <a:spLocks/>
              </p:cNvSpPr>
              <p:nvPr userDrawn="1"/>
            </p:nvSpPr>
            <p:spPr bwMode="hidden">
              <a:xfrm rot="16244410" flipH="1">
                <a:off x="3584" y="1446"/>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37962" name="Freeform 56"/>
              <p:cNvSpPr>
                <a:spLocks/>
              </p:cNvSpPr>
              <p:nvPr userDrawn="1"/>
            </p:nvSpPr>
            <p:spPr bwMode="hidden">
              <a:xfrm rot="2428453">
                <a:off x="1935" y="1667"/>
                <a:ext cx="802" cy="706"/>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37963" name="Freeform 57"/>
              <p:cNvSpPr>
                <a:spLocks/>
              </p:cNvSpPr>
              <p:nvPr userDrawn="1"/>
            </p:nvSpPr>
            <p:spPr bwMode="hidden">
              <a:xfrm rot="6284068">
                <a:off x="3393" y="929"/>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37964" name="Freeform 58"/>
              <p:cNvSpPr>
                <a:spLocks/>
              </p:cNvSpPr>
              <p:nvPr userDrawn="1"/>
            </p:nvSpPr>
            <p:spPr bwMode="hidden">
              <a:xfrm rot="19272242" flipV="1">
                <a:off x="3025" y="67"/>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37965" name="Freeform 59"/>
              <p:cNvSpPr>
                <a:spLocks/>
              </p:cNvSpPr>
              <p:nvPr userDrawn="1"/>
            </p:nvSpPr>
            <p:spPr bwMode="hidden">
              <a:xfrm rot="563450" flipH="1">
                <a:off x="1849" y="221"/>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37966" name="Freeform 60"/>
              <p:cNvSpPr>
                <a:spLocks/>
              </p:cNvSpPr>
              <p:nvPr userDrawn="1"/>
            </p:nvSpPr>
            <p:spPr bwMode="hidden">
              <a:xfrm flipH="1">
                <a:off x="5077" y="850"/>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37967" name="Freeform 61"/>
              <p:cNvSpPr>
                <a:spLocks/>
              </p:cNvSpPr>
              <p:nvPr userDrawn="1"/>
            </p:nvSpPr>
            <p:spPr bwMode="hidden">
              <a:xfrm>
                <a:off x="4289" y="458"/>
                <a:ext cx="987" cy="743"/>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37968" name="Freeform 62"/>
              <p:cNvSpPr>
                <a:spLocks/>
              </p:cNvSpPr>
              <p:nvPr userDrawn="1"/>
            </p:nvSpPr>
            <p:spPr bwMode="hidden">
              <a:xfrm>
                <a:off x="4173" y="1111"/>
                <a:ext cx="650" cy="648"/>
              </a:xfrm>
              <a:custGeom>
                <a:avLst/>
                <a:gdLst>
                  <a:gd name="T0" fmla="*/ 468 w 650"/>
                  <a:gd name="T1" fmla="*/ 114 h 648"/>
                  <a:gd name="T2" fmla="*/ 621 w 650"/>
                  <a:gd name="T3" fmla="*/ 453 h 648"/>
                  <a:gd name="T4" fmla="*/ 522 w 650"/>
                  <a:gd name="T5" fmla="*/ 495 h 648"/>
                  <a:gd name="T6" fmla="*/ 105 w 650"/>
                  <a:gd name="T7" fmla="*/ 519 h 648"/>
                  <a:gd name="T8" fmla="*/ 30 w 650"/>
                  <a:gd name="T9" fmla="*/ 450 h 648"/>
                  <a:gd name="T10" fmla="*/ 231 w 650"/>
                  <a:gd name="T11" fmla="*/ 84 h 648"/>
                  <a:gd name="T12" fmla="*/ 468 w 650"/>
                  <a:gd name="T13" fmla="*/ 114 h 6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37969" name="Freeform 63"/>
              <p:cNvSpPr>
                <a:spLocks/>
              </p:cNvSpPr>
              <p:nvPr userDrawn="1"/>
            </p:nvSpPr>
            <p:spPr bwMode="hidden">
              <a:xfrm>
                <a:off x="5094" y="1562"/>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37970" name="Freeform 64"/>
              <p:cNvSpPr>
                <a:spLocks/>
              </p:cNvSpPr>
              <p:nvPr userDrawn="1"/>
            </p:nvSpPr>
            <p:spPr bwMode="hidden">
              <a:xfrm>
                <a:off x="4830" y="7"/>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37971" name="Freeform 65"/>
              <p:cNvSpPr>
                <a:spLocks/>
              </p:cNvSpPr>
              <p:nvPr userDrawn="1"/>
            </p:nvSpPr>
            <p:spPr bwMode="hidden">
              <a:xfrm rot="3318475">
                <a:off x="4139" y="-65"/>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37972" name="Freeform 66"/>
              <p:cNvSpPr>
                <a:spLocks/>
              </p:cNvSpPr>
              <p:nvPr userDrawn="1"/>
            </p:nvSpPr>
            <p:spPr bwMode="hidden">
              <a:xfrm rot="20976686" flipH="1">
                <a:off x="5045" y="1254"/>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37973" name="Freeform 67"/>
              <p:cNvSpPr>
                <a:spLocks/>
              </p:cNvSpPr>
              <p:nvPr userDrawn="1"/>
            </p:nvSpPr>
            <p:spPr bwMode="hidden">
              <a:xfrm>
                <a:off x="4330" y="932"/>
                <a:ext cx="866" cy="795"/>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37974" name="Freeform 68"/>
              <p:cNvSpPr>
                <a:spLocks/>
              </p:cNvSpPr>
              <p:nvPr userDrawn="1"/>
            </p:nvSpPr>
            <p:spPr bwMode="hidden">
              <a:xfrm rot="16244410" flipH="1">
                <a:off x="5174" y="3195"/>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37975" name="Freeform 69"/>
              <p:cNvSpPr>
                <a:spLocks/>
              </p:cNvSpPr>
              <p:nvPr userDrawn="1"/>
            </p:nvSpPr>
            <p:spPr bwMode="hidden">
              <a:xfrm rot="2428453">
                <a:off x="4163" y="1592"/>
                <a:ext cx="802" cy="706"/>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37976" name="Freeform 70"/>
              <p:cNvSpPr>
                <a:spLocks/>
              </p:cNvSpPr>
              <p:nvPr userDrawn="1"/>
            </p:nvSpPr>
            <p:spPr bwMode="hidden">
              <a:xfrm rot="6284068">
                <a:off x="4901" y="759"/>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37977" name="Freeform 71"/>
              <p:cNvSpPr>
                <a:spLocks/>
              </p:cNvSpPr>
              <p:nvPr userDrawn="1"/>
            </p:nvSpPr>
            <p:spPr bwMode="hidden">
              <a:xfrm rot="21011466" flipV="1">
                <a:off x="5124" y="-8"/>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37978" name="Freeform 72"/>
              <p:cNvSpPr>
                <a:spLocks/>
              </p:cNvSpPr>
              <p:nvPr userDrawn="1"/>
            </p:nvSpPr>
            <p:spPr bwMode="hidden">
              <a:xfrm rot="563450" flipH="1">
                <a:off x="3825" y="446"/>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37979" name="Freeform 73"/>
              <p:cNvSpPr>
                <a:spLocks/>
              </p:cNvSpPr>
              <p:nvPr userDrawn="1"/>
            </p:nvSpPr>
            <p:spPr bwMode="hidden">
              <a:xfrm rot="6521641">
                <a:off x="5099" y="2938"/>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37980" name="Freeform 74"/>
              <p:cNvSpPr>
                <a:spLocks/>
              </p:cNvSpPr>
              <p:nvPr userDrawn="1"/>
            </p:nvSpPr>
            <p:spPr bwMode="hidden">
              <a:xfrm>
                <a:off x="4289" y="2570"/>
                <a:ext cx="987" cy="743"/>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37981" name="Freeform 75"/>
              <p:cNvSpPr>
                <a:spLocks/>
              </p:cNvSpPr>
              <p:nvPr userDrawn="1"/>
            </p:nvSpPr>
            <p:spPr bwMode="hidden">
              <a:xfrm>
                <a:off x="4173" y="3223"/>
                <a:ext cx="650" cy="648"/>
              </a:xfrm>
              <a:custGeom>
                <a:avLst/>
                <a:gdLst>
                  <a:gd name="T0" fmla="*/ 468 w 650"/>
                  <a:gd name="T1" fmla="*/ 114 h 648"/>
                  <a:gd name="T2" fmla="*/ 621 w 650"/>
                  <a:gd name="T3" fmla="*/ 453 h 648"/>
                  <a:gd name="T4" fmla="*/ 522 w 650"/>
                  <a:gd name="T5" fmla="*/ 495 h 648"/>
                  <a:gd name="T6" fmla="*/ 105 w 650"/>
                  <a:gd name="T7" fmla="*/ 519 h 648"/>
                  <a:gd name="T8" fmla="*/ 30 w 650"/>
                  <a:gd name="T9" fmla="*/ 450 h 648"/>
                  <a:gd name="T10" fmla="*/ 231 w 650"/>
                  <a:gd name="T11" fmla="*/ 84 h 648"/>
                  <a:gd name="T12" fmla="*/ 468 w 650"/>
                  <a:gd name="T13" fmla="*/ 114 h 6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37982" name="Freeform 76"/>
              <p:cNvSpPr>
                <a:spLocks/>
              </p:cNvSpPr>
              <p:nvPr userDrawn="1"/>
            </p:nvSpPr>
            <p:spPr bwMode="hidden">
              <a:xfrm rot="5844778">
                <a:off x="5046" y="3593"/>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37983" name="Freeform 77"/>
              <p:cNvSpPr>
                <a:spLocks/>
              </p:cNvSpPr>
              <p:nvPr userDrawn="1"/>
            </p:nvSpPr>
            <p:spPr bwMode="hidden">
              <a:xfrm>
                <a:off x="4854" y="2023"/>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37984" name="Freeform 78"/>
              <p:cNvSpPr>
                <a:spLocks/>
              </p:cNvSpPr>
              <p:nvPr userDrawn="1"/>
            </p:nvSpPr>
            <p:spPr bwMode="hidden">
              <a:xfrm rot="3318475">
                <a:off x="4103" y="1999"/>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37985" name="Freeform 79"/>
              <p:cNvSpPr>
                <a:spLocks/>
              </p:cNvSpPr>
              <p:nvPr userDrawn="1"/>
            </p:nvSpPr>
            <p:spPr bwMode="hidden">
              <a:xfrm rot="20976686" flipH="1">
                <a:off x="4925" y="3667"/>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37986" name="Freeform 80"/>
              <p:cNvSpPr>
                <a:spLocks/>
              </p:cNvSpPr>
              <p:nvPr userDrawn="1"/>
            </p:nvSpPr>
            <p:spPr bwMode="hidden">
              <a:xfrm>
                <a:off x="4006" y="3176"/>
                <a:ext cx="866" cy="795"/>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37987" name="Freeform 81"/>
              <p:cNvSpPr>
                <a:spLocks/>
              </p:cNvSpPr>
              <p:nvPr userDrawn="1"/>
            </p:nvSpPr>
            <p:spPr bwMode="hidden">
              <a:xfrm rot="6820033">
                <a:off x="4163" y="3620"/>
                <a:ext cx="802" cy="706"/>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37988" name="Freeform 82"/>
              <p:cNvSpPr>
                <a:spLocks/>
              </p:cNvSpPr>
              <p:nvPr userDrawn="1"/>
            </p:nvSpPr>
            <p:spPr bwMode="hidden">
              <a:xfrm rot="6284068">
                <a:off x="4589" y="2559"/>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37989" name="Freeform 83"/>
              <p:cNvSpPr>
                <a:spLocks/>
              </p:cNvSpPr>
              <p:nvPr userDrawn="1"/>
            </p:nvSpPr>
            <p:spPr bwMode="hidden">
              <a:xfrm rot="15949041" flipV="1">
                <a:off x="5118" y="2093"/>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37990" name="Freeform 84"/>
              <p:cNvSpPr>
                <a:spLocks/>
              </p:cNvSpPr>
              <p:nvPr userDrawn="1"/>
            </p:nvSpPr>
            <p:spPr bwMode="hidden">
              <a:xfrm rot="563450" flipH="1">
                <a:off x="3981" y="2402"/>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grpSp>
        <p:grpSp>
          <p:nvGrpSpPr>
            <p:cNvPr id="37897" name="Group 85"/>
            <p:cNvGrpSpPr>
              <a:grpSpLocks/>
            </p:cNvGrpSpPr>
            <p:nvPr userDrawn="1"/>
          </p:nvGrpSpPr>
          <p:grpSpPr bwMode="auto">
            <a:xfrm>
              <a:off x="120" y="298"/>
              <a:ext cx="5509" cy="141"/>
              <a:chOff x="150" y="543"/>
              <a:chExt cx="5309" cy="200"/>
            </a:xfrm>
          </p:grpSpPr>
          <p:sp>
            <p:nvSpPr>
              <p:cNvPr id="37908" name="AutoShape 86"/>
              <p:cNvSpPr>
                <a:spLocks noChangeArrowheads="1"/>
              </p:cNvSpPr>
              <p:nvPr/>
            </p:nvSpPr>
            <p:spPr bwMode="ltGray">
              <a:xfrm>
                <a:off x="150" y="543"/>
                <a:ext cx="5309" cy="200"/>
              </a:xfrm>
              <a:prstGeom prst="roundRect">
                <a:avLst>
                  <a:gd name="adj" fmla="val 50000"/>
                </a:avLst>
              </a:prstGeom>
              <a:solidFill>
                <a:srgbClr val="808080">
                  <a:alpha val="50195"/>
                </a:srgbClr>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37909" name="Rectangle 87"/>
              <p:cNvSpPr>
                <a:spLocks noChangeArrowheads="1"/>
              </p:cNvSpPr>
              <p:nvPr/>
            </p:nvSpPr>
            <p:spPr bwMode="ltGray">
              <a:xfrm>
                <a:off x="175" y="600"/>
                <a:ext cx="5251" cy="50"/>
              </a:xfrm>
              <a:prstGeom prst="rect">
                <a:avLst/>
              </a:prstGeom>
              <a:solidFill>
                <a:srgbClr val="808080">
                  <a:alpha val="50195"/>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nvGrpSpPr>
            <p:cNvPr id="37898" name="Group 88"/>
            <p:cNvGrpSpPr>
              <a:grpSpLocks/>
            </p:cNvGrpSpPr>
            <p:nvPr userDrawn="1"/>
          </p:nvGrpSpPr>
          <p:grpSpPr bwMode="auto">
            <a:xfrm>
              <a:off x="52" y="241"/>
              <a:ext cx="5509" cy="141"/>
              <a:chOff x="150" y="543"/>
              <a:chExt cx="5309" cy="200"/>
            </a:xfrm>
          </p:grpSpPr>
          <p:sp>
            <p:nvSpPr>
              <p:cNvPr id="37906" name="AutoShape 89"/>
              <p:cNvSpPr>
                <a:spLocks noChangeArrowheads="1"/>
              </p:cNvSpPr>
              <p:nvPr/>
            </p:nvSpPr>
            <p:spPr bwMode="auto">
              <a:xfrm>
                <a:off x="150" y="543"/>
                <a:ext cx="5309" cy="200"/>
              </a:xfrm>
              <a:prstGeom prst="roundRect">
                <a:avLst>
                  <a:gd name="adj" fmla="val 50000"/>
                </a:avLst>
              </a:prstGeom>
              <a:gradFill rotWithShape="0">
                <a:gsLst>
                  <a:gs pos="0">
                    <a:srgbClr val="525252"/>
                  </a:gs>
                  <a:gs pos="50000">
                    <a:srgbClr val="B2B2B2"/>
                  </a:gs>
                  <a:gs pos="100000">
                    <a:srgbClr val="52525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37907" name="Rectangle 90"/>
              <p:cNvSpPr>
                <a:spLocks noChangeArrowheads="1"/>
              </p:cNvSpPr>
              <p:nvPr/>
            </p:nvSpPr>
            <p:spPr bwMode="auto">
              <a:xfrm>
                <a:off x="175" y="600"/>
                <a:ext cx="5251" cy="50"/>
              </a:xfrm>
              <a:prstGeom prst="rect">
                <a:avLst/>
              </a:prstGeom>
              <a:gradFill rotWithShape="0">
                <a:gsLst>
                  <a:gs pos="0">
                    <a:srgbClr val="B2B2B2"/>
                  </a:gs>
                  <a:gs pos="50000">
                    <a:srgbClr val="EAEAEA"/>
                  </a:gs>
                  <a:gs pos="100000">
                    <a:srgbClr val="B2B2B2"/>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sp>
          <p:nvSpPr>
            <p:cNvPr id="37899" name="Freeform 91"/>
            <p:cNvSpPr>
              <a:spLocks/>
            </p:cNvSpPr>
            <p:nvPr userDrawn="1"/>
          </p:nvSpPr>
          <p:spPr bwMode="ltGray">
            <a:xfrm>
              <a:off x="97" y="300"/>
              <a:ext cx="866" cy="795"/>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solidFill>
              <a:srgbClr val="808080">
                <a:alpha val="50195"/>
              </a:srgbClr>
            </a:soli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grpSp>
          <p:nvGrpSpPr>
            <p:cNvPr id="37900" name="Group 92"/>
            <p:cNvGrpSpPr>
              <a:grpSpLocks/>
            </p:cNvGrpSpPr>
            <p:nvPr userDrawn="1"/>
          </p:nvGrpSpPr>
          <p:grpSpPr bwMode="auto">
            <a:xfrm>
              <a:off x="136" y="94"/>
              <a:ext cx="790" cy="737"/>
              <a:chOff x="138" y="104"/>
              <a:chExt cx="790" cy="737"/>
            </a:xfrm>
          </p:grpSpPr>
          <p:sp>
            <p:nvSpPr>
              <p:cNvPr id="37901" name="Freeform 93"/>
              <p:cNvSpPr>
                <a:spLocks/>
              </p:cNvSpPr>
              <p:nvPr/>
            </p:nvSpPr>
            <p:spPr bwMode="auto">
              <a:xfrm>
                <a:off x="138" y="115"/>
                <a:ext cx="790" cy="726"/>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solidFill>
                <a:schemeClr val="accent1"/>
              </a:solidFill>
              <a:ln>
                <a:noFill/>
              </a:ln>
              <a:extLst>
                <a:ext uri="{91240B29-F687-4f45-9708-019B960494DF}">
                  <a14:hiddenLine xmlns:a14="http://schemas.microsoft.com/office/drawing/2010/main" xmlns="" w="12700" cmpd="sng">
                    <a:solidFill>
                      <a:srgbClr val="000000"/>
                    </a:solidFill>
                    <a:round/>
                    <a:headEnd/>
                    <a:tailEnd/>
                  </a14:hiddenLine>
                </a:ext>
              </a:extLst>
            </p:spPr>
            <p:txBody>
              <a:bodyPr wrap="none" anchor="ctr"/>
              <a:lstStyle/>
              <a:p>
                <a:endParaRPr lang="en-US"/>
              </a:p>
            </p:txBody>
          </p:sp>
          <p:sp>
            <p:nvSpPr>
              <p:cNvPr id="523358" name="Freeform 94"/>
              <p:cNvSpPr>
                <a:spLocks/>
              </p:cNvSpPr>
              <p:nvPr/>
            </p:nvSpPr>
            <p:spPr bwMode="auto">
              <a:xfrm>
                <a:off x="150" y="119"/>
                <a:ext cx="181" cy="533"/>
              </a:xfrm>
              <a:custGeom>
                <a:avLst/>
                <a:gdLst/>
                <a:ahLst/>
                <a:cxnLst>
                  <a:cxn ang="0">
                    <a:pos x="60" y="12"/>
                  </a:cxn>
                  <a:cxn ang="0">
                    <a:pos x="2" y="153"/>
                  </a:cxn>
                  <a:cxn ang="0">
                    <a:pos x="63" y="366"/>
                  </a:cxn>
                  <a:cxn ang="0">
                    <a:pos x="146" y="512"/>
                  </a:cxn>
                  <a:cxn ang="0">
                    <a:pos x="156" y="489"/>
                  </a:cxn>
                  <a:cxn ang="0">
                    <a:pos x="74" y="294"/>
                  </a:cxn>
                  <a:cxn ang="0">
                    <a:pos x="63" y="155"/>
                  </a:cxn>
                  <a:cxn ang="0">
                    <a:pos x="98" y="53"/>
                  </a:cxn>
                  <a:cxn ang="0">
                    <a:pos x="135" y="32"/>
                  </a:cxn>
                  <a:cxn ang="0">
                    <a:pos x="179" y="16"/>
                  </a:cxn>
                  <a:cxn ang="0">
                    <a:pos x="146" y="2"/>
                  </a:cxn>
                  <a:cxn ang="0">
                    <a:pos x="93" y="2"/>
                  </a:cxn>
                  <a:cxn ang="0">
                    <a:pos x="60" y="12"/>
                  </a:cxn>
                </a:cxnLst>
                <a:rect l="0" t="0" r="r" b="b"/>
                <a:pathLst>
                  <a:path w="181" h="533">
                    <a:moveTo>
                      <a:pt x="60" y="12"/>
                    </a:moveTo>
                    <a:cubicBezTo>
                      <a:pt x="18" y="35"/>
                      <a:pt x="0" y="83"/>
                      <a:pt x="2" y="153"/>
                    </a:cubicBezTo>
                    <a:cubicBezTo>
                      <a:pt x="3" y="212"/>
                      <a:pt x="39" y="306"/>
                      <a:pt x="63" y="366"/>
                    </a:cubicBezTo>
                    <a:cubicBezTo>
                      <a:pt x="87" y="426"/>
                      <a:pt x="131" y="492"/>
                      <a:pt x="146" y="512"/>
                    </a:cubicBezTo>
                    <a:cubicBezTo>
                      <a:pt x="162" y="533"/>
                      <a:pt x="168" y="526"/>
                      <a:pt x="156" y="489"/>
                    </a:cubicBezTo>
                    <a:cubicBezTo>
                      <a:pt x="144" y="453"/>
                      <a:pt x="90" y="350"/>
                      <a:pt x="74" y="294"/>
                    </a:cubicBezTo>
                    <a:cubicBezTo>
                      <a:pt x="59" y="239"/>
                      <a:pt x="59" y="196"/>
                      <a:pt x="63" y="155"/>
                    </a:cubicBezTo>
                    <a:cubicBezTo>
                      <a:pt x="67" y="115"/>
                      <a:pt x="86" y="74"/>
                      <a:pt x="98" y="53"/>
                    </a:cubicBezTo>
                    <a:cubicBezTo>
                      <a:pt x="110" y="33"/>
                      <a:pt x="121" y="39"/>
                      <a:pt x="135" y="32"/>
                    </a:cubicBezTo>
                    <a:cubicBezTo>
                      <a:pt x="148" y="26"/>
                      <a:pt x="177" y="21"/>
                      <a:pt x="179" y="16"/>
                    </a:cubicBezTo>
                    <a:cubicBezTo>
                      <a:pt x="181" y="11"/>
                      <a:pt x="161" y="4"/>
                      <a:pt x="146" y="2"/>
                    </a:cubicBezTo>
                    <a:cubicBezTo>
                      <a:pt x="132" y="0"/>
                      <a:pt x="107" y="1"/>
                      <a:pt x="93" y="2"/>
                    </a:cubicBezTo>
                    <a:cubicBezTo>
                      <a:pt x="78" y="4"/>
                      <a:pt x="74" y="0"/>
                      <a:pt x="60" y="12"/>
                    </a:cubicBezTo>
                    <a:close/>
                  </a:path>
                </a:pathLst>
              </a:custGeom>
              <a:gradFill rotWithShape="0">
                <a:gsLst>
                  <a:gs pos="0">
                    <a:schemeClr val="accent1">
                      <a:gamma/>
                      <a:shade val="75686"/>
                      <a:invGamma/>
                    </a:schemeClr>
                  </a:gs>
                  <a:gs pos="100000">
                    <a:schemeClr val="accent1"/>
                  </a:gs>
                </a:gsLst>
                <a:lin ang="0" scaled="1"/>
              </a:gradFill>
              <a:ln w="9525" cap="flat" cmpd="sng">
                <a:noFill/>
                <a:prstDash val="solid"/>
                <a:round/>
                <a:headEnd type="none" w="med" len="med"/>
                <a:tailEnd type="none" w="med" len="med"/>
              </a:ln>
              <a:effectLst/>
            </p:spPr>
            <p:txBody>
              <a:bodyPr wrap="none" anchor="ctr"/>
              <a:lstStyle/>
              <a:p>
                <a:pPr>
                  <a:defRPr/>
                </a:pPr>
                <a:endParaRPr lang="en-US">
                  <a:ea typeface="ＭＳ Ｐゴシック" charset="-128"/>
                  <a:cs typeface="ＭＳ Ｐゴシック" charset="-128"/>
                </a:endParaRPr>
              </a:p>
            </p:txBody>
          </p:sp>
          <p:sp>
            <p:nvSpPr>
              <p:cNvPr id="523359" name="Freeform 95"/>
              <p:cNvSpPr>
                <a:spLocks/>
              </p:cNvSpPr>
              <p:nvPr/>
            </p:nvSpPr>
            <p:spPr bwMode="auto">
              <a:xfrm>
                <a:off x="190" y="104"/>
                <a:ext cx="666" cy="195"/>
              </a:xfrm>
              <a:custGeom>
                <a:avLst/>
                <a:gdLst/>
                <a:ahLst/>
                <a:cxnLst>
                  <a:cxn ang="0">
                    <a:pos x="10" y="32"/>
                  </a:cxn>
                  <a:cxn ang="0">
                    <a:pos x="72" y="3"/>
                  </a:cxn>
                  <a:cxn ang="0">
                    <a:pos x="214" y="16"/>
                  </a:cxn>
                  <a:cxn ang="0">
                    <a:pos x="440" y="74"/>
                  </a:cxn>
                  <a:cxn ang="0">
                    <a:pos x="604" y="140"/>
                  </a:cxn>
                  <a:cxn ang="0">
                    <a:pos x="653" y="182"/>
                  </a:cxn>
                  <a:cxn ang="0">
                    <a:pos x="638" y="186"/>
                  </a:cxn>
                  <a:cxn ang="0">
                    <a:pos x="483" y="129"/>
                  </a:cxn>
                  <a:cxn ang="0">
                    <a:pos x="244" y="64"/>
                  </a:cxn>
                  <a:cxn ang="0">
                    <a:pos x="107" y="51"/>
                  </a:cxn>
                  <a:cxn ang="0">
                    <a:pos x="55" y="74"/>
                  </a:cxn>
                  <a:cxn ang="0">
                    <a:pos x="10" y="50"/>
                  </a:cxn>
                  <a:cxn ang="0">
                    <a:pos x="10" y="32"/>
                  </a:cxn>
                </a:cxnLst>
                <a:rect l="0" t="0" r="r" b="b"/>
                <a:pathLst>
                  <a:path w="666" h="195">
                    <a:moveTo>
                      <a:pt x="10" y="32"/>
                    </a:moveTo>
                    <a:cubicBezTo>
                      <a:pt x="20" y="24"/>
                      <a:pt x="38" y="6"/>
                      <a:pt x="72" y="3"/>
                    </a:cubicBezTo>
                    <a:cubicBezTo>
                      <a:pt x="106" y="0"/>
                      <a:pt x="153" y="4"/>
                      <a:pt x="214" y="16"/>
                    </a:cubicBezTo>
                    <a:cubicBezTo>
                      <a:pt x="275" y="28"/>
                      <a:pt x="375" y="53"/>
                      <a:pt x="440" y="74"/>
                    </a:cubicBezTo>
                    <a:cubicBezTo>
                      <a:pt x="505" y="95"/>
                      <a:pt x="568" y="122"/>
                      <a:pt x="604" y="140"/>
                    </a:cubicBezTo>
                    <a:cubicBezTo>
                      <a:pt x="640" y="158"/>
                      <a:pt x="647" y="174"/>
                      <a:pt x="653" y="182"/>
                    </a:cubicBezTo>
                    <a:cubicBezTo>
                      <a:pt x="659" y="190"/>
                      <a:pt x="666" y="195"/>
                      <a:pt x="638" y="186"/>
                    </a:cubicBezTo>
                    <a:cubicBezTo>
                      <a:pt x="609" y="177"/>
                      <a:pt x="548" y="150"/>
                      <a:pt x="483" y="129"/>
                    </a:cubicBezTo>
                    <a:cubicBezTo>
                      <a:pt x="416" y="109"/>
                      <a:pt x="306" y="78"/>
                      <a:pt x="244" y="64"/>
                    </a:cubicBezTo>
                    <a:cubicBezTo>
                      <a:pt x="181" y="51"/>
                      <a:pt x="139" y="49"/>
                      <a:pt x="107" y="51"/>
                    </a:cubicBezTo>
                    <a:cubicBezTo>
                      <a:pt x="76" y="53"/>
                      <a:pt x="71" y="75"/>
                      <a:pt x="55" y="74"/>
                    </a:cubicBezTo>
                    <a:cubicBezTo>
                      <a:pt x="39" y="74"/>
                      <a:pt x="18" y="57"/>
                      <a:pt x="10" y="50"/>
                    </a:cubicBezTo>
                    <a:cubicBezTo>
                      <a:pt x="2" y="43"/>
                      <a:pt x="0" y="40"/>
                      <a:pt x="10" y="32"/>
                    </a:cubicBezTo>
                    <a:close/>
                  </a:path>
                </a:pathLst>
              </a:custGeom>
              <a:gradFill rotWithShape="0">
                <a:gsLst>
                  <a:gs pos="0">
                    <a:schemeClr val="accent1">
                      <a:gamma/>
                      <a:shade val="75686"/>
                      <a:invGamma/>
                    </a:schemeClr>
                  </a:gs>
                  <a:gs pos="100000">
                    <a:schemeClr val="accent1"/>
                  </a:gs>
                </a:gsLst>
                <a:lin ang="5400000" scaled="1"/>
              </a:gradFill>
              <a:ln w="9525">
                <a:noFill/>
                <a:round/>
                <a:headEnd/>
                <a:tailEnd/>
              </a:ln>
              <a:effectLst/>
            </p:spPr>
            <p:txBody>
              <a:bodyPr wrap="none" anchor="ctr"/>
              <a:lstStyle/>
              <a:p>
                <a:pPr>
                  <a:defRPr/>
                </a:pPr>
                <a:endParaRPr lang="en-US">
                  <a:ea typeface="ＭＳ Ｐゴシック" charset="-128"/>
                  <a:cs typeface="ＭＳ Ｐゴシック" charset="-128"/>
                </a:endParaRPr>
              </a:p>
            </p:txBody>
          </p:sp>
          <p:sp>
            <p:nvSpPr>
              <p:cNvPr id="523360" name="Freeform 96"/>
              <p:cNvSpPr>
                <a:spLocks/>
              </p:cNvSpPr>
              <p:nvPr/>
            </p:nvSpPr>
            <p:spPr bwMode="auto">
              <a:xfrm>
                <a:off x="369" y="300"/>
                <a:ext cx="430" cy="417"/>
              </a:xfrm>
              <a:custGeom>
                <a:avLst/>
                <a:gdLst/>
                <a:ahLst/>
                <a:cxnLst>
                  <a:cxn ang="0">
                    <a:pos x="54" y="275"/>
                  </a:cxn>
                  <a:cxn ang="0">
                    <a:pos x="388" y="33"/>
                  </a:cxn>
                  <a:cxn ang="0">
                    <a:pos x="1323" y="74"/>
                  </a:cxn>
                  <a:cxn ang="0">
                    <a:pos x="1448" y="149"/>
                  </a:cxn>
                  <a:cxn ang="0">
                    <a:pos x="730" y="108"/>
                  </a:cxn>
                  <a:cxn ang="0">
                    <a:pos x="305" y="216"/>
                  </a:cxn>
                  <a:cxn ang="0">
                    <a:pos x="146" y="525"/>
                  </a:cxn>
                  <a:cxn ang="0">
                    <a:pos x="246" y="1126"/>
                  </a:cxn>
                  <a:cxn ang="0">
                    <a:pos x="338" y="1435"/>
                  </a:cxn>
                  <a:cxn ang="0">
                    <a:pos x="280" y="1435"/>
                  </a:cxn>
                  <a:cxn ang="0">
                    <a:pos x="121" y="1034"/>
                  </a:cxn>
                  <a:cxn ang="0">
                    <a:pos x="38" y="617"/>
                  </a:cxn>
                  <a:cxn ang="0">
                    <a:pos x="54" y="275"/>
                  </a:cxn>
                </a:cxnLst>
                <a:rect l="0" t="0" r="r" b="b"/>
                <a:pathLst>
                  <a:path w="1547" h="1502">
                    <a:moveTo>
                      <a:pt x="54" y="275"/>
                    </a:moveTo>
                    <a:cubicBezTo>
                      <a:pt x="112" y="178"/>
                      <a:pt x="177" y="66"/>
                      <a:pt x="388" y="33"/>
                    </a:cubicBezTo>
                    <a:cubicBezTo>
                      <a:pt x="599" y="0"/>
                      <a:pt x="1146" y="55"/>
                      <a:pt x="1323" y="74"/>
                    </a:cubicBezTo>
                    <a:cubicBezTo>
                      <a:pt x="1500" y="93"/>
                      <a:pt x="1547" y="143"/>
                      <a:pt x="1448" y="149"/>
                    </a:cubicBezTo>
                    <a:cubicBezTo>
                      <a:pt x="1349" y="155"/>
                      <a:pt x="920" y="97"/>
                      <a:pt x="730" y="108"/>
                    </a:cubicBezTo>
                    <a:cubicBezTo>
                      <a:pt x="540" y="119"/>
                      <a:pt x="402" y="147"/>
                      <a:pt x="305" y="216"/>
                    </a:cubicBezTo>
                    <a:cubicBezTo>
                      <a:pt x="208" y="285"/>
                      <a:pt x="156" y="373"/>
                      <a:pt x="146" y="525"/>
                    </a:cubicBezTo>
                    <a:cubicBezTo>
                      <a:pt x="136" y="677"/>
                      <a:pt x="214" y="974"/>
                      <a:pt x="246" y="1126"/>
                    </a:cubicBezTo>
                    <a:cubicBezTo>
                      <a:pt x="278" y="1278"/>
                      <a:pt x="332" y="1383"/>
                      <a:pt x="338" y="1435"/>
                    </a:cubicBezTo>
                    <a:cubicBezTo>
                      <a:pt x="344" y="1487"/>
                      <a:pt x="316" y="1502"/>
                      <a:pt x="280" y="1435"/>
                    </a:cubicBezTo>
                    <a:cubicBezTo>
                      <a:pt x="244" y="1368"/>
                      <a:pt x="161" y="1170"/>
                      <a:pt x="121" y="1034"/>
                    </a:cubicBezTo>
                    <a:cubicBezTo>
                      <a:pt x="81" y="898"/>
                      <a:pt x="49" y="743"/>
                      <a:pt x="38" y="617"/>
                    </a:cubicBezTo>
                    <a:cubicBezTo>
                      <a:pt x="27" y="491"/>
                      <a:pt x="0" y="375"/>
                      <a:pt x="54" y="275"/>
                    </a:cubicBezTo>
                    <a:close/>
                  </a:path>
                </a:pathLst>
              </a:custGeom>
              <a:gradFill rotWithShape="0">
                <a:gsLst>
                  <a:gs pos="0">
                    <a:schemeClr val="accent1"/>
                  </a:gs>
                  <a:gs pos="50000">
                    <a:schemeClr val="accent1">
                      <a:gamma/>
                      <a:tint val="15294"/>
                      <a:invGamma/>
                    </a:schemeClr>
                  </a:gs>
                  <a:gs pos="100000">
                    <a:schemeClr val="accent1"/>
                  </a:gs>
                </a:gsLst>
                <a:lin ang="18900000" scaled="1"/>
              </a:gradFill>
              <a:ln w="9525">
                <a:noFill/>
                <a:round/>
                <a:headEnd/>
                <a:tailEnd/>
              </a:ln>
              <a:effectLst/>
            </p:spPr>
            <p:txBody>
              <a:bodyPr wrap="none" anchor="ctr"/>
              <a:lstStyle/>
              <a:p>
                <a:pPr>
                  <a:defRPr/>
                </a:pPr>
                <a:endParaRPr lang="en-US">
                  <a:ea typeface="ＭＳ Ｐゴシック" charset="-128"/>
                  <a:cs typeface="ＭＳ Ｐゴシック" charset="-128"/>
                </a:endParaRPr>
              </a:p>
            </p:txBody>
          </p:sp>
          <p:sp>
            <p:nvSpPr>
              <p:cNvPr id="523361" name="Freeform 97"/>
              <p:cNvSpPr>
                <a:spLocks/>
              </p:cNvSpPr>
              <p:nvPr/>
            </p:nvSpPr>
            <p:spPr bwMode="auto">
              <a:xfrm>
                <a:off x="309" y="249"/>
                <a:ext cx="256" cy="254"/>
              </a:xfrm>
              <a:custGeom>
                <a:avLst/>
                <a:gdLst/>
                <a:ahLst/>
                <a:cxnLst>
                  <a:cxn ang="0">
                    <a:pos x="14" y="164"/>
                  </a:cxn>
                  <a:cxn ang="0">
                    <a:pos x="216" y="33"/>
                  </a:cxn>
                  <a:cxn ang="0">
                    <a:pos x="871" y="217"/>
                  </a:cxn>
                  <a:cxn ang="0">
                    <a:pos x="613" y="258"/>
                  </a:cxn>
                  <a:cxn ang="0">
                    <a:pos x="396" y="400"/>
                  </a:cxn>
                  <a:cxn ang="0">
                    <a:pos x="287" y="576"/>
                  </a:cxn>
                  <a:cxn ang="0">
                    <a:pos x="262" y="843"/>
                  </a:cxn>
                  <a:cxn ang="0">
                    <a:pos x="14" y="164"/>
                  </a:cxn>
                </a:cxnLst>
                <a:rect l="0" t="0" r="r" b="b"/>
                <a:pathLst>
                  <a:path w="921" h="912">
                    <a:moveTo>
                      <a:pt x="14" y="164"/>
                    </a:moveTo>
                    <a:cubicBezTo>
                      <a:pt x="0" y="66"/>
                      <a:pt x="67" y="0"/>
                      <a:pt x="216" y="33"/>
                    </a:cubicBezTo>
                    <a:cubicBezTo>
                      <a:pt x="419" y="54"/>
                      <a:pt x="487" y="8"/>
                      <a:pt x="871" y="217"/>
                    </a:cubicBezTo>
                    <a:cubicBezTo>
                      <a:pt x="921" y="234"/>
                      <a:pt x="692" y="228"/>
                      <a:pt x="613" y="258"/>
                    </a:cubicBezTo>
                    <a:cubicBezTo>
                      <a:pt x="534" y="288"/>
                      <a:pt x="450" y="347"/>
                      <a:pt x="396" y="400"/>
                    </a:cubicBezTo>
                    <a:cubicBezTo>
                      <a:pt x="342" y="453"/>
                      <a:pt x="309" y="502"/>
                      <a:pt x="287" y="576"/>
                    </a:cubicBezTo>
                    <a:cubicBezTo>
                      <a:pt x="265" y="650"/>
                      <a:pt x="308" y="912"/>
                      <a:pt x="262" y="843"/>
                    </a:cubicBezTo>
                    <a:cubicBezTo>
                      <a:pt x="45" y="626"/>
                      <a:pt x="59" y="295"/>
                      <a:pt x="14" y="164"/>
                    </a:cubicBezTo>
                    <a:close/>
                  </a:path>
                </a:pathLst>
              </a:custGeom>
              <a:gradFill rotWithShape="0">
                <a:gsLst>
                  <a:gs pos="0">
                    <a:schemeClr val="accent1"/>
                  </a:gs>
                  <a:gs pos="100000">
                    <a:schemeClr val="accent1">
                      <a:gamma/>
                      <a:tint val="12157"/>
                      <a:invGamma/>
                    </a:schemeClr>
                  </a:gs>
                </a:gsLst>
                <a:lin ang="2700000" scaled="1"/>
              </a:gradFill>
              <a:ln w="9525">
                <a:noFill/>
                <a:round/>
                <a:headEnd/>
                <a:tailEnd/>
              </a:ln>
              <a:effectLst/>
            </p:spPr>
            <p:txBody>
              <a:bodyPr wrap="none" anchor="ctr"/>
              <a:lstStyle/>
              <a:p>
                <a:pPr>
                  <a:defRPr/>
                </a:pPr>
                <a:endParaRPr lang="en-US">
                  <a:ea typeface="ＭＳ Ｐゴシック" charset="-128"/>
                  <a:cs typeface="ＭＳ Ｐゴシック" charset="-128"/>
                </a:endParaRPr>
              </a:p>
            </p:txBody>
          </p:sp>
        </p:grpSp>
      </p:grpSp>
      <p:sp>
        <p:nvSpPr>
          <p:cNvPr id="37891" name="Rectangle 98"/>
          <p:cNvSpPr>
            <a:spLocks noGrp="1" noChangeArrowheads="1"/>
          </p:cNvSpPr>
          <p:nvPr>
            <p:ph type="title"/>
          </p:nvPr>
        </p:nvSpPr>
        <p:spPr bwMode="auto">
          <a:xfrm>
            <a:off x="838200" y="609600"/>
            <a:ext cx="7620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7892" name="Rectangle 99"/>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23364" name="Rectangle 100"/>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charset="0"/>
                <a:ea typeface="ＭＳ Ｐゴシック" charset="-128"/>
                <a:cs typeface="ＭＳ Ｐゴシック" charset="-128"/>
              </a:defRPr>
            </a:lvl1pPr>
          </a:lstStyle>
          <a:p>
            <a:pPr>
              <a:defRPr/>
            </a:pPr>
            <a:endParaRPr lang="en-US"/>
          </a:p>
        </p:txBody>
      </p:sp>
      <p:sp>
        <p:nvSpPr>
          <p:cNvPr id="523365" name="Rectangle 101"/>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charset="0"/>
                <a:ea typeface="ＭＳ Ｐゴシック" charset="-128"/>
                <a:cs typeface="ＭＳ Ｐゴシック" charset="-128"/>
              </a:defRPr>
            </a:lvl1pPr>
          </a:lstStyle>
          <a:p>
            <a:pPr>
              <a:defRPr/>
            </a:pPr>
            <a:endParaRPr lang="en-US"/>
          </a:p>
        </p:txBody>
      </p:sp>
      <p:sp>
        <p:nvSpPr>
          <p:cNvPr id="523366" name="Rectangle 102"/>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smtClean="0">
                <a:latin typeface="Times New Roman" charset="0"/>
              </a:defRPr>
            </a:lvl1pPr>
          </a:lstStyle>
          <a:p>
            <a:pPr>
              <a:defRPr/>
            </a:pPr>
            <a:fld id="{A24EE787-2975-B946-B7B0-DD410535C39C}"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638" r:id="rId1"/>
  </p:sldLayoutIdLst>
  <p:txStyles>
    <p:titleStyle>
      <a:lvl1pPr algn="l" rtl="0" eaLnBrk="0" fontAlgn="base" hangingPunct="0">
        <a:spcBef>
          <a:spcPct val="0"/>
        </a:spcBef>
        <a:spcAft>
          <a:spcPct val="0"/>
        </a:spcAft>
        <a:defRPr sz="4400">
          <a:solidFill>
            <a:schemeClr val="folHlink"/>
          </a:solidFill>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folHlink"/>
          </a:solidFill>
          <a:latin typeface="Arial Narrow" pitchFamily="-108" charset="0"/>
          <a:ea typeface="ＭＳ Ｐゴシック" charset="-128"/>
          <a:cs typeface="ＭＳ Ｐゴシック" charset="-128"/>
        </a:defRPr>
      </a:lvl2pPr>
      <a:lvl3pPr algn="l" rtl="0" eaLnBrk="0" fontAlgn="base" hangingPunct="0">
        <a:spcBef>
          <a:spcPct val="0"/>
        </a:spcBef>
        <a:spcAft>
          <a:spcPct val="0"/>
        </a:spcAft>
        <a:defRPr sz="4400">
          <a:solidFill>
            <a:schemeClr val="folHlink"/>
          </a:solidFill>
          <a:latin typeface="Arial Narrow" pitchFamily="-108" charset="0"/>
          <a:ea typeface="ＭＳ Ｐゴシック" charset="-128"/>
          <a:cs typeface="ＭＳ Ｐゴシック" charset="-128"/>
        </a:defRPr>
      </a:lvl3pPr>
      <a:lvl4pPr algn="l" rtl="0" eaLnBrk="0" fontAlgn="base" hangingPunct="0">
        <a:spcBef>
          <a:spcPct val="0"/>
        </a:spcBef>
        <a:spcAft>
          <a:spcPct val="0"/>
        </a:spcAft>
        <a:defRPr sz="4400">
          <a:solidFill>
            <a:schemeClr val="folHlink"/>
          </a:solidFill>
          <a:latin typeface="Arial Narrow" pitchFamily="-108" charset="0"/>
          <a:ea typeface="ＭＳ Ｐゴシック" charset="-128"/>
          <a:cs typeface="ＭＳ Ｐゴシック" charset="-128"/>
        </a:defRPr>
      </a:lvl4pPr>
      <a:lvl5pPr algn="l" rtl="0" eaLnBrk="0" fontAlgn="base" hangingPunct="0">
        <a:spcBef>
          <a:spcPct val="0"/>
        </a:spcBef>
        <a:spcAft>
          <a:spcPct val="0"/>
        </a:spcAft>
        <a:defRPr sz="4400">
          <a:solidFill>
            <a:schemeClr val="folHlink"/>
          </a:solidFill>
          <a:latin typeface="Arial Narrow" pitchFamily="-108" charset="0"/>
          <a:ea typeface="ＭＳ Ｐゴシック" charset="-128"/>
          <a:cs typeface="ＭＳ Ｐゴシック" charset="-128"/>
        </a:defRPr>
      </a:lvl5pPr>
      <a:lvl6pPr marL="457200" algn="l" rtl="0" fontAlgn="base">
        <a:spcBef>
          <a:spcPct val="0"/>
        </a:spcBef>
        <a:spcAft>
          <a:spcPct val="0"/>
        </a:spcAft>
        <a:defRPr sz="4400">
          <a:solidFill>
            <a:schemeClr val="folHlink"/>
          </a:solidFill>
          <a:latin typeface="Arial Narrow" pitchFamily="-108" charset="0"/>
        </a:defRPr>
      </a:lvl6pPr>
      <a:lvl7pPr marL="914400" algn="l" rtl="0" fontAlgn="base">
        <a:spcBef>
          <a:spcPct val="0"/>
        </a:spcBef>
        <a:spcAft>
          <a:spcPct val="0"/>
        </a:spcAft>
        <a:defRPr sz="4400">
          <a:solidFill>
            <a:schemeClr val="folHlink"/>
          </a:solidFill>
          <a:latin typeface="Arial Narrow" pitchFamily="-108" charset="0"/>
        </a:defRPr>
      </a:lvl7pPr>
      <a:lvl8pPr marL="1371600" algn="l" rtl="0" fontAlgn="base">
        <a:spcBef>
          <a:spcPct val="0"/>
        </a:spcBef>
        <a:spcAft>
          <a:spcPct val="0"/>
        </a:spcAft>
        <a:defRPr sz="4400">
          <a:solidFill>
            <a:schemeClr val="folHlink"/>
          </a:solidFill>
          <a:latin typeface="Arial Narrow" pitchFamily="-108" charset="0"/>
        </a:defRPr>
      </a:lvl8pPr>
      <a:lvl9pPr marL="1828800" algn="l" rtl="0" fontAlgn="base">
        <a:spcBef>
          <a:spcPct val="0"/>
        </a:spcBef>
        <a:spcAft>
          <a:spcPct val="0"/>
        </a:spcAft>
        <a:defRPr sz="4400">
          <a:solidFill>
            <a:schemeClr val="folHlink"/>
          </a:solidFill>
          <a:latin typeface="Arial Narrow"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8"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93218" name="Rectangle 1026"/>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b="1">
                <a:solidFill>
                  <a:srgbClr val="000000"/>
                </a:solidFill>
                <a:latin typeface="Arial"/>
                <a:ea typeface="+mn-ea"/>
                <a:cs typeface="+mn-cs"/>
              </a:defRPr>
            </a:lvl1pPr>
          </a:lstStyle>
          <a:p>
            <a:pPr>
              <a:defRPr/>
            </a:pPr>
            <a:endParaRPr lang="en-US"/>
          </a:p>
        </p:txBody>
      </p:sp>
      <p:sp>
        <p:nvSpPr>
          <p:cNvPr id="393219" name="Rectangle 1027"/>
          <p:cNvSpPr>
            <a:spLocks noGrp="1" noChangeArrowheads="1"/>
          </p:cNvSpPr>
          <p:nvPr>
            <p:ph type="sldNum" sz="quarter" idx="4"/>
          </p:nvPr>
        </p:nvSpPr>
        <p:spPr bwMode="auto">
          <a:xfrm>
            <a:off x="7097713" y="62484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b="1">
                <a:solidFill>
                  <a:srgbClr val="000000"/>
                </a:solidFill>
                <a:latin typeface="Arial" charset="0"/>
              </a:defRPr>
            </a:lvl1pPr>
          </a:lstStyle>
          <a:p>
            <a:pPr>
              <a:defRPr/>
            </a:pPr>
            <a:fld id="{E8BBACBA-ACC2-DC49-822A-288F996A4356}" type="slidenum">
              <a:rPr lang="en-US"/>
              <a:pPr>
                <a:defRPr/>
              </a:pPr>
              <a:t>‹#›</a:t>
            </a:fld>
            <a:endParaRPr lang="en-US"/>
          </a:p>
        </p:txBody>
      </p:sp>
      <p:sp>
        <p:nvSpPr>
          <p:cNvPr id="330756" name="Rectangle 1028"/>
          <p:cNvSpPr>
            <a:spLocks noGrp="1" noChangeArrowheads="1"/>
          </p:cNvSpPr>
          <p:nvPr>
            <p:ph type="body" idx="1"/>
          </p:nvPr>
        </p:nvSpPr>
        <p:spPr bwMode="auto">
          <a:xfrm>
            <a:off x="685800" y="1684338"/>
            <a:ext cx="7162800" cy="4454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30757" name="Rectangle 1029"/>
          <p:cNvSpPr>
            <a:spLocks noGrp="1" noChangeArrowheads="1"/>
          </p:cNvSpPr>
          <p:nvPr>
            <p:ph type="title"/>
          </p:nvPr>
        </p:nvSpPr>
        <p:spPr bwMode="auto">
          <a:xfrm>
            <a:off x="609600" y="444500"/>
            <a:ext cx="7924800" cy="927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93222" name="Rectangle 1030"/>
          <p:cNvSpPr>
            <a:spLocks noGrp="1" noChangeArrowheads="1"/>
          </p:cNvSpPr>
          <p:nvPr>
            <p:ph type="dt" sz="half" idx="2"/>
          </p:nvPr>
        </p:nvSpPr>
        <p:spPr bwMode="auto">
          <a:xfrm>
            <a:off x="96838" y="62484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b="1">
                <a:solidFill>
                  <a:srgbClr val="000000"/>
                </a:solidFill>
                <a:latin typeface="Arial"/>
                <a:ea typeface="+mn-ea"/>
                <a:cs typeface="+mn-cs"/>
              </a:defRPr>
            </a:lvl1pPr>
          </a:lstStyle>
          <a:p>
            <a:pPr>
              <a:defRPr/>
            </a:pPr>
            <a:endParaRPr lang="en-US"/>
          </a:p>
        </p:txBody>
      </p:sp>
    </p:spTree>
  </p:cSld>
  <p:clrMap bg1="lt1" tx1="dk1" bg2="lt2" tx2="dk2" accent1="accent1" accent2="accent2" accent3="accent3" accent4="accent4" accent5="accent5" accent6="accent6" hlink="hlink" folHlink="folHlink"/>
  <p:sldLayoutIdLst>
    <p:sldLayoutId id="2147484755" r:id="rId1"/>
    <p:sldLayoutId id="2147484684" r:id="rId2"/>
    <p:sldLayoutId id="2147484685" r:id="rId3"/>
    <p:sldLayoutId id="2147484686" r:id="rId4"/>
    <p:sldLayoutId id="2147484687" r:id="rId5"/>
    <p:sldLayoutId id="2147484688" r:id="rId6"/>
    <p:sldLayoutId id="2147484689" r:id="rId7"/>
    <p:sldLayoutId id="2147484690" r:id="rId8"/>
    <p:sldLayoutId id="2147484691" r:id="rId9"/>
    <p:sldLayoutId id="2147484692" r:id="rId10"/>
    <p:sldLayoutId id="2147484693" r:id="rId11"/>
  </p:sldLayoutIdLst>
  <p:txStyles>
    <p:titleStyle>
      <a:lvl1pPr algn="l" rtl="0" eaLnBrk="0" fontAlgn="base" hangingPunct="0">
        <a:lnSpc>
          <a:spcPct val="90000"/>
        </a:lnSpc>
        <a:spcBef>
          <a:spcPct val="20000"/>
        </a:spcBef>
        <a:spcAft>
          <a:spcPct val="0"/>
        </a:spcAft>
        <a:defRPr sz="3800" b="1">
          <a:solidFill>
            <a:schemeClr val="tx2"/>
          </a:solidFill>
          <a:latin typeface="+mj-lt"/>
          <a:ea typeface="ＭＳ Ｐゴシック" charset="0"/>
          <a:cs typeface="Geneva" charset="0"/>
        </a:defRPr>
      </a:lvl1pPr>
      <a:lvl2pPr algn="l" rtl="0" eaLnBrk="0" fontAlgn="base" hangingPunct="0">
        <a:lnSpc>
          <a:spcPct val="90000"/>
        </a:lnSpc>
        <a:spcBef>
          <a:spcPct val="20000"/>
        </a:spcBef>
        <a:spcAft>
          <a:spcPct val="0"/>
        </a:spcAft>
        <a:defRPr sz="3800" b="1">
          <a:solidFill>
            <a:schemeClr val="tx2"/>
          </a:solidFill>
          <a:latin typeface="Arial" charset="0"/>
          <a:ea typeface="ＭＳ Ｐゴシック" charset="0"/>
          <a:cs typeface="Geneva" charset="0"/>
        </a:defRPr>
      </a:lvl2pPr>
      <a:lvl3pPr algn="l" rtl="0" eaLnBrk="0" fontAlgn="base" hangingPunct="0">
        <a:lnSpc>
          <a:spcPct val="90000"/>
        </a:lnSpc>
        <a:spcBef>
          <a:spcPct val="20000"/>
        </a:spcBef>
        <a:spcAft>
          <a:spcPct val="0"/>
        </a:spcAft>
        <a:defRPr sz="3800" b="1">
          <a:solidFill>
            <a:schemeClr val="tx2"/>
          </a:solidFill>
          <a:latin typeface="Arial" charset="0"/>
          <a:ea typeface="ＭＳ Ｐゴシック" charset="0"/>
          <a:cs typeface="Geneva" charset="0"/>
        </a:defRPr>
      </a:lvl3pPr>
      <a:lvl4pPr algn="l" rtl="0" eaLnBrk="0" fontAlgn="base" hangingPunct="0">
        <a:lnSpc>
          <a:spcPct val="90000"/>
        </a:lnSpc>
        <a:spcBef>
          <a:spcPct val="20000"/>
        </a:spcBef>
        <a:spcAft>
          <a:spcPct val="0"/>
        </a:spcAft>
        <a:defRPr sz="3800" b="1">
          <a:solidFill>
            <a:schemeClr val="tx2"/>
          </a:solidFill>
          <a:latin typeface="Arial" charset="0"/>
          <a:ea typeface="ＭＳ Ｐゴシック" charset="0"/>
          <a:cs typeface="Geneva" charset="0"/>
        </a:defRPr>
      </a:lvl4pPr>
      <a:lvl5pPr algn="l" rtl="0" eaLnBrk="0" fontAlgn="base" hangingPunct="0">
        <a:lnSpc>
          <a:spcPct val="90000"/>
        </a:lnSpc>
        <a:spcBef>
          <a:spcPct val="20000"/>
        </a:spcBef>
        <a:spcAft>
          <a:spcPct val="0"/>
        </a:spcAft>
        <a:defRPr sz="3800" b="1">
          <a:solidFill>
            <a:schemeClr val="tx2"/>
          </a:solidFill>
          <a:latin typeface="Arial" charset="0"/>
          <a:ea typeface="ＭＳ Ｐゴシック" charset="0"/>
          <a:cs typeface="Geneva" charset="0"/>
        </a:defRPr>
      </a:lvl5pPr>
      <a:lvl6pPr marL="457200" algn="l" rtl="0" eaLnBrk="0" fontAlgn="base" hangingPunct="0">
        <a:lnSpc>
          <a:spcPct val="90000"/>
        </a:lnSpc>
        <a:spcBef>
          <a:spcPct val="20000"/>
        </a:spcBef>
        <a:spcAft>
          <a:spcPct val="0"/>
        </a:spcAft>
        <a:defRPr sz="3800" b="1">
          <a:solidFill>
            <a:schemeClr val="tx2"/>
          </a:solidFill>
          <a:latin typeface="Arial" charset="0"/>
        </a:defRPr>
      </a:lvl6pPr>
      <a:lvl7pPr marL="914400" algn="l" rtl="0" eaLnBrk="0" fontAlgn="base" hangingPunct="0">
        <a:lnSpc>
          <a:spcPct val="90000"/>
        </a:lnSpc>
        <a:spcBef>
          <a:spcPct val="20000"/>
        </a:spcBef>
        <a:spcAft>
          <a:spcPct val="0"/>
        </a:spcAft>
        <a:defRPr sz="3800" b="1">
          <a:solidFill>
            <a:schemeClr val="tx2"/>
          </a:solidFill>
          <a:latin typeface="Arial" charset="0"/>
        </a:defRPr>
      </a:lvl7pPr>
      <a:lvl8pPr marL="1371600" algn="l" rtl="0" eaLnBrk="0" fontAlgn="base" hangingPunct="0">
        <a:lnSpc>
          <a:spcPct val="90000"/>
        </a:lnSpc>
        <a:spcBef>
          <a:spcPct val="20000"/>
        </a:spcBef>
        <a:spcAft>
          <a:spcPct val="0"/>
        </a:spcAft>
        <a:defRPr sz="3800" b="1">
          <a:solidFill>
            <a:schemeClr val="tx2"/>
          </a:solidFill>
          <a:latin typeface="Arial" charset="0"/>
        </a:defRPr>
      </a:lvl8pPr>
      <a:lvl9pPr marL="1828800" algn="l" rtl="0" eaLnBrk="0" fontAlgn="base" hangingPunct="0">
        <a:lnSpc>
          <a:spcPct val="90000"/>
        </a:lnSpc>
        <a:spcBef>
          <a:spcPct val="20000"/>
        </a:spcBef>
        <a:spcAft>
          <a:spcPct val="0"/>
        </a:spcAft>
        <a:defRPr sz="3800" b="1">
          <a:solidFill>
            <a:schemeClr val="tx2"/>
          </a:solidFill>
          <a:latin typeface="Arial" charset="0"/>
        </a:defRPr>
      </a:lvl9pPr>
    </p:titleStyle>
    <p:bodyStyle>
      <a:lvl1pPr marL="342900" indent="-342900" algn="l" rtl="0" eaLnBrk="0" fontAlgn="base" hangingPunct="0">
        <a:lnSpc>
          <a:spcPct val="90000"/>
        </a:lnSpc>
        <a:spcBef>
          <a:spcPct val="20000"/>
        </a:spcBef>
        <a:spcAft>
          <a:spcPct val="0"/>
        </a:spcAft>
        <a:buChar char="•"/>
        <a:defRPr sz="3200">
          <a:solidFill>
            <a:schemeClr val="tx1"/>
          </a:solidFill>
          <a:latin typeface="+mn-lt"/>
          <a:ea typeface="ＭＳ Ｐゴシック" charset="0"/>
          <a:cs typeface="Geneva" charset="0"/>
        </a:defRPr>
      </a:lvl1pPr>
      <a:lvl2pPr marL="742950" indent="-285750" algn="l" rtl="0" eaLnBrk="0" fontAlgn="base" hangingPunct="0">
        <a:lnSpc>
          <a:spcPct val="90000"/>
        </a:lnSpc>
        <a:spcBef>
          <a:spcPct val="20000"/>
        </a:spcBef>
        <a:spcAft>
          <a:spcPct val="0"/>
        </a:spcAft>
        <a:buChar char="–"/>
        <a:defRPr sz="2800">
          <a:solidFill>
            <a:schemeClr val="tx1"/>
          </a:solidFill>
          <a:latin typeface="+mn-lt"/>
          <a:ea typeface="Geneva" charset="-128"/>
          <a:cs typeface="Geneva" charset="0"/>
        </a:defRPr>
      </a:lvl2pPr>
      <a:lvl3pPr marL="1085850" indent="-228600" algn="l" rtl="0" eaLnBrk="0" fontAlgn="base" hangingPunct="0">
        <a:lnSpc>
          <a:spcPct val="90000"/>
        </a:lnSpc>
        <a:spcBef>
          <a:spcPct val="20000"/>
        </a:spcBef>
        <a:spcAft>
          <a:spcPct val="0"/>
        </a:spcAft>
        <a:buChar char="•"/>
        <a:defRPr sz="2400">
          <a:solidFill>
            <a:schemeClr val="tx1"/>
          </a:solidFill>
          <a:latin typeface="+mn-lt"/>
          <a:ea typeface="Geneva" charset="-128"/>
          <a:cs typeface="Geneva" charset="0"/>
        </a:defRPr>
      </a:lvl3pPr>
      <a:lvl4pPr marL="1428750" indent="-228600" algn="l" rtl="0" eaLnBrk="0" fontAlgn="base" hangingPunct="0">
        <a:lnSpc>
          <a:spcPct val="90000"/>
        </a:lnSpc>
        <a:spcBef>
          <a:spcPct val="20000"/>
        </a:spcBef>
        <a:spcAft>
          <a:spcPct val="0"/>
        </a:spcAft>
        <a:buChar char="–"/>
        <a:defRPr sz="2000">
          <a:solidFill>
            <a:schemeClr val="tx1"/>
          </a:solidFill>
          <a:latin typeface="+mn-lt"/>
          <a:ea typeface="Geneva" charset="-128"/>
          <a:cs typeface="Geneva" charset="0"/>
        </a:defRPr>
      </a:lvl4pPr>
      <a:lvl5pPr marL="1771650" indent="-228600" algn="l" rtl="0" eaLnBrk="0" fontAlgn="base" hangingPunct="0">
        <a:lnSpc>
          <a:spcPct val="90000"/>
        </a:lnSpc>
        <a:spcBef>
          <a:spcPct val="20000"/>
        </a:spcBef>
        <a:spcAft>
          <a:spcPct val="0"/>
        </a:spcAft>
        <a:buChar char="»"/>
        <a:defRPr sz="2000">
          <a:solidFill>
            <a:schemeClr val="tx1"/>
          </a:solidFill>
          <a:latin typeface="+mn-lt"/>
          <a:ea typeface="Geneva" charset="-128"/>
          <a:cs typeface="Geneva" charset="0"/>
        </a:defRPr>
      </a:lvl5pPr>
      <a:lvl6pPr marL="2228850" indent="-228600" algn="l" rtl="0" eaLnBrk="0" fontAlgn="base" hangingPunct="0">
        <a:lnSpc>
          <a:spcPct val="90000"/>
        </a:lnSpc>
        <a:spcBef>
          <a:spcPct val="20000"/>
        </a:spcBef>
        <a:spcAft>
          <a:spcPct val="0"/>
        </a:spcAft>
        <a:buChar char="»"/>
        <a:defRPr sz="2000">
          <a:solidFill>
            <a:schemeClr val="tx1"/>
          </a:solidFill>
          <a:latin typeface="+mn-lt"/>
          <a:ea typeface="Geneva" charset="-128"/>
        </a:defRPr>
      </a:lvl6pPr>
      <a:lvl7pPr marL="2686050" indent="-228600" algn="l" rtl="0" eaLnBrk="0" fontAlgn="base" hangingPunct="0">
        <a:lnSpc>
          <a:spcPct val="90000"/>
        </a:lnSpc>
        <a:spcBef>
          <a:spcPct val="20000"/>
        </a:spcBef>
        <a:spcAft>
          <a:spcPct val="0"/>
        </a:spcAft>
        <a:buChar char="»"/>
        <a:defRPr sz="2000">
          <a:solidFill>
            <a:schemeClr val="tx1"/>
          </a:solidFill>
          <a:latin typeface="+mn-lt"/>
          <a:ea typeface="Geneva" charset="-128"/>
        </a:defRPr>
      </a:lvl7pPr>
      <a:lvl8pPr marL="3143250" indent="-228600" algn="l" rtl="0" eaLnBrk="0" fontAlgn="base" hangingPunct="0">
        <a:lnSpc>
          <a:spcPct val="90000"/>
        </a:lnSpc>
        <a:spcBef>
          <a:spcPct val="20000"/>
        </a:spcBef>
        <a:spcAft>
          <a:spcPct val="0"/>
        </a:spcAft>
        <a:buChar char="»"/>
        <a:defRPr sz="2000">
          <a:solidFill>
            <a:schemeClr val="tx1"/>
          </a:solidFill>
          <a:latin typeface="+mn-lt"/>
          <a:ea typeface="Geneva" charset="-128"/>
        </a:defRPr>
      </a:lvl8pPr>
      <a:lvl9pPr marL="3600450" indent="-228600" algn="l" rtl="0" eaLnBrk="0" fontAlgn="base" hangingPunct="0">
        <a:lnSpc>
          <a:spcPct val="90000"/>
        </a:lnSpc>
        <a:spcBef>
          <a:spcPct val="20000"/>
        </a:spcBef>
        <a:spcAft>
          <a:spcPct val="0"/>
        </a:spcAft>
        <a:buChar char="»"/>
        <a:defRPr sz="2000">
          <a:solidFill>
            <a:schemeClr val="tx1"/>
          </a:solidFill>
          <a:latin typeface="+mn-lt"/>
          <a:ea typeface="Geneva"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bwMode="ltGray">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31778" name="Rectangle 2"/>
          <p:cNvSpPr>
            <a:spLocks noGrp="1" noChangeArrowheads="1"/>
          </p:cNvSpPr>
          <p:nvPr>
            <p:ph type="title"/>
          </p:nvPr>
        </p:nvSpPr>
        <p:spPr bwMode="auto">
          <a:xfrm>
            <a:off x="685800" y="685800"/>
            <a:ext cx="75438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331779" name="Rectangle 3"/>
          <p:cNvSpPr>
            <a:spLocks noGrp="1" noChangeArrowheads="1"/>
          </p:cNvSpPr>
          <p:nvPr>
            <p:ph type="body" idx="1"/>
          </p:nvPr>
        </p:nvSpPr>
        <p:spPr bwMode="auto">
          <a:xfrm>
            <a:off x="685800" y="1752600"/>
            <a:ext cx="7848600" cy="4429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74820" name="Rectangle 4"/>
          <p:cNvSpPr>
            <a:spLocks noGrp="1" noChangeArrowheads="1"/>
          </p:cNvSpPr>
          <p:nvPr>
            <p:ph type="dt" sz="half" idx="2"/>
          </p:nvPr>
        </p:nvSpPr>
        <p:spPr bwMode="auto">
          <a:xfrm>
            <a:off x="685800" y="6400800"/>
            <a:ext cx="2225675" cy="457200"/>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lvl1pPr eaLnBrk="1" hangingPunct="1">
              <a:defRPr sz="1400" b="1">
                <a:solidFill>
                  <a:srgbClr val="000000"/>
                </a:solidFill>
                <a:latin typeface="Arial"/>
                <a:ea typeface="+mn-ea"/>
                <a:cs typeface="+mn-cs"/>
              </a:defRPr>
            </a:lvl1pPr>
          </a:lstStyle>
          <a:p>
            <a:pPr>
              <a:defRPr/>
            </a:pPr>
            <a:endParaRPr lang="en-US"/>
          </a:p>
        </p:txBody>
      </p:sp>
      <p:sp>
        <p:nvSpPr>
          <p:cNvPr id="674821" name="Rectangle 5"/>
          <p:cNvSpPr>
            <a:spLocks noGrp="1" noChangeArrowheads="1"/>
          </p:cNvSpPr>
          <p:nvPr>
            <p:ph type="ftr" sz="quarter" idx="3"/>
          </p:nvPr>
        </p:nvSpPr>
        <p:spPr bwMode="auto">
          <a:xfrm>
            <a:off x="3009900" y="6400800"/>
            <a:ext cx="3390900" cy="457200"/>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lvl1pPr algn="ctr" eaLnBrk="1" hangingPunct="1">
              <a:defRPr sz="1400" b="1">
                <a:solidFill>
                  <a:srgbClr val="000000"/>
                </a:solidFill>
                <a:latin typeface="Arial"/>
                <a:ea typeface="+mn-ea"/>
                <a:cs typeface="+mn-cs"/>
              </a:defRPr>
            </a:lvl1pPr>
          </a:lstStyle>
          <a:p>
            <a:pPr>
              <a:defRPr/>
            </a:pPr>
            <a:endParaRPr lang="en-US"/>
          </a:p>
        </p:txBody>
      </p:sp>
      <p:sp>
        <p:nvSpPr>
          <p:cNvPr id="674822" name="Rectangle 6"/>
          <p:cNvSpPr>
            <a:spLocks noGrp="1" noChangeArrowheads="1"/>
          </p:cNvSpPr>
          <p:nvPr>
            <p:ph type="sldNum" sz="quarter" idx="4"/>
          </p:nvPr>
        </p:nvSpPr>
        <p:spPr bwMode="auto">
          <a:xfrm>
            <a:off x="6553200" y="6400800"/>
            <a:ext cx="2001838" cy="457200"/>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lvl1pPr algn="r" eaLnBrk="1" hangingPunct="1">
              <a:defRPr sz="1400" b="1">
                <a:solidFill>
                  <a:srgbClr val="000000"/>
                </a:solidFill>
                <a:latin typeface="Arial" charset="0"/>
              </a:defRPr>
            </a:lvl1pPr>
          </a:lstStyle>
          <a:p>
            <a:pPr>
              <a:defRPr/>
            </a:pPr>
            <a:fld id="{180E7A8B-250B-1048-99D5-D2D7EE2081A5}"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4756" r:id="rId1"/>
    <p:sldLayoutId id="2147484694" r:id="rId2"/>
    <p:sldLayoutId id="2147484695" r:id="rId3"/>
    <p:sldLayoutId id="2147484696" r:id="rId4"/>
    <p:sldLayoutId id="2147484697" r:id="rId5"/>
    <p:sldLayoutId id="2147484698" r:id="rId6"/>
    <p:sldLayoutId id="2147484699" r:id="rId7"/>
    <p:sldLayoutId id="2147484700" r:id="rId8"/>
    <p:sldLayoutId id="2147484701" r:id="rId9"/>
    <p:sldLayoutId id="2147484702" r:id="rId10"/>
    <p:sldLayoutId id="2147484703" r:id="rId11"/>
  </p:sldLayoutIdLst>
  <p:txStyles>
    <p:titleStyle>
      <a:lvl1pPr algn="l" rtl="0" eaLnBrk="0" fontAlgn="base" hangingPunct="0">
        <a:lnSpc>
          <a:spcPct val="90000"/>
        </a:lnSpc>
        <a:spcBef>
          <a:spcPct val="20000"/>
        </a:spcBef>
        <a:spcAft>
          <a:spcPct val="0"/>
        </a:spcAft>
        <a:defRPr kumimoji="1" sz="4400">
          <a:solidFill>
            <a:schemeClr val="tx2"/>
          </a:solidFill>
          <a:latin typeface="+mj-lt"/>
          <a:ea typeface="ＭＳ Ｐゴシック" charset="0"/>
          <a:cs typeface="Geneva" charset="0"/>
        </a:defRPr>
      </a:lvl1pPr>
      <a:lvl2pPr algn="l" rtl="0" eaLnBrk="0" fontAlgn="base" hangingPunct="0">
        <a:lnSpc>
          <a:spcPct val="90000"/>
        </a:lnSpc>
        <a:spcBef>
          <a:spcPct val="20000"/>
        </a:spcBef>
        <a:spcAft>
          <a:spcPct val="0"/>
        </a:spcAft>
        <a:defRPr kumimoji="1" sz="4400">
          <a:solidFill>
            <a:schemeClr val="tx2"/>
          </a:solidFill>
          <a:latin typeface="Arial" charset="0"/>
          <a:ea typeface="ＭＳ Ｐゴシック" charset="0"/>
          <a:cs typeface="Geneva" charset="0"/>
        </a:defRPr>
      </a:lvl2pPr>
      <a:lvl3pPr algn="l" rtl="0" eaLnBrk="0" fontAlgn="base" hangingPunct="0">
        <a:lnSpc>
          <a:spcPct val="90000"/>
        </a:lnSpc>
        <a:spcBef>
          <a:spcPct val="20000"/>
        </a:spcBef>
        <a:spcAft>
          <a:spcPct val="0"/>
        </a:spcAft>
        <a:defRPr kumimoji="1" sz="4400">
          <a:solidFill>
            <a:schemeClr val="tx2"/>
          </a:solidFill>
          <a:latin typeface="Arial" charset="0"/>
          <a:ea typeface="ＭＳ Ｐゴシック" charset="0"/>
          <a:cs typeface="Geneva" charset="0"/>
        </a:defRPr>
      </a:lvl3pPr>
      <a:lvl4pPr algn="l" rtl="0" eaLnBrk="0" fontAlgn="base" hangingPunct="0">
        <a:lnSpc>
          <a:spcPct val="90000"/>
        </a:lnSpc>
        <a:spcBef>
          <a:spcPct val="20000"/>
        </a:spcBef>
        <a:spcAft>
          <a:spcPct val="0"/>
        </a:spcAft>
        <a:defRPr kumimoji="1" sz="4400">
          <a:solidFill>
            <a:schemeClr val="tx2"/>
          </a:solidFill>
          <a:latin typeface="Arial" charset="0"/>
          <a:ea typeface="ＭＳ Ｐゴシック" charset="0"/>
          <a:cs typeface="Geneva" charset="0"/>
        </a:defRPr>
      </a:lvl4pPr>
      <a:lvl5pPr algn="l" rtl="0" eaLnBrk="0" fontAlgn="base" hangingPunct="0">
        <a:lnSpc>
          <a:spcPct val="90000"/>
        </a:lnSpc>
        <a:spcBef>
          <a:spcPct val="20000"/>
        </a:spcBef>
        <a:spcAft>
          <a:spcPct val="0"/>
        </a:spcAft>
        <a:defRPr kumimoji="1" sz="4400">
          <a:solidFill>
            <a:schemeClr val="tx2"/>
          </a:solidFill>
          <a:latin typeface="Arial" charset="0"/>
          <a:ea typeface="ＭＳ Ｐゴシック" charset="0"/>
          <a:cs typeface="Geneva" charset="0"/>
        </a:defRPr>
      </a:lvl5pPr>
      <a:lvl6pPr marL="457200" algn="l" rtl="0" eaLnBrk="0" fontAlgn="base" hangingPunct="0">
        <a:lnSpc>
          <a:spcPct val="90000"/>
        </a:lnSpc>
        <a:spcBef>
          <a:spcPct val="20000"/>
        </a:spcBef>
        <a:spcAft>
          <a:spcPct val="0"/>
        </a:spcAft>
        <a:defRPr kumimoji="1" sz="4400">
          <a:solidFill>
            <a:schemeClr val="tx2"/>
          </a:solidFill>
          <a:latin typeface="Arial" charset="0"/>
        </a:defRPr>
      </a:lvl6pPr>
      <a:lvl7pPr marL="914400" algn="l" rtl="0" eaLnBrk="0" fontAlgn="base" hangingPunct="0">
        <a:lnSpc>
          <a:spcPct val="90000"/>
        </a:lnSpc>
        <a:spcBef>
          <a:spcPct val="20000"/>
        </a:spcBef>
        <a:spcAft>
          <a:spcPct val="0"/>
        </a:spcAft>
        <a:defRPr kumimoji="1" sz="4400">
          <a:solidFill>
            <a:schemeClr val="tx2"/>
          </a:solidFill>
          <a:latin typeface="Arial" charset="0"/>
        </a:defRPr>
      </a:lvl7pPr>
      <a:lvl8pPr marL="1371600" algn="l" rtl="0" eaLnBrk="0" fontAlgn="base" hangingPunct="0">
        <a:lnSpc>
          <a:spcPct val="90000"/>
        </a:lnSpc>
        <a:spcBef>
          <a:spcPct val="20000"/>
        </a:spcBef>
        <a:spcAft>
          <a:spcPct val="0"/>
        </a:spcAft>
        <a:defRPr kumimoji="1" sz="4400">
          <a:solidFill>
            <a:schemeClr val="tx2"/>
          </a:solidFill>
          <a:latin typeface="Arial" charset="0"/>
        </a:defRPr>
      </a:lvl8pPr>
      <a:lvl9pPr marL="1828800" algn="l" rtl="0" eaLnBrk="0" fontAlgn="base" hangingPunct="0">
        <a:lnSpc>
          <a:spcPct val="90000"/>
        </a:lnSpc>
        <a:spcBef>
          <a:spcPct val="20000"/>
        </a:spcBef>
        <a:spcAft>
          <a:spcPct val="0"/>
        </a:spcAft>
        <a:defRPr kumimoji="1" sz="4400">
          <a:solidFill>
            <a:schemeClr val="tx2"/>
          </a:solidFill>
          <a:latin typeface="Arial" charset="0"/>
        </a:defRPr>
      </a:lvl9pPr>
    </p:titleStyle>
    <p:bodyStyle>
      <a:lvl1pPr marL="342900" indent="-342900" algn="l" rtl="0" eaLnBrk="0" fontAlgn="base" hangingPunct="0">
        <a:lnSpc>
          <a:spcPct val="90000"/>
        </a:lnSpc>
        <a:spcBef>
          <a:spcPct val="20000"/>
        </a:spcBef>
        <a:spcAft>
          <a:spcPct val="0"/>
        </a:spcAft>
        <a:buClr>
          <a:schemeClr val="tx2"/>
        </a:buClr>
        <a:buSzPct val="65000"/>
        <a:buFont typeface="Wingdings" charset="0"/>
        <a:buChar char="l"/>
        <a:defRPr kumimoji="1" sz="3200">
          <a:solidFill>
            <a:schemeClr val="tx1"/>
          </a:solidFill>
          <a:latin typeface="+mn-lt"/>
          <a:ea typeface="ＭＳ Ｐゴシック" charset="0"/>
          <a:cs typeface="Geneva" charset="0"/>
        </a:defRPr>
      </a:lvl1pPr>
      <a:lvl2pPr marL="742950" indent="-285750" algn="l" rtl="0" eaLnBrk="0" fontAlgn="base" hangingPunct="0">
        <a:lnSpc>
          <a:spcPct val="90000"/>
        </a:lnSpc>
        <a:spcBef>
          <a:spcPct val="20000"/>
        </a:spcBef>
        <a:spcAft>
          <a:spcPct val="0"/>
        </a:spcAft>
        <a:buClr>
          <a:schemeClr val="tx2"/>
        </a:buClr>
        <a:buSzPct val="65000"/>
        <a:buFont typeface="Wingdings" charset="0"/>
        <a:buChar char="l"/>
        <a:defRPr kumimoji="1" sz="2800">
          <a:solidFill>
            <a:schemeClr val="tx1"/>
          </a:solidFill>
          <a:latin typeface="+mn-lt"/>
          <a:ea typeface="Geneva" charset="-128"/>
          <a:cs typeface="Geneva" charset="0"/>
        </a:defRPr>
      </a:lvl2pPr>
      <a:lvl3pPr marL="1143000" indent="-228600" algn="l" rtl="0" eaLnBrk="0" fontAlgn="base" hangingPunct="0">
        <a:lnSpc>
          <a:spcPct val="90000"/>
        </a:lnSpc>
        <a:spcBef>
          <a:spcPct val="20000"/>
        </a:spcBef>
        <a:spcAft>
          <a:spcPct val="0"/>
        </a:spcAft>
        <a:buClr>
          <a:schemeClr val="tx2"/>
        </a:buClr>
        <a:buSzPct val="65000"/>
        <a:buFont typeface="Wingdings" charset="0"/>
        <a:buChar char="l"/>
        <a:defRPr kumimoji="1" sz="2400">
          <a:solidFill>
            <a:schemeClr val="tx1"/>
          </a:solidFill>
          <a:latin typeface="+mn-lt"/>
          <a:ea typeface="Geneva" charset="-128"/>
          <a:cs typeface="Geneva" charset="0"/>
        </a:defRPr>
      </a:lvl3pPr>
      <a:lvl4pPr marL="1600200" indent="-228600" algn="l" rtl="0" eaLnBrk="0" fontAlgn="base" hangingPunct="0">
        <a:lnSpc>
          <a:spcPct val="90000"/>
        </a:lnSpc>
        <a:spcBef>
          <a:spcPct val="20000"/>
        </a:spcBef>
        <a:spcAft>
          <a:spcPct val="0"/>
        </a:spcAft>
        <a:buClr>
          <a:schemeClr val="tx2"/>
        </a:buClr>
        <a:buSzPct val="65000"/>
        <a:buFont typeface="Wingdings" charset="0"/>
        <a:buChar char="l"/>
        <a:defRPr kumimoji="1" sz="2000">
          <a:solidFill>
            <a:schemeClr val="tx1"/>
          </a:solidFill>
          <a:latin typeface="+mn-lt"/>
          <a:ea typeface="Geneva" charset="-128"/>
          <a:cs typeface="Geneva" charset="0"/>
        </a:defRPr>
      </a:lvl4pPr>
      <a:lvl5pPr marL="2057400" indent="-228600" algn="l" rtl="0" eaLnBrk="0" fontAlgn="base" hangingPunct="0">
        <a:lnSpc>
          <a:spcPct val="90000"/>
        </a:lnSpc>
        <a:spcBef>
          <a:spcPct val="20000"/>
        </a:spcBef>
        <a:spcAft>
          <a:spcPct val="0"/>
        </a:spcAft>
        <a:buClr>
          <a:schemeClr val="tx2"/>
        </a:buClr>
        <a:buSzPct val="65000"/>
        <a:buFont typeface="Wingdings" charset="0"/>
        <a:buChar char="l"/>
        <a:defRPr kumimoji="1" sz="2000">
          <a:solidFill>
            <a:schemeClr val="tx1"/>
          </a:solidFill>
          <a:latin typeface="+mn-lt"/>
          <a:ea typeface="Geneva" charset="-128"/>
          <a:cs typeface="Geneva" charset="0"/>
        </a:defRPr>
      </a:lvl5pPr>
      <a:lvl6pPr marL="2514600" indent="-228600" algn="l" rtl="0" eaLnBrk="0" fontAlgn="base" hangingPunct="0">
        <a:lnSpc>
          <a:spcPct val="90000"/>
        </a:lnSpc>
        <a:spcBef>
          <a:spcPct val="20000"/>
        </a:spcBef>
        <a:spcAft>
          <a:spcPct val="0"/>
        </a:spcAft>
        <a:buClr>
          <a:schemeClr val="tx2"/>
        </a:buClr>
        <a:buSzPct val="65000"/>
        <a:buFont typeface="Wingdings" charset="2"/>
        <a:buChar char="l"/>
        <a:defRPr kumimoji="1" sz="2000">
          <a:solidFill>
            <a:schemeClr val="tx1"/>
          </a:solidFill>
          <a:latin typeface="+mn-lt"/>
          <a:ea typeface="Geneva" charset="-128"/>
        </a:defRPr>
      </a:lvl6pPr>
      <a:lvl7pPr marL="2971800" indent="-228600" algn="l" rtl="0" eaLnBrk="0" fontAlgn="base" hangingPunct="0">
        <a:lnSpc>
          <a:spcPct val="90000"/>
        </a:lnSpc>
        <a:spcBef>
          <a:spcPct val="20000"/>
        </a:spcBef>
        <a:spcAft>
          <a:spcPct val="0"/>
        </a:spcAft>
        <a:buClr>
          <a:schemeClr val="tx2"/>
        </a:buClr>
        <a:buSzPct val="65000"/>
        <a:buFont typeface="Wingdings" charset="2"/>
        <a:buChar char="l"/>
        <a:defRPr kumimoji="1" sz="2000">
          <a:solidFill>
            <a:schemeClr val="tx1"/>
          </a:solidFill>
          <a:latin typeface="+mn-lt"/>
          <a:ea typeface="Geneva" charset="-128"/>
        </a:defRPr>
      </a:lvl7pPr>
      <a:lvl8pPr marL="3429000" indent="-228600" algn="l" rtl="0" eaLnBrk="0" fontAlgn="base" hangingPunct="0">
        <a:lnSpc>
          <a:spcPct val="90000"/>
        </a:lnSpc>
        <a:spcBef>
          <a:spcPct val="20000"/>
        </a:spcBef>
        <a:spcAft>
          <a:spcPct val="0"/>
        </a:spcAft>
        <a:buClr>
          <a:schemeClr val="tx2"/>
        </a:buClr>
        <a:buSzPct val="65000"/>
        <a:buFont typeface="Wingdings" charset="2"/>
        <a:buChar char="l"/>
        <a:defRPr kumimoji="1" sz="2000">
          <a:solidFill>
            <a:schemeClr val="tx1"/>
          </a:solidFill>
          <a:latin typeface="+mn-lt"/>
          <a:ea typeface="Geneva" charset="-128"/>
        </a:defRPr>
      </a:lvl8pPr>
      <a:lvl9pPr marL="3886200" indent="-228600" algn="l" rtl="0" eaLnBrk="0" fontAlgn="base" hangingPunct="0">
        <a:lnSpc>
          <a:spcPct val="90000"/>
        </a:lnSpc>
        <a:spcBef>
          <a:spcPct val="20000"/>
        </a:spcBef>
        <a:spcAft>
          <a:spcPct val="0"/>
        </a:spcAft>
        <a:buClr>
          <a:schemeClr val="tx2"/>
        </a:buClr>
        <a:buSzPct val="65000"/>
        <a:buFont typeface="Wingdings" charset="2"/>
        <a:buChar char="l"/>
        <a:defRPr kumimoji="1" sz="2000">
          <a:solidFill>
            <a:schemeClr val="tx1"/>
          </a:solidFill>
          <a:latin typeface="+mn-lt"/>
          <a:ea typeface="Geneva"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32802" name="Group 2"/>
          <p:cNvGrpSpPr>
            <a:grpSpLocks/>
          </p:cNvGrpSpPr>
          <p:nvPr/>
        </p:nvGrpSpPr>
        <p:grpSpPr bwMode="auto">
          <a:xfrm>
            <a:off x="0" y="0"/>
            <a:ext cx="9159875" cy="6870700"/>
            <a:chOff x="0" y="0"/>
            <a:chExt cx="5770" cy="4328"/>
          </a:xfrm>
        </p:grpSpPr>
        <p:sp>
          <p:nvSpPr>
            <p:cNvPr id="332808" name="Rectangle 3"/>
            <p:cNvSpPr>
              <a:spLocks noChangeArrowheads="1"/>
            </p:cNvSpPr>
            <p:nvPr/>
          </p:nvSpPr>
          <p:spPr bwMode="hidden">
            <a:xfrm>
              <a:off x="0" y="4186"/>
              <a:ext cx="5089" cy="142"/>
            </a:xfrm>
            <a:prstGeom prst="rect">
              <a:avLst/>
            </a:prstGeom>
            <a:gradFill rotWithShape="0">
              <a:gsLst>
                <a:gs pos="0">
                  <a:schemeClr val="bg1"/>
                </a:gs>
                <a:gs pos="100000">
                  <a:schemeClr val="bg2"/>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kumimoji="1" lang="en-US" sz="1800">
                <a:solidFill>
                  <a:srgbClr val="2F1311"/>
                </a:solidFill>
              </a:endParaRPr>
            </a:p>
          </p:txBody>
        </p:sp>
        <p:sp>
          <p:nvSpPr>
            <p:cNvPr id="332809" name="Rectangle 4"/>
            <p:cNvSpPr>
              <a:spLocks noChangeArrowheads="1"/>
            </p:cNvSpPr>
            <p:nvPr/>
          </p:nvSpPr>
          <p:spPr bwMode="hidden">
            <a:xfrm>
              <a:off x="0" y="0"/>
              <a:ext cx="5089" cy="126"/>
            </a:xfrm>
            <a:prstGeom prst="rect">
              <a:avLst/>
            </a:pr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kumimoji="1" lang="en-US" sz="1800">
                <a:solidFill>
                  <a:srgbClr val="2F1311"/>
                </a:solidFill>
              </a:endParaRPr>
            </a:p>
          </p:txBody>
        </p:sp>
        <p:sp>
          <p:nvSpPr>
            <p:cNvPr id="57349" name="Rectangle 5"/>
            <p:cNvSpPr>
              <a:spLocks noChangeArrowheads="1"/>
            </p:cNvSpPr>
            <p:nvPr/>
          </p:nvSpPr>
          <p:spPr bwMode="auto">
            <a:xfrm>
              <a:off x="5010" y="0"/>
              <a:ext cx="758" cy="4320"/>
            </a:xfrm>
            <a:prstGeom prst="rect">
              <a:avLst/>
            </a:prstGeom>
            <a:gradFill rotWithShape="0">
              <a:gsLst>
                <a:gs pos="0">
                  <a:schemeClr val="accent1">
                    <a:gamma/>
                    <a:shade val="84706"/>
                    <a:invGamma/>
                  </a:schemeClr>
                </a:gs>
                <a:gs pos="50000">
                  <a:schemeClr val="accent1"/>
                </a:gs>
                <a:gs pos="100000">
                  <a:schemeClr val="accent1">
                    <a:gamma/>
                    <a:shade val="84706"/>
                    <a:invGamma/>
                  </a:schemeClr>
                </a:gs>
              </a:gsLst>
              <a:lin ang="5400000" scaled="1"/>
            </a:gradFill>
            <a:ln w="9525">
              <a:noFill/>
              <a:miter lim="800000"/>
              <a:headEnd/>
              <a:tailEnd/>
            </a:ln>
            <a:effectLst/>
          </p:spPr>
          <p:txBody>
            <a:bodyPr wrap="none" anchor="ctr"/>
            <a:lstStyle/>
            <a:p>
              <a:pPr algn="ctr" eaLnBrk="1" hangingPunct="1">
                <a:defRPr/>
              </a:pPr>
              <a:endParaRPr kumimoji="1" lang="en-US" sz="1800">
                <a:solidFill>
                  <a:srgbClr val="2F1311"/>
                </a:solidFill>
              </a:endParaRPr>
            </a:p>
          </p:txBody>
        </p:sp>
        <p:grpSp>
          <p:nvGrpSpPr>
            <p:cNvPr id="332811" name="Group 6"/>
            <p:cNvGrpSpPr>
              <a:grpSpLocks/>
            </p:cNvGrpSpPr>
            <p:nvPr/>
          </p:nvGrpSpPr>
          <p:grpSpPr bwMode="auto">
            <a:xfrm>
              <a:off x="4944" y="1"/>
              <a:ext cx="816" cy="3974"/>
              <a:chOff x="4944" y="1"/>
              <a:chExt cx="816" cy="3974"/>
            </a:xfrm>
          </p:grpSpPr>
          <p:grpSp>
            <p:nvGrpSpPr>
              <p:cNvPr id="332823" name="Group 7"/>
              <p:cNvGrpSpPr>
                <a:grpSpLocks/>
              </p:cNvGrpSpPr>
              <p:nvPr userDrawn="1"/>
            </p:nvGrpSpPr>
            <p:grpSpPr bwMode="auto">
              <a:xfrm>
                <a:off x="5280" y="1"/>
                <a:ext cx="480" cy="1430"/>
                <a:chOff x="5280" y="1"/>
                <a:chExt cx="480" cy="1430"/>
              </a:xfrm>
            </p:grpSpPr>
            <p:grpSp>
              <p:nvGrpSpPr>
                <p:cNvPr id="332844" name="Group 8"/>
                <p:cNvGrpSpPr>
                  <a:grpSpLocks/>
                </p:cNvGrpSpPr>
                <p:nvPr userDrawn="1"/>
              </p:nvGrpSpPr>
              <p:grpSpPr bwMode="auto">
                <a:xfrm rot="-5400000">
                  <a:off x="5484" y="0"/>
                  <a:ext cx="174" cy="176"/>
                  <a:chOff x="1657" y="323"/>
                  <a:chExt cx="1691" cy="2560"/>
                </a:xfrm>
              </p:grpSpPr>
              <p:grpSp>
                <p:nvGrpSpPr>
                  <p:cNvPr id="332853" name="Group 9"/>
                  <p:cNvGrpSpPr>
                    <a:grpSpLocks/>
                  </p:cNvGrpSpPr>
                  <p:nvPr/>
                </p:nvGrpSpPr>
                <p:grpSpPr bwMode="auto">
                  <a:xfrm>
                    <a:off x="1657" y="323"/>
                    <a:ext cx="1691" cy="2560"/>
                    <a:chOff x="1657" y="323"/>
                    <a:chExt cx="1691" cy="2560"/>
                  </a:xfrm>
                </p:grpSpPr>
                <p:sp>
                  <p:nvSpPr>
                    <p:cNvPr id="332860" name="Freeform 10"/>
                    <p:cNvSpPr>
                      <a:spLocks/>
                    </p:cNvSpPr>
                    <p:nvPr/>
                  </p:nvSpPr>
                  <p:spPr bwMode="auto">
                    <a:xfrm>
                      <a:off x="2192" y="323"/>
                      <a:ext cx="1234" cy="2560"/>
                    </a:xfrm>
                    <a:custGeom>
                      <a:avLst/>
                      <a:gdLst>
                        <a:gd name="T0" fmla="*/ 342 w 1231"/>
                        <a:gd name="T1" fmla="*/ 283 h 2560"/>
                        <a:gd name="T2" fmla="*/ 420 w 1231"/>
                        <a:gd name="T3" fmla="*/ 115 h 2560"/>
                        <a:gd name="T4" fmla="*/ 588 w 1231"/>
                        <a:gd name="T5" fmla="*/ 7 h 2560"/>
                        <a:gd name="T6" fmla="*/ 905 w 1231"/>
                        <a:gd name="T7" fmla="*/ 61 h 2560"/>
                        <a:gd name="T8" fmla="*/ 1066 w 1231"/>
                        <a:gd name="T9" fmla="*/ 349 h 2560"/>
                        <a:gd name="T10" fmla="*/ 989 w 1231"/>
                        <a:gd name="T11" fmla="*/ 769 h 2560"/>
                        <a:gd name="T12" fmla="*/ 953 w 1231"/>
                        <a:gd name="T13" fmla="*/ 943 h 2560"/>
                        <a:gd name="T14" fmla="*/ 1120 w 1231"/>
                        <a:gd name="T15" fmla="*/ 1075 h 2560"/>
                        <a:gd name="T16" fmla="*/ 1246 w 1231"/>
                        <a:gd name="T17" fmla="*/ 1525 h 2560"/>
                        <a:gd name="T18" fmla="*/ 1138 w 1231"/>
                        <a:gd name="T19" fmla="*/ 1969 h 2560"/>
                        <a:gd name="T20" fmla="*/ 917 w 1231"/>
                        <a:gd name="T21" fmla="*/ 2077 h 2560"/>
                        <a:gd name="T22" fmla="*/ 731 w 1231"/>
                        <a:gd name="T23" fmla="*/ 2059 h 2560"/>
                        <a:gd name="T24" fmla="*/ 665 w 1231"/>
                        <a:gd name="T25" fmla="*/ 2251 h 2560"/>
                        <a:gd name="T26" fmla="*/ 534 w 1231"/>
                        <a:gd name="T27" fmla="*/ 2527 h 2560"/>
                        <a:gd name="T28" fmla="*/ 216 w 1231"/>
                        <a:gd name="T29" fmla="*/ 2509 h 2560"/>
                        <a:gd name="T30" fmla="*/ 31 w 1231"/>
                        <a:gd name="T31" fmla="*/ 2227 h 2560"/>
                        <a:gd name="T32" fmla="*/ 25 w 1231"/>
                        <a:gd name="T33" fmla="*/ 1969 h 2560"/>
                        <a:gd name="T34" fmla="*/ 145 w 1231"/>
                        <a:gd name="T35" fmla="*/ 1651 h 2560"/>
                        <a:gd name="T36" fmla="*/ 264 w 1231"/>
                        <a:gd name="T37" fmla="*/ 1513 h 2560"/>
                        <a:gd name="T38" fmla="*/ 222 w 1231"/>
                        <a:gd name="T39" fmla="*/ 1729 h 2560"/>
                        <a:gd name="T40" fmla="*/ 73 w 1231"/>
                        <a:gd name="T41" fmla="*/ 2023 h 2560"/>
                        <a:gd name="T42" fmla="*/ 169 w 1231"/>
                        <a:gd name="T43" fmla="*/ 2323 h 2560"/>
                        <a:gd name="T44" fmla="*/ 444 w 1231"/>
                        <a:gd name="T45" fmla="*/ 2431 h 2560"/>
                        <a:gd name="T46" fmla="*/ 600 w 1231"/>
                        <a:gd name="T47" fmla="*/ 2227 h 2560"/>
                        <a:gd name="T48" fmla="*/ 582 w 1231"/>
                        <a:gd name="T49" fmla="*/ 1807 h 2560"/>
                        <a:gd name="T50" fmla="*/ 498 w 1231"/>
                        <a:gd name="T51" fmla="*/ 1531 h 2560"/>
                        <a:gd name="T52" fmla="*/ 540 w 1231"/>
                        <a:gd name="T53" fmla="*/ 1459 h 2560"/>
                        <a:gd name="T54" fmla="*/ 635 w 1231"/>
                        <a:gd name="T55" fmla="*/ 1633 h 2560"/>
                        <a:gd name="T56" fmla="*/ 731 w 1231"/>
                        <a:gd name="T57" fmla="*/ 1933 h 2560"/>
                        <a:gd name="T58" fmla="*/ 977 w 1231"/>
                        <a:gd name="T59" fmla="*/ 1963 h 2560"/>
                        <a:gd name="T60" fmla="*/ 1150 w 1231"/>
                        <a:gd name="T61" fmla="*/ 1687 h 2560"/>
                        <a:gd name="T62" fmla="*/ 1132 w 1231"/>
                        <a:gd name="T63" fmla="*/ 1273 h 2560"/>
                        <a:gd name="T64" fmla="*/ 893 w 1231"/>
                        <a:gd name="T65" fmla="*/ 1057 h 2560"/>
                        <a:gd name="T66" fmla="*/ 689 w 1231"/>
                        <a:gd name="T67" fmla="*/ 1129 h 2560"/>
                        <a:gd name="T68" fmla="*/ 582 w 1231"/>
                        <a:gd name="T69" fmla="*/ 1117 h 2560"/>
                        <a:gd name="T70" fmla="*/ 629 w 1231"/>
                        <a:gd name="T71" fmla="*/ 1033 h 2560"/>
                        <a:gd name="T72" fmla="*/ 821 w 1231"/>
                        <a:gd name="T73" fmla="*/ 937 h 2560"/>
                        <a:gd name="T74" fmla="*/ 959 w 1231"/>
                        <a:gd name="T75" fmla="*/ 613 h 2560"/>
                        <a:gd name="T76" fmla="*/ 893 w 1231"/>
                        <a:gd name="T77" fmla="*/ 175 h 2560"/>
                        <a:gd name="T78" fmla="*/ 629 w 1231"/>
                        <a:gd name="T79" fmla="*/ 103 h 2560"/>
                        <a:gd name="T80" fmla="*/ 396 w 1231"/>
                        <a:gd name="T81" fmla="*/ 355 h 2560"/>
                        <a:gd name="T82" fmla="*/ 408 w 1231"/>
                        <a:gd name="T83" fmla="*/ 763 h 2560"/>
                        <a:gd name="T84" fmla="*/ 348 w 1231"/>
                        <a:gd name="T85" fmla="*/ 949 h 2560"/>
                        <a:gd name="T86" fmla="*/ 294 w 1231"/>
                        <a:gd name="T87" fmla="*/ 685 h 2560"/>
                        <a:gd name="T88" fmla="*/ 312 w 1231"/>
                        <a:gd name="T89" fmla="*/ 367 h 256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231" h="2560">
                          <a:moveTo>
                            <a:pt x="307" y="367"/>
                          </a:moveTo>
                          <a:cubicBezTo>
                            <a:pt x="317" y="336"/>
                            <a:pt x="326" y="303"/>
                            <a:pt x="337" y="283"/>
                          </a:cubicBezTo>
                          <a:cubicBezTo>
                            <a:pt x="348" y="263"/>
                            <a:pt x="360" y="275"/>
                            <a:pt x="373" y="247"/>
                          </a:cubicBezTo>
                          <a:cubicBezTo>
                            <a:pt x="386" y="219"/>
                            <a:pt x="400" y="147"/>
                            <a:pt x="415" y="115"/>
                          </a:cubicBezTo>
                          <a:cubicBezTo>
                            <a:pt x="430" y="83"/>
                            <a:pt x="435" y="73"/>
                            <a:pt x="463" y="55"/>
                          </a:cubicBezTo>
                          <a:cubicBezTo>
                            <a:pt x="491" y="37"/>
                            <a:pt x="536" y="14"/>
                            <a:pt x="583" y="7"/>
                          </a:cubicBezTo>
                          <a:cubicBezTo>
                            <a:pt x="630" y="0"/>
                            <a:pt x="693" y="4"/>
                            <a:pt x="745" y="13"/>
                          </a:cubicBezTo>
                          <a:cubicBezTo>
                            <a:pt x="797" y="22"/>
                            <a:pt x="852" y="34"/>
                            <a:pt x="895" y="61"/>
                          </a:cubicBezTo>
                          <a:cubicBezTo>
                            <a:pt x="938" y="88"/>
                            <a:pt x="977" y="127"/>
                            <a:pt x="1003" y="175"/>
                          </a:cubicBezTo>
                          <a:cubicBezTo>
                            <a:pt x="1029" y="223"/>
                            <a:pt x="1044" y="287"/>
                            <a:pt x="1051" y="349"/>
                          </a:cubicBezTo>
                          <a:cubicBezTo>
                            <a:pt x="1058" y="411"/>
                            <a:pt x="1057" y="477"/>
                            <a:pt x="1045" y="547"/>
                          </a:cubicBezTo>
                          <a:cubicBezTo>
                            <a:pt x="1033" y="617"/>
                            <a:pt x="995" y="712"/>
                            <a:pt x="979" y="769"/>
                          </a:cubicBezTo>
                          <a:cubicBezTo>
                            <a:pt x="963" y="826"/>
                            <a:pt x="955" y="860"/>
                            <a:pt x="949" y="889"/>
                          </a:cubicBezTo>
                          <a:cubicBezTo>
                            <a:pt x="943" y="918"/>
                            <a:pt x="936" y="925"/>
                            <a:pt x="943" y="943"/>
                          </a:cubicBezTo>
                          <a:cubicBezTo>
                            <a:pt x="950" y="961"/>
                            <a:pt x="964" y="975"/>
                            <a:pt x="991" y="997"/>
                          </a:cubicBezTo>
                          <a:cubicBezTo>
                            <a:pt x="1018" y="1019"/>
                            <a:pt x="1069" y="1033"/>
                            <a:pt x="1105" y="1075"/>
                          </a:cubicBezTo>
                          <a:cubicBezTo>
                            <a:pt x="1141" y="1117"/>
                            <a:pt x="1186" y="1174"/>
                            <a:pt x="1207" y="1249"/>
                          </a:cubicBezTo>
                          <a:cubicBezTo>
                            <a:pt x="1228" y="1324"/>
                            <a:pt x="1231" y="1441"/>
                            <a:pt x="1231" y="1525"/>
                          </a:cubicBezTo>
                          <a:cubicBezTo>
                            <a:pt x="1231" y="1609"/>
                            <a:pt x="1225" y="1679"/>
                            <a:pt x="1207" y="1753"/>
                          </a:cubicBezTo>
                          <a:cubicBezTo>
                            <a:pt x="1189" y="1827"/>
                            <a:pt x="1153" y="1917"/>
                            <a:pt x="1123" y="1969"/>
                          </a:cubicBezTo>
                          <a:cubicBezTo>
                            <a:pt x="1093" y="2021"/>
                            <a:pt x="1063" y="2047"/>
                            <a:pt x="1027" y="2065"/>
                          </a:cubicBezTo>
                          <a:cubicBezTo>
                            <a:pt x="991" y="2083"/>
                            <a:pt x="951" y="2079"/>
                            <a:pt x="907" y="2077"/>
                          </a:cubicBezTo>
                          <a:cubicBezTo>
                            <a:pt x="863" y="2075"/>
                            <a:pt x="794" y="2056"/>
                            <a:pt x="763" y="2053"/>
                          </a:cubicBezTo>
                          <a:cubicBezTo>
                            <a:pt x="732" y="2050"/>
                            <a:pt x="733" y="2050"/>
                            <a:pt x="721" y="2059"/>
                          </a:cubicBezTo>
                          <a:cubicBezTo>
                            <a:pt x="709" y="2068"/>
                            <a:pt x="702" y="2075"/>
                            <a:pt x="691" y="2107"/>
                          </a:cubicBezTo>
                          <a:cubicBezTo>
                            <a:pt x="680" y="2139"/>
                            <a:pt x="665" y="2205"/>
                            <a:pt x="655" y="2251"/>
                          </a:cubicBezTo>
                          <a:cubicBezTo>
                            <a:pt x="645" y="2297"/>
                            <a:pt x="652" y="2337"/>
                            <a:pt x="631" y="2383"/>
                          </a:cubicBezTo>
                          <a:cubicBezTo>
                            <a:pt x="610" y="2429"/>
                            <a:pt x="574" y="2498"/>
                            <a:pt x="529" y="2527"/>
                          </a:cubicBezTo>
                          <a:cubicBezTo>
                            <a:pt x="484" y="2556"/>
                            <a:pt x="414" y="2560"/>
                            <a:pt x="361" y="2557"/>
                          </a:cubicBezTo>
                          <a:cubicBezTo>
                            <a:pt x="308" y="2554"/>
                            <a:pt x="256" y="2537"/>
                            <a:pt x="211" y="2509"/>
                          </a:cubicBezTo>
                          <a:cubicBezTo>
                            <a:pt x="166" y="2481"/>
                            <a:pt x="121" y="2436"/>
                            <a:pt x="91" y="2389"/>
                          </a:cubicBezTo>
                          <a:cubicBezTo>
                            <a:pt x="61" y="2342"/>
                            <a:pt x="46" y="2275"/>
                            <a:pt x="31" y="2227"/>
                          </a:cubicBezTo>
                          <a:cubicBezTo>
                            <a:pt x="16" y="2179"/>
                            <a:pt x="2" y="2144"/>
                            <a:pt x="1" y="2101"/>
                          </a:cubicBezTo>
                          <a:cubicBezTo>
                            <a:pt x="0" y="2058"/>
                            <a:pt x="13" y="2018"/>
                            <a:pt x="25" y="1969"/>
                          </a:cubicBezTo>
                          <a:cubicBezTo>
                            <a:pt x="37" y="1920"/>
                            <a:pt x="53" y="1860"/>
                            <a:pt x="73" y="1807"/>
                          </a:cubicBezTo>
                          <a:cubicBezTo>
                            <a:pt x="93" y="1754"/>
                            <a:pt x="122" y="1698"/>
                            <a:pt x="145" y="1651"/>
                          </a:cubicBezTo>
                          <a:cubicBezTo>
                            <a:pt x="168" y="1604"/>
                            <a:pt x="192" y="1548"/>
                            <a:pt x="211" y="1525"/>
                          </a:cubicBezTo>
                          <a:cubicBezTo>
                            <a:pt x="230" y="1502"/>
                            <a:pt x="249" y="1502"/>
                            <a:pt x="259" y="1513"/>
                          </a:cubicBezTo>
                          <a:cubicBezTo>
                            <a:pt x="269" y="1524"/>
                            <a:pt x="278" y="1555"/>
                            <a:pt x="271" y="1591"/>
                          </a:cubicBezTo>
                          <a:cubicBezTo>
                            <a:pt x="264" y="1627"/>
                            <a:pt x="242" y="1682"/>
                            <a:pt x="217" y="1729"/>
                          </a:cubicBezTo>
                          <a:cubicBezTo>
                            <a:pt x="192" y="1776"/>
                            <a:pt x="145" y="1824"/>
                            <a:pt x="121" y="1873"/>
                          </a:cubicBezTo>
                          <a:cubicBezTo>
                            <a:pt x="97" y="1922"/>
                            <a:pt x="76" y="1970"/>
                            <a:pt x="73" y="2023"/>
                          </a:cubicBezTo>
                          <a:cubicBezTo>
                            <a:pt x="70" y="2076"/>
                            <a:pt x="87" y="2141"/>
                            <a:pt x="103" y="2191"/>
                          </a:cubicBezTo>
                          <a:cubicBezTo>
                            <a:pt x="119" y="2241"/>
                            <a:pt x="140" y="2285"/>
                            <a:pt x="169" y="2323"/>
                          </a:cubicBezTo>
                          <a:cubicBezTo>
                            <a:pt x="198" y="2361"/>
                            <a:pt x="232" y="2401"/>
                            <a:pt x="277" y="2419"/>
                          </a:cubicBezTo>
                          <a:cubicBezTo>
                            <a:pt x="322" y="2437"/>
                            <a:pt x="395" y="2440"/>
                            <a:pt x="439" y="2431"/>
                          </a:cubicBezTo>
                          <a:cubicBezTo>
                            <a:pt x="483" y="2422"/>
                            <a:pt x="515" y="2399"/>
                            <a:pt x="541" y="2365"/>
                          </a:cubicBezTo>
                          <a:cubicBezTo>
                            <a:pt x="567" y="2331"/>
                            <a:pt x="583" y="2280"/>
                            <a:pt x="595" y="2227"/>
                          </a:cubicBezTo>
                          <a:cubicBezTo>
                            <a:pt x="607" y="2174"/>
                            <a:pt x="616" y="2117"/>
                            <a:pt x="613" y="2047"/>
                          </a:cubicBezTo>
                          <a:cubicBezTo>
                            <a:pt x="610" y="1977"/>
                            <a:pt x="589" y="1871"/>
                            <a:pt x="577" y="1807"/>
                          </a:cubicBezTo>
                          <a:cubicBezTo>
                            <a:pt x="565" y="1743"/>
                            <a:pt x="555" y="1709"/>
                            <a:pt x="541" y="1663"/>
                          </a:cubicBezTo>
                          <a:cubicBezTo>
                            <a:pt x="527" y="1617"/>
                            <a:pt x="502" y="1561"/>
                            <a:pt x="493" y="1531"/>
                          </a:cubicBezTo>
                          <a:cubicBezTo>
                            <a:pt x="484" y="1501"/>
                            <a:pt x="480" y="1495"/>
                            <a:pt x="487" y="1483"/>
                          </a:cubicBezTo>
                          <a:cubicBezTo>
                            <a:pt x="494" y="1471"/>
                            <a:pt x="519" y="1455"/>
                            <a:pt x="535" y="1459"/>
                          </a:cubicBezTo>
                          <a:cubicBezTo>
                            <a:pt x="551" y="1463"/>
                            <a:pt x="568" y="1478"/>
                            <a:pt x="583" y="1507"/>
                          </a:cubicBezTo>
                          <a:cubicBezTo>
                            <a:pt x="598" y="1536"/>
                            <a:pt x="610" y="1583"/>
                            <a:pt x="625" y="1633"/>
                          </a:cubicBezTo>
                          <a:cubicBezTo>
                            <a:pt x="640" y="1683"/>
                            <a:pt x="657" y="1757"/>
                            <a:pt x="673" y="1807"/>
                          </a:cubicBezTo>
                          <a:cubicBezTo>
                            <a:pt x="689" y="1857"/>
                            <a:pt x="697" y="1905"/>
                            <a:pt x="721" y="1933"/>
                          </a:cubicBezTo>
                          <a:cubicBezTo>
                            <a:pt x="745" y="1961"/>
                            <a:pt x="776" y="1970"/>
                            <a:pt x="817" y="1975"/>
                          </a:cubicBezTo>
                          <a:cubicBezTo>
                            <a:pt x="858" y="1980"/>
                            <a:pt x="926" y="1980"/>
                            <a:pt x="967" y="1963"/>
                          </a:cubicBezTo>
                          <a:cubicBezTo>
                            <a:pt x="1008" y="1946"/>
                            <a:pt x="1035" y="1919"/>
                            <a:pt x="1063" y="1873"/>
                          </a:cubicBezTo>
                          <a:cubicBezTo>
                            <a:pt x="1091" y="1827"/>
                            <a:pt x="1122" y="1761"/>
                            <a:pt x="1135" y="1687"/>
                          </a:cubicBezTo>
                          <a:cubicBezTo>
                            <a:pt x="1148" y="1613"/>
                            <a:pt x="1144" y="1498"/>
                            <a:pt x="1141" y="1429"/>
                          </a:cubicBezTo>
                          <a:cubicBezTo>
                            <a:pt x="1138" y="1360"/>
                            <a:pt x="1140" y="1325"/>
                            <a:pt x="1117" y="1273"/>
                          </a:cubicBezTo>
                          <a:cubicBezTo>
                            <a:pt x="1094" y="1221"/>
                            <a:pt x="1042" y="1153"/>
                            <a:pt x="1003" y="1117"/>
                          </a:cubicBezTo>
                          <a:cubicBezTo>
                            <a:pt x="964" y="1081"/>
                            <a:pt x="919" y="1064"/>
                            <a:pt x="883" y="1057"/>
                          </a:cubicBezTo>
                          <a:cubicBezTo>
                            <a:pt x="847" y="1050"/>
                            <a:pt x="821" y="1063"/>
                            <a:pt x="787" y="1075"/>
                          </a:cubicBezTo>
                          <a:cubicBezTo>
                            <a:pt x="753" y="1087"/>
                            <a:pt x="706" y="1117"/>
                            <a:pt x="679" y="1129"/>
                          </a:cubicBezTo>
                          <a:cubicBezTo>
                            <a:pt x="652" y="1141"/>
                            <a:pt x="642" y="1149"/>
                            <a:pt x="625" y="1147"/>
                          </a:cubicBezTo>
                          <a:cubicBezTo>
                            <a:pt x="608" y="1145"/>
                            <a:pt x="584" y="1130"/>
                            <a:pt x="577" y="1117"/>
                          </a:cubicBezTo>
                          <a:cubicBezTo>
                            <a:pt x="570" y="1104"/>
                            <a:pt x="576" y="1083"/>
                            <a:pt x="583" y="1069"/>
                          </a:cubicBezTo>
                          <a:cubicBezTo>
                            <a:pt x="590" y="1055"/>
                            <a:pt x="599" y="1043"/>
                            <a:pt x="619" y="1033"/>
                          </a:cubicBezTo>
                          <a:cubicBezTo>
                            <a:pt x="639" y="1023"/>
                            <a:pt x="671" y="1025"/>
                            <a:pt x="703" y="1009"/>
                          </a:cubicBezTo>
                          <a:cubicBezTo>
                            <a:pt x="735" y="993"/>
                            <a:pt x="780" y="965"/>
                            <a:pt x="811" y="937"/>
                          </a:cubicBezTo>
                          <a:cubicBezTo>
                            <a:pt x="842" y="909"/>
                            <a:pt x="866" y="895"/>
                            <a:pt x="889" y="841"/>
                          </a:cubicBezTo>
                          <a:cubicBezTo>
                            <a:pt x="912" y="787"/>
                            <a:pt x="939" y="696"/>
                            <a:pt x="949" y="613"/>
                          </a:cubicBezTo>
                          <a:cubicBezTo>
                            <a:pt x="959" y="530"/>
                            <a:pt x="960" y="416"/>
                            <a:pt x="949" y="343"/>
                          </a:cubicBezTo>
                          <a:cubicBezTo>
                            <a:pt x="938" y="270"/>
                            <a:pt x="914" y="215"/>
                            <a:pt x="883" y="175"/>
                          </a:cubicBezTo>
                          <a:cubicBezTo>
                            <a:pt x="852" y="135"/>
                            <a:pt x="807" y="115"/>
                            <a:pt x="763" y="103"/>
                          </a:cubicBezTo>
                          <a:cubicBezTo>
                            <a:pt x="719" y="91"/>
                            <a:pt x="665" y="90"/>
                            <a:pt x="619" y="103"/>
                          </a:cubicBezTo>
                          <a:cubicBezTo>
                            <a:pt x="573" y="116"/>
                            <a:pt x="525" y="139"/>
                            <a:pt x="487" y="181"/>
                          </a:cubicBezTo>
                          <a:cubicBezTo>
                            <a:pt x="449" y="223"/>
                            <a:pt x="412" y="301"/>
                            <a:pt x="391" y="355"/>
                          </a:cubicBezTo>
                          <a:cubicBezTo>
                            <a:pt x="370" y="409"/>
                            <a:pt x="359" y="437"/>
                            <a:pt x="361" y="505"/>
                          </a:cubicBezTo>
                          <a:cubicBezTo>
                            <a:pt x="363" y="573"/>
                            <a:pt x="399" y="691"/>
                            <a:pt x="403" y="763"/>
                          </a:cubicBezTo>
                          <a:cubicBezTo>
                            <a:pt x="407" y="835"/>
                            <a:pt x="395" y="906"/>
                            <a:pt x="385" y="937"/>
                          </a:cubicBezTo>
                          <a:cubicBezTo>
                            <a:pt x="375" y="968"/>
                            <a:pt x="356" y="957"/>
                            <a:pt x="343" y="949"/>
                          </a:cubicBezTo>
                          <a:cubicBezTo>
                            <a:pt x="330" y="941"/>
                            <a:pt x="316" y="933"/>
                            <a:pt x="307" y="889"/>
                          </a:cubicBezTo>
                          <a:cubicBezTo>
                            <a:pt x="298" y="845"/>
                            <a:pt x="294" y="755"/>
                            <a:pt x="289" y="685"/>
                          </a:cubicBezTo>
                          <a:cubicBezTo>
                            <a:pt x="284" y="615"/>
                            <a:pt x="273" y="523"/>
                            <a:pt x="277" y="469"/>
                          </a:cubicBezTo>
                          <a:cubicBezTo>
                            <a:pt x="281" y="415"/>
                            <a:pt x="297" y="398"/>
                            <a:pt x="307" y="367"/>
                          </a:cubicBezTo>
                          <a:close/>
                        </a:path>
                      </a:pathLst>
                    </a:custGeom>
                    <a:solidFill>
                      <a:srgbClr val="E7D6B7"/>
                    </a:soli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332861" name="Freeform 11"/>
                    <p:cNvSpPr>
                      <a:spLocks/>
                    </p:cNvSpPr>
                    <p:nvPr/>
                  </p:nvSpPr>
                  <p:spPr bwMode="auto">
                    <a:xfrm>
                      <a:off x="1696" y="323"/>
                      <a:ext cx="865" cy="2065"/>
                    </a:xfrm>
                    <a:custGeom>
                      <a:avLst/>
                      <a:gdLst>
                        <a:gd name="T0" fmla="*/ 785 w 865"/>
                        <a:gd name="T1" fmla="*/ 520 h 2071"/>
                        <a:gd name="T2" fmla="*/ 797 w 865"/>
                        <a:gd name="T3" fmla="*/ 345 h 2071"/>
                        <a:gd name="T4" fmla="*/ 863 w 865"/>
                        <a:gd name="T5" fmla="*/ 201 h 2071"/>
                        <a:gd name="T6" fmla="*/ 809 w 865"/>
                        <a:gd name="T7" fmla="*/ 213 h 2071"/>
                        <a:gd name="T8" fmla="*/ 749 w 865"/>
                        <a:gd name="T9" fmla="*/ 213 h 2071"/>
                        <a:gd name="T10" fmla="*/ 683 w 865"/>
                        <a:gd name="T11" fmla="*/ 116 h 2071"/>
                        <a:gd name="T12" fmla="*/ 611 w 865"/>
                        <a:gd name="T13" fmla="*/ 32 h 2071"/>
                        <a:gd name="T14" fmla="*/ 509 w 865"/>
                        <a:gd name="T15" fmla="*/ 2 h 2071"/>
                        <a:gd name="T16" fmla="*/ 407 w 865"/>
                        <a:gd name="T17" fmla="*/ 20 h 2071"/>
                        <a:gd name="T18" fmla="*/ 281 w 865"/>
                        <a:gd name="T19" fmla="*/ 74 h 2071"/>
                        <a:gd name="T20" fmla="*/ 173 w 865"/>
                        <a:gd name="T21" fmla="*/ 201 h 2071"/>
                        <a:gd name="T22" fmla="*/ 119 w 865"/>
                        <a:gd name="T23" fmla="*/ 399 h 2071"/>
                        <a:gd name="T24" fmla="*/ 131 w 865"/>
                        <a:gd name="T25" fmla="*/ 580 h 2071"/>
                        <a:gd name="T26" fmla="*/ 173 w 865"/>
                        <a:gd name="T27" fmla="*/ 772 h 2071"/>
                        <a:gd name="T28" fmla="*/ 197 w 865"/>
                        <a:gd name="T29" fmla="*/ 869 h 2071"/>
                        <a:gd name="T30" fmla="*/ 167 w 865"/>
                        <a:gd name="T31" fmla="*/ 971 h 2071"/>
                        <a:gd name="T32" fmla="*/ 65 w 865"/>
                        <a:gd name="T33" fmla="*/ 1109 h 2071"/>
                        <a:gd name="T34" fmla="*/ 17 w 865"/>
                        <a:gd name="T35" fmla="*/ 1278 h 2071"/>
                        <a:gd name="T36" fmla="*/ 5 w 865"/>
                        <a:gd name="T37" fmla="*/ 1530 h 2071"/>
                        <a:gd name="T38" fmla="*/ 47 w 865"/>
                        <a:gd name="T39" fmla="*/ 1723 h 2071"/>
                        <a:gd name="T40" fmla="*/ 131 w 865"/>
                        <a:gd name="T41" fmla="*/ 1873 h 2071"/>
                        <a:gd name="T42" fmla="*/ 299 w 865"/>
                        <a:gd name="T43" fmla="*/ 1958 h 2071"/>
                        <a:gd name="T44" fmla="*/ 425 w 865"/>
                        <a:gd name="T45" fmla="*/ 1952 h 2071"/>
                        <a:gd name="T46" fmla="*/ 467 w 865"/>
                        <a:gd name="T47" fmla="*/ 1964 h 2071"/>
                        <a:gd name="T48" fmla="*/ 497 w 865"/>
                        <a:gd name="T49" fmla="*/ 2036 h 2071"/>
                        <a:gd name="T50" fmla="*/ 497 w 865"/>
                        <a:gd name="T51" fmla="*/ 1934 h 2071"/>
                        <a:gd name="T52" fmla="*/ 557 w 865"/>
                        <a:gd name="T53" fmla="*/ 1753 h 2071"/>
                        <a:gd name="T54" fmla="*/ 617 w 865"/>
                        <a:gd name="T55" fmla="*/ 1633 h 2071"/>
                        <a:gd name="T56" fmla="*/ 581 w 865"/>
                        <a:gd name="T57" fmla="*/ 1675 h 2071"/>
                        <a:gd name="T58" fmla="*/ 515 w 865"/>
                        <a:gd name="T59" fmla="*/ 1795 h 2071"/>
                        <a:gd name="T60" fmla="*/ 407 w 865"/>
                        <a:gd name="T61" fmla="*/ 1878 h 2071"/>
                        <a:gd name="T62" fmla="*/ 269 w 865"/>
                        <a:gd name="T63" fmla="*/ 1873 h 2071"/>
                        <a:gd name="T64" fmla="*/ 179 w 865"/>
                        <a:gd name="T65" fmla="*/ 1789 h 2071"/>
                        <a:gd name="T66" fmla="*/ 113 w 865"/>
                        <a:gd name="T67" fmla="*/ 1615 h 2071"/>
                        <a:gd name="T68" fmla="*/ 107 w 865"/>
                        <a:gd name="T69" fmla="*/ 1374 h 2071"/>
                        <a:gd name="T70" fmla="*/ 137 w 865"/>
                        <a:gd name="T71" fmla="*/ 1175 h 2071"/>
                        <a:gd name="T72" fmla="*/ 203 w 865"/>
                        <a:gd name="T73" fmla="*/ 1055 h 2071"/>
                        <a:gd name="T74" fmla="*/ 323 w 865"/>
                        <a:gd name="T75" fmla="*/ 1007 h 2071"/>
                        <a:gd name="T76" fmla="*/ 509 w 865"/>
                        <a:gd name="T77" fmla="*/ 1061 h 2071"/>
                        <a:gd name="T78" fmla="*/ 611 w 865"/>
                        <a:gd name="T79" fmla="*/ 1109 h 2071"/>
                        <a:gd name="T80" fmla="*/ 665 w 865"/>
                        <a:gd name="T81" fmla="*/ 1085 h 2071"/>
                        <a:gd name="T82" fmla="*/ 659 w 865"/>
                        <a:gd name="T83" fmla="*/ 1031 h 2071"/>
                        <a:gd name="T84" fmla="*/ 611 w 865"/>
                        <a:gd name="T85" fmla="*/ 989 h 2071"/>
                        <a:gd name="T86" fmla="*/ 497 w 865"/>
                        <a:gd name="T87" fmla="*/ 965 h 2071"/>
                        <a:gd name="T88" fmla="*/ 323 w 865"/>
                        <a:gd name="T89" fmla="*/ 881 h 2071"/>
                        <a:gd name="T90" fmla="*/ 233 w 865"/>
                        <a:gd name="T91" fmla="*/ 670 h 2071"/>
                        <a:gd name="T92" fmla="*/ 209 w 865"/>
                        <a:gd name="T93" fmla="*/ 411 h 2071"/>
                        <a:gd name="T94" fmla="*/ 317 w 865"/>
                        <a:gd name="T95" fmla="*/ 170 h 2071"/>
                        <a:gd name="T96" fmla="*/ 485 w 865"/>
                        <a:gd name="T97" fmla="*/ 110 h 2071"/>
                        <a:gd name="T98" fmla="*/ 617 w 865"/>
                        <a:gd name="T99" fmla="*/ 164 h 2071"/>
                        <a:gd name="T100" fmla="*/ 707 w 865"/>
                        <a:gd name="T101" fmla="*/ 285 h 2071"/>
                        <a:gd name="T102" fmla="*/ 737 w 865"/>
                        <a:gd name="T103" fmla="*/ 423 h 2071"/>
                        <a:gd name="T104" fmla="*/ 773 w 865"/>
                        <a:gd name="T105" fmla="*/ 592 h 2071"/>
                        <a:gd name="T106" fmla="*/ 809 w 865"/>
                        <a:gd name="T107" fmla="*/ 574 h 2071"/>
                        <a:gd name="T108" fmla="*/ 785 w 865"/>
                        <a:gd name="T109" fmla="*/ 520 h 207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865" h="2071">
                          <a:moveTo>
                            <a:pt x="785" y="530"/>
                          </a:moveTo>
                          <a:cubicBezTo>
                            <a:pt x="783" y="491"/>
                            <a:pt x="784" y="404"/>
                            <a:pt x="797" y="350"/>
                          </a:cubicBezTo>
                          <a:cubicBezTo>
                            <a:pt x="810" y="296"/>
                            <a:pt x="861" y="228"/>
                            <a:pt x="863" y="206"/>
                          </a:cubicBezTo>
                          <a:cubicBezTo>
                            <a:pt x="865" y="184"/>
                            <a:pt x="828" y="216"/>
                            <a:pt x="809" y="218"/>
                          </a:cubicBezTo>
                          <a:cubicBezTo>
                            <a:pt x="790" y="220"/>
                            <a:pt x="770" y="235"/>
                            <a:pt x="749" y="218"/>
                          </a:cubicBezTo>
                          <a:cubicBezTo>
                            <a:pt x="728" y="201"/>
                            <a:pt x="706" y="147"/>
                            <a:pt x="683" y="116"/>
                          </a:cubicBezTo>
                          <a:cubicBezTo>
                            <a:pt x="660" y="85"/>
                            <a:pt x="640" y="51"/>
                            <a:pt x="611" y="32"/>
                          </a:cubicBezTo>
                          <a:cubicBezTo>
                            <a:pt x="582" y="13"/>
                            <a:pt x="543" y="4"/>
                            <a:pt x="509" y="2"/>
                          </a:cubicBezTo>
                          <a:cubicBezTo>
                            <a:pt x="475" y="0"/>
                            <a:pt x="445" y="8"/>
                            <a:pt x="407" y="20"/>
                          </a:cubicBezTo>
                          <a:cubicBezTo>
                            <a:pt x="369" y="32"/>
                            <a:pt x="320" y="43"/>
                            <a:pt x="281" y="74"/>
                          </a:cubicBezTo>
                          <a:cubicBezTo>
                            <a:pt x="242" y="105"/>
                            <a:pt x="200" y="151"/>
                            <a:pt x="173" y="206"/>
                          </a:cubicBezTo>
                          <a:cubicBezTo>
                            <a:pt x="146" y="261"/>
                            <a:pt x="126" y="340"/>
                            <a:pt x="119" y="404"/>
                          </a:cubicBezTo>
                          <a:cubicBezTo>
                            <a:pt x="112" y="468"/>
                            <a:pt x="122" y="527"/>
                            <a:pt x="131" y="590"/>
                          </a:cubicBezTo>
                          <a:cubicBezTo>
                            <a:pt x="140" y="653"/>
                            <a:pt x="162" y="733"/>
                            <a:pt x="173" y="782"/>
                          </a:cubicBezTo>
                          <a:cubicBezTo>
                            <a:pt x="184" y="831"/>
                            <a:pt x="198" y="850"/>
                            <a:pt x="197" y="884"/>
                          </a:cubicBezTo>
                          <a:cubicBezTo>
                            <a:pt x="196" y="918"/>
                            <a:pt x="189" y="946"/>
                            <a:pt x="167" y="986"/>
                          </a:cubicBezTo>
                          <a:cubicBezTo>
                            <a:pt x="145" y="1026"/>
                            <a:pt x="90" y="1072"/>
                            <a:pt x="65" y="1124"/>
                          </a:cubicBezTo>
                          <a:cubicBezTo>
                            <a:pt x="40" y="1176"/>
                            <a:pt x="27" y="1227"/>
                            <a:pt x="17" y="1298"/>
                          </a:cubicBezTo>
                          <a:cubicBezTo>
                            <a:pt x="7" y="1369"/>
                            <a:pt x="0" y="1475"/>
                            <a:pt x="5" y="1550"/>
                          </a:cubicBezTo>
                          <a:cubicBezTo>
                            <a:pt x="10" y="1625"/>
                            <a:pt x="26" y="1690"/>
                            <a:pt x="47" y="1748"/>
                          </a:cubicBezTo>
                          <a:cubicBezTo>
                            <a:pt x="68" y="1806"/>
                            <a:pt x="89" y="1858"/>
                            <a:pt x="131" y="1898"/>
                          </a:cubicBezTo>
                          <a:cubicBezTo>
                            <a:pt x="173" y="1938"/>
                            <a:pt x="250" y="1974"/>
                            <a:pt x="299" y="1988"/>
                          </a:cubicBezTo>
                          <a:cubicBezTo>
                            <a:pt x="348" y="2002"/>
                            <a:pt x="397" y="1981"/>
                            <a:pt x="425" y="1982"/>
                          </a:cubicBezTo>
                          <a:cubicBezTo>
                            <a:pt x="453" y="1983"/>
                            <a:pt x="455" y="1980"/>
                            <a:pt x="467" y="1994"/>
                          </a:cubicBezTo>
                          <a:cubicBezTo>
                            <a:pt x="479" y="2008"/>
                            <a:pt x="492" y="2071"/>
                            <a:pt x="497" y="2066"/>
                          </a:cubicBezTo>
                          <a:cubicBezTo>
                            <a:pt x="502" y="2061"/>
                            <a:pt x="487" y="2012"/>
                            <a:pt x="497" y="1964"/>
                          </a:cubicBezTo>
                          <a:cubicBezTo>
                            <a:pt x="507" y="1916"/>
                            <a:pt x="537" y="1829"/>
                            <a:pt x="557" y="1778"/>
                          </a:cubicBezTo>
                          <a:cubicBezTo>
                            <a:pt x="577" y="1727"/>
                            <a:pt x="613" y="1671"/>
                            <a:pt x="617" y="1658"/>
                          </a:cubicBezTo>
                          <a:cubicBezTo>
                            <a:pt x="621" y="1645"/>
                            <a:pt x="598" y="1673"/>
                            <a:pt x="581" y="1700"/>
                          </a:cubicBezTo>
                          <a:cubicBezTo>
                            <a:pt x="564" y="1727"/>
                            <a:pt x="544" y="1786"/>
                            <a:pt x="515" y="1820"/>
                          </a:cubicBezTo>
                          <a:cubicBezTo>
                            <a:pt x="486" y="1854"/>
                            <a:pt x="448" y="1891"/>
                            <a:pt x="407" y="1904"/>
                          </a:cubicBezTo>
                          <a:cubicBezTo>
                            <a:pt x="366" y="1917"/>
                            <a:pt x="307" y="1913"/>
                            <a:pt x="269" y="1898"/>
                          </a:cubicBezTo>
                          <a:cubicBezTo>
                            <a:pt x="231" y="1883"/>
                            <a:pt x="205" y="1857"/>
                            <a:pt x="179" y="1814"/>
                          </a:cubicBezTo>
                          <a:cubicBezTo>
                            <a:pt x="153" y="1771"/>
                            <a:pt x="125" y="1710"/>
                            <a:pt x="113" y="1640"/>
                          </a:cubicBezTo>
                          <a:cubicBezTo>
                            <a:pt x="101" y="1570"/>
                            <a:pt x="103" y="1469"/>
                            <a:pt x="107" y="1394"/>
                          </a:cubicBezTo>
                          <a:cubicBezTo>
                            <a:pt x="111" y="1319"/>
                            <a:pt x="121" y="1244"/>
                            <a:pt x="137" y="1190"/>
                          </a:cubicBezTo>
                          <a:cubicBezTo>
                            <a:pt x="153" y="1136"/>
                            <a:pt x="172" y="1098"/>
                            <a:pt x="203" y="1070"/>
                          </a:cubicBezTo>
                          <a:cubicBezTo>
                            <a:pt x="234" y="1042"/>
                            <a:pt x="272" y="1021"/>
                            <a:pt x="323" y="1022"/>
                          </a:cubicBezTo>
                          <a:cubicBezTo>
                            <a:pt x="374" y="1023"/>
                            <a:pt x="461" y="1059"/>
                            <a:pt x="509" y="1076"/>
                          </a:cubicBezTo>
                          <a:cubicBezTo>
                            <a:pt x="557" y="1093"/>
                            <a:pt x="585" y="1120"/>
                            <a:pt x="611" y="1124"/>
                          </a:cubicBezTo>
                          <a:cubicBezTo>
                            <a:pt x="637" y="1128"/>
                            <a:pt x="657" y="1113"/>
                            <a:pt x="665" y="1100"/>
                          </a:cubicBezTo>
                          <a:cubicBezTo>
                            <a:pt x="673" y="1087"/>
                            <a:pt x="668" y="1062"/>
                            <a:pt x="659" y="1046"/>
                          </a:cubicBezTo>
                          <a:cubicBezTo>
                            <a:pt x="650" y="1030"/>
                            <a:pt x="638" y="1015"/>
                            <a:pt x="611" y="1004"/>
                          </a:cubicBezTo>
                          <a:cubicBezTo>
                            <a:pt x="584" y="993"/>
                            <a:pt x="545" y="998"/>
                            <a:pt x="497" y="980"/>
                          </a:cubicBezTo>
                          <a:cubicBezTo>
                            <a:pt x="449" y="962"/>
                            <a:pt x="367" y="946"/>
                            <a:pt x="323" y="896"/>
                          </a:cubicBezTo>
                          <a:cubicBezTo>
                            <a:pt x="279" y="846"/>
                            <a:pt x="252" y="760"/>
                            <a:pt x="233" y="680"/>
                          </a:cubicBezTo>
                          <a:cubicBezTo>
                            <a:pt x="214" y="600"/>
                            <a:pt x="195" y="501"/>
                            <a:pt x="209" y="416"/>
                          </a:cubicBezTo>
                          <a:cubicBezTo>
                            <a:pt x="223" y="331"/>
                            <a:pt x="271" y="221"/>
                            <a:pt x="317" y="170"/>
                          </a:cubicBezTo>
                          <a:cubicBezTo>
                            <a:pt x="363" y="119"/>
                            <a:pt x="435" y="111"/>
                            <a:pt x="485" y="110"/>
                          </a:cubicBezTo>
                          <a:cubicBezTo>
                            <a:pt x="535" y="109"/>
                            <a:pt x="580" y="134"/>
                            <a:pt x="617" y="164"/>
                          </a:cubicBezTo>
                          <a:cubicBezTo>
                            <a:pt x="654" y="194"/>
                            <a:pt x="687" y="246"/>
                            <a:pt x="707" y="290"/>
                          </a:cubicBezTo>
                          <a:cubicBezTo>
                            <a:pt x="727" y="334"/>
                            <a:pt x="726" y="376"/>
                            <a:pt x="737" y="428"/>
                          </a:cubicBezTo>
                          <a:cubicBezTo>
                            <a:pt x="748" y="480"/>
                            <a:pt x="761" y="576"/>
                            <a:pt x="773" y="602"/>
                          </a:cubicBezTo>
                          <a:cubicBezTo>
                            <a:pt x="785" y="628"/>
                            <a:pt x="807" y="597"/>
                            <a:pt x="809" y="584"/>
                          </a:cubicBezTo>
                          <a:cubicBezTo>
                            <a:pt x="811" y="571"/>
                            <a:pt x="787" y="569"/>
                            <a:pt x="785" y="530"/>
                          </a:cubicBezTo>
                          <a:close/>
                        </a:path>
                      </a:pathLst>
                    </a:custGeom>
                    <a:solidFill>
                      <a:srgbClr val="E7D6B7"/>
                    </a:soli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grpSp>
              <p:sp>
                <p:nvSpPr>
                  <p:cNvPr id="332854" name="Oval 12"/>
                  <p:cNvSpPr>
                    <a:spLocks noChangeArrowheads="1"/>
                  </p:cNvSpPr>
                  <p:nvPr/>
                </p:nvSpPr>
                <p:spPr bwMode="auto">
                  <a:xfrm>
                    <a:off x="2396" y="1370"/>
                    <a:ext cx="175" cy="247"/>
                  </a:xfrm>
                  <a:prstGeom prst="ellipse">
                    <a:avLst/>
                  </a:prstGeom>
                  <a:solidFill>
                    <a:srgbClr val="E7D6B7"/>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sz="1800">
                      <a:solidFill>
                        <a:srgbClr val="2F1311"/>
                      </a:solidFill>
                      <a:latin typeface="Verdana" charset="0"/>
                    </a:endParaRPr>
                  </a:p>
                </p:txBody>
              </p:sp>
              <p:sp>
                <p:nvSpPr>
                  <p:cNvPr id="332855" name="Freeform 13"/>
                  <p:cNvSpPr>
                    <a:spLocks/>
                  </p:cNvSpPr>
                  <p:nvPr/>
                </p:nvSpPr>
                <p:spPr bwMode="auto">
                  <a:xfrm>
                    <a:off x="2677" y="687"/>
                    <a:ext cx="262" cy="524"/>
                  </a:xfrm>
                  <a:custGeom>
                    <a:avLst/>
                    <a:gdLst>
                      <a:gd name="T0" fmla="*/ 3 w 266"/>
                      <a:gd name="T1" fmla="*/ 498 h 521"/>
                      <a:gd name="T2" fmla="*/ 27 w 266"/>
                      <a:gd name="T3" fmla="*/ 283 h 521"/>
                      <a:gd name="T4" fmla="*/ 101 w 266"/>
                      <a:gd name="T5" fmla="*/ 45 h 521"/>
                      <a:gd name="T6" fmla="*/ 168 w 266"/>
                      <a:gd name="T7" fmla="*/ 3 h 521"/>
                      <a:gd name="T8" fmla="*/ 220 w 266"/>
                      <a:gd name="T9" fmla="*/ 39 h 521"/>
                      <a:gd name="T10" fmla="*/ 241 w 266"/>
                      <a:gd name="T11" fmla="*/ 134 h 521"/>
                      <a:gd name="T12" fmla="*/ 192 w 266"/>
                      <a:gd name="T13" fmla="*/ 283 h 521"/>
                      <a:gd name="T14" fmla="*/ 97 w 266"/>
                      <a:gd name="T15" fmla="*/ 492 h 521"/>
                      <a:gd name="T16" fmla="*/ 40 w 266"/>
                      <a:gd name="T17" fmla="*/ 516 h 521"/>
                      <a:gd name="T18" fmla="*/ 3 w 266"/>
                      <a:gd name="T19" fmla="*/ 498 h 5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66" h="521">
                        <a:moveTo>
                          <a:pt x="3" y="483"/>
                        </a:moveTo>
                        <a:cubicBezTo>
                          <a:pt x="0" y="445"/>
                          <a:pt x="9" y="346"/>
                          <a:pt x="27" y="273"/>
                        </a:cubicBezTo>
                        <a:cubicBezTo>
                          <a:pt x="45" y="200"/>
                          <a:pt x="85" y="90"/>
                          <a:pt x="111" y="45"/>
                        </a:cubicBezTo>
                        <a:cubicBezTo>
                          <a:pt x="137" y="0"/>
                          <a:pt x="162" y="4"/>
                          <a:pt x="183" y="3"/>
                        </a:cubicBezTo>
                        <a:cubicBezTo>
                          <a:pt x="204" y="2"/>
                          <a:pt x="224" y="18"/>
                          <a:pt x="237" y="39"/>
                        </a:cubicBezTo>
                        <a:cubicBezTo>
                          <a:pt x="250" y="60"/>
                          <a:pt x="266" y="90"/>
                          <a:pt x="261" y="129"/>
                        </a:cubicBezTo>
                        <a:cubicBezTo>
                          <a:pt x="256" y="168"/>
                          <a:pt x="233" y="215"/>
                          <a:pt x="207" y="273"/>
                        </a:cubicBezTo>
                        <a:cubicBezTo>
                          <a:pt x="181" y="331"/>
                          <a:pt x="132" y="439"/>
                          <a:pt x="105" y="477"/>
                        </a:cubicBezTo>
                        <a:cubicBezTo>
                          <a:pt x="78" y="515"/>
                          <a:pt x="61" y="501"/>
                          <a:pt x="45" y="501"/>
                        </a:cubicBezTo>
                        <a:cubicBezTo>
                          <a:pt x="29" y="501"/>
                          <a:pt x="6" y="521"/>
                          <a:pt x="3" y="483"/>
                        </a:cubicBezTo>
                        <a:close/>
                      </a:path>
                    </a:pathLst>
                  </a:custGeom>
                  <a:solidFill>
                    <a:srgbClr val="E7D6B7"/>
                  </a:soli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332856" name="Freeform 14"/>
                  <p:cNvSpPr>
                    <a:spLocks/>
                  </p:cNvSpPr>
                  <p:nvPr/>
                </p:nvSpPr>
                <p:spPr bwMode="auto">
                  <a:xfrm>
                    <a:off x="2745" y="1588"/>
                    <a:ext cx="398" cy="349"/>
                  </a:xfrm>
                  <a:custGeom>
                    <a:avLst/>
                    <a:gdLst>
                      <a:gd name="T0" fmla="*/ 110 w 392"/>
                      <a:gd name="T1" fmla="*/ 229 h 340"/>
                      <a:gd name="T2" fmla="*/ 16 w 392"/>
                      <a:gd name="T3" fmla="*/ 98 h 340"/>
                      <a:gd name="T4" fmla="*/ 4 w 392"/>
                      <a:gd name="T5" fmla="*/ 50 h 340"/>
                      <a:gd name="T6" fmla="*/ 28 w 392"/>
                      <a:gd name="T7" fmla="*/ 3 h 340"/>
                      <a:gd name="T8" fmla="*/ 140 w 392"/>
                      <a:gd name="T9" fmla="*/ 32 h 340"/>
                      <a:gd name="T10" fmla="*/ 270 w 392"/>
                      <a:gd name="T11" fmla="*/ 85 h 340"/>
                      <a:gd name="T12" fmla="*/ 394 w 392"/>
                      <a:gd name="T13" fmla="*/ 181 h 340"/>
                      <a:gd name="T14" fmla="*/ 418 w 392"/>
                      <a:gd name="T15" fmla="*/ 311 h 340"/>
                      <a:gd name="T16" fmla="*/ 366 w 392"/>
                      <a:gd name="T17" fmla="*/ 380 h 340"/>
                      <a:gd name="T18" fmla="*/ 264 w 392"/>
                      <a:gd name="T19" fmla="*/ 359 h 340"/>
                      <a:gd name="T20" fmla="*/ 110 w 392"/>
                      <a:gd name="T21" fmla="*/ 229 h 34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92" h="340">
                        <a:moveTo>
                          <a:pt x="100" y="201"/>
                        </a:moveTo>
                        <a:cubicBezTo>
                          <a:pt x="62" y="163"/>
                          <a:pt x="32" y="113"/>
                          <a:pt x="16" y="87"/>
                        </a:cubicBezTo>
                        <a:cubicBezTo>
                          <a:pt x="0" y="61"/>
                          <a:pt x="2" y="59"/>
                          <a:pt x="4" y="45"/>
                        </a:cubicBezTo>
                        <a:cubicBezTo>
                          <a:pt x="6" y="31"/>
                          <a:pt x="7" y="6"/>
                          <a:pt x="28" y="3"/>
                        </a:cubicBezTo>
                        <a:cubicBezTo>
                          <a:pt x="49" y="0"/>
                          <a:pt x="93" y="15"/>
                          <a:pt x="130" y="27"/>
                        </a:cubicBezTo>
                        <a:cubicBezTo>
                          <a:pt x="167" y="39"/>
                          <a:pt x="211" y="53"/>
                          <a:pt x="250" y="75"/>
                        </a:cubicBezTo>
                        <a:cubicBezTo>
                          <a:pt x="289" y="97"/>
                          <a:pt x="341" y="126"/>
                          <a:pt x="364" y="159"/>
                        </a:cubicBezTo>
                        <a:cubicBezTo>
                          <a:pt x="387" y="192"/>
                          <a:pt x="392" y="244"/>
                          <a:pt x="388" y="273"/>
                        </a:cubicBezTo>
                        <a:cubicBezTo>
                          <a:pt x="384" y="302"/>
                          <a:pt x="364" y="326"/>
                          <a:pt x="340" y="333"/>
                        </a:cubicBezTo>
                        <a:cubicBezTo>
                          <a:pt x="316" y="340"/>
                          <a:pt x="282" y="336"/>
                          <a:pt x="244" y="315"/>
                        </a:cubicBezTo>
                        <a:cubicBezTo>
                          <a:pt x="206" y="294"/>
                          <a:pt x="138" y="239"/>
                          <a:pt x="100" y="201"/>
                        </a:cubicBezTo>
                        <a:close/>
                      </a:path>
                    </a:pathLst>
                  </a:custGeom>
                  <a:solidFill>
                    <a:srgbClr val="E7D6B7"/>
                  </a:soli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332857" name="Freeform 15"/>
                  <p:cNvSpPr>
                    <a:spLocks/>
                  </p:cNvSpPr>
                  <p:nvPr/>
                </p:nvSpPr>
                <p:spPr bwMode="auto">
                  <a:xfrm>
                    <a:off x="2454" y="1923"/>
                    <a:ext cx="146" cy="567"/>
                  </a:xfrm>
                  <a:custGeom>
                    <a:avLst/>
                    <a:gdLst>
                      <a:gd name="T0" fmla="*/ 15 w 151"/>
                      <a:gd name="T1" fmla="*/ 180 h 558"/>
                      <a:gd name="T2" fmla="*/ 37 w 151"/>
                      <a:gd name="T3" fmla="*/ 44 h 558"/>
                      <a:gd name="T4" fmla="*/ 56 w 151"/>
                      <a:gd name="T5" fmla="*/ 3 h 558"/>
                      <a:gd name="T6" fmla="*/ 92 w 151"/>
                      <a:gd name="T7" fmla="*/ 27 h 558"/>
                      <a:gd name="T8" fmla="*/ 117 w 151"/>
                      <a:gd name="T9" fmla="*/ 180 h 558"/>
                      <a:gd name="T10" fmla="*/ 122 w 151"/>
                      <a:gd name="T11" fmla="*/ 458 h 558"/>
                      <a:gd name="T12" fmla="*/ 81 w 151"/>
                      <a:gd name="T13" fmla="*/ 588 h 558"/>
                      <a:gd name="T14" fmla="*/ 19 w 151"/>
                      <a:gd name="T15" fmla="*/ 556 h 558"/>
                      <a:gd name="T16" fmla="*/ 0 w 151"/>
                      <a:gd name="T17" fmla="*/ 340 h 558"/>
                      <a:gd name="T18" fmla="*/ 15 w 151"/>
                      <a:gd name="T19" fmla="*/ 180 h 55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51" h="558">
                        <a:moveTo>
                          <a:pt x="18" y="165"/>
                        </a:moveTo>
                        <a:cubicBezTo>
                          <a:pt x="25" y="119"/>
                          <a:pt x="34" y="66"/>
                          <a:pt x="42" y="39"/>
                        </a:cubicBezTo>
                        <a:cubicBezTo>
                          <a:pt x="50" y="12"/>
                          <a:pt x="55" y="5"/>
                          <a:pt x="66" y="3"/>
                        </a:cubicBezTo>
                        <a:cubicBezTo>
                          <a:pt x="77" y="1"/>
                          <a:pt x="96" y="0"/>
                          <a:pt x="108" y="27"/>
                        </a:cubicBezTo>
                        <a:cubicBezTo>
                          <a:pt x="120" y="54"/>
                          <a:pt x="132" y="99"/>
                          <a:pt x="138" y="165"/>
                        </a:cubicBezTo>
                        <a:cubicBezTo>
                          <a:pt x="144" y="231"/>
                          <a:pt x="151" y="360"/>
                          <a:pt x="144" y="423"/>
                        </a:cubicBezTo>
                        <a:cubicBezTo>
                          <a:pt x="137" y="486"/>
                          <a:pt x="116" y="528"/>
                          <a:pt x="96" y="543"/>
                        </a:cubicBezTo>
                        <a:cubicBezTo>
                          <a:pt x="76" y="558"/>
                          <a:pt x="40" y="551"/>
                          <a:pt x="24" y="513"/>
                        </a:cubicBezTo>
                        <a:cubicBezTo>
                          <a:pt x="8" y="475"/>
                          <a:pt x="0" y="372"/>
                          <a:pt x="0" y="315"/>
                        </a:cubicBezTo>
                        <a:cubicBezTo>
                          <a:pt x="0" y="258"/>
                          <a:pt x="11" y="211"/>
                          <a:pt x="18" y="165"/>
                        </a:cubicBezTo>
                        <a:close/>
                      </a:path>
                    </a:pathLst>
                  </a:custGeom>
                  <a:solidFill>
                    <a:srgbClr val="E7D6B7"/>
                  </a:soli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332858" name="Freeform 16"/>
                  <p:cNvSpPr>
                    <a:spLocks/>
                  </p:cNvSpPr>
                  <p:nvPr/>
                </p:nvSpPr>
                <p:spPr bwMode="auto">
                  <a:xfrm>
                    <a:off x="1910" y="1588"/>
                    <a:ext cx="389" cy="247"/>
                  </a:xfrm>
                  <a:custGeom>
                    <a:avLst/>
                    <a:gdLst>
                      <a:gd name="T0" fmla="*/ 170 w 392"/>
                      <a:gd name="T1" fmla="*/ 56 h 253"/>
                      <a:gd name="T2" fmla="*/ 297 w 392"/>
                      <a:gd name="T3" fmla="*/ 19 h 253"/>
                      <a:gd name="T4" fmla="*/ 352 w 392"/>
                      <a:gd name="T5" fmla="*/ 7 h 253"/>
                      <a:gd name="T6" fmla="*/ 370 w 392"/>
                      <a:gd name="T7" fmla="*/ 56 h 253"/>
                      <a:gd name="T8" fmla="*/ 315 w 392"/>
                      <a:gd name="T9" fmla="*/ 118 h 253"/>
                      <a:gd name="T10" fmla="*/ 188 w 392"/>
                      <a:gd name="T11" fmla="*/ 198 h 253"/>
                      <a:gd name="T12" fmla="*/ 37 w 392"/>
                      <a:gd name="T13" fmla="*/ 219 h 253"/>
                      <a:gd name="T14" fmla="*/ 1 w 392"/>
                      <a:gd name="T15" fmla="*/ 167 h 253"/>
                      <a:gd name="T16" fmla="*/ 43 w 392"/>
                      <a:gd name="T17" fmla="*/ 101 h 253"/>
                      <a:gd name="T18" fmla="*/ 170 w 392"/>
                      <a:gd name="T19" fmla="*/ 56 h 25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92" h="253">
                        <a:moveTo>
                          <a:pt x="175" y="61"/>
                        </a:moveTo>
                        <a:cubicBezTo>
                          <a:pt x="219" y="45"/>
                          <a:pt x="275" y="28"/>
                          <a:pt x="307" y="19"/>
                        </a:cubicBezTo>
                        <a:cubicBezTo>
                          <a:pt x="339" y="10"/>
                          <a:pt x="354" y="0"/>
                          <a:pt x="367" y="7"/>
                        </a:cubicBezTo>
                        <a:cubicBezTo>
                          <a:pt x="380" y="14"/>
                          <a:pt x="392" y="40"/>
                          <a:pt x="385" y="61"/>
                        </a:cubicBezTo>
                        <a:cubicBezTo>
                          <a:pt x="378" y="82"/>
                          <a:pt x="357" y="106"/>
                          <a:pt x="325" y="133"/>
                        </a:cubicBezTo>
                        <a:cubicBezTo>
                          <a:pt x="293" y="160"/>
                          <a:pt x="241" y="204"/>
                          <a:pt x="193" y="223"/>
                        </a:cubicBezTo>
                        <a:cubicBezTo>
                          <a:pt x="145" y="242"/>
                          <a:pt x="69" y="253"/>
                          <a:pt x="37" y="247"/>
                        </a:cubicBezTo>
                        <a:cubicBezTo>
                          <a:pt x="5" y="241"/>
                          <a:pt x="0" y="209"/>
                          <a:pt x="1" y="187"/>
                        </a:cubicBezTo>
                        <a:cubicBezTo>
                          <a:pt x="2" y="165"/>
                          <a:pt x="15" y="136"/>
                          <a:pt x="43" y="115"/>
                        </a:cubicBezTo>
                        <a:cubicBezTo>
                          <a:pt x="71" y="94"/>
                          <a:pt x="131" y="77"/>
                          <a:pt x="175" y="61"/>
                        </a:cubicBezTo>
                        <a:close/>
                      </a:path>
                    </a:pathLst>
                  </a:custGeom>
                  <a:solidFill>
                    <a:srgbClr val="E7D6B7"/>
                  </a:soli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332859" name="Freeform 17"/>
                  <p:cNvSpPr>
                    <a:spLocks/>
                  </p:cNvSpPr>
                  <p:nvPr/>
                </p:nvSpPr>
                <p:spPr bwMode="auto">
                  <a:xfrm>
                    <a:off x="2094" y="876"/>
                    <a:ext cx="233" cy="378"/>
                  </a:xfrm>
                  <a:custGeom>
                    <a:avLst/>
                    <a:gdLst>
                      <a:gd name="T0" fmla="*/ 69 w 238"/>
                      <a:gd name="T1" fmla="*/ 244 h 386"/>
                      <a:gd name="T2" fmla="*/ 23 w 238"/>
                      <a:gd name="T3" fmla="*/ 172 h 386"/>
                      <a:gd name="T4" fmla="*/ 0 w 238"/>
                      <a:gd name="T5" fmla="*/ 86 h 386"/>
                      <a:gd name="T6" fmla="*/ 23 w 238"/>
                      <a:gd name="T7" fmla="*/ 12 h 386"/>
                      <a:gd name="T8" fmla="*/ 109 w 238"/>
                      <a:gd name="T9" fmla="*/ 24 h 386"/>
                      <a:gd name="T10" fmla="*/ 161 w 238"/>
                      <a:gd name="T11" fmla="*/ 118 h 386"/>
                      <a:gd name="T12" fmla="*/ 210 w 238"/>
                      <a:gd name="T13" fmla="*/ 276 h 386"/>
                      <a:gd name="T14" fmla="*/ 184 w 238"/>
                      <a:gd name="T15" fmla="*/ 340 h 386"/>
                      <a:gd name="T16" fmla="*/ 152 w 238"/>
                      <a:gd name="T17" fmla="*/ 319 h 386"/>
                      <a:gd name="T18" fmla="*/ 69 w 238"/>
                      <a:gd name="T19" fmla="*/ 244 h 38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38" h="386">
                        <a:moveTo>
                          <a:pt x="78" y="270"/>
                        </a:moveTo>
                        <a:cubicBezTo>
                          <a:pt x="54" y="243"/>
                          <a:pt x="37" y="221"/>
                          <a:pt x="24" y="192"/>
                        </a:cubicBezTo>
                        <a:cubicBezTo>
                          <a:pt x="11" y="163"/>
                          <a:pt x="0" y="126"/>
                          <a:pt x="0" y="96"/>
                        </a:cubicBezTo>
                        <a:cubicBezTo>
                          <a:pt x="0" y="66"/>
                          <a:pt x="4" y="24"/>
                          <a:pt x="24" y="12"/>
                        </a:cubicBezTo>
                        <a:cubicBezTo>
                          <a:pt x="44" y="0"/>
                          <a:pt x="94" y="4"/>
                          <a:pt x="120" y="24"/>
                        </a:cubicBezTo>
                        <a:cubicBezTo>
                          <a:pt x="146" y="44"/>
                          <a:pt x="161" y="85"/>
                          <a:pt x="180" y="132"/>
                        </a:cubicBezTo>
                        <a:cubicBezTo>
                          <a:pt x="199" y="179"/>
                          <a:pt x="230" y="265"/>
                          <a:pt x="234" y="306"/>
                        </a:cubicBezTo>
                        <a:cubicBezTo>
                          <a:pt x="238" y="347"/>
                          <a:pt x="215" y="370"/>
                          <a:pt x="204" y="378"/>
                        </a:cubicBezTo>
                        <a:cubicBezTo>
                          <a:pt x="193" y="386"/>
                          <a:pt x="190" y="372"/>
                          <a:pt x="168" y="354"/>
                        </a:cubicBezTo>
                        <a:cubicBezTo>
                          <a:pt x="146" y="336"/>
                          <a:pt x="102" y="297"/>
                          <a:pt x="78" y="270"/>
                        </a:cubicBezTo>
                        <a:close/>
                      </a:path>
                    </a:pathLst>
                  </a:custGeom>
                  <a:solidFill>
                    <a:srgbClr val="E7D6B7"/>
                  </a:soli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grpSp>
            <p:pic>
              <p:nvPicPr>
                <p:cNvPr id="332845" name="Picture 18"/>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280" y="144"/>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32846" name="Picture 19"/>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574" y="144"/>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32847" name="Picture 20"/>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424" y="336"/>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32848" name="Picture 21"/>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376" y="576"/>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32849" name="Picture 22"/>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574" y="52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32850" name="Picture 23"/>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472" y="76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32851" name="Picture 24"/>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574" y="100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32852" name="Picture 25"/>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574" y="124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332824" name="Group 26"/>
              <p:cNvGrpSpPr>
                <a:grpSpLocks/>
              </p:cNvGrpSpPr>
              <p:nvPr userDrawn="1"/>
            </p:nvGrpSpPr>
            <p:grpSpPr bwMode="auto">
              <a:xfrm>
                <a:off x="4944" y="1008"/>
                <a:ext cx="522" cy="2967"/>
                <a:chOff x="4944" y="1008"/>
                <a:chExt cx="522" cy="2967"/>
              </a:xfrm>
            </p:grpSpPr>
            <p:pic>
              <p:nvPicPr>
                <p:cNvPr id="332825" name="Picture 27"/>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136" y="100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32826" name="Picture 28"/>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184" y="1200"/>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32827" name="Picture 29"/>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136" y="1584"/>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32828" name="Picture 30"/>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280" y="172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32829" name="Picture 31"/>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040" y="1824"/>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32830" name="Picture 32"/>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088" y="2016"/>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32831" name="Picture 33"/>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280" y="2064"/>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32832" name="Picture 34"/>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232" y="2352"/>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32833" name="Picture 35"/>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4992" y="220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32834" name="Picture 36"/>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4992" y="244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32835" name="Picture 37"/>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136" y="2592"/>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32836" name="Picture 38"/>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232" y="1392"/>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32837" name="Picture 39"/>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4944" y="2736"/>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32838" name="Picture 40"/>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4992" y="3072"/>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32839" name="Picture 41"/>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232" y="3312"/>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32840" name="Picture 42"/>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4992" y="340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32841" name="Picture 43"/>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088" y="3552"/>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32842" name="Picture 44"/>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4992" y="3792"/>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32843" name="Picture 45"/>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184" y="3696"/>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sp>
          <p:nvSpPr>
            <p:cNvPr id="332812" name="Freeform 46"/>
            <p:cNvSpPr>
              <a:spLocks/>
            </p:cNvSpPr>
            <p:nvPr/>
          </p:nvSpPr>
          <p:spPr bwMode="auto">
            <a:xfrm>
              <a:off x="5010" y="3092"/>
              <a:ext cx="750" cy="1222"/>
            </a:xfrm>
            <a:custGeom>
              <a:avLst/>
              <a:gdLst>
                <a:gd name="T0" fmla="*/ 372 w 750"/>
                <a:gd name="T1" fmla="*/ 154 h 1222"/>
                <a:gd name="T2" fmla="*/ 378 w 750"/>
                <a:gd name="T3" fmla="*/ 412 h 1222"/>
                <a:gd name="T4" fmla="*/ 312 w 750"/>
                <a:gd name="T5" fmla="*/ 724 h 1222"/>
                <a:gd name="T6" fmla="*/ 138 w 750"/>
                <a:gd name="T7" fmla="*/ 928 h 1222"/>
                <a:gd name="T8" fmla="*/ 0 w 750"/>
                <a:gd name="T9" fmla="*/ 976 h 1222"/>
                <a:gd name="T10" fmla="*/ 0 w 750"/>
                <a:gd name="T11" fmla="*/ 1222 h 1222"/>
                <a:gd name="T12" fmla="*/ 750 w 750"/>
                <a:gd name="T13" fmla="*/ 1222 h 1222"/>
                <a:gd name="T14" fmla="*/ 750 w 750"/>
                <a:gd name="T15" fmla="*/ 178 h 1222"/>
                <a:gd name="T16" fmla="*/ 372 w 750"/>
                <a:gd name="T17" fmla="*/ 154 h 122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50" h="1222">
                  <a:moveTo>
                    <a:pt x="372" y="154"/>
                  </a:moveTo>
                  <a:cubicBezTo>
                    <a:pt x="309" y="193"/>
                    <a:pt x="388" y="317"/>
                    <a:pt x="378" y="412"/>
                  </a:cubicBezTo>
                  <a:cubicBezTo>
                    <a:pt x="368" y="507"/>
                    <a:pt x="352" y="638"/>
                    <a:pt x="312" y="724"/>
                  </a:cubicBezTo>
                  <a:cubicBezTo>
                    <a:pt x="272" y="810"/>
                    <a:pt x="190" y="886"/>
                    <a:pt x="138" y="928"/>
                  </a:cubicBezTo>
                  <a:cubicBezTo>
                    <a:pt x="86" y="970"/>
                    <a:pt x="23" y="927"/>
                    <a:pt x="0" y="976"/>
                  </a:cubicBezTo>
                  <a:lnTo>
                    <a:pt x="0" y="1222"/>
                  </a:lnTo>
                  <a:lnTo>
                    <a:pt x="750" y="1222"/>
                  </a:lnTo>
                  <a:lnTo>
                    <a:pt x="750" y="178"/>
                  </a:lnTo>
                  <a:cubicBezTo>
                    <a:pt x="687" y="0"/>
                    <a:pt x="451" y="159"/>
                    <a:pt x="372" y="154"/>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57391" name="Freeform 47"/>
            <p:cNvSpPr>
              <a:spLocks/>
            </p:cNvSpPr>
            <p:nvPr/>
          </p:nvSpPr>
          <p:spPr bwMode="auto">
            <a:xfrm>
              <a:off x="5001" y="3060"/>
              <a:ext cx="768" cy="1260"/>
            </a:xfrm>
            <a:custGeom>
              <a:avLst/>
              <a:gdLst/>
              <a:ahLst/>
              <a:cxnLst>
                <a:cxn ang="0">
                  <a:pos x="0" y="1260"/>
                </a:cxn>
                <a:cxn ang="0">
                  <a:pos x="0" y="1134"/>
                </a:cxn>
                <a:cxn ang="0">
                  <a:pos x="210" y="1032"/>
                </a:cxn>
                <a:cxn ang="0">
                  <a:pos x="324" y="918"/>
                </a:cxn>
                <a:cxn ang="0">
                  <a:pos x="414" y="714"/>
                </a:cxn>
                <a:cxn ang="0">
                  <a:pos x="450" y="456"/>
                </a:cxn>
                <a:cxn ang="0">
                  <a:pos x="438" y="258"/>
                </a:cxn>
                <a:cxn ang="0">
                  <a:pos x="684" y="0"/>
                </a:cxn>
                <a:cxn ang="0">
                  <a:pos x="768" y="18"/>
                </a:cxn>
                <a:cxn ang="0">
                  <a:pos x="768" y="1254"/>
                </a:cxn>
                <a:cxn ang="0">
                  <a:pos x="0" y="1260"/>
                </a:cxn>
              </a:cxnLst>
              <a:rect l="0" t="0" r="r" b="b"/>
              <a:pathLst>
                <a:path w="768" h="1260">
                  <a:moveTo>
                    <a:pt x="0" y="1260"/>
                  </a:moveTo>
                  <a:lnTo>
                    <a:pt x="0" y="1134"/>
                  </a:lnTo>
                  <a:lnTo>
                    <a:pt x="210" y="1032"/>
                  </a:lnTo>
                  <a:lnTo>
                    <a:pt x="324" y="918"/>
                  </a:lnTo>
                  <a:lnTo>
                    <a:pt x="414" y="714"/>
                  </a:lnTo>
                  <a:lnTo>
                    <a:pt x="450" y="456"/>
                  </a:lnTo>
                  <a:lnTo>
                    <a:pt x="438" y="258"/>
                  </a:lnTo>
                  <a:lnTo>
                    <a:pt x="684" y="0"/>
                  </a:lnTo>
                  <a:lnTo>
                    <a:pt x="768" y="18"/>
                  </a:lnTo>
                  <a:lnTo>
                    <a:pt x="768" y="1254"/>
                  </a:lnTo>
                  <a:lnTo>
                    <a:pt x="0" y="1260"/>
                  </a:lnTo>
                  <a:close/>
                </a:path>
              </a:pathLst>
            </a:custGeom>
            <a:gradFill rotWithShape="0">
              <a:gsLst>
                <a:gs pos="0">
                  <a:schemeClr val="folHlink"/>
                </a:gs>
                <a:gs pos="50000">
                  <a:schemeClr val="hlink"/>
                </a:gs>
                <a:gs pos="100000">
                  <a:schemeClr val="folHlink"/>
                </a:gs>
              </a:gsLst>
              <a:lin ang="0" scaled="1"/>
            </a:gradFill>
            <a:ln w="9525" cap="flat" cmpd="sng">
              <a:noFill/>
              <a:prstDash val="solid"/>
              <a:round/>
              <a:headEnd type="none" w="med" len="med"/>
              <a:tailEnd type="none" w="med" len="med"/>
            </a:ln>
            <a:effectLst/>
          </p:spPr>
          <p:txBody>
            <a:bodyPr wrap="none" anchor="ctr"/>
            <a:lstStyle/>
            <a:p>
              <a:pPr>
                <a:defRPr/>
              </a:pPr>
              <a:endParaRPr lang="en-US" sz="1800">
                <a:solidFill>
                  <a:srgbClr val="2F1311"/>
                </a:solidFill>
                <a:latin typeface="Verdana" pitchFamily="-112" charset="0"/>
              </a:endParaRPr>
            </a:p>
          </p:txBody>
        </p:sp>
        <p:sp>
          <p:nvSpPr>
            <p:cNvPr id="57392" name="Freeform 48"/>
            <p:cNvSpPr>
              <a:spLocks/>
            </p:cNvSpPr>
            <p:nvPr/>
          </p:nvSpPr>
          <p:spPr bwMode="auto">
            <a:xfrm>
              <a:off x="4994" y="1775"/>
              <a:ext cx="776" cy="2543"/>
            </a:xfrm>
            <a:custGeom>
              <a:avLst/>
              <a:gdLst/>
              <a:ahLst/>
              <a:cxnLst>
                <a:cxn ang="0">
                  <a:pos x="550" y="115"/>
                </a:cxn>
                <a:cxn ang="0">
                  <a:pos x="460" y="529"/>
                </a:cxn>
                <a:cxn ang="0">
                  <a:pos x="298" y="925"/>
                </a:cxn>
                <a:cxn ang="0">
                  <a:pos x="76" y="1267"/>
                </a:cxn>
                <a:cxn ang="0">
                  <a:pos x="4" y="1339"/>
                </a:cxn>
                <a:cxn ang="0">
                  <a:pos x="100" y="1351"/>
                </a:cxn>
                <a:cxn ang="0">
                  <a:pos x="286" y="1399"/>
                </a:cxn>
                <a:cxn ang="0">
                  <a:pos x="394" y="1525"/>
                </a:cxn>
                <a:cxn ang="0">
                  <a:pos x="478" y="1705"/>
                </a:cxn>
                <a:cxn ang="0">
                  <a:pos x="478" y="1969"/>
                </a:cxn>
                <a:cxn ang="0">
                  <a:pos x="370" y="2263"/>
                </a:cxn>
                <a:cxn ang="0">
                  <a:pos x="124" y="2479"/>
                </a:cxn>
                <a:cxn ang="0">
                  <a:pos x="22" y="2515"/>
                </a:cxn>
                <a:cxn ang="0">
                  <a:pos x="196" y="2533"/>
                </a:cxn>
                <a:cxn ang="0">
                  <a:pos x="388" y="2455"/>
                </a:cxn>
                <a:cxn ang="0">
                  <a:pos x="502" y="2299"/>
                </a:cxn>
                <a:cxn ang="0">
                  <a:pos x="598" y="2197"/>
                </a:cxn>
                <a:cxn ang="0">
                  <a:pos x="694" y="2197"/>
                </a:cxn>
                <a:cxn ang="0">
                  <a:pos x="742" y="2230"/>
                </a:cxn>
                <a:cxn ang="0">
                  <a:pos x="712" y="2137"/>
                </a:cxn>
                <a:cxn ang="0">
                  <a:pos x="664" y="1807"/>
                </a:cxn>
                <a:cxn ang="0">
                  <a:pos x="670" y="1561"/>
                </a:cxn>
                <a:cxn ang="0">
                  <a:pos x="718" y="1393"/>
                </a:cxn>
                <a:cxn ang="0">
                  <a:pos x="748" y="1219"/>
                </a:cxn>
                <a:cxn ang="0">
                  <a:pos x="550" y="115"/>
                </a:cxn>
              </a:cxnLst>
              <a:rect l="0" t="0" r="r" b="b"/>
              <a:pathLst>
                <a:path w="776" h="2543">
                  <a:moveTo>
                    <a:pt x="550" y="115"/>
                  </a:moveTo>
                  <a:cubicBezTo>
                    <a:pt x="502" y="0"/>
                    <a:pt x="502" y="394"/>
                    <a:pt x="460" y="529"/>
                  </a:cubicBezTo>
                  <a:cubicBezTo>
                    <a:pt x="418" y="664"/>
                    <a:pt x="362" y="802"/>
                    <a:pt x="298" y="925"/>
                  </a:cubicBezTo>
                  <a:cubicBezTo>
                    <a:pt x="234" y="1048"/>
                    <a:pt x="125" y="1198"/>
                    <a:pt x="76" y="1267"/>
                  </a:cubicBezTo>
                  <a:cubicBezTo>
                    <a:pt x="27" y="1336"/>
                    <a:pt x="0" y="1325"/>
                    <a:pt x="4" y="1339"/>
                  </a:cubicBezTo>
                  <a:cubicBezTo>
                    <a:pt x="8" y="1353"/>
                    <a:pt x="53" y="1341"/>
                    <a:pt x="100" y="1351"/>
                  </a:cubicBezTo>
                  <a:cubicBezTo>
                    <a:pt x="147" y="1361"/>
                    <a:pt x="237" y="1370"/>
                    <a:pt x="286" y="1399"/>
                  </a:cubicBezTo>
                  <a:cubicBezTo>
                    <a:pt x="335" y="1428"/>
                    <a:pt x="362" y="1474"/>
                    <a:pt x="394" y="1525"/>
                  </a:cubicBezTo>
                  <a:cubicBezTo>
                    <a:pt x="426" y="1576"/>
                    <a:pt x="464" y="1631"/>
                    <a:pt x="478" y="1705"/>
                  </a:cubicBezTo>
                  <a:cubicBezTo>
                    <a:pt x="492" y="1779"/>
                    <a:pt x="496" y="1876"/>
                    <a:pt x="478" y="1969"/>
                  </a:cubicBezTo>
                  <a:cubicBezTo>
                    <a:pt x="460" y="2062"/>
                    <a:pt x="429" y="2178"/>
                    <a:pt x="370" y="2263"/>
                  </a:cubicBezTo>
                  <a:cubicBezTo>
                    <a:pt x="311" y="2348"/>
                    <a:pt x="238" y="2428"/>
                    <a:pt x="124" y="2479"/>
                  </a:cubicBezTo>
                  <a:cubicBezTo>
                    <a:pt x="66" y="2521"/>
                    <a:pt x="10" y="2506"/>
                    <a:pt x="22" y="2515"/>
                  </a:cubicBezTo>
                  <a:cubicBezTo>
                    <a:pt x="34" y="2524"/>
                    <a:pt x="135" y="2543"/>
                    <a:pt x="196" y="2533"/>
                  </a:cubicBezTo>
                  <a:cubicBezTo>
                    <a:pt x="257" y="2523"/>
                    <a:pt x="337" y="2494"/>
                    <a:pt x="388" y="2455"/>
                  </a:cubicBezTo>
                  <a:cubicBezTo>
                    <a:pt x="439" y="2416"/>
                    <a:pt x="467" y="2342"/>
                    <a:pt x="502" y="2299"/>
                  </a:cubicBezTo>
                  <a:cubicBezTo>
                    <a:pt x="537" y="2256"/>
                    <a:pt x="566" y="2214"/>
                    <a:pt x="598" y="2197"/>
                  </a:cubicBezTo>
                  <a:cubicBezTo>
                    <a:pt x="630" y="2180"/>
                    <a:pt x="670" y="2191"/>
                    <a:pt x="694" y="2197"/>
                  </a:cubicBezTo>
                  <a:cubicBezTo>
                    <a:pt x="718" y="2203"/>
                    <a:pt x="739" y="2240"/>
                    <a:pt x="742" y="2230"/>
                  </a:cubicBezTo>
                  <a:cubicBezTo>
                    <a:pt x="745" y="2220"/>
                    <a:pt x="725" y="2207"/>
                    <a:pt x="712" y="2137"/>
                  </a:cubicBezTo>
                  <a:cubicBezTo>
                    <a:pt x="699" y="2067"/>
                    <a:pt x="671" y="1903"/>
                    <a:pt x="664" y="1807"/>
                  </a:cubicBezTo>
                  <a:cubicBezTo>
                    <a:pt x="657" y="1711"/>
                    <a:pt x="661" y="1630"/>
                    <a:pt x="670" y="1561"/>
                  </a:cubicBezTo>
                  <a:cubicBezTo>
                    <a:pt x="679" y="1492"/>
                    <a:pt x="705" y="1450"/>
                    <a:pt x="718" y="1393"/>
                  </a:cubicBezTo>
                  <a:cubicBezTo>
                    <a:pt x="731" y="1336"/>
                    <a:pt x="776" y="1427"/>
                    <a:pt x="748" y="1219"/>
                  </a:cubicBezTo>
                  <a:cubicBezTo>
                    <a:pt x="720" y="1011"/>
                    <a:pt x="598" y="230"/>
                    <a:pt x="550" y="115"/>
                  </a:cubicBezTo>
                  <a:close/>
                </a:path>
              </a:pathLst>
            </a:custGeom>
            <a:gradFill rotWithShape="0">
              <a:gsLst>
                <a:gs pos="0">
                  <a:schemeClr val="accent2">
                    <a:gamma/>
                    <a:shade val="46275"/>
                    <a:invGamma/>
                  </a:schemeClr>
                </a:gs>
                <a:gs pos="50000">
                  <a:schemeClr val="accent2"/>
                </a:gs>
                <a:gs pos="100000">
                  <a:schemeClr val="accent2">
                    <a:gamma/>
                    <a:shade val="46275"/>
                    <a:invGamma/>
                  </a:schemeClr>
                </a:gs>
              </a:gsLst>
              <a:lin ang="0" scaled="1"/>
            </a:gradFill>
            <a:ln w="9525">
              <a:noFill/>
              <a:round/>
              <a:headEnd/>
              <a:tailEnd/>
            </a:ln>
            <a:effectLst/>
          </p:spPr>
          <p:txBody>
            <a:bodyPr wrap="none" anchor="ctr"/>
            <a:lstStyle/>
            <a:p>
              <a:pPr>
                <a:defRPr/>
              </a:pPr>
              <a:endParaRPr lang="en-US" sz="1800">
                <a:solidFill>
                  <a:srgbClr val="2F1311"/>
                </a:solidFill>
                <a:latin typeface="Verdana" pitchFamily="-112" charset="0"/>
              </a:endParaRPr>
            </a:p>
          </p:txBody>
        </p:sp>
        <p:sp>
          <p:nvSpPr>
            <p:cNvPr id="332815" name="Freeform 49" descr="kimonopat1"/>
            <p:cNvSpPr>
              <a:spLocks/>
            </p:cNvSpPr>
            <p:nvPr/>
          </p:nvSpPr>
          <p:spPr bwMode="auto">
            <a:xfrm>
              <a:off x="5046" y="2229"/>
              <a:ext cx="617" cy="1376"/>
            </a:xfrm>
            <a:custGeom>
              <a:avLst/>
              <a:gdLst>
                <a:gd name="T0" fmla="*/ 486 w 617"/>
                <a:gd name="T1" fmla="*/ 3 h 1376"/>
                <a:gd name="T2" fmla="*/ 402 w 617"/>
                <a:gd name="T3" fmla="*/ 381 h 1376"/>
                <a:gd name="T4" fmla="*/ 216 w 617"/>
                <a:gd name="T5" fmla="*/ 777 h 1376"/>
                <a:gd name="T6" fmla="*/ 0 w 617"/>
                <a:gd name="T7" fmla="*/ 1119 h 1376"/>
                <a:gd name="T8" fmla="*/ 102 w 617"/>
                <a:gd name="T9" fmla="*/ 1101 h 1376"/>
                <a:gd name="T10" fmla="*/ 282 w 617"/>
                <a:gd name="T11" fmla="*/ 1119 h 1376"/>
                <a:gd name="T12" fmla="*/ 378 w 617"/>
                <a:gd name="T13" fmla="*/ 1185 h 1376"/>
                <a:gd name="T14" fmla="*/ 432 w 617"/>
                <a:gd name="T15" fmla="*/ 1269 h 1376"/>
                <a:gd name="T16" fmla="*/ 444 w 617"/>
                <a:gd name="T17" fmla="*/ 1365 h 1376"/>
                <a:gd name="T18" fmla="*/ 498 w 617"/>
                <a:gd name="T19" fmla="*/ 1203 h 1376"/>
                <a:gd name="T20" fmla="*/ 564 w 617"/>
                <a:gd name="T21" fmla="*/ 825 h 1376"/>
                <a:gd name="T22" fmla="*/ 606 w 617"/>
                <a:gd name="T23" fmla="*/ 363 h 1376"/>
                <a:gd name="T24" fmla="*/ 486 w 617"/>
                <a:gd name="T25" fmla="*/ 3 h 137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17" h="1376">
                  <a:moveTo>
                    <a:pt x="486" y="3"/>
                  </a:moveTo>
                  <a:cubicBezTo>
                    <a:pt x="452" y="6"/>
                    <a:pt x="447" y="252"/>
                    <a:pt x="402" y="381"/>
                  </a:cubicBezTo>
                  <a:cubicBezTo>
                    <a:pt x="357" y="510"/>
                    <a:pt x="283" y="654"/>
                    <a:pt x="216" y="777"/>
                  </a:cubicBezTo>
                  <a:cubicBezTo>
                    <a:pt x="149" y="900"/>
                    <a:pt x="19" y="1065"/>
                    <a:pt x="0" y="1119"/>
                  </a:cubicBezTo>
                  <a:cubicBezTo>
                    <a:pt x="48" y="1119"/>
                    <a:pt x="55" y="1101"/>
                    <a:pt x="102" y="1101"/>
                  </a:cubicBezTo>
                  <a:cubicBezTo>
                    <a:pt x="149" y="1101"/>
                    <a:pt x="236" y="1105"/>
                    <a:pt x="282" y="1119"/>
                  </a:cubicBezTo>
                  <a:cubicBezTo>
                    <a:pt x="328" y="1133"/>
                    <a:pt x="353" y="1160"/>
                    <a:pt x="378" y="1185"/>
                  </a:cubicBezTo>
                  <a:cubicBezTo>
                    <a:pt x="403" y="1210"/>
                    <a:pt x="421" y="1239"/>
                    <a:pt x="432" y="1269"/>
                  </a:cubicBezTo>
                  <a:cubicBezTo>
                    <a:pt x="443" y="1299"/>
                    <a:pt x="433" y="1376"/>
                    <a:pt x="444" y="1365"/>
                  </a:cubicBezTo>
                  <a:cubicBezTo>
                    <a:pt x="455" y="1354"/>
                    <a:pt x="478" y="1293"/>
                    <a:pt x="498" y="1203"/>
                  </a:cubicBezTo>
                  <a:cubicBezTo>
                    <a:pt x="518" y="1113"/>
                    <a:pt x="546" y="965"/>
                    <a:pt x="564" y="825"/>
                  </a:cubicBezTo>
                  <a:cubicBezTo>
                    <a:pt x="582" y="685"/>
                    <a:pt x="617" y="496"/>
                    <a:pt x="606" y="363"/>
                  </a:cubicBezTo>
                  <a:cubicBezTo>
                    <a:pt x="595" y="230"/>
                    <a:pt x="520" y="0"/>
                    <a:pt x="486" y="3"/>
                  </a:cubicBezTo>
                  <a:close/>
                </a:path>
              </a:pathLst>
            </a:custGeom>
            <a:blipFill dpi="0" rotWithShape="0">
              <a:blip r:embed="rId14"/>
              <a:srcRect/>
              <a:tile tx="0" ty="0" sx="100000" sy="100000" flip="none" algn="tl"/>
            </a:blipFill>
            <a:ln>
              <a:noFill/>
            </a:ln>
            <a:extLst>
              <a:ext uri="{91240B29-F687-4f45-9708-019B960494DF}">
                <a14:hiddenLine xmlns:a14="http://schemas.microsoft.com/office/drawing/2010/main" xmlns="" w="9525" cap="flat" cmpd="sng">
                  <a:solidFill>
                    <a:srgbClr val="000000"/>
                  </a:solidFill>
                  <a:prstDash val="solid"/>
                  <a:round/>
                  <a:headEnd/>
                  <a:tailEnd/>
                </a14:hiddenLine>
              </a:ext>
            </a:extLst>
          </p:spPr>
          <p:txBody>
            <a:bodyPr wrap="none" anchor="ctr"/>
            <a:lstStyle/>
            <a:p>
              <a:endParaRPr lang="en-US"/>
            </a:p>
          </p:txBody>
        </p:sp>
        <p:sp>
          <p:nvSpPr>
            <p:cNvPr id="332816" name="Freeform 50" descr="kimonopat1"/>
            <p:cNvSpPr>
              <a:spLocks/>
            </p:cNvSpPr>
            <p:nvPr/>
          </p:nvSpPr>
          <p:spPr bwMode="auto">
            <a:xfrm>
              <a:off x="5193" y="269"/>
              <a:ext cx="576" cy="3180"/>
            </a:xfrm>
            <a:custGeom>
              <a:avLst/>
              <a:gdLst>
                <a:gd name="T0" fmla="*/ 42 w 576"/>
                <a:gd name="T1" fmla="*/ 61 h 3180"/>
                <a:gd name="T2" fmla="*/ 156 w 576"/>
                <a:gd name="T3" fmla="*/ 517 h 3180"/>
                <a:gd name="T4" fmla="*/ 288 w 576"/>
                <a:gd name="T5" fmla="*/ 991 h 3180"/>
                <a:gd name="T6" fmla="*/ 414 w 576"/>
                <a:gd name="T7" fmla="*/ 1435 h 3180"/>
                <a:gd name="T8" fmla="*/ 576 w 576"/>
                <a:gd name="T9" fmla="*/ 1807 h 3180"/>
                <a:gd name="T10" fmla="*/ 576 w 576"/>
                <a:gd name="T11" fmla="*/ 3055 h 3180"/>
                <a:gd name="T12" fmla="*/ 414 w 576"/>
                <a:gd name="T13" fmla="*/ 2557 h 3180"/>
                <a:gd name="T14" fmla="*/ 252 w 576"/>
                <a:gd name="T15" fmla="*/ 1765 h 3180"/>
                <a:gd name="T16" fmla="*/ 126 w 576"/>
                <a:gd name="T17" fmla="*/ 961 h 3180"/>
                <a:gd name="T18" fmla="*/ 12 w 576"/>
                <a:gd name="T19" fmla="*/ 151 h 3180"/>
                <a:gd name="T20" fmla="*/ 42 w 576"/>
                <a:gd name="T21" fmla="*/ 61 h 318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76" h="3180">
                  <a:moveTo>
                    <a:pt x="42" y="61"/>
                  </a:moveTo>
                  <a:cubicBezTo>
                    <a:pt x="66" y="122"/>
                    <a:pt x="115" y="362"/>
                    <a:pt x="156" y="517"/>
                  </a:cubicBezTo>
                  <a:cubicBezTo>
                    <a:pt x="197" y="672"/>
                    <a:pt x="245" y="838"/>
                    <a:pt x="288" y="991"/>
                  </a:cubicBezTo>
                  <a:cubicBezTo>
                    <a:pt x="331" y="1144"/>
                    <a:pt x="366" y="1299"/>
                    <a:pt x="414" y="1435"/>
                  </a:cubicBezTo>
                  <a:cubicBezTo>
                    <a:pt x="462" y="1571"/>
                    <a:pt x="549" y="1537"/>
                    <a:pt x="576" y="1807"/>
                  </a:cubicBezTo>
                  <a:lnTo>
                    <a:pt x="576" y="3055"/>
                  </a:lnTo>
                  <a:cubicBezTo>
                    <a:pt x="549" y="3180"/>
                    <a:pt x="468" y="2772"/>
                    <a:pt x="414" y="2557"/>
                  </a:cubicBezTo>
                  <a:cubicBezTo>
                    <a:pt x="360" y="2342"/>
                    <a:pt x="300" y="2031"/>
                    <a:pt x="252" y="1765"/>
                  </a:cubicBezTo>
                  <a:cubicBezTo>
                    <a:pt x="204" y="1499"/>
                    <a:pt x="166" y="1230"/>
                    <a:pt x="126" y="961"/>
                  </a:cubicBezTo>
                  <a:cubicBezTo>
                    <a:pt x="86" y="692"/>
                    <a:pt x="24" y="299"/>
                    <a:pt x="12" y="151"/>
                  </a:cubicBezTo>
                  <a:cubicBezTo>
                    <a:pt x="0" y="3"/>
                    <a:pt x="18" y="0"/>
                    <a:pt x="42" y="61"/>
                  </a:cubicBezTo>
                  <a:close/>
                </a:path>
              </a:pathLst>
            </a:custGeom>
            <a:blipFill dpi="0" rotWithShape="0">
              <a:blip r:embed="rId14"/>
              <a:srcRect/>
              <a:tile tx="0" ty="0" sx="100000" sy="100000" flip="none" algn="tl"/>
            </a:blipFill>
            <a:ln>
              <a:noFill/>
            </a:ln>
            <a:extLst>
              <a:ext uri="{91240B29-F687-4f45-9708-019B960494DF}">
                <a14:hiddenLine xmlns:a14="http://schemas.microsoft.com/office/drawing/2010/main" xmlns="" w="9525" cap="flat" cmpd="sng">
                  <a:solidFill>
                    <a:srgbClr val="000000"/>
                  </a:solidFill>
                  <a:prstDash val="solid"/>
                  <a:round/>
                  <a:headEnd/>
                  <a:tailEnd/>
                </a14:hiddenLine>
              </a:ext>
            </a:extLst>
          </p:spPr>
          <p:txBody>
            <a:bodyPr wrap="none" anchor="ctr"/>
            <a:lstStyle/>
            <a:p>
              <a:endParaRPr lang="en-US"/>
            </a:p>
          </p:txBody>
        </p:sp>
        <p:sp>
          <p:nvSpPr>
            <p:cNvPr id="332817" name="Freeform 51"/>
            <p:cNvSpPr>
              <a:spLocks/>
            </p:cNvSpPr>
            <p:nvPr/>
          </p:nvSpPr>
          <p:spPr bwMode="auto">
            <a:xfrm>
              <a:off x="5197" y="165"/>
              <a:ext cx="573" cy="1935"/>
            </a:xfrm>
            <a:custGeom>
              <a:avLst/>
              <a:gdLst>
                <a:gd name="T0" fmla="*/ 69 w 573"/>
                <a:gd name="T1" fmla="*/ 63 h 1935"/>
                <a:gd name="T2" fmla="*/ 207 w 573"/>
                <a:gd name="T3" fmla="*/ 549 h 1935"/>
                <a:gd name="T4" fmla="*/ 381 w 573"/>
                <a:gd name="T5" fmla="*/ 1101 h 1935"/>
                <a:gd name="T6" fmla="*/ 573 w 573"/>
                <a:gd name="T7" fmla="*/ 1575 h 1935"/>
                <a:gd name="T8" fmla="*/ 573 w 573"/>
                <a:gd name="T9" fmla="*/ 1935 h 1935"/>
                <a:gd name="T10" fmla="*/ 321 w 573"/>
                <a:gd name="T11" fmla="*/ 1449 h 1935"/>
                <a:gd name="T12" fmla="*/ 147 w 573"/>
                <a:gd name="T13" fmla="*/ 699 h 1935"/>
                <a:gd name="T14" fmla="*/ 15 w 573"/>
                <a:gd name="T15" fmla="*/ 171 h 1935"/>
                <a:gd name="T16" fmla="*/ 69 w 573"/>
                <a:gd name="T17" fmla="*/ 63 h 193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73" h="1935">
                  <a:moveTo>
                    <a:pt x="69" y="63"/>
                  </a:moveTo>
                  <a:cubicBezTo>
                    <a:pt x="101" y="126"/>
                    <a:pt x="155" y="376"/>
                    <a:pt x="207" y="549"/>
                  </a:cubicBezTo>
                  <a:cubicBezTo>
                    <a:pt x="259" y="722"/>
                    <a:pt x="320" y="930"/>
                    <a:pt x="381" y="1101"/>
                  </a:cubicBezTo>
                  <a:cubicBezTo>
                    <a:pt x="442" y="1272"/>
                    <a:pt x="541" y="1436"/>
                    <a:pt x="573" y="1575"/>
                  </a:cubicBezTo>
                  <a:lnTo>
                    <a:pt x="573" y="1935"/>
                  </a:lnTo>
                  <a:cubicBezTo>
                    <a:pt x="531" y="1914"/>
                    <a:pt x="392" y="1655"/>
                    <a:pt x="321" y="1449"/>
                  </a:cubicBezTo>
                  <a:cubicBezTo>
                    <a:pt x="250" y="1243"/>
                    <a:pt x="198" y="912"/>
                    <a:pt x="147" y="699"/>
                  </a:cubicBezTo>
                  <a:cubicBezTo>
                    <a:pt x="96" y="486"/>
                    <a:pt x="30" y="274"/>
                    <a:pt x="15" y="171"/>
                  </a:cubicBezTo>
                  <a:cubicBezTo>
                    <a:pt x="0" y="68"/>
                    <a:pt x="37" y="0"/>
                    <a:pt x="69" y="63"/>
                  </a:cubicBez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332818" name="Freeform 52"/>
            <p:cNvSpPr>
              <a:spLocks/>
            </p:cNvSpPr>
            <p:nvPr/>
          </p:nvSpPr>
          <p:spPr bwMode="auto">
            <a:xfrm>
              <a:off x="5004" y="0"/>
              <a:ext cx="363" cy="2112"/>
            </a:xfrm>
            <a:custGeom>
              <a:avLst/>
              <a:gdLst>
                <a:gd name="T0" fmla="*/ 0 w 363"/>
                <a:gd name="T1" fmla="*/ 2094 h 2112"/>
                <a:gd name="T2" fmla="*/ 66 w 363"/>
                <a:gd name="T3" fmla="*/ 1992 h 2112"/>
                <a:gd name="T4" fmla="*/ 150 w 363"/>
                <a:gd name="T5" fmla="*/ 1464 h 2112"/>
                <a:gd name="T6" fmla="*/ 234 w 363"/>
                <a:gd name="T7" fmla="*/ 678 h 2112"/>
                <a:gd name="T8" fmla="*/ 324 w 363"/>
                <a:gd name="T9" fmla="*/ 0 h 2112"/>
                <a:gd name="T10" fmla="*/ 0 w 363"/>
                <a:gd name="T11" fmla="*/ 0 h 2112"/>
                <a:gd name="T12" fmla="*/ 0 w 363"/>
                <a:gd name="T13" fmla="*/ 2094 h 21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57397" name="Freeform 53"/>
            <p:cNvSpPr>
              <a:spLocks/>
            </p:cNvSpPr>
            <p:nvPr/>
          </p:nvSpPr>
          <p:spPr bwMode="auto">
            <a:xfrm>
              <a:off x="5004" y="1"/>
              <a:ext cx="189" cy="2112"/>
            </a:xfrm>
            <a:custGeom>
              <a:avLst/>
              <a:gdLst/>
              <a:ahLst/>
              <a:cxnLst>
                <a:cxn ang="0">
                  <a:pos x="0" y="2094"/>
                </a:cxn>
                <a:cxn ang="0">
                  <a:pos x="66" y="1992"/>
                </a:cxn>
                <a:cxn ang="0">
                  <a:pos x="150" y="1464"/>
                </a:cxn>
                <a:cxn ang="0">
                  <a:pos x="234" y="678"/>
                </a:cxn>
                <a:cxn ang="0">
                  <a:pos x="324" y="0"/>
                </a:cxn>
                <a:cxn ang="0">
                  <a:pos x="0" y="0"/>
                </a:cxn>
                <a:cxn ang="0">
                  <a:pos x="0" y="2094"/>
                </a:cxn>
              </a:cxnLst>
              <a:rect l="0" t="0" r="r" b="b"/>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chemeClr val="folHlink"/>
                </a:gs>
                <a:gs pos="50000">
                  <a:schemeClr val="hlink"/>
                </a:gs>
                <a:gs pos="100000">
                  <a:schemeClr val="folHlink"/>
                </a:gs>
              </a:gsLst>
              <a:lin ang="0" scaled="1"/>
            </a:gradFill>
            <a:ln w="9525">
              <a:noFill/>
              <a:round/>
              <a:headEnd/>
              <a:tailEnd/>
            </a:ln>
            <a:effectLst/>
          </p:spPr>
          <p:txBody>
            <a:bodyPr wrap="none" anchor="ctr"/>
            <a:lstStyle/>
            <a:p>
              <a:pPr>
                <a:defRPr/>
              </a:pPr>
              <a:endParaRPr lang="en-US" sz="1800">
                <a:solidFill>
                  <a:srgbClr val="2F1311"/>
                </a:solidFill>
                <a:latin typeface="Verdana" pitchFamily="-112" charset="0"/>
              </a:endParaRPr>
            </a:p>
          </p:txBody>
        </p:sp>
        <p:sp>
          <p:nvSpPr>
            <p:cNvPr id="332820" name="Rectangle 54"/>
            <p:cNvSpPr>
              <a:spLocks noChangeArrowheads="1"/>
            </p:cNvSpPr>
            <p:nvPr/>
          </p:nvSpPr>
          <p:spPr bwMode="auto">
            <a:xfrm>
              <a:off x="4955" y="1"/>
              <a:ext cx="56" cy="4320"/>
            </a:xfrm>
            <a:prstGeom prst="rect">
              <a:avLst/>
            </a:pr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kumimoji="1" lang="en-US" sz="1800">
                <a:solidFill>
                  <a:srgbClr val="2F1311"/>
                </a:solidFill>
              </a:endParaRPr>
            </a:p>
          </p:txBody>
        </p:sp>
        <p:sp>
          <p:nvSpPr>
            <p:cNvPr id="57399" name="Freeform 55"/>
            <p:cNvSpPr>
              <a:spLocks/>
            </p:cNvSpPr>
            <p:nvPr/>
          </p:nvSpPr>
          <p:spPr bwMode="auto">
            <a:xfrm>
              <a:off x="5013" y="3924"/>
              <a:ext cx="734" cy="390"/>
            </a:xfrm>
            <a:custGeom>
              <a:avLst/>
              <a:gdLst/>
              <a:ahLst/>
              <a:cxnLst>
                <a:cxn ang="0">
                  <a:pos x="1" y="357"/>
                </a:cxn>
                <a:cxn ang="0">
                  <a:pos x="109" y="341"/>
                </a:cxn>
                <a:cxn ang="0">
                  <a:pos x="241" y="305"/>
                </a:cxn>
                <a:cxn ang="0">
                  <a:pos x="353" y="209"/>
                </a:cxn>
                <a:cxn ang="0">
                  <a:pos x="429" y="89"/>
                </a:cxn>
                <a:cxn ang="0">
                  <a:pos x="493" y="17"/>
                </a:cxn>
                <a:cxn ang="0">
                  <a:pos x="577" y="1"/>
                </a:cxn>
                <a:cxn ang="0">
                  <a:pos x="629" y="21"/>
                </a:cxn>
                <a:cxn ang="0">
                  <a:pos x="673" y="65"/>
                </a:cxn>
                <a:cxn ang="0">
                  <a:pos x="673" y="137"/>
                </a:cxn>
                <a:cxn ang="0">
                  <a:pos x="561" y="225"/>
                </a:cxn>
                <a:cxn ang="0">
                  <a:pos x="425" y="297"/>
                </a:cxn>
                <a:cxn ang="0">
                  <a:pos x="245" y="357"/>
                </a:cxn>
                <a:cxn ang="0">
                  <a:pos x="113" y="377"/>
                </a:cxn>
                <a:cxn ang="0">
                  <a:pos x="1" y="357"/>
                </a:cxn>
              </a:cxnLst>
              <a:rect l="0" t="0" r="r" b="b"/>
              <a:pathLst>
                <a:path w="692" h="378">
                  <a:moveTo>
                    <a:pt x="1" y="357"/>
                  </a:moveTo>
                  <a:cubicBezTo>
                    <a:pt x="0" y="351"/>
                    <a:pt x="69" y="350"/>
                    <a:pt x="109" y="341"/>
                  </a:cubicBezTo>
                  <a:cubicBezTo>
                    <a:pt x="149" y="332"/>
                    <a:pt x="200" y="327"/>
                    <a:pt x="241" y="305"/>
                  </a:cubicBezTo>
                  <a:cubicBezTo>
                    <a:pt x="282" y="283"/>
                    <a:pt x="322" y="245"/>
                    <a:pt x="353" y="209"/>
                  </a:cubicBezTo>
                  <a:cubicBezTo>
                    <a:pt x="384" y="173"/>
                    <a:pt x="406" y="121"/>
                    <a:pt x="429" y="89"/>
                  </a:cubicBezTo>
                  <a:cubicBezTo>
                    <a:pt x="452" y="57"/>
                    <a:pt x="468" y="32"/>
                    <a:pt x="493" y="17"/>
                  </a:cubicBezTo>
                  <a:cubicBezTo>
                    <a:pt x="518" y="2"/>
                    <a:pt x="554" y="0"/>
                    <a:pt x="577" y="1"/>
                  </a:cubicBezTo>
                  <a:cubicBezTo>
                    <a:pt x="600" y="2"/>
                    <a:pt x="613" y="10"/>
                    <a:pt x="629" y="21"/>
                  </a:cubicBezTo>
                  <a:cubicBezTo>
                    <a:pt x="645" y="32"/>
                    <a:pt x="666" y="46"/>
                    <a:pt x="673" y="65"/>
                  </a:cubicBezTo>
                  <a:cubicBezTo>
                    <a:pt x="680" y="84"/>
                    <a:pt x="692" y="110"/>
                    <a:pt x="673" y="137"/>
                  </a:cubicBezTo>
                  <a:cubicBezTo>
                    <a:pt x="654" y="164"/>
                    <a:pt x="602" y="198"/>
                    <a:pt x="561" y="225"/>
                  </a:cubicBezTo>
                  <a:cubicBezTo>
                    <a:pt x="520" y="252"/>
                    <a:pt x="478" y="275"/>
                    <a:pt x="425" y="297"/>
                  </a:cubicBezTo>
                  <a:cubicBezTo>
                    <a:pt x="372" y="319"/>
                    <a:pt x="297" y="344"/>
                    <a:pt x="245" y="357"/>
                  </a:cubicBezTo>
                  <a:cubicBezTo>
                    <a:pt x="193" y="370"/>
                    <a:pt x="156" y="376"/>
                    <a:pt x="113" y="377"/>
                  </a:cubicBezTo>
                  <a:cubicBezTo>
                    <a:pt x="70" y="378"/>
                    <a:pt x="2" y="363"/>
                    <a:pt x="1" y="357"/>
                  </a:cubicBezTo>
                  <a:close/>
                </a:path>
              </a:pathLst>
            </a:custGeom>
            <a:gradFill rotWithShape="0">
              <a:gsLst>
                <a:gs pos="0">
                  <a:schemeClr val="bg1"/>
                </a:gs>
                <a:gs pos="50000">
                  <a:schemeClr val="folHlink"/>
                </a:gs>
                <a:gs pos="100000">
                  <a:schemeClr val="bg1"/>
                </a:gs>
              </a:gsLst>
              <a:lin ang="0" scaled="1"/>
            </a:gradFill>
            <a:ln w="9525" cap="flat" cmpd="sng">
              <a:noFill/>
              <a:prstDash val="solid"/>
              <a:round/>
              <a:headEnd type="none" w="med" len="med"/>
              <a:tailEnd type="none" w="med" len="med"/>
            </a:ln>
            <a:effectLst/>
          </p:spPr>
          <p:txBody>
            <a:bodyPr wrap="none" anchor="ctr"/>
            <a:lstStyle/>
            <a:p>
              <a:pPr>
                <a:defRPr/>
              </a:pPr>
              <a:endParaRPr lang="en-US" sz="1800">
                <a:solidFill>
                  <a:srgbClr val="2F1311"/>
                </a:solidFill>
                <a:latin typeface="Verdana" pitchFamily="-112" charset="0"/>
              </a:endParaRPr>
            </a:p>
          </p:txBody>
        </p:sp>
        <p:sp>
          <p:nvSpPr>
            <p:cNvPr id="332822" name="AutoShape 56"/>
            <p:cNvSpPr>
              <a:spLocks noChangeArrowheads="1"/>
            </p:cNvSpPr>
            <p:nvPr/>
          </p:nvSpPr>
          <p:spPr bwMode="hidden">
            <a:xfrm rot="5400000">
              <a:off x="2724" y="2089"/>
              <a:ext cx="4320" cy="142"/>
            </a:xfrm>
            <a:custGeom>
              <a:avLst/>
              <a:gdLst>
                <a:gd name="T0" fmla="*/ 1 w 21600"/>
                <a:gd name="T1" fmla="*/ 0 h 21600"/>
                <a:gd name="T2" fmla="*/ 1 w 21600"/>
                <a:gd name="T3" fmla="*/ 0 h 21600"/>
                <a:gd name="T4" fmla="*/ 0 w 21600"/>
                <a:gd name="T5" fmla="*/ 0 h 21600"/>
                <a:gd name="T6" fmla="*/ 1 w 21600"/>
                <a:gd name="T7" fmla="*/ 0 h 21600"/>
                <a:gd name="T8" fmla="*/ 0 60000 65536"/>
                <a:gd name="T9" fmla="*/ 0 60000 65536"/>
                <a:gd name="T10" fmla="*/ 0 60000 65536"/>
                <a:gd name="T11" fmla="*/ 0 60000 65536"/>
                <a:gd name="T12" fmla="*/ 2105 w 21600"/>
                <a:gd name="T13" fmla="*/ 2130 h 21600"/>
                <a:gd name="T14" fmla="*/ 19495 w 21600"/>
                <a:gd name="T15" fmla="*/ 19470 h 21600"/>
              </a:gdLst>
              <a:ahLst/>
              <a:cxnLst>
                <a:cxn ang="T8">
                  <a:pos x="T0" y="T1"/>
                </a:cxn>
                <a:cxn ang="T9">
                  <a:pos x="T2" y="T3"/>
                </a:cxn>
                <a:cxn ang="T10">
                  <a:pos x="T4" y="T5"/>
                </a:cxn>
                <a:cxn ang="T11">
                  <a:pos x="T6" y="T7"/>
                </a:cxn>
              </a:cxnLst>
              <a:rect l="T12" t="T13" r="T14" b="T15"/>
              <a:pathLst>
                <a:path w="21600" h="21600">
                  <a:moveTo>
                    <a:pt x="0" y="0"/>
                  </a:moveTo>
                  <a:lnTo>
                    <a:pt x="607" y="21600"/>
                  </a:lnTo>
                  <a:lnTo>
                    <a:pt x="20993" y="21600"/>
                  </a:lnTo>
                  <a:lnTo>
                    <a:pt x="21600" y="0"/>
                  </a:lnTo>
                  <a:lnTo>
                    <a:pt x="0" y="0"/>
                  </a:lnTo>
                  <a:close/>
                </a:path>
              </a:pathLst>
            </a:custGeom>
            <a:gradFill rotWithShape="0">
              <a:gsLst>
                <a:gs pos="0">
                  <a:schemeClr val="bg1"/>
                </a:gs>
                <a:gs pos="100000">
                  <a:schemeClr val="bg2"/>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rot="10800000" vert="eaVert" wrap="none" anchor="ctr"/>
            <a:lstStyle/>
            <a:p>
              <a:endParaRPr lang="en-US"/>
            </a:p>
          </p:txBody>
        </p:sp>
      </p:grpSp>
      <p:sp>
        <p:nvSpPr>
          <p:cNvPr id="332803" name="Rectangle 57"/>
          <p:cNvSpPr>
            <a:spLocks noGrp="1" noChangeArrowheads="1"/>
          </p:cNvSpPr>
          <p:nvPr>
            <p:ph type="title"/>
          </p:nvPr>
        </p:nvSpPr>
        <p:spPr bwMode="auto">
          <a:xfrm>
            <a:off x="219075" y="227013"/>
            <a:ext cx="747712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32804" name="Rectangle 58"/>
          <p:cNvSpPr>
            <a:spLocks noGrp="1" noChangeArrowheads="1"/>
          </p:cNvSpPr>
          <p:nvPr>
            <p:ph type="body" idx="1"/>
          </p:nvPr>
        </p:nvSpPr>
        <p:spPr bwMode="auto">
          <a:xfrm>
            <a:off x="263525" y="1598613"/>
            <a:ext cx="7386638" cy="44973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7403" name="Rectangle 59"/>
          <p:cNvSpPr>
            <a:spLocks noGrp="1" noChangeArrowheads="1"/>
          </p:cNvSpPr>
          <p:nvPr>
            <p:ph type="dt" sz="half" idx="2"/>
          </p:nvPr>
        </p:nvSpPr>
        <p:spPr bwMode="auto">
          <a:xfrm>
            <a:off x="301625" y="6242050"/>
            <a:ext cx="1782763" cy="4746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solidFill>
                  <a:srgbClr val="2F1311"/>
                </a:solidFill>
                <a:latin typeface="Arial"/>
                <a:ea typeface="+mn-ea"/>
                <a:cs typeface="+mn-cs"/>
              </a:defRPr>
            </a:lvl1pPr>
          </a:lstStyle>
          <a:p>
            <a:pPr>
              <a:defRPr/>
            </a:pPr>
            <a:endParaRPr lang="en-US"/>
          </a:p>
        </p:txBody>
      </p:sp>
      <p:sp>
        <p:nvSpPr>
          <p:cNvPr id="57404" name="Rectangle 60"/>
          <p:cNvSpPr>
            <a:spLocks noGrp="1" noChangeArrowheads="1"/>
          </p:cNvSpPr>
          <p:nvPr>
            <p:ph type="ftr" sz="quarter" idx="3"/>
          </p:nvPr>
        </p:nvSpPr>
        <p:spPr bwMode="auto">
          <a:xfrm>
            <a:off x="2257425" y="6248400"/>
            <a:ext cx="3455988" cy="4746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solidFill>
                  <a:srgbClr val="2F1311"/>
                </a:solidFill>
                <a:latin typeface="Arial"/>
                <a:ea typeface="+mn-ea"/>
                <a:cs typeface="+mn-cs"/>
              </a:defRPr>
            </a:lvl1pPr>
          </a:lstStyle>
          <a:p>
            <a:pPr>
              <a:defRPr/>
            </a:pPr>
            <a:endParaRPr lang="en-US"/>
          </a:p>
        </p:txBody>
      </p:sp>
      <p:sp>
        <p:nvSpPr>
          <p:cNvPr id="57405" name="Rectangle 61"/>
          <p:cNvSpPr>
            <a:spLocks noGrp="1" noChangeArrowheads="1"/>
          </p:cNvSpPr>
          <p:nvPr>
            <p:ph type="sldNum" sz="quarter" idx="4"/>
          </p:nvPr>
        </p:nvSpPr>
        <p:spPr bwMode="auto">
          <a:xfrm>
            <a:off x="5867400" y="6248400"/>
            <a:ext cx="1755775" cy="4746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solidFill>
                  <a:srgbClr val="2F1311"/>
                </a:solidFill>
                <a:latin typeface="Arial" charset="0"/>
              </a:defRPr>
            </a:lvl1pPr>
          </a:lstStyle>
          <a:p>
            <a:pPr>
              <a:defRPr/>
            </a:pPr>
            <a:fld id="{B269EB15-82FD-1247-8046-6DC10E20D0A6}"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757" r:id="rId1"/>
    <p:sldLayoutId id="2147484704" r:id="rId2"/>
    <p:sldLayoutId id="2147484705" r:id="rId3"/>
    <p:sldLayoutId id="2147484706" r:id="rId4"/>
    <p:sldLayoutId id="2147484707" r:id="rId5"/>
    <p:sldLayoutId id="2147484708" r:id="rId6"/>
    <p:sldLayoutId id="2147484709" r:id="rId7"/>
    <p:sldLayoutId id="2147484710" r:id="rId8"/>
    <p:sldLayoutId id="2147484711" r:id="rId9"/>
    <p:sldLayoutId id="2147484712" r:id="rId10"/>
    <p:sldLayoutId id="2147484713" r:id="rId11"/>
  </p:sldLayoutIdLst>
  <p:txStyles>
    <p:titleStyle>
      <a:lvl1pPr algn="l" rtl="0" eaLnBrk="0" fontAlgn="base" hangingPunct="0">
        <a:spcBef>
          <a:spcPct val="0"/>
        </a:spcBef>
        <a:spcAft>
          <a:spcPct val="0"/>
        </a:spcAft>
        <a:defRPr sz="4000">
          <a:solidFill>
            <a:schemeClr val="tx2"/>
          </a:solidFill>
          <a:latin typeface="+mj-lt"/>
          <a:ea typeface="ＭＳ Ｐゴシック" charset="0"/>
          <a:cs typeface="Geneva" charset="0"/>
        </a:defRPr>
      </a:lvl1pPr>
      <a:lvl2pPr algn="l" rtl="0" eaLnBrk="0" fontAlgn="base" hangingPunct="0">
        <a:spcBef>
          <a:spcPct val="0"/>
        </a:spcBef>
        <a:spcAft>
          <a:spcPct val="0"/>
        </a:spcAft>
        <a:defRPr sz="4000">
          <a:solidFill>
            <a:schemeClr val="tx2"/>
          </a:solidFill>
          <a:latin typeface="Arial" charset="0"/>
          <a:ea typeface="ＭＳ Ｐゴシック" charset="0"/>
          <a:cs typeface="Geneva" charset="0"/>
        </a:defRPr>
      </a:lvl2pPr>
      <a:lvl3pPr algn="l" rtl="0" eaLnBrk="0" fontAlgn="base" hangingPunct="0">
        <a:spcBef>
          <a:spcPct val="0"/>
        </a:spcBef>
        <a:spcAft>
          <a:spcPct val="0"/>
        </a:spcAft>
        <a:defRPr sz="4000">
          <a:solidFill>
            <a:schemeClr val="tx2"/>
          </a:solidFill>
          <a:latin typeface="Arial" charset="0"/>
          <a:ea typeface="ＭＳ Ｐゴシック" charset="0"/>
          <a:cs typeface="Geneva" charset="0"/>
        </a:defRPr>
      </a:lvl3pPr>
      <a:lvl4pPr algn="l" rtl="0" eaLnBrk="0" fontAlgn="base" hangingPunct="0">
        <a:spcBef>
          <a:spcPct val="0"/>
        </a:spcBef>
        <a:spcAft>
          <a:spcPct val="0"/>
        </a:spcAft>
        <a:defRPr sz="4000">
          <a:solidFill>
            <a:schemeClr val="tx2"/>
          </a:solidFill>
          <a:latin typeface="Arial" charset="0"/>
          <a:ea typeface="ＭＳ Ｐゴシック" charset="0"/>
          <a:cs typeface="Geneva" charset="0"/>
        </a:defRPr>
      </a:lvl4pPr>
      <a:lvl5pPr algn="l" rtl="0" eaLnBrk="0" fontAlgn="base" hangingPunct="0">
        <a:spcBef>
          <a:spcPct val="0"/>
        </a:spcBef>
        <a:spcAft>
          <a:spcPct val="0"/>
        </a:spcAft>
        <a:defRPr sz="4000">
          <a:solidFill>
            <a:schemeClr val="tx2"/>
          </a:solidFill>
          <a:latin typeface="Arial" charset="0"/>
          <a:ea typeface="ＭＳ Ｐゴシック" charset="0"/>
          <a:cs typeface="Geneva" charset="0"/>
        </a:defRPr>
      </a:lvl5pPr>
      <a:lvl6pPr marL="457200" algn="l" rtl="0" fontAlgn="base">
        <a:spcBef>
          <a:spcPct val="0"/>
        </a:spcBef>
        <a:spcAft>
          <a:spcPct val="0"/>
        </a:spcAft>
        <a:defRPr sz="4000">
          <a:solidFill>
            <a:schemeClr val="tx2"/>
          </a:solidFill>
          <a:latin typeface="Arial" charset="0"/>
        </a:defRPr>
      </a:lvl6pPr>
      <a:lvl7pPr marL="914400" algn="l" rtl="0" fontAlgn="base">
        <a:spcBef>
          <a:spcPct val="0"/>
        </a:spcBef>
        <a:spcAft>
          <a:spcPct val="0"/>
        </a:spcAft>
        <a:defRPr sz="4000">
          <a:solidFill>
            <a:schemeClr val="tx2"/>
          </a:solidFill>
          <a:latin typeface="Arial" charset="0"/>
        </a:defRPr>
      </a:lvl7pPr>
      <a:lvl8pPr marL="1371600" algn="l" rtl="0" fontAlgn="base">
        <a:spcBef>
          <a:spcPct val="0"/>
        </a:spcBef>
        <a:spcAft>
          <a:spcPct val="0"/>
        </a:spcAft>
        <a:defRPr sz="4000">
          <a:solidFill>
            <a:schemeClr val="tx2"/>
          </a:solidFill>
          <a:latin typeface="Arial" charset="0"/>
        </a:defRPr>
      </a:lvl8pPr>
      <a:lvl9pPr marL="1828800" algn="l" rtl="0" fontAlgn="base">
        <a:spcBef>
          <a:spcPct val="0"/>
        </a:spcBef>
        <a:spcAft>
          <a:spcPct val="0"/>
        </a:spcAft>
        <a:defRPr sz="4000">
          <a:solidFill>
            <a:schemeClr val="tx2"/>
          </a:solidFill>
          <a:latin typeface="Arial" charset="0"/>
        </a:defRPr>
      </a:lvl9pPr>
    </p:titleStyle>
    <p:bodyStyle>
      <a:lvl1pPr marL="342900" indent="-342900" algn="l" rtl="0" eaLnBrk="0" fontAlgn="base" hangingPunct="0">
        <a:spcBef>
          <a:spcPct val="20000"/>
        </a:spcBef>
        <a:spcAft>
          <a:spcPct val="0"/>
        </a:spcAft>
        <a:buBlip>
          <a:blip r:embed="rId15"/>
        </a:buBlip>
        <a:defRPr sz="3200">
          <a:solidFill>
            <a:schemeClr val="tx1"/>
          </a:solidFill>
          <a:latin typeface="+mn-lt"/>
          <a:ea typeface="ＭＳ Ｐゴシック" charset="0"/>
          <a:cs typeface="Geneva" charset="0"/>
        </a:defRPr>
      </a:lvl1pPr>
      <a:lvl2pPr marL="742950" indent="-285750" algn="l" rtl="0" eaLnBrk="0" fontAlgn="base" hangingPunct="0">
        <a:spcBef>
          <a:spcPct val="20000"/>
        </a:spcBef>
        <a:spcAft>
          <a:spcPct val="0"/>
        </a:spcAft>
        <a:buSzPct val="80000"/>
        <a:buBlip>
          <a:blip r:embed="rId16"/>
        </a:buBlip>
        <a:defRPr sz="2800">
          <a:solidFill>
            <a:schemeClr val="tx1"/>
          </a:solidFill>
          <a:latin typeface="+mn-lt"/>
          <a:ea typeface="Geneva" charset="-128"/>
          <a:cs typeface="Geneva" charset="0"/>
        </a:defRPr>
      </a:lvl2pPr>
      <a:lvl3pPr marL="1143000" indent="-228600" algn="l" rtl="0" eaLnBrk="0" fontAlgn="base" hangingPunct="0">
        <a:spcBef>
          <a:spcPct val="20000"/>
        </a:spcBef>
        <a:spcAft>
          <a:spcPct val="0"/>
        </a:spcAft>
        <a:buSzPct val="70000"/>
        <a:buBlip>
          <a:blip r:embed="rId17"/>
        </a:buBlip>
        <a:defRPr sz="2400">
          <a:solidFill>
            <a:schemeClr val="tx1"/>
          </a:solidFill>
          <a:latin typeface="+mn-lt"/>
          <a:ea typeface="Geneva" charset="-128"/>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ea typeface="Geneva" charset="-128"/>
        </a:defRPr>
      </a:lvl6pPr>
      <a:lvl7pPr marL="2971800" indent="-228600" algn="l" rtl="0" fontAlgn="base">
        <a:spcBef>
          <a:spcPct val="20000"/>
        </a:spcBef>
        <a:spcAft>
          <a:spcPct val="0"/>
        </a:spcAft>
        <a:buChar char="»"/>
        <a:defRPr sz="2000">
          <a:solidFill>
            <a:schemeClr val="tx1"/>
          </a:solidFill>
          <a:latin typeface="+mn-lt"/>
          <a:ea typeface="Geneva" charset="-128"/>
        </a:defRPr>
      </a:lvl7pPr>
      <a:lvl8pPr marL="3429000" indent="-228600" algn="l" rtl="0" fontAlgn="base">
        <a:spcBef>
          <a:spcPct val="20000"/>
        </a:spcBef>
        <a:spcAft>
          <a:spcPct val="0"/>
        </a:spcAft>
        <a:buChar char="»"/>
        <a:defRPr sz="2000">
          <a:solidFill>
            <a:schemeClr val="tx1"/>
          </a:solidFill>
          <a:latin typeface="+mn-lt"/>
          <a:ea typeface="Geneva" charset="-128"/>
        </a:defRPr>
      </a:lvl8pPr>
      <a:lvl9pPr marL="3886200" indent="-228600" algn="l" rtl="0" fontAlgn="base">
        <a:spcBef>
          <a:spcPct val="20000"/>
        </a:spcBef>
        <a:spcAft>
          <a:spcPct val="0"/>
        </a:spcAft>
        <a:buChar char="»"/>
        <a:defRPr sz="2000">
          <a:solidFill>
            <a:schemeClr val="tx1"/>
          </a:solidFill>
          <a:latin typeface="+mn-lt"/>
          <a:ea typeface="Geneva"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668674"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38100" dist="25399" dir="2700000" algn="ctr" rotWithShape="0">
              <a:schemeClr val="bg2">
                <a:alpha val="99962"/>
              </a:scheme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68675"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38100" dist="253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6867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blurRad="38100" dist="253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defRPr sz="1400">
                <a:solidFill>
                  <a:srgbClr val="FFFF66"/>
                </a:solidFill>
                <a:latin typeface="Verdana" pitchFamily="-112" charset="0"/>
                <a:ea typeface="MS Pゴシック"/>
                <a:cs typeface="MS Pゴシック"/>
              </a:defRPr>
            </a:lvl1pPr>
          </a:lstStyle>
          <a:p>
            <a:pPr>
              <a:defRPr/>
            </a:pPr>
            <a:endParaRPr lang="en-US"/>
          </a:p>
        </p:txBody>
      </p:sp>
      <p:sp>
        <p:nvSpPr>
          <p:cNvPr id="66867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blurRad="38100" dist="253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ctr">
              <a:defRPr sz="1400">
                <a:solidFill>
                  <a:srgbClr val="FFFF66"/>
                </a:solidFill>
                <a:latin typeface="Verdana" pitchFamily="-112" charset="0"/>
                <a:ea typeface="MS Pゴシック"/>
                <a:cs typeface="MS Pゴシック"/>
              </a:defRPr>
            </a:lvl1pPr>
          </a:lstStyle>
          <a:p>
            <a:pPr>
              <a:defRPr/>
            </a:pPr>
            <a:endParaRPr lang="en-US"/>
          </a:p>
        </p:txBody>
      </p:sp>
      <p:sp>
        <p:nvSpPr>
          <p:cNvPr id="66867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blurRad="38100" dist="253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r">
              <a:defRPr sz="1400">
                <a:solidFill>
                  <a:srgbClr val="FFFF66"/>
                </a:solidFill>
                <a:latin typeface="Verdana" charset="0"/>
                <a:cs typeface="MS Pゴシック" charset="0"/>
              </a:defRPr>
            </a:lvl1pPr>
          </a:lstStyle>
          <a:p>
            <a:fld id="{6DC38954-7FCD-ED4D-AA0A-AF497611FC1D}" type="slidenum">
              <a:rPr lang="en-US"/>
              <a:pPr/>
              <a:t>‹#›</a:t>
            </a:fld>
            <a:endParaRPr lang="en-US"/>
          </a:p>
        </p:txBody>
      </p:sp>
    </p:spTree>
  </p:cSld>
  <p:clrMap bg1="dk2" tx1="lt1" bg2="dk1" tx2="lt2" accent1="accent1" accent2="accent2" accent3="accent3" accent4="accent4" accent5="accent5" accent6="accent6" hlink="hlink" folHlink="folHlink"/>
  <p:sldLayoutIdLst>
    <p:sldLayoutId id="2147484758" r:id="rId1"/>
    <p:sldLayoutId id="2147484759" r:id="rId2"/>
    <p:sldLayoutId id="2147484760" r:id="rId3"/>
    <p:sldLayoutId id="2147484761" r:id="rId4"/>
    <p:sldLayoutId id="2147484762" r:id="rId5"/>
    <p:sldLayoutId id="2147484763" r:id="rId6"/>
    <p:sldLayoutId id="2147484764" r:id="rId7"/>
    <p:sldLayoutId id="2147484765" r:id="rId8"/>
    <p:sldLayoutId id="2147484766" r:id="rId9"/>
    <p:sldLayoutId id="2147484767" r:id="rId10"/>
    <p:sldLayoutId id="2147484768" r:id="rId11"/>
  </p:sldLayoutIdLst>
  <p:hf sldNum="0" hdr="0"/>
  <p:txStyles>
    <p:titleStyle>
      <a:lvl1pPr algn="ctr" rtl="0" eaLnBrk="0" fontAlgn="base" hangingPunct="0">
        <a:spcBef>
          <a:spcPct val="0"/>
        </a:spcBef>
        <a:spcAft>
          <a:spcPct val="0"/>
        </a:spcAft>
        <a:defRPr sz="4400" b="1">
          <a:solidFill>
            <a:schemeClr val="tx2"/>
          </a:solidFill>
          <a:latin typeface="+mj-lt"/>
          <a:ea typeface="ＭＳ Ｐゴシック" charset="0"/>
          <a:cs typeface="+mj-cs"/>
        </a:defRPr>
      </a:lvl1pPr>
      <a:lvl2pPr algn="ctr" rtl="0" eaLnBrk="0" fontAlgn="base" hangingPunct="0">
        <a:spcBef>
          <a:spcPct val="0"/>
        </a:spcBef>
        <a:spcAft>
          <a:spcPct val="0"/>
        </a:spcAft>
        <a:defRPr sz="4400" b="1">
          <a:solidFill>
            <a:schemeClr val="tx2"/>
          </a:solidFill>
          <a:latin typeface="Verdana" pitchFamily="-112" charset="0"/>
          <a:ea typeface="ＭＳ Ｐゴシック" charset="0"/>
          <a:cs typeface="MS Pゴシック" pitchFamily="-92" charset="-128"/>
        </a:defRPr>
      </a:lvl2pPr>
      <a:lvl3pPr algn="ctr" rtl="0" eaLnBrk="0" fontAlgn="base" hangingPunct="0">
        <a:spcBef>
          <a:spcPct val="0"/>
        </a:spcBef>
        <a:spcAft>
          <a:spcPct val="0"/>
        </a:spcAft>
        <a:defRPr sz="4400" b="1">
          <a:solidFill>
            <a:schemeClr val="tx2"/>
          </a:solidFill>
          <a:latin typeface="Verdana" pitchFamily="-112" charset="0"/>
          <a:ea typeface="ＭＳ Ｐゴシック" charset="0"/>
          <a:cs typeface="MS Pゴシック" pitchFamily="-92" charset="-128"/>
        </a:defRPr>
      </a:lvl3pPr>
      <a:lvl4pPr algn="ctr" rtl="0" eaLnBrk="0" fontAlgn="base" hangingPunct="0">
        <a:spcBef>
          <a:spcPct val="0"/>
        </a:spcBef>
        <a:spcAft>
          <a:spcPct val="0"/>
        </a:spcAft>
        <a:defRPr sz="4400" b="1">
          <a:solidFill>
            <a:schemeClr val="tx2"/>
          </a:solidFill>
          <a:latin typeface="Verdana" pitchFamily="-112" charset="0"/>
          <a:ea typeface="ＭＳ Ｐゴシック" charset="0"/>
          <a:cs typeface="MS Pゴシック" pitchFamily="-92" charset="-128"/>
        </a:defRPr>
      </a:lvl4pPr>
      <a:lvl5pPr algn="ctr" rtl="0" eaLnBrk="0" fontAlgn="base" hangingPunct="0">
        <a:spcBef>
          <a:spcPct val="0"/>
        </a:spcBef>
        <a:spcAft>
          <a:spcPct val="0"/>
        </a:spcAft>
        <a:defRPr sz="4400" b="1">
          <a:solidFill>
            <a:schemeClr val="tx2"/>
          </a:solidFill>
          <a:latin typeface="Verdana" pitchFamily="-112" charset="0"/>
          <a:ea typeface="ＭＳ Ｐゴシック" charset="0"/>
          <a:cs typeface="MS Pゴシック" pitchFamily="-92" charset="-128"/>
        </a:defRPr>
      </a:lvl5pPr>
      <a:lvl6pPr marL="457200" algn="ctr" rtl="0" fontAlgn="base">
        <a:spcBef>
          <a:spcPct val="0"/>
        </a:spcBef>
        <a:spcAft>
          <a:spcPct val="0"/>
        </a:spcAft>
        <a:defRPr sz="4400" b="1">
          <a:solidFill>
            <a:schemeClr val="tx2"/>
          </a:solidFill>
          <a:latin typeface="Verdana" pitchFamily="-112" charset="0"/>
          <a:ea typeface="MS Pゴシック" pitchFamily="-92" charset="-128"/>
          <a:cs typeface="MS Pゴシック" pitchFamily="-92" charset="-128"/>
        </a:defRPr>
      </a:lvl6pPr>
      <a:lvl7pPr marL="914400" algn="ctr" rtl="0" fontAlgn="base">
        <a:spcBef>
          <a:spcPct val="0"/>
        </a:spcBef>
        <a:spcAft>
          <a:spcPct val="0"/>
        </a:spcAft>
        <a:defRPr sz="4400" b="1">
          <a:solidFill>
            <a:schemeClr val="tx2"/>
          </a:solidFill>
          <a:latin typeface="Verdana" pitchFamily="-112" charset="0"/>
          <a:ea typeface="MS Pゴシック" pitchFamily="-92" charset="-128"/>
          <a:cs typeface="MS Pゴシック" pitchFamily="-92" charset="-128"/>
        </a:defRPr>
      </a:lvl7pPr>
      <a:lvl8pPr marL="1371600" algn="ctr" rtl="0" fontAlgn="base">
        <a:spcBef>
          <a:spcPct val="0"/>
        </a:spcBef>
        <a:spcAft>
          <a:spcPct val="0"/>
        </a:spcAft>
        <a:defRPr sz="4400" b="1">
          <a:solidFill>
            <a:schemeClr val="tx2"/>
          </a:solidFill>
          <a:latin typeface="Verdana" pitchFamily="-112" charset="0"/>
          <a:ea typeface="MS Pゴシック" pitchFamily="-92" charset="-128"/>
          <a:cs typeface="MS Pゴシック" pitchFamily="-92" charset="-128"/>
        </a:defRPr>
      </a:lvl8pPr>
      <a:lvl9pPr marL="1828800" algn="ctr" rtl="0" fontAlgn="base">
        <a:spcBef>
          <a:spcPct val="0"/>
        </a:spcBef>
        <a:spcAft>
          <a:spcPct val="0"/>
        </a:spcAft>
        <a:defRPr sz="4400" b="1">
          <a:solidFill>
            <a:schemeClr val="tx2"/>
          </a:solidFill>
          <a:latin typeface="Verdana" pitchFamily="-112" charset="0"/>
          <a:ea typeface="MS Pゴシック" pitchFamily="-92" charset="-128"/>
          <a:cs typeface="MS Pゴシック" pitchFamily="-92" charset="-128"/>
        </a:defRPr>
      </a:lvl9pPr>
    </p:titleStyle>
    <p:bodyStyle>
      <a:lvl1pPr marL="342900" indent="-342900" algn="l" rtl="0" eaLnBrk="0" fontAlgn="base" hangingPunct="0">
        <a:spcBef>
          <a:spcPct val="20000"/>
        </a:spcBef>
        <a:spcAft>
          <a:spcPct val="0"/>
        </a:spcAft>
        <a:buFont typeface="Monotype Sorts" charset="0"/>
        <a:buChar char="D"/>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Monotype Sorts" charset="0"/>
        <a:buChar char="C"/>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Monotype Sorts" charset="0"/>
        <a:buChar char="D"/>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Monotype Sorts" charset="0"/>
        <a:buChar char="C"/>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Monotype Sorts" charset="0"/>
        <a:buChar char="D"/>
        <a:defRPr sz="2000">
          <a:solidFill>
            <a:schemeClr val="tx1"/>
          </a:solidFill>
          <a:latin typeface="+mn-lt"/>
          <a:ea typeface="+mn-ea"/>
          <a:cs typeface="+mn-cs"/>
        </a:defRPr>
      </a:lvl5pPr>
      <a:lvl6pPr marL="2514600" indent="-228600" algn="l" rtl="0" fontAlgn="base">
        <a:spcBef>
          <a:spcPct val="20000"/>
        </a:spcBef>
        <a:spcAft>
          <a:spcPct val="0"/>
        </a:spcAft>
        <a:buFont typeface="Monotype Sorts" pitchFamily="-112" charset="2"/>
        <a:buChar char="D"/>
        <a:defRPr sz="2000">
          <a:solidFill>
            <a:schemeClr val="tx1"/>
          </a:solidFill>
          <a:latin typeface="+mn-lt"/>
          <a:ea typeface="+mn-ea"/>
          <a:cs typeface="+mn-cs"/>
        </a:defRPr>
      </a:lvl6pPr>
      <a:lvl7pPr marL="2971800" indent="-228600" algn="l" rtl="0" fontAlgn="base">
        <a:spcBef>
          <a:spcPct val="20000"/>
        </a:spcBef>
        <a:spcAft>
          <a:spcPct val="0"/>
        </a:spcAft>
        <a:buFont typeface="Monotype Sorts" pitchFamily="-112" charset="2"/>
        <a:buChar char="D"/>
        <a:defRPr sz="2000">
          <a:solidFill>
            <a:schemeClr val="tx1"/>
          </a:solidFill>
          <a:latin typeface="+mn-lt"/>
          <a:ea typeface="+mn-ea"/>
          <a:cs typeface="+mn-cs"/>
        </a:defRPr>
      </a:lvl7pPr>
      <a:lvl8pPr marL="3429000" indent="-228600" algn="l" rtl="0" fontAlgn="base">
        <a:spcBef>
          <a:spcPct val="20000"/>
        </a:spcBef>
        <a:spcAft>
          <a:spcPct val="0"/>
        </a:spcAft>
        <a:buFont typeface="Monotype Sorts" pitchFamily="-112" charset="2"/>
        <a:buChar char="D"/>
        <a:defRPr sz="2000">
          <a:solidFill>
            <a:schemeClr val="tx1"/>
          </a:solidFill>
          <a:latin typeface="+mn-lt"/>
          <a:ea typeface="+mn-ea"/>
          <a:cs typeface="+mn-cs"/>
        </a:defRPr>
      </a:lvl8pPr>
      <a:lvl9pPr marL="3886200" indent="-228600" algn="l" rtl="0" fontAlgn="base">
        <a:spcBef>
          <a:spcPct val="20000"/>
        </a:spcBef>
        <a:spcAft>
          <a:spcPct val="0"/>
        </a:spcAft>
        <a:buFont typeface="Monotype Sorts" pitchFamily="-112" charset="2"/>
        <a:buChar char="D"/>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67174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38100" dist="12700" dir="2700000" algn="ctr" rotWithShape="0">
              <a:srgbClr val="FFFFFF">
                <a:alpha val="74998"/>
              </a:srgbClr>
            </a:outerShdw>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67174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38100" dist="12700" dir="2700000" algn="ctr" rotWithShape="0">
              <a:srgbClr val="FFFFFF">
                <a:alpha val="74998"/>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4769" r:id="rId1"/>
    <p:sldLayoutId id="2147484770" r:id="rId2"/>
    <p:sldLayoutId id="2147484771" r:id="rId3"/>
    <p:sldLayoutId id="2147484772" r:id="rId4"/>
    <p:sldLayoutId id="2147484773" r:id="rId5"/>
    <p:sldLayoutId id="2147484774" r:id="rId6"/>
    <p:sldLayoutId id="2147484775" r:id="rId7"/>
    <p:sldLayoutId id="2147484776" r:id="rId8"/>
    <p:sldLayoutId id="2147484777" r:id="rId9"/>
    <p:sldLayoutId id="2147484778" r:id="rId10"/>
    <p:sldLayoutId id="2147484779" r:id="rId11"/>
  </p:sldLayoutIdLst>
  <p:hf sldNum="0" hdr="0"/>
  <p:txStyles>
    <p:titleStyle>
      <a:lvl1pPr algn="ctr" rtl="0" eaLnBrk="0" fontAlgn="base" hangingPunct="0">
        <a:spcBef>
          <a:spcPct val="0"/>
        </a:spcBef>
        <a:spcAft>
          <a:spcPct val="0"/>
        </a:spcAft>
        <a:defRPr sz="4400" b="1">
          <a:solidFill>
            <a:schemeClr val="tx2"/>
          </a:solidFill>
          <a:latin typeface="Arial"/>
          <a:ea typeface="+mj-ea"/>
          <a:cs typeface="Arial"/>
        </a:defRPr>
      </a:lvl1pPr>
      <a:lvl2pPr algn="ctr" rtl="0" eaLnBrk="0" fontAlgn="base" hangingPunct="0">
        <a:spcBef>
          <a:spcPct val="0"/>
        </a:spcBef>
        <a:spcAft>
          <a:spcPct val="0"/>
        </a:spcAft>
        <a:defRPr sz="4400" b="1">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b="1">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b="1">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b="1">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b="1">
          <a:solidFill>
            <a:schemeClr val="tx2"/>
          </a:solidFill>
          <a:latin typeface="Times New Roman" charset="0"/>
          <a:ea typeface="ＭＳ Ｐゴシック" pitchFamily="-112" charset="-128"/>
          <a:cs typeface="ＭＳ Ｐゴシック" pitchFamily="-112" charset="-128"/>
        </a:defRPr>
      </a:lvl6pPr>
      <a:lvl7pPr marL="914400" algn="ctr" rtl="0" fontAlgn="base">
        <a:spcBef>
          <a:spcPct val="0"/>
        </a:spcBef>
        <a:spcAft>
          <a:spcPct val="0"/>
        </a:spcAft>
        <a:defRPr sz="4400" b="1">
          <a:solidFill>
            <a:schemeClr val="tx2"/>
          </a:solidFill>
          <a:latin typeface="Times New Roman" charset="0"/>
          <a:ea typeface="ＭＳ Ｐゴシック" pitchFamily="-112" charset="-128"/>
          <a:cs typeface="ＭＳ Ｐゴシック" pitchFamily="-112" charset="-128"/>
        </a:defRPr>
      </a:lvl7pPr>
      <a:lvl8pPr marL="1371600" algn="ctr" rtl="0" fontAlgn="base">
        <a:spcBef>
          <a:spcPct val="0"/>
        </a:spcBef>
        <a:spcAft>
          <a:spcPct val="0"/>
        </a:spcAft>
        <a:defRPr sz="4400" b="1">
          <a:solidFill>
            <a:schemeClr val="tx2"/>
          </a:solidFill>
          <a:latin typeface="Times New Roman" charset="0"/>
          <a:ea typeface="ＭＳ Ｐゴシック" pitchFamily="-112" charset="-128"/>
          <a:cs typeface="ＭＳ Ｐゴシック" pitchFamily="-112" charset="-128"/>
        </a:defRPr>
      </a:lvl8pPr>
      <a:lvl9pPr marL="1828800" algn="ctr" rtl="0" fontAlgn="base">
        <a:spcBef>
          <a:spcPct val="0"/>
        </a:spcBef>
        <a:spcAft>
          <a:spcPct val="0"/>
        </a:spcAft>
        <a:defRPr sz="4400" b="1">
          <a:solidFill>
            <a:schemeClr val="tx2"/>
          </a:solidFill>
          <a:latin typeface="Times New Roman" charset="0"/>
          <a:ea typeface="ＭＳ Ｐゴシック" pitchFamily="-112" charset="-128"/>
          <a:cs typeface="ＭＳ Ｐゴシック" pitchFamily="-112" charset="-128"/>
        </a:defRPr>
      </a:lvl9pPr>
    </p:titleStyle>
    <p:bodyStyle>
      <a:lvl1pPr marL="342900" indent="-342900" algn="l" rtl="0" eaLnBrk="0" fontAlgn="base" hangingPunct="0">
        <a:spcBef>
          <a:spcPct val="20000"/>
        </a:spcBef>
        <a:spcAft>
          <a:spcPct val="0"/>
        </a:spcAft>
        <a:buFont typeface="Wingdings" charset="0"/>
        <a:buChar char="§"/>
        <a:defRPr sz="3200">
          <a:solidFill>
            <a:schemeClr val="tx1"/>
          </a:solidFill>
          <a:latin typeface="Arial"/>
          <a:ea typeface="+mn-ea"/>
          <a:cs typeface="Arial"/>
        </a:defRPr>
      </a:lvl1pPr>
      <a:lvl2pPr marL="742950" indent="-285750" algn="l" rtl="0" eaLnBrk="0" fontAlgn="base" hangingPunct="0">
        <a:spcBef>
          <a:spcPct val="20000"/>
        </a:spcBef>
        <a:spcAft>
          <a:spcPct val="0"/>
        </a:spcAft>
        <a:buFont typeface="Wingdings" charset="0"/>
        <a:buChar char="§"/>
        <a:defRPr sz="2800">
          <a:solidFill>
            <a:schemeClr val="tx1"/>
          </a:solidFill>
          <a:latin typeface="Arial"/>
          <a:ea typeface="+mn-ea"/>
          <a:cs typeface="Arial"/>
        </a:defRPr>
      </a:lvl2pPr>
      <a:lvl3pPr marL="1143000" indent="-228600" algn="l" rtl="0" eaLnBrk="0" fontAlgn="base" hangingPunct="0">
        <a:spcBef>
          <a:spcPct val="20000"/>
        </a:spcBef>
        <a:spcAft>
          <a:spcPct val="0"/>
        </a:spcAft>
        <a:buFont typeface="Wingdings" charset="0"/>
        <a:buChar char="§"/>
        <a:defRPr sz="2400">
          <a:solidFill>
            <a:schemeClr val="tx1"/>
          </a:solidFill>
          <a:latin typeface="Arial"/>
          <a:ea typeface="+mn-ea"/>
          <a:cs typeface="Arial"/>
        </a:defRPr>
      </a:lvl3pPr>
      <a:lvl4pPr marL="1600200" indent="-228600" algn="l" rtl="0" eaLnBrk="0" fontAlgn="base" hangingPunct="0">
        <a:spcBef>
          <a:spcPct val="20000"/>
        </a:spcBef>
        <a:spcAft>
          <a:spcPct val="0"/>
        </a:spcAft>
        <a:buFont typeface="Wingdings" charset="0"/>
        <a:buChar char="§"/>
        <a:defRPr sz="2000">
          <a:solidFill>
            <a:schemeClr val="tx1"/>
          </a:solidFill>
          <a:latin typeface="Arial"/>
          <a:ea typeface="+mn-ea"/>
          <a:cs typeface="Arial"/>
        </a:defRPr>
      </a:lvl4pPr>
      <a:lvl5pPr marL="2057400" indent="-228600" algn="l" rtl="0" eaLnBrk="0" fontAlgn="base" hangingPunct="0">
        <a:spcBef>
          <a:spcPct val="20000"/>
        </a:spcBef>
        <a:spcAft>
          <a:spcPct val="0"/>
        </a:spcAft>
        <a:buFont typeface="Wingdings" charset="0"/>
        <a:buChar char="§"/>
        <a:defRPr sz="2000">
          <a:solidFill>
            <a:schemeClr val="tx1"/>
          </a:solidFill>
          <a:latin typeface="Arial"/>
          <a:ea typeface="+mn-ea"/>
          <a:cs typeface="Arial"/>
        </a:defRPr>
      </a:lvl5pPr>
      <a:lvl6pPr marL="2514600" indent="-228600" algn="l" rtl="0" fontAlgn="base">
        <a:spcBef>
          <a:spcPct val="20000"/>
        </a:spcBef>
        <a:spcAft>
          <a:spcPct val="0"/>
        </a:spcAft>
        <a:buFont typeface="Wingdings" charset="2"/>
        <a:buChar char="§"/>
        <a:defRPr sz="2000">
          <a:solidFill>
            <a:schemeClr val="tx1"/>
          </a:solidFill>
          <a:latin typeface="+mn-lt"/>
          <a:ea typeface="+mn-ea"/>
          <a:cs typeface="+mn-cs"/>
        </a:defRPr>
      </a:lvl6pPr>
      <a:lvl7pPr marL="2971800" indent="-228600" algn="l" rtl="0" fontAlgn="base">
        <a:spcBef>
          <a:spcPct val="20000"/>
        </a:spcBef>
        <a:spcAft>
          <a:spcPct val="0"/>
        </a:spcAft>
        <a:buFont typeface="Wingdings" charset="2"/>
        <a:buChar char="§"/>
        <a:defRPr sz="2000">
          <a:solidFill>
            <a:schemeClr val="tx1"/>
          </a:solidFill>
          <a:latin typeface="+mn-lt"/>
          <a:ea typeface="+mn-ea"/>
          <a:cs typeface="+mn-cs"/>
        </a:defRPr>
      </a:lvl7pPr>
      <a:lvl8pPr marL="3429000" indent="-228600" algn="l" rtl="0" fontAlgn="base">
        <a:spcBef>
          <a:spcPct val="20000"/>
        </a:spcBef>
        <a:spcAft>
          <a:spcPct val="0"/>
        </a:spcAft>
        <a:buFont typeface="Wingdings" charset="2"/>
        <a:buChar char="§"/>
        <a:defRPr sz="2000">
          <a:solidFill>
            <a:schemeClr val="tx1"/>
          </a:solidFill>
          <a:latin typeface="+mn-lt"/>
          <a:ea typeface="+mn-ea"/>
          <a:cs typeface="+mn-cs"/>
        </a:defRPr>
      </a:lvl8pPr>
      <a:lvl9pPr marL="3886200" indent="-228600" algn="l" rtl="0" fontAlgn="base">
        <a:spcBef>
          <a:spcPct val="20000"/>
        </a:spcBef>
        <a:spcAft>
          <a:spcPct val="0"/>
        </a:spcAft>
        <a:buFont typeface="Wingdings" charset="2"/>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571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57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264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a:solidFill>
                  <a:srgbClr val="000000"/>
                </a:solidFill>
                <a:latin typeface="Times New Roman" charset="0"/>
                <a:ea typeface="Times New Roman" charset="0"/>
                <a:cs typeface="Times New Roman" charset="0"/>
              </a:defRPr>
            </a:lvl1pPr>
          </a:lstStyle>
          <a:p>
            <a:pPr>
              <a:defRPr/>
            </a:pPr>
            <a:endParaRPr lang="en-US"/>
          </a:p>
        </p:txBody>
      </p:sp>
      <p:sp>
        <p:nvSpPr>
          <p:cNvPr id="11264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charset="0"/>
                <a:ea typeface="Times New Roman" charset="0"/>
                <a:cs typeface="Times New Roman" charset="0"/>
              </a:defRPr>
            </a:lvl1pPr>
          </a:lstStyle>
          <a:p>
            <a:pPr>
              <a:defRPr/>
            </a:pPr>
            <a:endParaRPr lang="en-US"/>
          </a:p>
        </p:txBody>
      </p:sp>
      <p:sp>
        <p:nvSpPr>
          <p:cNvPr id="11264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cs typeface="Times New Roman" charset="0"/>
              </a:defRPr>
            </a:lvl1pPr>
          </a:lstStyle>
          <a:p>
            <a:pPr>
              <a:defRPr/>
            </a:pPr>
            <a:fld id="{FD33840A-0991-284C-B9C4-28CE7EEBAF1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780" r:id="rId1"/>
    <p:sldLayoutId id="2147484781" r:id="rId2"/>
  </p:sldLayoutIdLst>
  <p:transition spd="med">
    <p:randomBar dir="vert"/>
  </p:transition>
  <p:txStyles>
    <p:title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08"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08"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08"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37890" name="Group 2"/>
          <p:cNvGrpSpPr>
            <a:grpSpLocks/>
          </p:cNvGrpSpPr>
          <p:nvPr/>
        </p:nvGrpSpPr>
        <p:grpSpPr bwMode="auto">
          <a:xfrm>
            <a:off x="0" y="0"/>
            <a:ext cx="8839200" cy="6858000"/>
            <a:chOff x="0" y="0"/>
            <a:chExt cx="5568" cy="4320"/>
          </a:xfrm>
        </p:grpSpPr>
        <p:grpSp>
          <p:nvGrpSpPr>
            <p:cNvPr id="37896" name="Group 3"/>
            <p:cNvGrpSpPr>
              <a:grpSpLocks/>
            </p:cNvGrpSpPr>
            <p:nvPr userDrawn="1"/>
          </p:nvGrpSpPr>
          <p:grpSpPr bwMode="auto">
            <a:xfrm>
              <a:off x="0" y="0"/>
              <a:ext cx="3216" cy="3072"/>
              <a:chOff x="0" y="0"/>
              <a:chExt cx="2928" cy="2784"/>
            </a:xfrm>
          </p:grpSpPr>
          <p:sp>
            <p:nvSpPr>
              <p:cNvPr id="504836" name="Oval 4"/>
              <p:cNvSpPr>
                <a:spLocks noChangeArrowheads="1"/>
              </p:cNvSpPr>
              <p:nvPr userDrawn="1"/>
            </p:nvSpPr>
            <p:spPr bwMode="auto">
              <a:xfrm>
                <a:off x="0" y="0"/>
                <a:ext cx="2928" cy="2784"/>
              </a:xfrm>
              <a:prstGeom prst="ellipse">
                <a:avLst/>
              </a:prstGeom>
              <a:noFill/>
              <a:ln w="9525">
                <a:solidFill>
                  <a:schemeClr val="accent1"/>
                </a:solidFill>
                <a:round/>
                <a:headEnd/>
                <a:tailEnd/>
              </a:ln>
              <a:effectLst/>
            </p:spPr>
            <p:txBody>
              <a:bodyPr wrap="none" anchor="ctr"/>
              <a:lstStyle/>
              <a:p>
                <a:pPr algn="l" eaLnBrk="0" hangingPunct="0"/>
                <a:endParaRPr lang="en-US" b="0">
                  <a:solidFill>
                    <a:srgbClr val="EAEAEA"/>
                  </a:solidFill>
                </a:endParaRPr>
              </a:p>
            </p:txBody>
          </p:sp>
          <p:sp>
            <p:nvSpPr>
              <p:cNvPr id="504837" name="Oval 5"/>
              <p:cNvSpPr>
                <a:spLocks noChangeArrowheads="1"/>
              </p:cNvSpPr>
              <p:nvPr userDrawn="1"/>
            </p:nvSpPr>
            <p:spPr bwMode="auto">
              <a:xfrm>
                <a:off x="240" y="240"/>
                <a:ext cx="2447" cy="2304"/>
              </a:xfrm>
              <a:prstGeom prst="ellipse">
                <a:avLst/>
              </a:prstGeom>
              <a:noFill/>
              <a:ln w="9525">
                <a:solidFill>
                  <a:schemeClr val="accent1"/>
                </a:solidFill>
                <a:round/>
                <a:headEnd/>
                <a:tailEnd/>
              </a:ln>
              <a:effectLst/>
            </p:spPr>
            <p:txBody>
              <a:bodyPr wrap="none" anchor="ctr"/>
              <a:lstStyle/>
              <a:p>
                <a:pPr algn="l" eaLnBrk="0" hangingPunct="0"/>
                <a:endParaRPr lang="en-US" b="0">
                  <a:solidFill>
                    <a:srgbClr val="EAEAEA"/>
                  </a:solidFill>
                </a:endParaRPr>
              </a:p>
            </p:txBody>
          </p:sp>
          <p:sp>
            <p:nvSpPr>
              <p:cNvPr id="504838" name="Oval 6"/>
              <p:cNvSpPr>
                <a:spLocks noChangeArrowheads="1"/>
              </p:cNvSpPr>
              <p:nvPr userDrawn="1"/>
            </p:nvSpPr>
            <p:spPr bwMode="auto">
              <a:xfrm>
                <a:off x="480" y="480"/>
                <a:ext cx="1968" cy="1823"/>
              </a:xfrm>
              <a:prstGeom prst="ellipse">
                <a:avLst/>
              </a:prstGeom>
              <a:noFill/>
              <a:ln w="9525">
                <a:solidFill>
                  <a:schemeClr val="accent1"/>
                </a:solidFill>
                <a:round/>
                <a:headEnd/>
                <a:tailEnd/>
              </a:ln>
              <a:effectLst/>
            </p:spPr>
            <p:txBody>
              <a:bodyPr wrap="none" anchor="ctr"/>
              <a:lstStyle/>
              <a:p>
                <a:pPr algn="l" eaLnBrk="0" hangingPunct="0"/>
                <a:endParaRPr lang="en-US" b="0">
                  <a:solidFill>
                    <a:srgbClr val="EAEAEA"/>
                  </a:solidFill>
                </a:endParaRPr>
              </a:p>
            </p:txBody>
          </p:sp>
          <p:sp>
            <p:nvSpPr>
              <p:cNvPr id="504839" name="Oval 7"/>
              <p:cNvSpPr>
                <a:spLocks noChangeArrowheads="1"/>
              </p:cNvSpPr>
              <p:nvPr userDrawn="1"/>
            </p:nvSpPr>
            <p:spPr bwMode="auto">
              <a:xfrm>
                <a:off x="720" y="720"/>
                <a:ext cx="1488" cy="1345"/>
              </a:xfrm>
              <a:prstGeom prst="ellipse">
                <a:avLst/>
              </a:prstGeom>
              <a:noFill/>
              <a:ln w="9525">
                <a:solidFill>
                  <a:schemeClr val="accent1"/>
                </a:solidFill>
                <a:round/>
                <a:headEnd/>
                <a:tailEnd/>
              </a:ln>
              <a:effectLst/>
            </p:spPr>
            <p:txBody>
              <a:bodyPr wrap="none" anchor="ctr"/>
              <a:lstStyle/>
              <a:p>
                <a:pPr algn="l" eaLnBrk="0" hangingPunct="0"/>
                <a:endParaRPr lang="en-US" b="0">
                  <a:solidFill>
                    <a:srgbClr val="EAEAEA"/>
                  </a:solidFill>
                </a:endParaRPr>
              </a:p>
            </p:txBody>
          </p:sp>
          <p:sp>
            <p:nvSpPr>
              <p:cNvPr id="504840" name="Oval 8"/>
              <p:cNvSpPr>
                <a:spLocks noChangeArrowheads="1"/>
              </p:cNvSpPr>
              <p:nvPr userDrawn="1"/>
            </p:nvSpPr>
            <p:spPr bwMode="auto">
              <a:xfrm>
                <a:off x="912" y="912"/>
                <a:ext cx="1103" cy="961"/>
              </a:xfrm>
              <a:prstGeom prst="ellipse">
                <a:avLst/>
              </a:prstGeom>
              <a:noFill/>
              <a:ln w="9525">
                <a:solidFill>
                  <a:schemeClr val="accent1"/>
                </a:solidFill>
                <a:prstDash val="sysDot"/>
                <a:round/>
                <a:headEnd/>
                <a:tailEnd/>
              </a:ln>
              <a:effectLst/>
            </p:spPr>
            <p:txBody>
              <a:bodyPr wrap="none" anchor="ctr"/>
              <a:lstStyle/>
              <a:p>
                <a:pPr algn="l" eaLnBrk="0" hangingPunct="0"/>
                <a:endParaRPr lang="en-US" b="0">
                  <a:solidFill>
                    <a:srgbClr val="EAEAEA"/>
                  </a:solidFill>
                </a:endParaRPr>
              </a:p>
            </p:txBody>
          </p:sp>
        </p:grpSp>
        <p:grpSp>
          <p:nvGrpSpPr>
            <p:cNvPr id="37897" name="Group 9"/>
            <p:cNvGrpSpPr>
              <a:grpSpLocks/>
            </p:cNvGrpSpPr>
            <p:nvPr userDrawn="1"/>
          </p:nvGrpSpPr>
          <p:grpSpPr bwMode="auto">
            <a:xfrm>
              <a:off x="2016" y="2016"/>
              <a:ext cx="2448" cy="2304"/>
              <a:chOff x="0" y="0"/>
              <a:chExt cx="2928" cy="2784"/>
            </a:xfrm>
          </p:grpSpPr>
          <p:sp>
            <p:nvSpPr>
              <p:cNvPr id="504842" name="Oval 10"/>
              <p:cNvSpPr>
                <a:spLocks noChangeArrowheads="1"/>
              </p:cNvSpPr>
              <p:nvPr userDrawn="1"/>
            </p:nvSpPr>
            <p:spPr bwMode="auto">
              <a:xfrm>
                <a:off x="0" y="0"/>
                <a:ext cx="2928" cy="2784"/>
              </a:xfrm>
              <a:prstGeom prst="ellipse">
                <a:avLst/>
              </a:prstGeom>
              <a:noFill/>
              <a:ln w="9525">
                <a:solidFill>
                  <a:schemeClr val="accent1"/>
                </a:solidFill>
                <a:round/>
                <a:headEnd/>
                <a:tailEnd/>
              </a:ln>
              <a:effectLst/>
            </p:spPr>
            <p:txBody>
              <a:bodyPr wrap="none" anchor="ctr"/>
              <a:lstStyle/>
              <a:p>
                <a:pPr algn="l" eaLnBrk="0" hangingPunct="0"/>
                <a:endParaRPr lang="en-US" b="0">
                  <a:solidFill>
                    <a:srgbClr val="EAEAEA"/>
                  </a:solidFill>
                </a:endParaRPr>
              </a:p>
            </p:txBody>
          </p:sp>
          <p:sp>
            <p:nvSpPr>
              <p:cNvPr id="504843" name="Oval 11"/>
              <p:cNvSpPr>
                <a:spLocks noChangeArrowheads="1"/>
              </p:cNvSpPr>
              <p:nvPr userDrawn="1"/>
            </p:nvSpPr>
            <p:spPr bwMode="auto">
              <a:xfrm>
                <a:off x="240" y="240"/>
                <a:ext cx="2447" cy="2303"/>
              </a:xfrm>
              <a:prstGeom prst="ellipse">
                <a:avLst/>
              </a:prstGeom>
              <a:noFill/>
              <a:ln w="9525">
                <a:solidFill>
                  <a:schemeClr val="accent1"/>
                </a:solidFill>
                <a:round/>
                <a:headEnd/>
                <a:tailEnd/>
              </a:ln>
              <a:effectLst/>
            </p:spPr>
            <p:txBody>
              <a:bodyPr wrap="none" anchor="ctr"/>
              <a:lstStyle/>
              <a:p>
                <a:pPr algn="l" eaLnBrk="0" hangingPunct="0"/>
                <a:endParaRPr lang="en-US" b="0">
                  <a:solidFill>
                    <a:srgbClr val="EAEAEA"/>
                  </a:solidFill>
                </a:endParaRPr>
              </a:p>
            </p:txBody>
          </p:sp>
          <p:sp>
            <p:nvSpPr>
              <p:cNvPr id="504844" name="Oval 12"/>
              <p:cNvSpPr>
                <a:spLocks noChangeArrowheads="1"/>
              </p:cNvSpPr>
              <p:nvPr userDrawn="1"/>
            </p:nvSpPr>
            <p:spPr bwMode="auto">
              <a:xfrm>
                <a:off x="480" y="480"/>
                <a:ext cx="1969" cy="1825"/>
              </a:xfrm>
              <a:prstGeom prst="ellipse">
                <a:avLst/>
              </a:prstGeom>
              <a:noFill/>
              <a:ln w="9525">
                <a:solidFill>
                  <a:schemeClr val="accent1"/>
                </a:solidFill>
                <a:round/>
                <a:headEnd/>
                <a:tailEnd/>
              </a:ln>
              <a:effectLst/>
            </p:spPr>
            <p:txBody>
              <a:bodyPr wrap="none" anchor="ctr"/>
              <a:lstStyle/>
              <a:p>
                <a:pPr algn="l" eaLnBrk="0" hangingPunct="0"/>
                <a:endParaRPr lang="en-US" b="0">
                  <a:solidFill>
                    <a:srgbClr val="EAEAEA"/>
                  </a:solidFill>
                </a:endParaRPr>
              </a:p>
            </p:txBody>
          </p:sp>
          <p:sp>
            <p:nvSpPr>
              <p:cNvPr id="504845" name="Oval 13"/>
              <p:cNvSpPr>
                <a:spLocks noChangeArrowheads="1"/>
              </p:cNvSpPr>
              <p:nvPr userDrawn="1"/>
            </p:nvSpPr>
            <p:spPr bwMode="auto">
              <a:xfrm>
                <a:off x="720" y="720"/>
                <a:ext cx="1488" cy="1344"/>
              </a:xfrm>
              <a:prstGeom prst="ellipse">
                <a:avLst/>
              </a:prstGeom>
              <a:noFill/>
              <a:ln w="9525">
                <a:solidFill>
                  <a:schemeClr val="accent1"/>
                </a:solidFill>
                <a:round/>
                <a:headEnd/>
                <a:tailEnd/>
              </a:ln>
              <a:effectLst/>
            </p:spPr>
            <p:txBody>
              <a:bodyPr wrap="none" anchor="ctr"/>
              <a:lstStyle/>
              <a:p>
                <a:pPr algn="l" eaLnBrk="0" hangingPunct="0"/>
                <a:endParaRPr lang="en-US" b="0">
                  <a:solidFill>
                    <a:srgbClr val="EAEAEA"/>
                  </a:solidFill>
                </a:endParaRPr>
              </a:p>
            </p:txBody>
          </p:sp>
          <p:sp>
            <p:nvSpPr>
              <p:cNvPr id="504846" name="Oval 14"/>
              <p:cNvSpPr>
                <a:spLocks noChangeArrowheads="1"/>
              </p:cNvSpPr>
              <p:nvPr userDrawn="1"/>
            </p:nvSpPr>
            <p:spPr bwMode="auto">
              <a:xfrm>
                <a:off x="911" y="912"/>
                <a:ext cx="1105" cy="959"/>
              </a:xfrm>
              <a:prstGeom prst="ellipse">
                <a:avLst/>
              </a:prstGeom>
              <a:noFill/>
              <a:ln w="9525">
                <a:solidFill>
                  <a:schemeClr val="accent1"/>
                </a:solidFill>
                <a:prstDash val="sysDot"/>
                <a:round/>
                <a:headEnd/>
                <a:tailEnd/>
              </a:ln>
              <a:effectLst/>
            </p:spPr>
            <p:txBody>
              <a:bodyPr wrap="none" anchor="ctr"/>
              <a:lstStyle/>
              <a:p>
                <a:pPr algn="l" eaLnBrk="0" hangingPunct="0"/>
                <a:endParaRPr lang="en-US" b="0">
                  <a:solidFill>
                    <a:srgbClr val="EAEAEA"/>
                  </a:solidFill>
                </a:endParaRPr>
              </a:p>
            </p:txBody>
          </p:sp>
        </p:grpSp>
        <p:grpSp>
          <p:nvGrpSpPr>
            <p:cNvPr id="37898" name="Group 15"/>
            <p:cNvGrpSpPr>
              <a:grpSpLocks/>
            </p:cNvGrpSpPr>
            <p:nvPr userDrawn="1"/>
          </p:nvGrpSpPr>
          <p:grpSpPr bwMode="auto">
            <a:xfrm>
              <a:off x="2832" y="96"/>
              <a:ext cx="2736" cy="2592"/>
              <a:chOff x="0" y="0"/>
              <a:chExt cx="2928" cy="2784"/>
            </a:xfrm>
          </p:grpSpPr>
          <p:sp>
            <p:nvSpPr>
              <p:cNvPr id="504848" name="Oval 16"/>
              <p:cNvSpPr>
                <a:spLocks noChangeArrowheads="1"/>
              </p:cNvSpPr>
              <p:nvPr userDrawn="1"/>
            </p:nvSpPr>
            <p:spPr bwMode="auto">
              <a:xfrm>
                <a:off x="0" y="0"/>
                <a:ext cx="2928" cy="2784"/>
              </a:xfrm>
              <a:prstGeom prst="ellipse">
                <a:avLst/>
              </a:prstGeom>
              <a:noFill/>
              <a:ln w="9525">
                <a:solidFill>
                  <a:schemeClr val="accent1"/>
                </a:solidFill>
                <a:round/>
                <a:headEnd/>
                <a:tailEnd/>
              </a:ln>
              <a:effectLst/>
            </p:spPr>
            <p:txBody>
              <a:bodyPr wrap="none" anchor="ctr"/>
              <a:lstStyle/>
              <a:p>
                <a:pPr algn="l" eaLnBrk="0" hangingPunct="0"/>
                <a:endParaRPr lang="en-US" b="0">
                  <a:solidFill>
                    <a:srgbClr val="EAEAEA"/>
                  </a:solidFill>
                </a:endParaRPr>
              </a:p>
            </p:txBody>
          </p:sp>
          <p:sp>
            <p:nvSpPr>
              <p:cNvPr id="504849" name="Oval 17"/>
              <p:cNvSpPr>
                <a:spLocks noChangeArrowheads="1"/>
              </p:cNvSpPr>
              <p:nvPr userDrawn="1"/>
            </p:nvSpPr>
            <p:spPr bwMode="auto">
              <a:xfrm>
                <a:off x="240" y="240"/>
                <a:ext cx="2449" cy="2305"/>
              </a:xfrm>
              <a:prstGeom prst="ellipse">
                <a:avLst/>
              </a:prstGeom>
              <a:noFill/>
              <a:ln w="9525">
                <a:solidFill>
                  <a:schemeClr val="accent1"/>
                </a:solidFill>
                <a:round/>
                <a:headEnd/>
                <a:tailEnd/>
              </a:ln>
              <a:effectLst/>
            </p:spPr>
            <p:txBody>
              <a:bodyPr wrap="none" anchor="ctr"/>
              <a:lstStyle/>
              <a:p>
                <a:pPr algn="l" eaLnBrk="0" hangingPunct="0"/>
                <a:endParaRPr lang="en-US" b="0">
                  <a:solidFill>
                    <a:srgbClr val="EAEAEA"/>
                  </a:solidFill>
                </a:endParaRPr>
              </a:p>
            </p:txBody>
          </p:sp>
          <p:sp>
            <p:nvSpPr>
              <p:cNvPr id="504850" name="Oval 18"/>
              <p:cNvSpPr>
                <a:spLocks noChangeArrowheads="1"/>
              </p:cNvSpPr>
              <p:nvPr userDrawn="1"/>
            </p:nvSpPr>
            <p:spPr bwMode="auto">
              <a:xfrm>
                <a:off x="481" y="480"/>
                <a:ext cx="1967" cy="1824"/>
              </a:xfrm>
              <a:prstGeom prst="ellipse">
                <a:avLst/>
              </a:prstGeom>
              <a:noFill/>
              <a:ln w="9525">
                <a:solidFill>
                  <a:schemeClr val="accent1"/>
                </a:solidFill>
                <a:round/>
                <a:headEnd/>
                <a:tailEnd/>
              </a:ln>
              <a:effectLst/>
            </p:spPr>
            <p:txBody>
              <a:bodyPr wrap="none" anchor="ctr"/>
              <a:lstStyle/>
              <a:p>
                <a:pPr algn="l" eaLnBrk="0" hangingPunct="0"/>
                <a:endParaRPr lang="en-US" b="0">
                  <a:solidFill>
                    <a:srgbClr val="EAEAEA"/>
                  </a:solidFill>
                </a:endParaRPr>
              </a:p>
            </p:txBody>
          </p:sp>
          <p:sp>
            <p:nvSpPr>
              <p:cNvPr id="504851" name="Oval 19"/>
              <p:cNvSpPr>
                <a:spLocks noChangeArrowheads="1"/>
              </p:cNvSpPr>
              <p:nvPr userDrawn="1"/>
            </p:nvSpPr>
            <p:spPr bwMode="auto">
              <a:xfrm>
                <a:off x="720" y="720"/>
                <a:ext cx="1488" cy="1345"/>
              </a:xfrm>
              <a:prstGeom prst="ellipse">
                <a:avLst/>
              </a:prstGeom>
              <a:noFill/>
              <a:ln w="9525">
                <a:solidFill>
                  <a:schemeClr val="accent1"/>
                </a:solidFill>
                <a:round/>
                <a:headEnd/>
                <a:tailEnd/>
              </a:ln>
              <a:effectLst/>
            </p:spPr>
            <p:txBody>
              <a:bodyPr wrap="none" anchor="ctr"/>
              <a:lstStyle/>
              <a:p>
                <a:pPr algn="l" eaLnBrk="0" hangingPunct="0"/>
                <a:endParaRPr lang="en-US" b="0">
                  <a:solidFill>
                    <a:srgbClr val="EAEAEA"/>
                  </a:solidFill>
                </a:endParaRPr>
              </a:p>
            </p:txBody>
          </p:sp>
          <p:sp>
            <p:nvSpPr>
              <p:cNvPr id="504852" name="Oval 20"/>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ffectLst/>
            </p:spPr>
            <p:txBody>
              <a:bodyPr wrap="none" anchor="ctr"/>
              <a:lstStyle/>
              <a:p>
                <a:pPr algn="l" eaLnBrk="0" hangingPunct="0"/>
                <a:endParaRPr lang="en-US" b="0">
                  <a:solidFill>
                    <a:srgbClr val="EAEAEA"/>
                  </a:solidFill>
                </a:endParaRPr>
              </a:p>
            </p:txBody>
          </p:sp>
        </p:grpSp>
      </p:grpSp>
      <p:sp>
        <p:nvSpPr>
          <p:cNvPr id="37891" name="Rectangle 21"/>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ctr" anchorCtr="0" compatLnSpc="1">
            <a:prstTxWarp prst="textNoShape">
              <a:avLst/>
            </a:prstTxWarp>
          </a:bodyPr>
          <a:lstStyle/>
          <a:p>
            <a:pPr lvl="0"/>
            <a:r>
              <a:rPr lang="en-US"/>
              <a:t>Click to edit Master title style</a:t>
            </a:r>
          </a:p>
        </p:txBody>
      </p:sp>
      <p:sp>
        <p:nvSpPr>
          <p:cNvPr id="37892" name="Rectangle 22"/>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04855" name="Rectangle 23"/>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eaLnBrk="1" hangingPunct="1">
              <a:defRPr sz="1400" b="1">
                <a:latin typeface="Times New Roman" charset="0"/>
              </a:defRPr>
            </a:lvl1pPr>
          </a:lstStyle>
          <a:p>
            <a:pPr algn="l"/>
            <a:endParaRPr lang="en-US">
              <a:solidFill>
                <a:srgbClr val="EAEAEA"/>
              </a:solidFill>
            </a:endParaRPr>
          </a:p>
        </p:txBody>
      </p:sp>
      <p:sp>
        <p:nvSpPr>
          <p:cNvPr id="504856" name="Rectangle 24"/>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algn="ctr" eaLnBrk="1" hangingPunct="1">
              <a:defRPr sz="1400" b="1">
                <a:latin typeface="Times New Roman" charset="0"/>
              </a:defRPr>
            </a:lvl1pPr>
          </a:lstStyle>
          <a:p>
            <a:endParaRPr lang="en-US">
              <a:solidFill>
                <a:srgbClr val="EAEAEA"/>
              </a:solidFill>
            </a:endParaRPr>
          </a:p>
        </p:txBody>
      </p:sp>
      <p:sp>
        <p:nvSpPr>
          <p:cNvPr id="504857" name="Rectangle 25"/>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algn="r" eaLnBrk="1" hangingPunct="1">
              <a:defRPr sz="1400" b="1">
                <a:latin typeface="Times New Roman" charset="0"/>
              </a:defRPr>
            </a:lvl1pPr>
          </a:lstStyle>
          <a:p>
            <a:fld id="{7B7D12F7-055A-6E43-85E4-B47C8E3EE7AB}"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782649639"/>
      </p:ext>
    </p:extLst>
  </p:cSld>
  <p:clrMap bg1="dk2" tx1="lt1" bg2="dk1" tx2="lt2" accent1="accent1" accent2="accent2" accent3="accent3" accent4="accent4" accent5="accent5" accent6="accent6" hlink="hlink" folHlink="folHlink"/>
  <p:sldLayoutIdLst>
    <p:sldLayoutId id="2147484785" r:id="rId1"/>
    <p:sldLayoutId id="2147484786" r:id="rId2"/>
    <p:sldLayoutId id="2147484787" r:id="rId3"/>
    <p:sldLayoutId id="2147484788" r:id="rId4"/>
    <p:sldLayoutId id="2147484789" r:id="rId5"/>
    <p:sldLayoutId id="2147484790" r:id="rId6"/>
    <p:sldLayoutId id="2147484791" r:id="rId7"/>
    <p:sldLayoutId id="2147484792" r:id="rId8"/>
    <p:sldLayoutId id="2147484793" r:id="rId9"/>
    <p:sldLayoutId id="2147484794" r:id="rId10"/>
    <p:sldLayoutId id="2147484795"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11"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11"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11"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11" charset="0"/>
          <a:ea typeface="ＭＳ Ｐゴシック" charset="0"/>
          <a:cs typeface="ＭＳ Ｐゴシック" charset="0"/>
        </a:defRPr>
      </a:lvl5pPr>
      <a:lvl6pPr marL="456893" algn="ctr" rtl="0" fontAlgn="base">
        <a:spcBef>
          <a:spcPct val="0"/>
        </a:spcBef>
        <a:spcAft>
          <a:spcPct val="0"/>
        </a:spcAft>
        <a:defRPr sz="4400">
          <a:solidFill>
            <a:schemeClr val="tx2"/>
          </a:solidFill>
          <a:latin typeface="Times New Roman" pitchFamily="-111" charset="0"/>
        </a:defRPr>
      </a:lvl6pPr>
      <a:lvl7pPr marL="913790" algn="ctr" rtl="0" fontAlgn="base">
        <a:spcBef>
          <a:spcPct val="0"/>
        </a:spcBef>
        <a:spcAft>
          <a:spcPct val="0"/>
        </a:spcAft>
        <a:defRPr sz="4400">
          <a:solidFill>
            <a:schemeClr val="tx2"/>
          </a:solidFill>
          <a:latin typeface="Times New Roman" pitchFamily="-111" charset="0"/>
        </a:defRPr>
      </a:lvl7pPr>
      <a:lvl8pPr marL="1370690" algn="ctr" rtl="0" fontAlgn="base">
        <a:spcBef>
          <a:spcPct val="0"/>
        </a:spcBef>
        <a:spcAft>
          <a:spcPct val="0"/>
        </a:spcAft>
        <a:defRPr sz="4400">
          <a:solidFill>
            <a:schemeClr val="tx2"/>
          </a:solidFill>
          <a:latin typeface="Times New Roman" pitchFamily="-111" charset="0"/>
        </a:defRPr>
      </a:lvl8pPr>
      <a:lvl9pPr marL="1827585" algn="ctr" rtl="0" fontAlgn="base">
        <a:spcBef>
          <a:spcPct val="0"/>
        </a:spcBef>
        <a:spcAft>
          <a:spcPct val="0"/>
        </a:spcAft>
        <a:defRPr sz="4400">
          <a:solidFill>
            <a:schemeClr val="tx2"/>
          </a:solidFill>
          <a:latin typeface="Times New Roman" pitchFamily="-111" charset="0"/>
        </a:defRPr>
      </a:lvl9pPr>
    </p:titleStyle>
    <p:bodyStyle>
      <a:lvl1pPr marL="342675" indent="-342675" algn="l" rtl="0" eaLnBrk="0" fontAlgn="base" hangingPunct="0">
        <a:spcBef>
          <a:spcPct val="20000"/>
        </a:spcBef>
        <a:spcAft>
          <a:spcPct val="0"/>
        </a:spcAft>
        <a:buClr>
          <a:schemeClr val="accent2"/>
        </a:buClr>
        <a:buSzPct val="110000"/>
        <a:buChar char="•"/>
        <a:defRPr sz="3200">
          <a:solidFill>
            <a:schemeClr val="tx1"/>
          </a:solidFill>
          <a:latin typeface="+mn-lt"/>
          <a:ea typeface="ＭＳ Ｐゴシック" charset="0"/>
          <a:cs typeface="ＭＳ Ｐゴシック" charset="0"/>
        </a:defRPr>
      </a:lvl1pPr>
      <a:lvl2pPr marL="742456" indent="-285561" algn="l" rtl="0" eaLnBrk="0" fontAlgn="base" hangingPunct="0">
        <a:spcBef>
          <a:spcPct val="20000"/>
        </a:spcBef>
        <a:spcAft>
          <a:spcPct val="0"/>
        </a:spcAft>
        <a:buClr>
          <a:schemeClr val="hlink"/>
        </a:buClr>
        <a:buSzPct val="110000"/>
        <a:buChar char="•"/>
        <a:defRPr sz="2800">
          <a:solidFill>
            <a:schemeClr val="tx1"/>
          </a:solidFill>
          <a:latin typeface="+mn-lt"/>
          <a:ea typeface="ＭＳ Ｐゴシック" pitchFamily="-111" charset="-128"/>
        </a:defRPr>
      </a:lvl2pPr>
      <a:lvl3pPr marL="1142236" indent="-228446" algn="l" rtl="0" eaLnBrk="0" fontAlgn="base" hangingPunct="0">
        <a:spcBef>
          <a:spcPct val="20000"/>
        </a:spcBef>
        <a:spcAft>
          <a:spcPct val="0"/>
        </a:spcAft>
        <a:buClr>
          <a:schemeClr val="folHlink"/>
        </a:buClr>
        <a:buSzPct val="110000"/>
        <a:buChar char="•"/>
        <a:defRPr sz="2400">
          <a:solidFill>
            <a:schemeClr val="tx1"/>
          </a:solidFill>
          <a:latin typeface="+mn-lt"/>
          <a:ea typeface="ＭＳ Ｐゴシック" pitchFamily="-111" charset="-128"/>
        </a:defRPr>
      </a:lvl3pPr>
      <a:lvl4pPr marL="1599134" indent="-228446"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6035" indent="-228446" algn="l" rtl="0" eaLnBrk="0" fontAlgn="base" hangingPunct="0">
        <a:spcBef>
          <a:spcPct val="20000"/>
        </a:spcBef>
        <a:spcAft>
          <a:spcPct val="0"/>
        </a:spcAft>
        <a:buClr>
          <a:schemeClr val="tx1"/>
        </a:buClr>
        <a:buChar char="•"/>
        <a:defRPr sz="2000">
          <a:solidFill>
            <a:schemeClr val="tx1"/>
          </a:solidFill>
          <a:latin typeface="+mn-lt"/>
          <a:ea typeface="ＭＳ Ｐゴシック" pitchFamily="-111" charset="-128"/>
        </a:defRPr>
      </a:lvl5pPr>
      <a:lvl6pPr marL="2512931" indent="-228446"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6pPr>
      <a:lvl7pPr marL="2969824" indent="-228446"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7pPr>
      <a:lvl8pPr marL="3426722" indent="-228446"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8pPr>
      <a:lvl9pPr marL="3883614" indent="-228446"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9pPr>
    </p:bodyStyle>
    <p:otherStyle>
      <a:defPPr>
        <a:defRPr lang="en-US"/>
      </a:defPPr>
      <a:lvl1pPr marL="0" algn="l" defTabSz="456893" rtl="0" eaLnBrk="1" latinLnBrk="0" hangingPunct="1">
        <a:defRPr sz="1800" kern="1200">
          <a:solidFill>
            <a:schemeClr val="tx1"/>
          </a:solidFill>
          <a:latin typeface="+mn-lt"/>
          <a:ea typeface="+mn-ea"/>
          <a:cs typeface="+mn-cs"/>
        </a:defRPr>
      </a:lvl1pPr>
      <a:lvl2pPr marL="456893" algn="l" defTabSz="456893" rtl="0" eaLnBrk="1" latinLnBrk="0" hangingPunct="1">
        <a:defRPr sz="1800" kern="1200">
          <a:solidFill>
            <a:schemeClr val="tx1"/>
          </a:solidFill>
          <a:latin typeface="+mn-lt"/>
          <a:ea typeface="+mn-ea"/>
          <a:cs typeface="+mn-cs"/>
        </a:defRPr>
      </a:lvl2pPr>
      <a:lvl3pPr marL="913790" algn="l" defTabSz="456893" rtl="0" eaLnBrk="1" latinLnBrk="0" hangingPunct="1">
        <a:defRPr sz="1800" kern="1200">
          <a:solidFill>
            <a:schemeClr val="tx1"/>
          </a:solidFill>
          <a:latin typeface="+mn-lt"/>
          <a:ea typeface="+mn-ea"/>
          <a:cs typeface="+mn-cs"/>
        </a:defRPr>
      </a:lvl3pPr>
      <a:lvl4pPr marL="1370690" algn="l" defTabSz="456893" rtl="0" eaLnBrk="1" latinLnBrk="0" hangingPunct="1">
        <a:defRPr sz="1800" kern="1200">
          <a:solidFill>
            <a:schemeClr val="tx1"/>
          </a:solidFill>
          <a:latin typeface="+mn-lt"/>
          <a:ea typeface="+mn-ea"/>
          <a:cs typeface="+mn-cs"/>
        </a:defRPr>
      </a:lvl4pPr>
      <a:lvl5pPr marL="1827585" algn="l" defTabSz="456893" rtl="0" eaLnBrk="1" latinLnBrk="0" hangingPunct="1">
        <a:defRPr sz="1800" kern="1200">
          <a:solidFill>
            <a:schemeClr val="tx1"/>
          </a:solidFill>
          <a:latin typeface="+mn-lt"/>
          <a:ea typeface="+mn-ea"/>
          <a:cs typeface="+mn-cs"/>
        </a:defRPr>
      </a:lvl5pPr>
      <a:lvl6pPr marL="2284479" algn="l" defTabSz="456893" rtl="0" eaLnBrk="1" latinLnBrk="0" hangingPunct="1">
        <a:defRPr sz="1800" kern="1200">
          <a:solidFill>
            <a:schemeClr val="tx1"/>
          </a:solidFill>
          <a:latin typeface="+mn-lt"/>
          <a:ea typeface="+mn-ea"/>
          <a:cs typeface="+mn-cs"/>
        </a:defRPr>
      </a:lvl6pPr>
      <a:lvl7pPr marL="2741378" algn="l" defTabSz="456893" rtl="0" eaLnBrk="1" latinLnBrk="0" hangingPunct="1">
        <a:defRPr sz="1800" kern="1200">
          <a:solidFill>
            <a:schemeClr val="tx1"/>
          </a:solidFill>
          <a:latin typeface="+mn-lt"/>
          <a:ea typeface="+mn-ea"/>
          <a:cs typeface="+mn-cs"/>
        </a:defRPr>
      </a:lvl7pPr>
      <a:lvl8pPr marL="3198268" algn="l" defTabSz="456893" rtl="0" eaLnBrk="1" latinLnBrk="0" hangingPunct="1">
        <a:defRPr sz="1800" kern="1200">
          <a:solidFill>
            <a:schemeClr val="tx1"/>
          </a:solidFill>
          <a:latin typeface="+mn-lt"/>
          <a:ea typeface="+mn-ea"/>
          <a:cs typeface="+mn-cs"/>
        </a:defRPr>
      </a:lvl8pPr>
      <a:lvl9pPr marL="3655169" algn="l" defTabSz="456893"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993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7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a typeface="Osaka" charset="-128"/>
                <a:cs typeface="Osaka" charset="-128"/>
              </a:defRPr>
            </a:lvl1pPr>
          </a:lstStyle>
          <a:p>
            <a:pPr>
              <a:defRPr/>
            </a:pPr>
            <a:endParaRPr lang="en-US"/>
          </a:p>
        </p:txBody>
      </p:sp>
      <p:sp>
        <p:nvSpPr>
          <p:cNvPr id="717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ea typeface="Osaka" charset="-128"/>
                <a:cs typeface="Osaka" charset="-128"/>
              </a:defRPr>
            </a:lvl1pPr>
          </a:lstStyle>
          <a:p>
            <a:pPr>
              <a:defRPr/>
            </a:pPr>
            <a:endParaRPr lang="en-US"/>
          </a:p>
        </p:txBody>
      </p:sp>
      <p:sp>
        <p:nvSpPr>
          <p:cNvPr id="717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smtClean="0">
                <a:ea typeface="Osaka" charset="0"/>
                <a:cs typeface="Osaka" charset="0"/>
              </a:defRPr>
            </a:lvl1pPr>
          </a:lstStyle>
          <a:p>
            <a:pPr>
              <a:defRPr/>
            </a:pPr>
            <a:fld id="{54C5CCDF-B4DF-7D49-9B5A-9D56B95FC26F}"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639" r:id="rId1"/>
    <p:sldLayoutId id="2147484640" r:id="rId2"/>
    <p:sldLayoutId id="2147484641" r:id="rId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8" charset="0"/>
          <a:ea typeface="Osaka" pitchFamily="-108" charset="-128"/>
          <a:cs typeface="Osaka" pitchFamily="-108" charset="-128"/>
        </a:defRPr>
      </a:lvl2pPr>
      <a:lvl3pPr algn="ctr" rtl="0" eaLnBrk="0" fontAlgn="base" hangingPunct="0">
        <a:spcBef>
          <a:spcPct val="0"/>
        </a:spcBef>
        <a:spcAft>
          <a:spcPct val="0"/>
        </a:spcAft>
        <a:defRPr sz="4400">
          <a:solidFill>
            <a:schemeClr val="tx2"/>
          </a:solidFill>
          <a:latin typeface="Arial" pitchFamily="-108" charset="0"/>
          <a:ea typeface="Osaka" pitchFamily="-108" charset="-128"/>
          <a:cs typeface="Osaka" pitchFamily="-108" charset="-128"/>
        </a:defRPr>
      </a:lvl3pPr>
      <a:lvl4pPr algn="ctr" rtl="0" eaLnBrk="0" fontAlgn="base" hangingPunct="0">
        <a:spcBef>
          <a:spcPct val="0"/>
        </a:spcBef>
        <a:spcAft>
          <a:spcPct val="0"/>
        </a:spcAft>
        <a:defRPr sz="4400">
          <a:solidFill>
            <a:schemeClr val="tx2"/>
          </a:solidFill>
          <a:latin typeface="Arial" pitchFamily="-108" charset="0"/>
          <a:ea typeface="Osaka" pitchFamily="-108" charset="-128"/>
          <a:cs typeface="Osaka" pitchFamily="-108" charset="-128"/>
        </a:defRPr>
      </a:lvl4pPr>
      <a:lvl5pPr algn="ctr" rtl="0" eaLnBrk="0" fontAlgn="base" hangingPunct="0">
        <a:spcBef>
          <a:spcPct val="0"/>
        </a:spcBef>
        <a:spcAft>
          <a:spcPct val="0"/>
        </a:spcAft>
        <a:defRPr sz="4400">
          <a:solidFill>
            <a:schemeClr val="tx2"/>
          </a:solidFill>
          <a:latin typeface="Arial" pitchFamily="-108" charset="0"/>
          <a:ea typeface="Osaka" pitchFamily="-108" charset="-128"/>
          <a:cs typeface="Osaka" pitchFamily="-108" charset="-128"/>
        </a:defRPr>
      </a:lvl5pPr>
      <a:lvl6pPr marL="457200" algn="ctr" rtl="0" fontAlgn="base">
        <a:spcBef>
          <a:spcPct val="0"/>
        </a:spcBef>
        <a:spcAft>
          <a:spcPct val="0"/>
        </a:spcAft>
        <a:defRPr sz="4400">
          <a:solidFill>
            <a:schemeClr val="tx2"/>
          </a:solidFill>
          <a:latin typeface="Arial" pitchFamily="-108" charset="0"/>
          <a:ea typeface="Osaka" pitchFamily="-108" charset="-128"/>
          <a:cs typeface="Osaka" pitchFamily="-108" charset="-128"/>
        </a:defRPr>
      </a:lvl6pPr>
      <a:lvl7pPr marL="914400" algn="ctr" rtl="0" fontAlgn="base">
        <a:spcBef>
          <a:spcPct val="0"/>
        </a:spcBef>
        <a:spcAft>
          <a:spcPct val="0"/>
        </a:spcAft>
        <a:defRPr sz="4400">
          <a:solidFill>
            <a:schemeClr val="tx2"/>
          </a:solidFill>
          <a:latin typeface="Arial" pitchFamily="-108" charset="0"/>
          <a:ea typeface="Osaka" pitchFamily="-108" charset="-128"/>
          <a:cs typeface="Osaka" pitchFamily="-108" charset="-128"/>
        </a:defRPr>
      </a:lvl7pPr>
      <a:lvl8pPr marL="1371600" algn="ctr" rtl="0" fontAlgn="base">
        <a:spcBef>
          <a:spcPct val="0"/>
        </a:spcBef>
        <a:spcAft>
          <a:spcPct val="0"/>
        </a:spcAft>
        <a:defRPr sz="4400">
          <a:solidFill>
            <a:schemeClr val="tx2"/>
          </a:solidFill>
          <a:latin typeface="Arial" pitchFamily="-108" charset="0"/>
          <a:ea typeface="Osaka" pitchFamily="-108" charset="-128"/>
          <a:cs typeface="Osaka" pitchFamily="-108" charset="-128"/>
        </a:defRPr>
      </a:lvl8pPr>
      <a:lvl9pPr marL="1828800" algn="ctr" rtl="0" fontAlgn="base">
        <a:spcBef>
          <a:spcPct val="0"/>
        </a:spcBef>
        <a:spcAft>
          <a:spcPct val="0"/>
        </a:spcAft>
        <a:defRPr sz="4400">
          <a:solidFill>
            <a:schemeClr val="tx2"/>
          </a:solidFill>
          <a:latin typeface="Arial" pitchFamily="-108" charset="0"/>
          <a:ea typeface="Osaka" pitchFamily="-108" charset="-128"/>
          <a:cs typeface="Osaka" pitchFamily="-108"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60802" name="Rectangle 2"/>
          <p:cNvSpPr>
            <a:spLocks noGrp="1" noChangeArrowheads="1"/>
          </p:cNvSpPr>
          <p:nvPr>
            <p:ph type="title"/>
          </p:nvPr>
        </p:nvSpPr>
        <p:spPr bwMode="auto">
          <a:xfrm>
            <a:off x="1447800" y="609600"/>
            <a:ext cx="7239000" cy="1143000"/>
          </a:xfrm>
          <a:prstGeom prst="rect">
            <a:avLst/>
          </a:prstGeom>
          <a:noFill/>
          <a:ln w="9525">
            <a:noFill/>
            <a:miter lim="800000"/>
            <a:headEnd/>
            <a:tailEnd/>
          </a:ln>
          <a:effectLst>
            <a:outerShdw blurRad="25400" dist="38099" dir="2700000" algn="ctr" rotWithShape="0">
              <a:schemeClr val="bg2">
                <a:alpha val="99962"/>
              </a:scheme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60803" name="Rectangle 3"/>
          <p:cNvSpPr>
            <a:spLocks noGrp="1" noChangeArrowheads="1"/>
          </p:cNvSpPr>
          <p:nvPr>
            <p:ph type="body" idx="1"/>
          </p:nvPr>
        </p:nvSpPr>
        <p:spPr bwMode="auto">
          <a:xfrm>
            <a:off x="2286000" y="1981200"/>
            <a:ext cx="6400800" cy="4114800"/>
          </a:xfrm>
          <a:prstGeom prst="rect">
            <a:avLst/>
          </a:prstGeom>
          <a:noFill/>
          <a:ln w="9525">
            <a:noFill/>
            <a:miter lim="800000"/>
            <a:headEnd/>
            <a:tailEnd/>
          </a:ln>
          <a:effectLst>
            <a:outerShdw blurRad="254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6080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blurRad="254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defRPr sz="1400">
                <a:latin typeface="Verdana" charset="0"/>
                <a:ea typeface="Osaka" charset="-128"/>
                <a:cs typeface="Osaka" charset="-128"/>
              </a:defRPr>
            </a:lvl1pPr>
          </a:lstStyle>
          <a:p>
            <a:pPr>
              <a:defRPr/>
            </a:pPr>
            <a:endParaRPr lang="en-US"/>
          </a:p>
        </p:txBody>
      </p:sp>
      <p:sp>
        <p:nvSpPr>
          <p:cNvPr id="460805" name="Rectangle 5"/>
          <p:cNvSpPr>
            <a:spLocks noGrp="1" noChangeArrowheads="1"/>
          </p:cNvSpPr>
          <p:nvPr>
            <p:ph type="ftr" sz="quarter" idx="3"/>
          </p:nvPr>
        </p:nvSpPr>
        <p:spPr bwMode="auto">
          <a:xfrm>
            <a:off x="3200400" y="6248400"/>
            <a:ext cx="2895600" cy="457200"/>
          </a:xfrm>
          <a:prstGeom prst="rect">
            <a:avLst/>
          </a:prstGeom>
          <a:noFill/>
          <a:ln w="9525">
            <a:noFill/>
            <a:miter lim="800000"/>
            <a:headEnd/>
            <a:tailEnd/>
          </a:ln>
          <a:effectLst>
            <a:outerShdw blurRad="254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ctr">
              <a:defRPr sz="1400">
                <a:latin typeface="Verdana" charset="0"/>
                <a:ea typeface="Osaka" charset="-128"/>
                <a:cs typeface="Osaka" charset="-128"/>
              </a:defRPr>
            </a:lvl1pPr>
          </a:lstStyle>
          <a:p>
            <a:pPr>
              <a:defRPr/>
            </a:pPr>
            <a:endParaRPr lang="en-US"/>
          </a:p>
        </p:txBody>
      </p:sp>
      <p:sp>
        <p:nvSpPr>
          <p:cNvPr id="460806" name="Rectangle 6"/>
          <p:cNvSpPr>
            <a:spLocks noGrp="1" noChangeArrowheads="1"/>
          </p:cNvSpPr>
          <p:nvPr>
            <p:ph type="sldNum" sz="quarter" idx="4"/>
          </p:nvPr>
        </p:nvSpPr>
        <p:spPr bwMode="auto">
          <a:xfrm>
            <a:off x="6705600" y="6248400"/>
            <a:ext cx="1905000" cy="457200"/>
          </a:xfrm>
          <a:prstGeom prst="rect">
            <a:avLst/>
          </a:prstGeom>
          <a:noFill/>
          <a:ln w="9525">
            <a:noFill/>
            <a:miter lim="800000"/>
            <a:headEnd/>
            <a:tailEnd/>
          </a:ln>
          <a:effectLst>
            <a:outerShdw blurRad="254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r">
              <a:defRPr sz="1400" smtClean="0">
                <a:latin typeface="Verdana" charset="0"/>
                <a:ea typeface="Osaka" charset="0"/>
                <a:cs typeface="Osaka" charset="0"/>
              </a:defRPr>
            </a:lvl1pPr>
          </a:lstStyle>
          <a:p>
            <a:pPr>
              <a:defRPr/>
            </a:pPr>
            <a:fld id="{BE82CE5D-7DBD-EC4F-AEFA-55B9047607A7}"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4726" r:id="rId1"/>
  </p:sldLayoutIdLst>
  <p:hf sldNum="0" hdr="0"/>
  <p:txStyles>
    <p:titleStyle>
      <a:lvl1pPr algn="r" rtl="0" eaLnBrk="0" fontAlgn="base" hangingPunct="0">
        <a:spcBef>
          <a:spcPct val="0"/>
        </a:spcBef>
        <a:spcAft>
          <a:spcPct val="0"/>
        </a:spcAft>
        <a:defRPr sz="4400">
          <a:solidFill>
            <a:schemeClr val="tx2"/>
          </a:solidFill>
          <a:latin typeface="+mj-lt"/>
          <a:ea typeface="+mj-ea"/>
          <a:cs typeface="+mj-cs"/>
        </a:defRPr>
      </a:lvl1pPr>
      <a:lvl2pPr algn="r" rtl="0" eaLnBrk="0" fontAlgn="base" hangingPunct="0">
        <a:spcBef>
          <a:spcPct val="0"/>
        </a:spcBef>
        <a:spcAft>
          <a:spcPct val="0"/>
        </a:spcAft>
        <a:defRPr sz="4400">
          <a:solidFill>
            <a:schemeClr val="tx2"/>
          </a:solidFill>
          <a:latin typeface="Verdana" pitchFamily="-108" charset="0"/>
          <a:ea typeface="Osaka" pitchFamily="-108" charset="-128"/>
          <a:cs typeface="Osaka" pitchFamily="-108" charset="-128"/>
        </a:defRPr>
      </a:lvl2pPr>
      <a:lvl3pPr algn="r" rtl="0" eaLnBrk="0" fontAlgn="base" hangingPunct="0">
        <a:spcBef>
          <a:spcPct val="0"/>
        </a:spcBef>
        <a:spcAft>
          <a:spcPct val="0"/>
        </a:spcAft>
        <a:defRPr sz="4400">
          <a:solidFill>
            <a:schemeClr val="tx2"/>
          </a:solidFill>
          <a:latin typeface="Verdana" pitchFamily="-108" charset="0"/>
          <a:ea typeface="Osaka" pitchFamily="-108" charset="-128"/>
          <a:cs typeface="Osaka" pitchFamily="-108" charset="-128"/>
        </a:defRPr>
      </a:lvl3pPr>
      <a:lvl4pPr algn="r" rtl="0" eaLnBrk="0" fontAlgn="base" hangingPunct="0">
        <a:spcBef>
          <a:spcPct val="0"/>
        </a:spcBef>
        <a:spcAft>
          <a:spcPct val="0"/>
        </a:spcAft>
        <a:defRPr sz="4400">
          <a:solidFill>
            <a:schemeClr val="tx2"/>
          </a:solidFill>
          <a:latin typeface="Verdana" pitchFamily="-108" charset="0"/>
          <a:ea typeface="Osaka" pitchFamily="-108" charset="-128"/>
          <a:cs typeface="Osaka" pitchFamily="-108" charset="-128"/>
        </a:defRPr>
      </a:lvl4pPr>
      <a:lvl5pPr algn="r" rtl="0" eaLnBrk="0" fontAlgn="base" hangingPunct="0">
        <a:spcBef>
          <a:spcPct val="0"/>
        </a:spcBef>
        <a:spcAft>
          <a:spcPct val="0"/>
        </a:spcAft>
        <a:defRPr sz="4400">
          <a:solidFill>
            <a:schemeClr val="tx2"/>
          </a:solidFill>
          <a:latin typeface="Verdana" pitchFamily="-108" charset="0"/>
          <a:ea typeface="Osaka" pitchFamily="-108" charset="-128"/>
          <a:cs typeface="Osaka" pitchFamily="-108" charset="-128"/>
        </a:defRPr>
      </a:lvl5pPr>
      <a:lvl6pPr marL="457200" algn="r" rtl="0" fontAlgn="base">
        <a:spcBef>
          <a:spcPct val="0"/>
        </a:spcBef>
        <a:spcAft>
          <a:spcPct val="0"/>
        </a:spcAft>
        <a:defRPr sz="4400">
          <a:solidFill>
            <a:schemeClr val="tx2"/>
          </a:solidFill>
          <a:latin typeface="Verdana" pitchFamily="-108" charset="0"/>
          <a:ea typeface="Osaka" pitchFamily="-108" charset="-128"/>
          <a:cs typeface="Osaka" pitchFamily="-108" charset="-128"/>
        </a:defRPr>
      </a:lvl6pPr>
      <a:lvl7pPr marL="914400" algn="r" rtl="0" fontAlgn="base">
        <a:spcBef>
          <a:spcPct val="0"/>
        </a:spcBef>
        <a:spcAft>
          <a:spcPct val="0"/>
        </a:spcAft>
        <a:defRPr sz="4400">
          <a:solidFill>
            <a:schemeClr val="tx2"/>
          </a:solidFill>
          <a:latin typeface="Verdana" pitchFamily="-108" charset="0"/>
          <a:ea typeface="Osaka" pitchFamily="-108" charset="-128"/>
          <a:cs typeface="Osaka" pitchFamily="-108" charset="-128"/>
        </a:defRPr>
      </a:lvl7pPr>
      <a:lvl8pPr marL="1371600" algn="r" rtl="0" fontAlgn="base">
        <a:spcBef>
          <a:spcPct val="0"/>
        </a:spcBef>
        <a:spcAft>
          <a:spcPct val="0"/>
        </a:spcAft>
        <a:defRPr sz="4400">
          <a:solidFill>
            <a:schemeClr val="tx2"/>
          </a:solidFill>
          <a:latin typeface="Verdana" pitchFamily="-108" charset="0"/>
          <a:ea typeface="Osaka" pitchFamily="-108" charset="-128"/>
          <a:cs typeface="Osaka" pitchFamily="-108" charset="-128"/>
        </a:defRPr>
      </a:lvl8pPr>
      <a:lvl9pPr marL="1828800" algn="r" rtl="0" fontAlgn="base">
        <a:spcBef>
          <a:spcPct val="0"/>
        </a:spcBef>
        <a:spcAft>
          <a:spcPct val="0"/>
        </a:spcAft>
        <a:defRPr sz="4400">
          <a:solidFill>
            <a:schemeClr val="tx2"/>
          </a:solidFill>
          <a:latin typeface="Verdana" pitchFamily="-108" charset="0"/>
          <a:ea typeface="Osaka" pitchFamily="-108" charset="-128"/>
          <a:cs typeface="Osaka" pitchFamily="-108" charset="-128"/>
        </a:defRPr>
      </a:lvl9pPr>
    </p:titleStyle>
    <p:bodyStyle>
      <a:lvl1pPr marL="342900" indent="-342900" algn="l" rtl="0" eaLnBrk="0" fontAlgn="base" hangingPunct="0">
        <a:spcBef>
          <a:spcPct val="20000"/>
        </a:spcBef>
        <a:spcAft>
          <a:spcPct val="0"/>
        </a:spcAft>
        <a:buFont typeface="Monotype Sorts" charset="0"/>
        <a:buChar char="F"/>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FF8000"/>
        </a:buClr>
        <a:buFont typeface="Monotype Sorts" charset="0"/>
        <a:buChar char="F"/>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Monotype Sorts" charset="0"/>
        <a:buChar char="F"/>
        <a:defRPr sz="2400">
          <a:solidFill>
            <a:schemeClr val="tx1"/>
          </a:solidFill>
          <a:latin typeface="+mn-lt"/>
          <a:ea typeface="+mn-ea"/>
          <a:cs typeface="+mn-cs"/>
        </a:defRPr>
      </a:lvl3pPr>
      <a:lvl4pPr marL="1600200" indent="-228600" algn="l" rtl="0" eaLnBrk="0" fontAlgn="base" hangingPunct="0">
        <a:spcBef>
          <a:spcPct val="20000"/>
        </a:spcBef>
        <a:spcAft>
          <a:spcPct val="0"/>
        </a:spcAft>
        <a:buClr>
          <a:srgbClr val="FF8000"/>
        </a:buClr>
        <a:buFont typeface="Monotype Sorts" charset="0"/>
        <a:buChar char="F"/>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Monotype Sorts" charset="0"/>
        <a:buChar char="F"/>
        <a:defRPr sz="2000">
          <a:solidFill>
            <a:schemeClr val="tx1"/>
          </a:solidFill>
          <a:latin typeface="+mn-lt"/>
          <a:ea typeface="+mn-ea"/>
          <a:cs typeface="+mn-cs"/>
        </a:defRPr>
      </a:lvl5pPr>
      <a:lvl6pPr marL="2514600" indent="-228600" algn="l" rtl="0" fontAlgn="base">
        <a:spcBef>
          <a:spcPct val="20000"/>
        </a:spcBef>
        <a:spcAft>
          <a:spcPct val="0"/>
        </a:spcAft>
        <a:buFont typeface="Monotype Sorts" pitchFamily="-108" charset="2"/>
        <a:buChar char="F"/>
        <a:defRPr sz="2000">
          <a:solidFill>
            <a:schemeClr val="tx1"/>
          </a:solidFill>
          <a:latin typeface="+mn-lt"/>
          <a:ea typeface="+mn-ea"/>
          <a:cs typeface="+mn-cs"/>
        </a:defRPr>
      </a:lvl6pPr>
      <a:lvl7pPr marL="2971800" indent="-228600" algn="l" rtl="0" fontAlgn="base">
        <a:spcBef>
          <a:spcPct val="20000"/>
        </a:spcBef>
        <a:spcAft>
          <a:spcPct val="0"/>
        </a:spcAft>
        <a:buFont typeface="Monotype Sorts" pitchFamily="-108" charset="2"/>
        <a:buChar char="F"/>
        <a:defRPr sz="2000">
          <a:solidFill>
            <a:schemeClr val="tx1"/>
          </a:solidFill>
          <a:latin typeface="+mn-lt"/>
          <a:ea typeface="+mn-ea"/>
          <a:cs typeface="+mn-cs"/>
        </a:defRPr>
      </a:lvl7pPr>
      <a:lvl8pPr marL="3429000" indent="-228600" algn="l" rtl="0" fontAlgn="base">
        <a:spcBef>
          <a:spcPct val="20000"/>
        </a:spcBef>
        <a:spcAft>
          <a:spcPct val="0"/>
        </a:spcAft>
        <a:buFont typeface="Monotype Sorts" pitchFamily="-108" charset="2"/>
        <a:buChar char="F"/>
        <a:defRPr sz="2000">
          <a:solidFill>
            <a:schemeClr val="tx1"/>
          </a:solidFill>
          <a:latin typeface="+mn-lt"/>
          <a:ea typeface="+mn-ea"/>
          <a:cs typeface="+mn-cs"/>
        </a:defRPr>
      </a:lvl8pPr>
      <a:lvl9pPr marL="3886200" indent="-228600" algn="l" rtl="0" fontAlgn="base">
        <a:spcBef>
          <a:spcPct val="20000"/>
        </a:spcBef>
        <a:spcAft>
          <a:spcPct val="0"/>
        </a:spcAft>
        <a:buFont typeface="Monotype Sorts" pitchFamily="-108" charset="2"/>
        <a:buChar char="F"/>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6082" name="Group 2"/>
          <p:cNvGrpSpPr>
            <a:grpSpLocks/>
          </p:cNvGrpSpPr>
          <p:nvPr/>
        </p:nvGrpSpPr>
        <p:grpSpPr bwMode="auto">
          <a:xfrm>
            <a:off x="0" y="0"/>
            <a:ext cx="7242175" cy="1981200"/>
            <a:chOff x="0" y="0"/>
            <a:chExt cx="4562" cy="1248"/>
          </a:xfrm>
        </p:grpSpPr>
        <p:sp>
          <p:nvSpPr>
            <p:cNvPr id="526339" name="Freeform 3"/>
            <p:cNvSpPr>
              <a:spLocks/>
            </p:cNvSpPr>
            <p:nvPr/>
          </p:nvSpPr>
          <p:spPr bwMode="hidden">
            <a:xfrm>
              <a:off x="0" y="583"/>
              <a:ext cx="4487" cy="665"/>
            </a:xfrm>
            <a:custGeom>
              <a:avLst/>
              <a:gdLst/>
              <a:ahLst/>
              <a:cxnLst>
                <a:cxn ang="0">
                  <a:pos x="4800" y="299"/>
                </a:cxn>
                <a:cxn ang="0">
                  <a:pos x="0" y="665"/>
                </a:cxn>
                <a:cxn ang="0">
                  <a:pos x="0" y="0"/>
                </a:cxn>
                <a:cxn ang="0">
                  <a:pos x="4806" y="1"/>
                </a:cxn>
                <a:cxn ang="0">
                  <a:pos x="4800" y="153"/>
                </a:cxn>
                <a:cxn ang="0">
                  <a:pos x="4800" y="299"/>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46089"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sp>
        <p:nvSpPr>
          <p:cNvPr id="526341" name="Rectangle 5"/>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26342" name="Rectangle 6"/>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26343" name="Rectangle 7"/>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latin typeface="Tahoma" charset="0"/>
                <a:ea typeface="ＭＳ Ｐゴシック" charset="-128"/>
                <a:cs typeface="ＭＳ Ｐゴシック" charset="-128"/>
              </a:defRPr>
            </a:lvl1pPr>
          </a:lstStyle>
          <a:p>
            <a:pPr>
              <a:defRPr/>
            </a:pPr>
            <a:endParaRPr lang="en-US"/>
          </a:p>
        </p:txBody>
      </p:sp>
      <p:sp>
        <p:nvSpPr>
          <p:cNvPr id="526344" name="Rectangle 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latin typeface="Tahoma" charset="0"/>
                <a:ea typeface="ＭＳ Ｐゴシック" charset="-128"/>
                <a:cs typeface="ＭＳ Ｐゴシック" charset="-128"/>
              </a:defRPr>
            </a:lvl1pPr>
          </a:lstStyle>
          <a:p>
            <a:pPr>
              <a:defRPr/>
            </a:pPr>
            <a:endParaRPr lang="en-US"/>
          </a:p>
        </p:txBody>
      </p:sp>
      <p:sp>
        <p:nvSpPr>
          <p:cNvPr id="526345" name="Rectangle 9"/>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smtClean="0">
                <a:effectLst>
                  <a:outerShdw blurRad="38100" dist="38100" dir="2700000" algn="tl">
                    <a:srgbClr val="000000"/>
                  </a:outerShdw>
                </a:effectLst>
                <a:latin typeface="Tahoma" charset="0"/>
              </a:defRPr>
            </a:lvl1pPr>
          </a:lstStyle>
          <a:p>
            <a:pPr>
              <a:defRPr/>
            </a:pPr>
            <a:fld id="{07FCB80C-19F5-5745-B918-3511FFBE42E4}"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4642" r:id="rId1"/>
    <p:sldLayoutId id="2147484643" r:id="rId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8" charset="-52"/>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8" charset="-52"/>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8" charset="-52"/>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8" charset="-52"/>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08"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08"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08"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08" charset="-52"/>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n"/>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ＭＳ Ｐゴシック" pitchFamily="-108" charset="-128"/>
        </a:defRPr>
      </a:lvl2pPr>
      <a:lvl3pPr marL="1143000" indent="-228600" algn="l" rtl="0" eaLnBrk="0" fontAlgn="base" hangingPunct="0">
        <a:spcBef>
          <a:spcPct val="20000"/>
        </a:spcBef>
        <a:spcAft>
          <a:spcPct val="0"/>
        </a:spcAft>
        <a:buClr>
          <a:schemeClr val="hlink"/>
        </a:buClr>
        <a:buFont typeface="Wingdings" charset="0"/>
        <a:buChar char="§"/>
        <a:defRPr sz="2400">
          <a:solidFill>
            <a:schemeClr val="tx1"/>
          </a:solidFill>
          <a:effectLst>
            <a:outerShdw blurRad="38100" dist="38100" dir="2700000" algn="tl">
              <a:srgbClr val="000000"/>
            </a:outerShdw>
          </a:effectLst>
          <a:latin typeface="+mn-lt"/>
          <a:ea typeface="ＭＳ Ｐゴシック" pitchFamily="-108"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pitchFamily="-108" charset="-128"/>
        </a:defRPr>
      </a:lvl4pPr>
      <a:lvl5pPr marL="2057400" indent="-228600" algn="l" rtl="0" eaLnBrk="0" fontAlgn="base" hangingPunct="0">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ＭＳ Ｐゴシック" pitchFamily="-108" charset="-128"/>
        </a:defRPr>
      </a:lvl5pPr>
      <a:lvl6pPr marL="2514600" indent="-228600" algn="l" rtl="0" fontAlgn="base">
        <a:spcBef>
          <a:spcPct val="20000"/>
        </a:spcBef>
        <a:spcAft>
          <a:spcPct val="0"/>
        </a:spcAft>
        <a:buClr>
          <a:schemeClr val="hlink"/>
        </a:buClr>
        <a:buFont typeface="Wingdings" pitchFamily="-108" charset="2"/>
        <a:buChar char="§"/>
        <a:defRPr sz="2000">
          <a:solidFill>
            <a:schemeClr val="tx1"/>
          </a:solidFill>
          <a:effectLst>
            <a:outerShdw blurRad="38100" dist="38100" dir="2700000" algn="tl">
              <a:srgbClr val="000000"/>
            </a:outerShdw>
          </a:effectLst>
          <a:latin typeface="+mn-lt"/>
          <a:ea typeface="ＭＳ Ｐゴシック" pitchFamily="-108" charset="-128"/>
        </a:defRPr>
      </a:lvl6pPr>
      <a:lvl7pPr marL="2971800" indent="-228600" algn="l" rtl="0" fontAlgn="base">
        <a:spcBef>
          <a:spcPct val="20000"/>
        </a:spcBef>
        <a:spcAft>
          <a:spcPct val="0"/>
        </a:spcAft>
        <a:buClr>
          <a:schemeClr val="hlink"/>
        </a:buClr>
        <a:buFont typeface="Wingdings" pitchFamily="-108" charset="2"/>
        <a:buChar char="§"/>
        <a:defRPr sz="2000">
          <a:solidFill>
            <a:schemeClr val="tx1"/>
          </a:solidFill>
          <a:effectLst>
            <a:outerShdw blurRad="38100" dist="38100" dir="2700000" algn="tl">
              <a:srgbClr val="000000"/>
            </a:outerShdw>
          </a:effectLst>
          <a:latin typeface="+mn-lt"/>
          <a:ea typeface="ＭＳ Ｐゴシック" pitchFamily="-108" charset="-128"/>
        </a:defRPr>
      </a:lvl7pPr>
      <a:lvl8pPr marL="3429000" indent="-228600" algn="l" rtl="0" fontAlgn="base">
        <a:spcBef>
          <a:spcPct val="20000"/>
        </a:spcBef>
        <a:spcAft>
          <a:spcPct val="0"/>
        </a:spcAft>
        <a:buClr>
          <a:schemeClr val="hlink"/>
        </a:buClr>
        <a:buFont typeface="Wingdings" pitchFamily="-108" charset="2"/>
        <a:buChar char="§"/>
        <a:defRPr sz="2000">
          <a:solidFill>
            <a:schemeClr val="tx1"/>
          </a:solidFill>
          <a:effectLst>
            <a:outerShdw blurRad="38100" dist="38100" dir="2700000" algn="tl">
              <a:srgbClr val="000000"/>
            </a:outerShdw>
          </a:effectLst>
          <a:latin typeface="+mn-lt"/>
          <a:ea typeface="ＭＳ Ｐゴシック" pitchFamily="-108" charset="-128"/>
        </a:defRPr>
      </a:lvl8pPr>
      <a:lvl9pPr marL="3886200" indent="-228600" algn="l" rtl="0" fontAlgn="base">
        <a:spcBef>
          <a:spcPct val="20000"/>
        </a:spcBef>
        <a:spcAft>
          <a:spcPct val="0"/>
        </a:spcAft>
        <a:buClr>
          <a:schemeClr val="hlink"/>
        </a:buClr>
        <a:buFont typeface="Wingdings" pitchFamily="-108" charset="2"/>
        <a:buChar char="§"/>
        <a:defRPr sz="2000">
          <a:solidFill>
            <a:schemeClr val="tx1"/>
          </a:solidFill>
          <a:effectLst>
            <a:outerShdw blurRad="38100" dist="38100" dir="2700000" algn="tl">
              <a:srgbClr val="000000"/>
            </a:outerShdw>
          </a:effectLst>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bwMode="auto">
          <a:xfrm>
            <a:off x="0" y="0"/>
            <a:ext cx="9144000"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1203" name="Rectangle 3"/>
          <p:cNvSpPr>
            <a:spLocks noGrp="1" noChangeArrowheads="1"/>
          </p:cNvSpPr>
          <p:nvPr>
            <p:ph type="body" idx="1"/>
          </p:nvPr>
        </p:nvSpPr>
        <p:spPr bwMode="auto">
          <a:xfrm>
            <a:off x="304800" y="1371600"/>
            <a:ext cx="8458200" cy="472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4782" r:id="rId1"/>
    <p:sldLayoutId id="2147484783" r:id="rId2"/>
  </p:sldLayoutIdLst>
  <p:txStyles>
    <p:title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defRPr>
      </a:lvl5pPr>
      <a:lvl6pPr marL="457200" algn="ctr" rtl="0" eaLnBrk="0" fontAlgn="base" hangingPunct="0">
        <a:spcBef>
          <a:spcPct val="0"/>
        </a:spcBef>
        <a:spcAft>
          <a:spcPct val="0"/>
        </a:spcAft>
        <a:defRPr sz="4400">
          <a:solidFill>
            <a:schemeClr val="tx2"/>
          </a:solidFill>
          <a:latin typeface="Times New Roman" charset="0"/>
        </a:defRPr>
      </a:lvl6pPr>
      <a:lvl7pPr marL="914400" algn="ctr" rtl="0" eaLnBrk="0" fontAlgn="base" hangingPunct="0">
        <a:spcBef>
          <a:spcPct val="0"/>
        </a:spcBef>
        <a:spcAft>
          <a:spcPct val="0"/>
        </a:spcAft>
        <a:defRPr sz="4400">
          <a:solidFill>
            <a:schemeClr val="tx2"/>
          </a:solidFill>
          <a:latin typeface="Times New Roman" charset="0"/>
        </a:defRPr>
      </a:lvl7pPr>
      <a:lvl8pPr marL="1371600" algn="ctr" rtl="0" eaLnBrk="0" fontAlgn="base" hangingPunct="0">
        <a:spcBef>
          <a:spcPct val="0"/>
        </a:spcBef>
        <a:spcAft>
          <a:spcPct val="0"/>
        </a:spcAft>
        <a:defRPr sz="4400">
          <a:solidFill>
            <a:schemeClr val="tx2"/>
          </a:solidFill>
          <a:latin typeface="Times New Roman" charset="0"/>
        </a:defRPr>
      </a:lvl8pPr>
      <a:lvl9pPr marL="1828800" algn="ctr" rtl="0" eaLnBrk="0" fontAlgn="base" hangingPunct="0">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32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4728" r:id="rId1"/>
  </p:sldLayoutIdLst>
  <p:txStyles>
    <p:title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bg1"/>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bg1"/>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bg1"/>
          </a:solidFill>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6pPr>
      <a:lvl7pPr marL="9144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7pPr>
      <a:lvl8pPr marL="13716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8pPr>
      <a:lvl9pPr marL="18288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9pPr>
    </p:titleStyle>
    <p:bodyStyle>
      <a:lvl1pPr marL="342900" indent="-342900" algn="l" rtl="0" eaLnBrk="0" fontAlgn="base" hangingPunct="0">
        <a:spcBef>
          <a:spcPct val="20000"/>
        </a:spcBef>
        <a:spcAft>
          <a:spcPct val="0"/>
        </a:spcAft>
        <a:buChar char="•"/>
        <a:defRPr sz="32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a:solidFill>
            <a:schemeClr val="bg1"/>
          </a:solidFill>
          <a:latin typeface="+mn-lt"/>
          <a:ea typeface="+mn-ea"/>
        </a:defRPr>
      </a:lvl2pPr>
      <a:lvl3pPr marL="1143000" indent="-228600" algn="l" rtl="0" eaLnBrk="0" fontAlgn="base" hangingPunct="0">
        <a:spcBef>
          <a:spcPct val="20000"/>
        </a:spcBef>
        <a:spcAft>
          <a:spcPct val="0"/>
        </a:spcAft>
        <a:buChar char="•"/>
        <a:defRPr sz="2400">
          <a:solidFill>
            <a:schemeClr val="bg1"/>
          </a:solidFill>
          <a:latin typeface="+mn-lt"/>
          <a:ea typeface="+mn-ea"/>
        </a:defRPr>
      </a:lvl3pPr>
      <a:lvl4pPr marL="1600200" indent="-228600" algn="l" rtl="0" eaLnBrk="0" fontAlgn="base" hangingPunct="0">
        <a:spcBef>
          <a:spcPct val="20000"/>
        </a:spcBef>
        <a:spcAft>
          <a:spcPct val="0"/>
        </a:spcAft>
        <a:buChar char="–"/>
        <a:defRPr sz="2000">
          <a:solidFill>
            <a:schemeClr val="bg1"/>
          </a:solidFill>
          <a:latin typeface="+mn-lt"/>
          <a:ea typeface="+mn-ea"/>
        </a:defRPr>
      </a:lvl4pPr>
      <a:lvl5pPr marL="2057400" indent="-228600" algn="l" rtl="0" eaLnBrk="0" fontAlgn="base" hangingPunct="0">
        <a:spcBef>
          <a:spcPct val="20000"/>
        </a:spcBef>
        <a:spcAft>
          <a:spcPct val="0"/>
        </a:spcAft>
        <a:buChar char="»"/>
        <a:defRPr sz="2000">
          <a:solidFill>
            <a:schemeClr val="bg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6.xml"/><Relationship Id="rId1" Type="http://schemas.openxmlformats.org/officeDocument/2006/relationships/slideLayout" Target="../slideLayouts/slideLayout36.xml"/><Relationship Id="rId4" Type="http://schemas.openxmlformats.org/officeDocument/2006/relationships/image" Target="../media/image47.png"/></Relationships>
</file>

<file path=ppt/slides/_rels/slide100.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82.xml"/><Relationship Id="rId1" Type="http://schemas.openxmlformats.org/officeDocument/2006/relationships/slideLayout" Target="../slideLayouts/slideLayout153.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53.xml"/></Relationships>
</file>

<file path=ppt/slides/_rels/slide102.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84.xml"/><Relationship Id="rId1" Type="http://schemas.openxmlformats.org/officeDocument/2006/relationships/slideLayout" Target="../slideLayouts/slideLayout36.xml"/></Relationships>
</file>

<file path=ppt/slides/_rels/slide103.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85.xml"/><Relationship Id="rId1" Type="http://schemas.openxmlformats.org/officeDocument/2006/relationships/slideLayout" Target="../slideLayouts/slideLayout36.xml"/></Relationships>
</file>

<file path=ppt/slides/_rels/slide104.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86.xml"/><Relationship Id="rId1" Type="http://schemas.openxmlformats.org/officeDocument/2006/relationships/slideLayout" Target="../slideLayouts/slideLayout36.xml"/></Relationships>
</file>

<file path=ppt/slides/_rels/slide105.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audio" Target="../media/audio1.bin"/><Relationship Id="rId1" Type="http://schemas.openxmlformats.org/officeDocument/2006/relationships/slideLayout" Target="../slideLayouts/slideLayout171.xml"/></Relationships>
</file>

<file path=ppt/slides/_rels/slide106.xml.rels><?xml version="1.0" encoding="UTF-8" standalone="yes"?>
<Relationships xmlns="http://schemas.openxmlformats.org/package/2006/relationships"><Relationship Id="rId2" Type="http://schemas.openxmlformats.org/officeDocument/2006/relationships/image" Target="../media/image134.jpeg"/><Relationship Id="rId1" Type="http://schemas.openxmlformats.org/officeDocument/2006/relationships/slideLayout" Target="../slideLayouts/slideLayout43.xml"/></Relationships>
</file>

<file path=ppt/slides/_rels/slide107.xml.rels><?xml version="1.0" encoding="UTF-8" standalone="yes"?>
<Relationships xmlns="http://schemas.openxmlformats.org/package/2006/relationships"><Relationship Id="rId2" Type="http://schemas.openxmlformats.org/officeDocument/2006/relationships/image" Target="../media/image135.jpeg"/><Relationship Id="rId1" Type="http://schemas.openxmlformats.org/officeDocument/2006/relationships/slideLayout" Target="../slideLayouts/slideLayout43.xml"/></Relationships>
</file>

<file path=ppt/slides/_rels/slide108.xml.rels><?xml version="1.0" encoding="UTF-8" standalone="yes"?>
<Relationships xmlns="http://schemas.openxmlformats.org/package/2006/relationships"><Relationship Id="rId2" Type="http://schemas.openxmlformats.org/officeDocument/2006/relationships/image" Target="../media/image136.jpeg"/><Relationship Id="rId1" Type="http://schemas.openxmlformats.org/officeDocument/2006/relationships/slideLayout" Target="../slideLayouts/slideLayout43.xml"/></Relationships>
</file>

<file path=ppt/slides/_rels/slide109.xml.rels><?xml version="1.0" encoding="UTF-8" standalone="yes"?>
<Relationships xmlns="http://schemas.openxmlformats.org/package/2006/relationships"><Relationship Id="rId2" Type="http://schemas.openxmlformats.org/officeDocument/2006/relationships/image" Target="../media/image137.jpeg"/><Relationship Id="rId1" Type="http://schemas.openxmlformats.org/officeDocument/2006/relationships/slideLayout" Target="../slideLayouts/slideLayout43.xml"/></Relationships>
</file>

<file path=ppt/slides/_rels/slide1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111.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87.xml"/><Relationship Id="rId1" Type="http://schemas.openxmlformats.org/officeDocument/2006/relationships/slideLayout" Target="../slideLayouts/slideLayout42.xml"/><Relationship Id="rId4" Type="http://schemas.openxmlformats.org/officeDocument/2006/relationships/image" Target="../media/image139.png"/></Relationships>
</file>

<file path=ppt/slides/_rels/slide1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8.xml"/><Relationship Id="rId1" Type="http://schemas.openxmlformats.org/officeDocument/2006/relationships/slideLayout" Target="../slideLayouts/slideLayout24.xml"/><Relationship Id="rId4" Type="http://schemas.openxmlformats.org/officeDocument/2006/relationships/image" Target="../media/image50.png"/></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0.xml"/><Relationship Id="rId1" Type="http://schemas.openxmlformats.org/officeDocument/2006/relationships/slideLayout" Target="../slideLayouts/slideLayout38.xml"/></Relationships>
</file>

<file path=ppt/slides/_rels/slide15.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2.xml"/><Relationship Id="rId1" Type="http://schemas.openxmlformats.org/officeDocument/2006/relationships/slideLayout" Target="../slideLayouts/slideLayout69.xml"/></Relationships>
</file>

<file path=ppt/slides/_rels/slide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3.xml"/><Relationship Id="rId1" Type="http://schemas.openxmlformats.org/officeDocument/2006/relationships/slideLayout" Target="../slideLayouts/slideLayout69.xml"/><Relationship Id="rId6" Type="http://schemas.openxmlformats.org/officeDocument/2006/relationships/image" Target="../media/image59.jpeg"/><Relationship Id="rId5" Type="http://schemas.openxmlformats.org/officeDocument/2006/relationships/image" Target="../media/image58.jpeg"/><Relationship Id="rId4" Type="http://schemas.openxmlformats.org/officeDocument/2006/relationships/image" Target="../media/image57.jpeg"/></Relationships>
</file>

<file path=ppt/slides/_rels/slide21.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14.xml"/><Relationship Id="rId1" Type="http://schemas.openxmlformats.org/officeDocument/2006/relationships/slideLayout" Target="../slideLayouts/slideLayout70.xml"/></Relationships>
</file>

<file path=ppt/slides/_rels/slide2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5.xml"/><Relationship Id="rId1" Type="http://schemas.openxmlformats.org/officeDocument/2006/relationships/slideLayout" Target="../slideLayouts/slideLayout71.xml"/></Relationships>
</file>

<file path=ppt/slides/_rels/slide23.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16.xml"/><Relationship Id="rId1" Type="http://schemas.openxmlformats.org/officeDocument/2006/relationships/slideLayout" Target="../slideLayouts/slideLayout72.xml"/><Relationship Id="rId5" Type="http://schemas.openxmlformats.org/officeDocument/2006/relationships/image" Target="../media/image64.jpeg"/><Relationship Id="rId4" Type="http://schemas.openxmlformats.org/officeDocument/2006/relationships/image" Target="../media/image63.jpeg"/></Relationships>
</file>

<file path=ppt/slides/_rels/slide24.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17.xml"/><Relationship Id="rId1" Type="http://schemas.openxmlformats.org/officeDocument/2006/relationships/slideLayout" Target="../slideLayouts/slideLayout73.xml"/></Relationships>
</file>

<file path=ppt/slides/_rels/slide2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8.xml"/><Relationship Id="rId1" Type="http://schemas.openxmlformats.org/officeDocument/2006/relationships/slideLayout" Target="../slideLayouts/slideLayout45.xml"/><Relationship Id="rId4" Type="http://schemas.openxmlformats.org/officeDocument/2006/relationships/image" Target="../media/image61.png"/></Relationships>
</file>

<file path=ppt/slides/_rels/slide26.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19.xml"/><Relationship Id="rId1" Type="http://schemas.openxmlformats.org/officeDocument/2006/relationships/slideLayout" Target="../slideLayouts/slideLayout46.xml"/><Relationship Id="rId4" Type="http://schemas.openxmlformats.org/officeDocument/2006/relationships/image" Target="../media/image68.gif"/></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7.xml"/></Relationships>
</file>

<file path=ppt/slides/_rels/slide28.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21.xml"/><Relationship Id="rId1" Type="http://schemas.openxmlformats.org/officeDocument/2006/relationships/slideLayout" Target="../slideLayouts/slideLayout48.xml"/><Relationship Id="rId4" Type="http://schemas.openxmlformats.org/officeDocument/2006/relationships/image" Target="../media/image70.jpeg"/></Relationships>
</file>

<file path=ppt/slides/_rels/slide29.xml.rels><?xml version="1.0" encoding="UTF-8" standalone="yes"?>
<Relationships xmlns="http://schemas.openxmlformats.org/package/2006/relationships"><Relationship Id="rId3" Type="http://schemas.openxmlformats.org/officeDocument/2006/relationships/image" Target="../media/image71.emf"/><Relationship Id="rId2" Type="http://schemas.openxmlformats.org/officeDocument/2006/relationships/notesSlide" Target="../notesSlides/notesSlide22.xml"/><Relationship Id="rId1" Type="http://schemas.openxmlformats.org/officeDocument/2006/relationships/slideLayout" Target="../slideLayouts/slideLayout49.xml"/></Relationships>
</file>

<file path=ppt/slides/_rels/slide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3.xml"/><Relationship Id="rId1" Type="http://schemas.openxmlformats.org/officeDocument/2006/relationships/slideLayout" Target="../slideLayouts/slideLayout50.xml"/><Relationship Id="rId4" Type="http://schemas.openxmlformats.org/officeDocument/2006/relationships/image" Target="../media/image61.png"/></Relationships>
</file>

<file path=ppt/slides/_rels/slide31.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24.xml"/><Relationship Id="rId1" Type="http://schemas.openxmlformats.org/officeDocument/2006/relationships/slideLayout" Target="../slideLayouts/slideLayout29.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27.xml"/><Relationship Id="rId1" Type="http://schemas.openxmlformats.org/officeDocument/2006/relationships/slideLayout" Target="../slideLayouts/slideLayout68.xml"/><Relationship Id="rId4" Type="http://schemas.openxmlformats.org/officeDocument/2006/relationships/image" Target="../media/image74.gif"/></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29.xml"/><Relationship Id="rId1" Type="http://schemas.openxmlformats.org/officeDocument/2006/relationships/slideLayout" Target="../slideLayouts/slideLayout65.xml"/><Relationship Id="rId5" Type="http://schemas.openxmlformats.org/officeDocument/2006/relationships/image" Target="../media/image77.jpeg"/><Relationship Id="rId4" Type="http://schemas.openxmlformats.org/officeDocument/2006/relationships/image" Target="../media/image76.jpeg"/></Relationships>
</file>

<file path=ppt/slides/_rels/slide38.xml.rels><?xml version="1.0" encoding="UTF-8" standalone="yes"?>
<Relationships xmlns="http://schemas.openxmlformats.org/package/2006/relationships"><Relationship Id="rId3" Type="http://schemas.openxmlformats.org/officeDocument/2006/relationships/image" Target="../media/image78.jpeg"/><Relationship Id="rId7" Type="http://schemas.openxmlformats.org/officeDocument/2006/relationships/image" Target="../media/image82.jpeg"/><Relationship Id="rId2" Type="http://schemas.openxmlformats.org/officeDocument/2006/relationships/notesSlide" Target="../notesSlides/notesSlide30.xml"/><Relationship Id="rId1" Type="http://schemas.openxmlformats.org/officeDocument/2006/relationships/slideLayout" Target="../slideLayouts/slideLayout66.xml"/><Relationship Id="rId6" Type="http://schemas.openxmlformats.org/officeDocument/2006/relationships/image" Target="../media/image81.jpeg"/><Relationship Id="rId5" Type="http://schemas.openxmlformats.org/officeDocument/2006/relationships/image" Target="../media/image80.jpeg"/><Relationship Id="rId4" Type="http://schemas.openxmlformats.org/officeDocument/2006/relationships/image" Target="../media/image79.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67.xml"/></Relationships>
</file>

<file path=ppt/slides/_rels/slide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34.xml"/><Relationship Id="rId5" Type="http://schemas.openxmlformats.org/officeDocument/2006/relationships/image" Target="../media/image39.jpeg"/><Relationship Id="rId4" Type="http://schemas.openxmlformats.org/officeDocument/2006/relationships/image" Target="../media/image38.jpe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54.xml"/></Relationships>
</file>

<file path=ppt/slides/_rels/slide41.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33.xml"/><Relationship Id="rId1" Type="http://schemas.openxmlformats.org/officeDocument/2006/relationships/slideLayout" Target="../slideLayouts/slideLayout55.xml"/></Relationships>
</file>

<file path=ppt/slides/_rels/slide42.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34.xml"/><Relationship Id="rId1" Type="http://schemas.openxmlformats.org/officeDocument/2006/relationships/slideLayout" Target="../slideLayouts/slideLayout56.xml"/></Relationships>
</file>

<file path=ppt/slides/_rels/slide4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5.xml"/><Relationship Id="rId1" Type="http://schemas.openxmlformats.org/officeDocument/2006/relationships/slideLayout" Target="../slideLayouts/slideLayout57.xml"/><Relationship Id="rId4" Type="http://schemas.openxmlformats.org/officeDocument/2006/relationships/image" Target="../media/image61.png"/></Relationships>
</file>

<file path=ppt/slides/_rels/slide4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6.xml"/><Relationship Id="rId1" Type="http://schemas.openxmlformats.org/officeDocument/2006/relationships/slideLayout" Target="../slideLayouts/slideLayout57.xml"/><Relationship Id="rId4" Type="http://schemas.openxmlformats.org/officeDocument/2006/relationships/image" Target="../media/image61.png"/></Relationships>
</file>

<file path=ppt/slides/_rels/slide45.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59.xml"/></Relationships>
</file>

<file path=ppt/slides/_rels/slide46.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37.xml"/><Relationship Id="rId1" Type="http://schemas.openxmlformats.org/officeDocument/2006/relationships/slideLayout" Target="../slideLayouts/slideLayout61.xml"/></Relationships>
</file>

<file path=ppt/slides/_rels/slide47.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60.xml"/></Relationships>
</file>

<file path=ppt/slides/_rels/slide48.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38.xml"/><Relationship Id="rId1" Type="http://schemas.openxmlformats.org/officeDocument/2006/relationships/slideLayout" Target="../slideLayouts/slideLayout58.xml"/><Relationship Id="rId4" Type="http://schemas.openxmlformats.org/officeDocument/2006/relationships/image" Target="../media/image88.jpeg"/></Relationships>
</file>

<file path=ppt/slides/_rels/slide49.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39.xml"/><Relationship Id="rId1" Type="http://schemas.openxmlformats.org/officeDocument/2006/relationships/slideLayout" Target="../slideLayouts/slideLayout62.xml"/></Relationships>
</file>

<file path=ppt/slides/_rels/slide5.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35.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56.xml"/></Relationships>
</file>

<file path=ppt/slides/_rels/slide51.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41.xml"/><Relationship Id="rId1" Type="http://schemas.openxmlformats.org/officeDocument/2006/relationships/slideLayout" Target="../slideLayouts/slideLayout6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56.xml"/></Relationships>
</file>

<file path=ppt/slides/_rels/slide55.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59.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56.xml"/></Relationships>
</file>

<file path=ppt/slides/_rels/slide57.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44.xml"/><Relationship Id="rId1" Type="http://schemas.openxmlformats.org/officeDocument/2006/relationships/slideLayout" Target="../slideLayouts/slideLayout57.xml"/></Relationships>
</file>

<file path=ppt/slides/_rels/slide58.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45.xml"/><Relationship Id="rId1" Type="http://schemas.openxmlformats.org/officeDocument/2006/relationships/slideLayout" Target="../slideLayouts/slideLayout75.xml"/></Relationships>
</file>

<file path=ppt/slides/_rels/slide59.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46.xml"/><Relationship Id="rId1" Type="http://schemas.openxmlformats.org/officeDocument/2006/relationships/slideLayout" Target="../slideLayouts/slideLayout5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60.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47.xml"/><Relationship Id="rId1" Type="http://schemas.openxmlformats.org/officeDocument/2006/relationships/slideLayout" Target="../slideLayouts/slideLayout36.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36.xml"/></Relationships>
</file>

<file path=ppt/slides/_rels/slide62.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49.xml"/><Relationship Id="rId1" Type="http://schemas.openxmlformats.org/officeDocument/2006/relationships/slideLayout" Target="../slideLayouts/slideLayout36.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8.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4.xml"/></Relationships>
</file>

<file path=ppt/slides/_rels/slide65.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52.xml"/><Relationship Id="rId1" Type="http://schemas.openxmlformats.org/officeDocument/2006/relationships/slideLayout" Target="../slideLayouts/slideLayout29.xml"/></Relationships>
</file>

<file path=ppt/slides/_rels/slide66.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53.xml"/><Relationship Id="rId1" Type="http://schemas.openxmlformats.org/officeDocument/2006/relationships/slideLayout" Target="../slideLayouts/slideLayout29.xml"/></Relationships>
</file>

<file path=ppt/slides/_rels/slide67.xml.rels><?xml version="1.0" encoding="UTF-8" standalone="yes"?>
<Relationships xmlns="http://schemas.openxmlformats.org/package/2006/relationships"><Relationship Id="rId3" Type="http://schemas.openxmlformats.org/officeDocument/2006/relationships/audio" Target="../media/audio1.bin"/><Relationship Id="rId2" Type="http://schemas.openxmlformats.org/officeDocument/2006/relationships/notesSlide" Target="../notesSlides/notesSlide54.xml"/><Relationship Id="rId1" Type="http://schemas.openxmlformats.org/officeDocument/2006/relationships/slideLayout" Target="../slideLayouts/slideLayout29.xml"/><Relationship Id="rId4" Type="http://schemas.openxmlformats.org/officeDocument/2006/relationships/image" Target="../media/image98.jpeg"/></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4.xml"/></Relationships>
</file>

<file path=ppt/slides/_rels/slide69.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56.xml"/><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71.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57.xml"/><Relationship Id="rId1" Type="http://schemas.openxmlformats.org/officeDocument/2006/relationships/slideLayout" Target="../slideLayouts/slideLayout29.xml"/></Relationships>
</file>

<file path=ppt/slides/_rels/slide72.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58.xml"/><Relationship Id="rId1" Type="http://schemas.openxmlformats.org/officeDocument/2006/relationships/slideLayout" Target="../slideLayouts/slideLayout24.xml"/></Relationships>
</file>

<file path=ppt/slides/_rels/slide73.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23.xml"/></Relationships>
</file>

<file path=ppt/slides/_rels/slide74.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59.xml"/><Relationship Id="rId1" Type="http://schemas.openxmlformats.org/officeDocument/2006/relationships/slideLayout" Target="../slideLayouts/slideLayout36.xml"/></Relationships>
</file>

<file path=ppt/slides/_rels/slide75.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103.jpeg"/><Relationship Id="rId1" Type="http://schemas.openxmlformats.org/officeDocument/2006/relationships/slideLayout" Target="../slideLayouts/slideLayout36.xml"/></Relationships>
</file>

<file path=ppt/slides/_rels/slide76.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60.xml"/><Relationship Id="rId1" Type="http://schemas.openxmlformats.org/officeDocument/2006/relationships/slideLayout" Target="../slideLayouts/slideLayout37.xml"/></Relationships>
</file>

<file path=ppt/slides/_rels/slide77.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61.xml"/><Relationship Id="rId1" Type="http://schemas.openxmlformats.org/officeDocument/2006/relationships/slideLayout" Target="../slideLayouts/slideLayout36.xml"/></Relationships>
</file>

<file path=ppt/slides/_rels/slide78.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62.xml"/><Relationship Id="rId1" Type="http://schemas.openxmlformats.org/officeDocument/2006/relationships/slideLayout" Target="../slideLayouts/slideLayout39.xml"/><Relationship Id="rId4" Type="http://schemas.openxmlformats.org/officeDocument/2006/relationships/image" Target="../media/image108.jpeg"/></Relationships>
</file>

<file path=ppt/slides/_rels/slide7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3.xml"/><Relationship Id="rId1" Type="http://schemas.openxmlformats.org/officeDocument/2006/relationships/slideLayout" Target="../slideLayouts/slideLayout16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xml"/><Relationship Id="rId1" Type="http://schemas.openxmlformats.org/officeDocument/2006/relationships/slideLayout" Target="../slideLayouts/slideLayout12.xml"/><Relationship Id="rId5" Type="http://schemas.openxmlformats.org/officeDocument/2006/relationships/image" Target="../media/image44.png"/><Relationship Id="rId4" Type="http://schemas.openxmlformats.org/officeDocument/2006/relationships/image" Target="../media/image43.jpeg"/></Relationships>
</file>

<file path=ppt/slides/_rels/slide80.xml.rels><?xml version="1.0" encoding="UTF-8" standalone="yes"?>
<Relationships xmlns="http://schemas.openxmlformats.org/package/2006/relationships"><Relationship Id="rId3" Type="http://schemas.openxmlformats.org/officeDocument/2006/relationships/hyperlink" Target="http://images.google.com.sg/imgres?imgurl=members.tripod.com/~speaver/lamb.gif&amp;imgrefurl=http://members.tripod.com/~speaver/easter.html&amp;h=223&amp;w=279&amp;prev=/images?q=Passover+Lamb&amp;svnum=10&amp;hl=en&amp;lr=&amp;ie=UTF-8&amp;oe=UTF-8&amp;sa=G" TargetMode="External"/><Relationship Id="rId2" Type="http://schemas.openxmlformats.org/officeDocument/2006/relationships/notesSlide" Target="../notesSlides/notesSlide64.xml"/><Relationship Id="rId1" Type="http://schemas.openxmlformats.org/officeDocument/2006/relationships/slideLayout" Target="../slideLayouts/slideLayout40.xml"/><Relationship Id="rId6" Type="http://schemas.openxmlformats.org/officeDocument/2006/relationships/image" Target="../media/image111.jpeg"/><Relationship Id="rId5" Type="http://schemas.openxmlformats.org/officeDocument/2006/relationships/image" Target="../media/image110.jpeg"/><Relationship Id="rId4" Type="http://schemas.openxmlformats.org/officeDocument/2006/relationships/image" Target="../media/image109.jpeg"/></Relationships>
</file>

<file path=ppt/slides/_rels/slide81.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65.xml"/><Relationship Id="rId1" Type="http://schemas.openxmlformats.org/officeDocument/2006/relationships/slideLayout" Target="../slideLayouts/slideLayout40.xml"/></Relationships>
</file>

<file path=ppt/slides/_rels/slide82.xml.rels><?xml version="1.0" encoding="UTF-8" standalone="yes"?>
<Relationships xmlns="http://schemas.openxmlformats.org/package/2006/relationships"><Relationship Id="rId8" Type="http://schemas.openxmlformats.org/officeDocument/2006/relationships/image" Target="../media/image115.jpeg"/><Relationship Id="rId3" Type="http://schemas.openxmlformats.org/officeDocument/2006/relationships/hyperlink" Target="http://images.google.com.sg/imgres?imgurl=www.baruchhashem.com/resources/PesachMatzah.jpg&amp;imgrefurl=http://www.baruchhashem.com/resources/passover.html&amp;h=376&amp;w=577&amp;prev=/images?q=Feast+of+Unleavened+Bread&amp;svnum=10&amp;hl=en&amp;lr=&amp;ie=UTF-8&amp;oe=UTF-8" TargetMode="External"/><Relationship Id="rId7" Type="http://schemas.openxmlformats.org/officeDocument/2006/relationships/hyperlink" Target="http://www.foodsubs.com/Photos/yeast-breadmachine.jpg" TargetMode="External"/><Relationship Id="rId2" Type="http://schemas.openxmlformats.org/officeDocument/2006/relationships/notesSlide" Target="../notesSlides/notesSlide66.xml"/><Relationship Id="rId1" Type="http://schemas.openxmlformats.org/officeDocument/2006/relationships/slideLayout" Target="../slideLayouts/slideLayout40.xml"/><Relationship Id="rId6" Type="http://schemas.openxmlformats.org/officeDocument/2006/relationships/image" Target="../media/image114.png"/><Relationship Id="rId11" Type="http://schemas.openxmlformats.org/officeDocument/2006/relationships/image" Target="../media/image117.jpeg"/><Relationship Id="rId5" Type="http://schemas.openxmlformats.org/officeDocument/2006/relationships/hyperlink" Target="http://www.globalgourmet.com/food/foodday/fd0397/art/bdyeast.gif" TargetMode="External"/><Relationship Id="rId10" Type="http://schemas.openxmlformats.org/officeDocument/2006/relationships/image" Target="../media/image116.jpeg"/><Relationship Id="rId4" Type="http://schemas.openxmlformats.org/officeDocument/2006/relationships/image" Target="../media/image113.jpeg"/><Relationship Id="rId9" Type="http://schemas.openxmlformats.org/officeDocument/2006/relationships/hyperlink" Target="http://images.google.com.sg/imgres?imgurl=www.exploratorium.edu/cooking/bread/images/yeast.jpg&amp;imgrefurl=http://www.exploratorium.edu/cooking/bread/bread_science.html&amp;h=171&amp;w=150&amp;prev=/images?q=bread+with+Yeast&amp;svnum=10&amp;hl=en&amp;lr=&amp;ie=UTF-8&amp;oe=UTF-8" TargetMode="Externa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8.xml"/></Relationships>
</file>

<file path=ppt/slides/_rels/slide84.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68.xml"/><Relationship Id="rId1" Type="http://schemas.openxmlformats.org/officeDocument/2006/relationships/slideLayout" Target="../slideLayouts/slideLayout36.xml"/></Relationships>
</file>

<file path=ppt/slides/_rels/slide85.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69.xml"/><Relationship Id="rId1" Type="http://schemas.openxmlformats.org/officeDocument/2006/relationships/slideLayout" Target="../slideLayouts/slideLayout24.xml"/></Relationships>
</file>

<file path=ppt/slides/_rels/slide86.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35.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36.xml"/></Relationships>
</file>

<file path=ppt/slides/_rels/slide88.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71.xml"/><Relationship Id="rId1" Type="http://schemas.openxmlformats.org/officeDocument/2006/relationships/slideLayout" Target="../slideLayouts/slideLayout36.xml"/></Relationships>
</file>

<file path=ppt/slides/_rels/slide8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72.xml"/><Relationship Id="rId1" Type="http://schemas.openxmlformats.org/officeDocument/2006/relationships/slideLayout" Target="../slideLayouts/slideLayout51.xml"/><Relationship Id="rId4" Type="http://schemas.openxmlformats.org/officeDocument/2006/relationships/image" Target="../media/image61.png"/></Relationships>
</file>

<file path=ppt/slides/_rels/slide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90.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73.xml"/><Relationship Id="rId1" Type="http://schemas.openxmlformats.org/officeDocument/2006/relationships/slideLayout" Target="../slideLayouts/slideLayout52.xml"/></Relationships>
</file>

<file path=ppt/slides/_rels/slide9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74.xml"/><Relationship Id="rId1" Type="http://schemas.openxmlformats.org/officeDocument/2006/relationships/slideLayout" Target="../slideLayouts/slideLayout51.xml"/><Relationship Id="rId4" Type="http://schemas.openxmlformats.org/officeDocument/2006/relationships/image" Target="../media/image61.png"/></Relationships>
</file>

<file path=ppt/slides/_rels/slide92.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5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76.xml"/></Relationships>
</file>

<file path=ppt/slides/_rels/slide94.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76.xml"/><Relationship Id="rId1" Type="http://schemas.openxmlformats.org/officeDocument/2006/relationships/slideLayout" Target="../slideLayouts/slideLayout87.xml"/></Relationships>
</file>

<file path=ppt/slides/_rels/slide95.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77.xml"/><Relationship Id="rId1" Type="http://schemas.openxmlformats.org/officeDocument/2006/relationships/slideLayout" Target="../slideLayouts/slideLayout99.xml"/><Relationship Id="rId5" Type="http://schemas.openxmlformats.org/officeDocument/2006/relationships/image" Target="../media/image126.png"/><Relationship Id="rId4" Type="http://schemas.openxmlformats.org/officeDocument/2006/relationships/image" Target="../media/image125.png"/></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110.xml"/></Relationships>
</file>

<file path=ppt/slides/_rels/slide9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79.xml"/><Relationship Id="rId1" Type="http://schemas.openxmlformats.org/officeDocument/2006/relationships/slideLayout" Target="../slideLayouts/slideLayout121.xml"/><Relationship Id="rId4" Type="http://schemas.openxmlformats.org/officeDocument/2006/relationships/image" Target="../media/image127.png"/></Relationships>
</file>

<file path=ppt/slides/_rels/slide98.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80.xml"/><Relationship Id="rId1" Type="http://schemas.openxmlformats.org/officeDocument/2006/relationships/slideLayout" Target="../slideLayouts/slideLayout132.xml"/></Relationships>
</file>

<file path=ppt/slides/_rels/slide99.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81.xml"/><Relationship Id="rId1" Type="http://schemas.openxmlformats.org/officeDocument/2006/relationships/slideLayout" Target="../slideLayouts/slideLayout14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09"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524125" y="0"/>
            <a:ext cx="661987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9810" name="Rectangle 5"/>
          <p:cNvSpPr>
            <a:spLocks noGrp="1" noChangeArrowheads="1"/>
          </p:cNvSpPr>
          <p:nvPr>
            <p:ph type="title" idx="4294967295"/>
          </p:nvPr>
        </p:nvSpPr>
        <p:spPr>
          <a:xfrm>
            <a:off x="838200" y="304800"/>
            <a:ext cx="5715000" cy="2514600"/>
          </a:xfrm>
        </p:spPr>
        <p:txBody>
          <a:bodyPr/>
          <a:lstStyle/>
          <a:p>
            <a:pPr eaLnBrk="1" hangingPunct="1"/>
            <a:r>
              <a:rPr lang="en-US" sz="7200">
                <a:latin typeface="Arial" charset="0"/>
                <a:ea typeface="ＭＳ Ｐゴシック" charset="0"/>
              </a:rPr>
              <a:t>Church Discipline</a:t>
            </a:r>
            <a:endParaRPr lang="en-US" sz="6000">
              <a:latin typeface="Arial" charset="0"/>
              <a:ea typeface="ＭＳ Ｐゴシック" charset="0"/>
            </a:endParaRPr>
          </a:p>
        </p:txBody>
      </p:sp>
      <p:sp>
        <p:nvSpPr>
          <p:cNvPr id="3" name="Rectangle 2">
            <a:extLst>
              <a:ext uri="{FF2B5EF4-FFF2-40B4-BE49-F238E27FC236}">
                <a16:creationId xmlns:a16="http://schemas.microsoft.com/office/drawing/2014/main" id="{AF66CB47-D11F-63F3-549D-B63DDBF53688}"/>
              </a:ext>
            </a:extLst>
          </p:cNvPr>
          <p:cNvSpPr>
            <a:spLocks noChangeArrowheads="1"/>
          </p:cNvSpPr>
          <p:nvPr/>
        </p:nvSpPr>
        <p:spPr bwMode="auto">
          <a:xfrm>
            <a:off x="0" y="6385034"/>
            <a:ext cx="9144000" cy="46833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lIns="91430" tIns="45715" rIns="91430" bIns="45715" anchor="ctr"/>
          <a:lstStyle/>
          <a:p>
            <a:pPr marL="0" marR="0" lvl="0" indent="0" algn="ctr" defTabSz="457150" rtl="0" eaLnBrk="1" fontAlgn="auto" latinLnBrk="0" hangingPunct="1">
              <a:lnSpc>
                <a:spcPct val="100000"/>
              </a:lnSpc>
              <a:spcBef>
                <a:spcPct val="20000"/>
              </a:spcBef>
              <a:spcAft>
                <a:spcPts val="0"/>
              </a:spcAft>
              <a:buClr>
                <a:srgbClr val="FFCC00"/>
              </a:buClr>
              <a:buSzPct val="70000"/>
              <a:buFontTx/>
              <a:buNone/>
              <a:tabLst/>
              <a:defRPr/>
            </a:pP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Dr. Rick Griffith • </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Jordan Evangelical Theological Seminary</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 • BibleStudyDownloads.org</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4146" name="Rectangle 2"/>
          <p:cNvSpPr>
            <a:spLocks noGrp="1" noChangeArrowheads="1"/>
          </p:cNvSpPr>
          <p:nvPr>
            <p:ph type="ctrTitle"/>
          </p:nvPr>
        </p:nvSpPr>
        <p:spPr>
          <a:xfrm>
            <a:off x="4953000" y="381000"/>
            <a:ext cx="3886200" cy="2438400"/>
          </a:xfrm>
        </p:spPr>
        <p:txBody>
          <a:bodyPr/>
          <a:lstStyle/>
          <a:p>
            <a:pPr eaLnBrk="1" hangingPunct="1"/>
            <a:r>
              <a:rPr lang="en-US" sz="5400" b="1">
                <a:solidFill>
                  <a:schemeClr val="bg1"/>
                </a:solidFill>
                <a:latin typeface="Arial" charset="0"/>
                <a:ea typeface="Osaka" charset="0"/>
                <a:cs typeface="Osaka" charset="0"/>
              </a:rPr>
              <a:t>Temple of Aphrodite</a:t>
            </a:r>
            <a:endParaRPr lang="en-US">
              <a:solidFill>
                <a:schemeClr val="bg1"/>
              </a:solidFill>
              <a:latin typeface="Arial" charset="0"/>
              <a:ea typeface="Osaka" charset="0"/>
              <a:cs typeface="Osaka" charset="0"/>
            </a:endParaRPr>
          </a:p>
        </p:txBody>
      </p:sp>
      <p:sp>
        <p:nvSpPr>
          <p:cNvPr id="134147" name="Rectangle 3"/>
          <p:cNvSpPr>
            <a:spLocks noGrp="1" noChangeArrowheads="1"/>
          </p:cNvSpPr>
          <p:nvPr>
            <p:ph type="subTitle" idx="1"/>
          </p:nvPr>
        </p:nvSpPr>
        <p:spPr>
          <a:xfrm>
            <a:off x="5562600" y="3657600"/>
            <a:ext cx="2743200" cy="2362200"/>
          </a:xfrm>
        </p:spPr>
        <p:txBody>
          <a:bodyPr/>
          <a:lstStyle/>
          <a:p>
            <a:pPr eaLnBrk="1" hangingPunct="1"/>
            <a:r>
              <a:rPr lang="en-US" sz="4400" b="1" i="1">
                <a:solidFill>
                  <a:schemeClr val="bg1"/>
                </a:solidFill>
                <a:latin typeface="Arial" charset="0"/>
                <a:ea typeface="Osaka" charset="0"/>
                <a:cs typeface="Osaka" charset="0"/>
              </a:rPr>
              <a:t>Greek Goddess of Love</a:t>
            </a:r>
          </a:p>
        </p:txBody>
      </p:sp>
      <p:pic>
        <p:nvPicPr>
          <p:cNvPr id="134148" name="Picture 4" descr="CorinthStreet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81000" y="152400"/>
            <a:ext cx="4495800" cy="472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4149" name="Picture 5"/>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362200" y="3581400"/>
            <a:ext cx="2613025" cy="307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3794" name="Rectangle 2" descr="Walnut"/>
          <p:cNvSpPr>
            <a:spLocks noGrp="1" noChangeArrowheads="1"/>
          </p:cNvSpPr>
          <p:nvPr>
            <p:ph type="ctrTitle"/>
          </p:nvPr>
        </p:nvSpPr>
        <p:spPr>
          <a:xfrm>
            <a:off x="228600" y="762000"/>
            <a:ext cx="8686800" cy="1143000"/>
          </a:xfrm>
          <a:blipFill dpi="0" rotWithShape="0">
            <a:blip r:embed="rId3"/>
            <a:srcRect/>
            <a:tile tx="0" ty="0" sx="100000" sy="100000" flip="none" algn="tl"/>
          </a:blipFill>
          <a:effectLst>
            <a:outerShdw blurRad="38100" dist="35921" dir="2700000" algn="ctr" rotWithShape="0">
              <a:srgbClr val="000000">
                <a:alpha val="74998"/>
              </a:srgbClr>
            </a:outerShdw>
          </a:effectLst>
        </p:spPr>
        <p:txBody>
          <a:bodyPr/>
          <a:lstStyle/>
          <a:p>
            <a:pPr eaLnBrk="1" hangingPunct="1">
              <a:defRPr/>
            </a:pPr>
            <a:r>
              <a:rPr lang="en-US">
                <a:solidFill>
                  <a:srgbClr val="FFFFFF"/>
                </a:solidFill>
                <a:latin typeface="Silom" charset="0"/>
                <a:ea typeface="ＭＳ Ｐゴシック" charset="0"/>
                <a:cs typeface="ＭＳ Ｐゴシック" charset="0"/>
              </a:rPr>
              <a:t>Making this Text Real to Me</a:t>
            </a:r>
            <a:endParaRPr lang="en-US">
              <a:latin typeface="Silom" charset="0"/>
              <a:ea typeface="ＭＳ Ｐゴシック" charset="0"/>
              <a:cs typeface="ＭＳ Ｐゴシック" charset="0"/>
            </a:endParaRPr>
          </a:p>
        </p:txBody>
      </p:sp>
      <p:sp>
        <p:nvSpPr>
          <p:cNvPr id="673795" name="Rectangle 3"/>
          <p:cNvSpPr>
            <a:spLocks noGrp="1" noChangeArrowheads="1"/>
          </p:cNvSpPr>
          <p:nvPr>
            <p:ph type="subTitle" idx="1"/>
          </p:nvPr>
        </p:nvSpPr>
        <p:spPr>
          <a:xfrm>
            <a:off x="1108075" y="2819400"/>
            <a:ext cx="7273925" cy="3581400"/>
          </a:xfrm>
        </p:spPr>
        <p:txBody>
          <a:bodyPr/>
          <a:lstStyle/>
          <a:p>
            <a:pPr eaLnBrk="1" hangingPunct="1">
              <a:buFont typeface="Wingdings" charset="2"/>
              <a:buChar char="§"/>
              <a:defRPr/>
            </a:pPr>
            <a:r>
              <a:rPr lang="en-US" sz="4800" b="1">
                <a:latin typeface="Silom" pitchFamily="8" charset="0"/>
              </a:rPr>
              <a:t>Whom do I need to help restore?</a:t>
            </a:r>
          </a:p>
          <a:p>
            <a:pPr eaLnBrk="1" hangingPunct="1">
              <a:buFont typeface="Wingdings" charset="2"/>
              <a:buChar char="§"/>
              <a:defRPr/>
            </a:pPr>
            <a:endParaRPr lang="en-US" sz="4800" b="1">
              <a:latin typeface="Silom" pitchFamily="8" charset="0"/>
            </a:endParaRPr>
          </a:p>
          <a:p>
            <a:pPr eaLnBrk="1" hangingPunct="1">
              <a:buFont typeface="Wingdings" charset="2"/>
              <a:buChar char="§"/>
              <a:defRPr/>
            </a:pPr>
            <a:r>
              <a:rPr lang="en-US" sz="4800" b="1">
                <a:latin typeface="Silom" pitchFamily="8" charset="0"/>
              </a:rPr>
              <a:t>How will I do it?</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4050" name="Rectangle 2"/>
          <p:cNvSpPr>
            <a:spLocks noGrp="1" noChangeArrowheads="1"/>
          </p:cNvSpPr>
          <p:nvPr>
            <p:ph type="title"/>
          </p:nvPr>
        </p:nvSpPr>
        <p:spPr>
          <a:xfrm>
            <a:off x="0" y="152400"/>
            <a:ext cx="9144000" cy="914400"/>
          </a:xfrm>
          <a:effectLst>
            <a:outerShdw blurRad="63500" dist="155023" dir="12899521" algn="ctr" rotWithShape="0">
              <a:srgbClr val="07070B">
                <a:alpha val="74998"/>
              </a:srgbClr>
            </a:outerShdw>
          </a:effectLst>
        </p:spPr>
        <p:txBody>
          <a:bodyPr/>
          <a:lstStyle/>
          <a:p>
            <a:pPr eaLnBrk="1" hangingPunct="1">
              <a:defRPr/>
            </a:pPr>
            <a:r>
              <a:rPr kumimoji="0" lang="en-US" dirty="0">
                <a:latin typeface="Helvetica" charset="0"/>
                <a:ea typeface="ＭＳ Ｐゴシック" charset="0"/>
                <a:cs typeface="ＭＳ Ｐゴシック" charset="0"/>
              </a:rPr>
              <a:t>What</a:t>
            </a:r>
            <a:r>
              <a:rPr kumimoji="0" lang="fr-FR" altLang="ja-JP" dirty="0">
                <a:latin typeface="Helvetica" charset="0"/>
                <a:ea typeface="ＭＳ Ｐゴシック" charset="0"/>
                <a:cs typeface="ＭＳ Ｐゴシック" charset="0"/>
              </a:rPr>
              <a:t>'</a:t>
            </a:r>
            <a:r>
              <a:rPr kumimoji="0" lang="en-US" dirty="0">
                <a:latin typeface="Helvetica" charset="0"/>
                <a:ea typeface="ＭＳ Ｐゴシック" charset="0"/>
                <a:cs typeface="ＭＳ Ｐゴシック" charset="0"/>
              </a:rPr>
              <a:t>s God Saying to You?</a:t>
            </a:r>
            <a:endParaRPr kumimoji="0" lang="en-US" sz="3600" dirty="0">
              <a:latin typeface="Helvetica" charset="0"/>
              <a:ea typeface="ＭＳ Ｐゴシック" charset="0"/>
              <a:cs typeface="ＭＳ Ｐゴシック" charset="0"/>
            </a:endParaRPr>
          </a:p>
        </p:txBody>
      </p:sp>
      <p:sp>
        <p:nvSpPr>
          <p:cNvPr id="1154051" name="Text Box 3"/>
          <p:cNvSpPr txBox="1">
            <a:spLocks noChangeArrowheads="1"/>
          </p:cNvSpPr>
          <p:nvPr/>
        </p:nvSpPr>
        <p:spPr bwMode="auto">
          <a:xfrm>
            <a:off x="3276600" y="3581400"/>
            <a:ext cx="477838"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00"/>
                </a:solidFill>
                <a:latin typeface="Arial Black" charset="0"/>
              </a:rPr>
              <a:t>S</a:t>
            </a:r>
            <a:endParaRPr lang="en-US">
              <a:solidFill>
                <a:srgbClr val="FFFF00"/>
              </a:solidFill>
            </a:endParaRPr>
          </a:p>
        </p:txBody>
      </p:sp>
      <p:sp>
        <p:nvSpPr>
          <p:cNvPr id="1154053" name="Text Box 5"/>
          <p:cNvSpPr txBox="1">
            <a:spLocks noChangeArrowheads="1"/>
          </p:cNvSpPr>
          <p:nvPr/>
        </p:nvSpPr>
        <p:spPr bwMode="auto">
          <a:xfrm>
            <a:off x="2057400" y="30480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BBE0E3"/>
                </a:solidFill>
                <a:latin typeface="Arial Black" charset="0"/>
              </a:rPr>
              <a:t>M</a:t>
            </a:r>
            <a:endParaRPr lang="en-US">
              <a:solidFill>
                <a:srgbClr val="BBE0E3"/>
              </a:solidFill>
            </a:endParaRPr>
          </a:p>
        </p:txBody>
      </p:sp>
      <p:sp>
        <p:nvSpPr>
          <p:cNvPr id="1154055" name="Text Box 7"/>
          <p:cNvSpPr txBox="1">
            <a:spLocks noChangeArrowheads="1"/>
          </p:cNvSpPr>
          <p:nvPr/>
        </p:nvSpPr>
        <p:spPr bwMode="auto">
          <a:xfrm>
            <a:off x="2362200" y="39624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1154056" name="Text Box 8"/>
          <p:cNvSpPr txBox="1">
            <a:spLocks noChangeArrowheads="1"/>
          </p:cNvSpPr>
          <p:nvPr/>
        </p:nvSpPr>
        <p:spPr bwMode="auto">
          <a:xfrm>
            <a:off x="3276600" y="42672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1154057" name="Text Box 9"/>
          <p:cNvSpPr txBox="1">
            <a:spLocks noChangeArrowheads="1"/>
          </p:cNvSpPr>
          <p:nvPr/>
        </p:nvSpPr>
        <p:spPr bwMode="auto">
          <a:xfrm>
            <a:off x="4191000" y="41148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1154058" name="Text Box 10"/>
          <p:cNvSpPr txBox="1">
            <a:spLocks noChangeArrowheads="1"/>
          </p:cNvSpPr>
          <p:nvPr/>
        </p:nvSpPr>
        <p:spPr bwMode="auto">
          <a:xfrm>
            <a:off x="4800600" y="32766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1154059" name="Text Box 11"/>
          <p:cNvSpPr txBox="1">
            <a:spLocks noChangeArrowheads="1"/>
          </p:cNvSpPr>
          <p:nvPr/>
        </p:nvSpPr>
        <p:spPr bwMode="auto">
          <a:xfrm>
            <a:off x="3962400" y="30480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1154060" name="Text Box 12"/>
          <p:cNvSpPr txBox="1">
            <a:spLocks noChangeArrowheads="1"/>
          </p:cNvSpPr>
          <p:nvPr/>
        </p:nvSpPr>
        <p:spPr bwMode="auto">
          <a:xfrm>
            <a:off x="1905000" y="17526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1154061" name="Text Box 13"/>
          <p:cNvSpPr txBox="1">
            <a:spLocks noChangeArrowheads="1"/>
          </p:cNvSpPr>
          <p:nvPr/>
        </p:nvSpPr>
        <p:spPr bwMode="auto">
          <a:xfrm>
            <a:off x="838200" y="25146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1154062" name="Text Box 14"/>
          <p:cNvSpPr txBox="1">
            <a:spLocks noChangeArrowheads="1"/>
          </p:cNvSpPr>
          <p:nvPr/>
        </p:nvSpPr>
        <p:spPr bwMode="auto">
          <a:xfrm>
            <a:off x="1752600" y="38100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1154063" name="Text Box 15"/>
          <p:cNvSpPr txBox="1">
            <a:spLocks noChangeArrowheads="1"/>
          </p:cNvSpPr>
          <p:nvPr/>
        </p:nvSpPr>
        <p:spPr bwMode="auto">
          <a:xfrm>
            <a:off x="2784475" y="25146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1154064" name="Text Box 16"/>
          <p:cNvSpPr txBox="1">
            <a:spLocks noChangeArrowheads="1"/>
          </p:cNvSpPr>
          <p:nvPr/>
        </p:nvSpPr>
        <p:spPr bwMode="auto">
          <a:xfrm>
            <a:off x="3581400" y="19812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1154065" name="Text Box 17"/>
          <p:cNvSpPr txBox="1">
            <a:spLocks noChangeArrowheads="1"/>
          </p:cNvSpPr>
          <p:nvPr/>
        </p:nvSpPr>
        <p:spPr bwMode="auto">
          <a:xfrm>
            <a:off x="2743200" y="17526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1154066" name="Text Box 18"/>
          <p:cNvSpPr txBox="1">
            <a:spLocks noChangeArrowheads="1"/>
          </p:cNvSpPr>
          <p:nvPr/>
        </p:nvSpPr>
        <p:spPr bwMode="auto">
          <a:xfrm>
            <a:off x="4724400" y="27432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1154067" name="Text Box 19"/>
          <p:cNvSpPr txBox="1">
            <a:spLocks noChangeArrowheads="1"/>
          </p:cNvSpPr>
          <p:nvPr/>
        </p:nvSpPr>
        <p:spPr bwMode="auto">
          <a:xfrm>
            <a:off x="5029200" y="39624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1154068" name="Text Box 20"/>
          <p:cNvSpPr txBox="1">
            <a:spLocks noChangeArrowheads="1"/>
          </p:cNvSpPr>
          <p:nvPr/>
        </p:nvSpPr>
        <p:spPr bwMode="auto">
          <a:xfrm>
            <a:off x="5867400" y="38862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1154069" name="Text Box 21"/>
          <p:cNvSpPr txBox="1">
            <a:spLocks noChangeArrowheads="1"/>
          </p:cNvSpPr>
          <p:nvPr/>
        </p:nvSpPr>
        <p:spPr bwMode="auto">
          <a:xfrm>
            <a:off x="6781800" y="37338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1154070" name="Text Box 22"/>
          <p:cNvSpPr txBox="1">
            <a:spLocks noChangeArrowheads="1"/>
          </p:cNvSpPr>
          <p:nvPr/>
        </p:nvSpPr>
        <p:spPr bwMode="auto">
          <a:xfrm>
            <a:off x="7391400" y="28956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1154071" name="Text Box 23"/>
          <p:cNvSpPr txBox="1">
            <a:spLocks noChangeArrowheads="1"/>
          </p:cNvSpPr>
          <p:nvPr/>
        </p:nvSpPr>
        <p:spPr bwMode="auto">
          <a:xfrm>
            <a:off x="6553200" y="26670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1154072" name="Text Box 24"/>
          <p:cNvSpPr txBox="1">
            <a:spLocks noChangeArrowheads="1"/>
          </p:cNvSpPr>
          <p:nvPr/>
        </p:nvSpPr>
        <p:spPr bwMode="auto">
          <a:xfrm>
            <a:off x="4648200" y="20574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1154073" name="Text Box 25"/>
          <p:cNvSpPr txBox="1">
            <a:spLocks noChangeArrowheads="1"/>
          </p:cNvSpPr>
          <p:nvPr/>
        </p:nvSpPr>
        <p:spPr bwMode="auto">
          <a:xfrm>
            <a:off x="5181600" y="24384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1154074" name="Text Box 26"/>
          <p:cNvSpPr txBox="1">
            <a:spLocks noChangeArrowheads="1"/>
          </p:cNvSpPr>
          <p:nvPr/>
        </p:nvSpPr>
        <p:spPr bwMode="auto">
          <a:xfrm>
            <a:off x="5638800" y="32004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1154075" name="Text Box 27"/>
          <p:cNvSpPr txBox="1">
            <a:spLocks noChangeArrowheads="1"/>
          </p:cNvSpPr>
          <p:nvPr/>
        </p:nvSpPr>
        <p:spPr bwMode="auto">
          <a:xfrm>
            <a:off x="6553200" y="30480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1154076" name="Text Box 28"/>
          <p:cNvSpPr txBox="1">
            <a:spLocks noChangeArrowheads="1"/>
          </p:cNvSpPr>
          <p:nvPr/>
        </p:nvSpPr>
        <p:spPr bwMode="auto">
          <a:xfrm>
            <a:off x="6248400" y="46482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1154077" name="Text Box 29"/>
          <p:cNvSpPr txBox="1">
            <a:spLocks noChangeArrowheads="1"/>
          </p:cNvSpPr>
          <p:nvPr/>
        </p:nvSpPr>
        <p:spPr bwMode="auto">
          <a:xfrm>
            <a:off x="6324600" y="19812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1154078" name="Text Box 30"/>
          <p:cNvSpPr txBox="1">
            <a:spLocks noChangeArrowheads="1"/>
          </p:cNvSpPr>
          <p:nvPr/>
        </p:nvSpPr>
        <p:spPr bwMode="auto">
          <a:xfrm>
            <a:off x="3810000" y="47244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1154079" name="Text Box 31"/>
          <p:cNvSpPr txBox="1">
            <a:spLocks noChangeArrowheads="1"/>
          </p:cNvSpPr>
          <p:nvPr/>
        </p:nvSpPr>
        <p:spPr bwMode="auto">
          <a:xfrm>
            <a:off x="2590800" y="46482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1154080" name="Text Box 32"/>
          <p:cNvSpPr txBox="1">
            <a:spLocks noChangeArrowheads="1"/>
          </p:cNvSpPr>
          <p:nvPr/>
        </p:nvSpPr>
        <p:spPr bwMode="auto">
          <a:xfrm>
            <a:off x="914400" y="37338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1154082" name="Line 34"/>
          <p:cNvSpPr>
            <a:spLocks noChangeShapeType="1"/>
          </p:cNvSpPr>
          <p:nvPr/>
        </p:nvSpPr>
        <p:spPr bwMode="auto">
          <a:xfrm flipH="1" flipV="1">
            <a:off x="2667000" y="3429000"/>
            <a:ext cx="685800" cy="304800"/>
          </a:xfrm>
          <a:prstGeom prst="line">
            <a:avLst/>
          </a:prstGeom>
          <a:noFill/>
          <a:ln w="57150">
            <a:solidFill>
              <a:schemeClr val="hlink"/>
            </a:solidFill>
            <a:round/>
            <a:headEnd type="arrow" w="med" len="med"/>
            <a:tailEnd type="none" w="med" len="lg"/>
          </a:ln>
          <a:effectLst>
            <a:outerShdw blurRad="63500" dist="35921" dir="2700000" algn="ctr" rotWithShape="0">
              <a:srgbClr val="000000">
                <a:alpha val="74998"/>
              </a:srgbClr>
            </a:outerShdw>
          </a:effectLst>
        </p:spPr>
        <p:txBody>
          <a:bodyPr wrap="none" anchor="ctr"/>
          <a:lstStyle/>
          <a:p>
            <a:pPr>
              <a:defRPr/>
            </a:pPr>
            <a:endParaRPr lang="en-US">
              <a:solidFill>
                <a:srgbClr val="BBE0E3"/>
              </a:solidFill>
            </a:endParaRPr>
          </a:p>
        </p:txBody>
      </p:sp>
      <p:sp>
        <p:nvSpPr>
          <p:cNvPr id="1154083" name="Oval 35"/>
          <p:cNvSpPr>
            <a:spLocks noChangeArrowheads="1"/>
          </p:cNvSpPr>
          <p:nvPr/>
        </p:nvSpPr>
        <p:spPr bwMode="auto">
          <a:xfrm rot="1717289">
            <a:off x="1752600" y="3200400"/>
            <a:ext cx="2286000" cy="838200"/>
          </a:xfrm>
          <a:prstGeom prst="ellipse">
            <a:avLst/>
          </a:prstGeom>
          <a:noFill/>
          <a:ln w="76200">
            <a:solidFill>
              <a:schemeClr val="tx1"/>
            </a:solidFill>
            <a:round/>
            <a:headEnd/>
            <a:tailEnd/>
          </a:ln>
          <a:effectLst>
            <a:outerShdw blurRad="63500" dist="35921" dir="2700000" algn="ctr" rotWithShape="0">
              <a:srgbClr val="000000">
                <a:alpha val="74998"/>
              </a:srgbClr>
            </a:outerShdw>
          </a:effectLst>
        </p:spPr>
        <p:txBody>
          <a:bodyPr wrap="none" anchor="ctr"/>
          <a:lstStyle/>
          <a:p>
            <a:pPr>
              <a:defRPr/>
            </a:pPr>
            <a:endParaRPr lang="en-US">
              <a:solidFill>
                <a:srgbClr val="BBE0E3"/>
              </a:solidFill>
            </a:endParaRPr>
          </a:p>
        </p:txBody>
      </p:sp>
      <p:sp>
        <p:nvSpPr>
          <p:cNvPr id="1154084" name="Oval 36"/>
          <p:cNvSpPr>
            <a:spLocks noChangeArrowheads="1"/>
          </p:cNvSpPr>
          <p:nvPr/>
        </p:nvSpPr>
        <p:spPr bwMode="auto">
          <a:xfrm rot="1717289">
            <a:off x="1878013" y="2670175"/>
            <a:ext cx="2286000" cy="1371600"/>
          </a:xfrm>
          <a:prstGeom prst="ellipse">
            <a:avLst/>
          </a:prstGeom>
          <a:noFill/>
          <a:ln w="76200">
            <a:solidFill>
              <a:schemeClr val="tx1"/>
            </a:solidFill>
            <a:round/>
            <a:headEnd/>
            <a:tailEnd/>
          </a:ln>
          <a:effectLst>
            <a:outerShdw blurRad="63500" dist="35921" dir="2700000" algn="ctr" rotWithShape="0">
              <a:srgbClr val="000000">
                <a:alpha val="74998"/>
              </a:srgbClr>
            </a:outerShdw>
          </a:effectLst>
        </p:spPr>
        <p:txBody>
          <a:bodyPr wrap="none" anchor="ctr"/>
          <a:lstStyle/>
          <a:p>
            <a:pPr>
              <a:defRPr/>
            </a:pPr>
            <a:endParaRPr lang="en-US">
              <a:solidFill>
                <a:srgbClr val="BBE0E3"/>
              </a:solidFill>
            </a:endParaRPr>
          </a:p>
        </p:txBody>
      </p:sp>
      <p:sp>
        <p:nvSpPr>
          <p:cNvPr id="1154085" name="Line 37"/>
          <p:cNvSpPr>
            <a:spLocks noChangeShapeType="1"/>
          </p:cNvSpPr>
          <p:nvPr/>
        </p:nvSpPr>
        <p:spPr bwMode="auto">
          <a:xfrm rot="1841959" flipH="1" flipV="1">
            <a:off x="2971800" y="3200400"/>
            <a:ext cx="685800" cy="304800"/>
          </a:xfrm>
          <a:prstGeom prst="line">
            <a:avLst/>
          </a:prstGeom>
          <a:noFill/>
          <a:ln w="57150">
            <a:solidFill>
              <a:schemeClr val="hlink"/>
            </a:solidFill>
            <a:round/>
            <a:headEnd type="arrow" w="med" len="med"/>
            <a:tailEnd type="none" w="med" len="lg"/>
          </a:ln>
          <a:effectLst>
            <a:outerShdw blurRad="63500" dist="35921" dir="2700000" algn="ctr" rotWithShape="0">
              <a:srgbClr val="000000">
                <a:alpha val="74998"/>
              </a:srgbClr>
            </a:outerShdw>
          </a:effectLst>
        </p:spPr>
        <p:txBody>
          <a:bodyPr wrap="none" anchor="ctr"/>
          <a:lstStyle/>
          <a:p>
            <a:pPr>
              <a:defRPr/>
            </a:pPr>
            <a:endParaRPr lang="en-US">
              <a:solidFill>
                <a:srgbClr val="BBE0E3"/>
              </a:solidFill>
            </a:endParaRPr>
          </a:p>
        </p:txBody>
      </p:sp>
      <p:sp>
        <p:nvSpPr>
          <p:cNvPr id="1154086" name="Oval 38"/>
          <p:cNvSpPr>
            <a:spLocks noChangeArrowheads="1"/>
          </p:cNvSpPr>
          <p:nvPr/>
        </p:nvSpPr>
        <p:spPr bwMode="auto">
          <a:xfrm rot="188795">
            <a:off x="457200" y="1428750"/>
            <a:ext cx="8010525" cy="4743450"/>
          </a:xfrm>
          <a:prstGeom prst="ellipse">
            <a:avLst/>
          </a:prstGeom>
          <a:noFill/>
          <a:ln w="76200">
            <a:solidFill>
              <a:schemeClr val="tx1"/>
            </a:solidFill>
            <a:round/>
            <a:headEnd/>
            <a:tailEnd/>
          </a:ln>
          <a:effectLst>
            <a:outerShdw blurRad="63500" dist="35921" dir="2700000" algn="ctr" rotWithShape="0">
              <a:srgbClr val="000000">
                <a:alpha val="74998"/>
              </a:srgbClr>
            </a:outerShdw>
          </a:effectLst>
        </p:spPr>
        <p:txBody>
          <a:bodyPr wrap="none" anchor="ctr"/>
          <a:lstStyle/>
          <a:p>
            <a:pPr>
              <a:defRPr/>
            </a:pPr>
            <a:endParaRPr lang="en-US">
              <a:solidFill>
                <a:srgbClr val="BBE0E3"/>
              </a:solidFill>
            </a:endParaRPr>
          </a:p>
        </p:txBody>
      </p:sp>
      <p:sp>
        <p:nvSpPr>
          <p:cNvPr id="1154087" name="Text Box 39"/>
          <p:cNvSpPr txBox="1">
            <a:spLocks noChangeArrowheads="1"/>
          </p:cNvSpPr>
          <p:nvPr/>
        </p:nvSpPr>
        <p:spPr bwMode="auto">
          <a:xfrm>
            <a:off x="3878263" y="2916238"/>
            <a:ext cx="4808537" cy="665162"/>
          </a:xfrm>
          <a:prstGeom prst="rect">
            <a:avLst/>
          </a:prstGeom>
          <a:solidFill>
            <a:srgbClr val="FF0000"/>
          </a:solidFill>
          <a:ln>
            <a:noFill/>
          </a:ln>
          <a:effectLst>
            <a:outerShdw blurRad="63500" dist="71842" dir="2700000" algn="ctr" rotWithShape="0">
              <a:srgbClr val="000000">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effectLst>
                  <a:outerShdw blurRad="38100" dist="38100" dir="2700000" algn="tl">
                    <a:srgbClr val="000000"/>
                  </a:outerShdw>
                </a:effectLst>
                <a:latin typeface="Arial Black" charset="0"/>
              </a:rPr>
              <a:t>b.  Your Own Life</a:t>
            </a:r>
            <a:endParaRPr lang="en-US">
              <a:solidFill>
                <a:srgbClr val="BBE0E3"/>
              </a:solidFill>
              <a:effectLst>
                <a:outerShdw blurRad="38100" dist="38100" dir="2700000" algn="tl">
                  <a:srgbClr val="000000"/>
                </a:outerShdw>
              </a:effectLst>
            </a:endParaRPr>
          </a:p>
        </p:txBody>
      </p:sp>
      <p:sp>
        <p:nvSpPr>
          <p:cNvPr id="1154088" name="Text Box 40"/>
          <p:cNvSpPr txBox="1">
            <a:spLocks noChangeArrowheads="1"/>
          </p:cNvSpPr>
          <p:nvPr/>
        </p:nvSpPr>
        <p:spPr bwMode="auto">
          <a:xfrm>
            <a:off x="3878263" y="4364038"/>
            <a:ext cx="4808537" cy="665162"/>
          </a:xfrm>
          <a:prstGeom prst="rect">
            <a:avLst/>
          </a:prstGeom>
          <a:solidFill>
            <a:srgbClr val="FF0000"/>
          </a:solidFill>
          <a:ln>
            <a:noFill/>
          </a:ln>
          <a:effectLst>
            <a:outerShdw blurRad="63500" dist="71842" dir="2700000" algn="ctr" rotWithShape="0">
              <a:srgbClr val="000000">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effectLst>
                  <a:outerShdw blurRad="38100" dist="38100" dir="2700000" algn="tl">
                    <a:srgbClr val="000000"/>
                  </a:outerShdw>
                </a:effectLst>
                <a:latin typeface="Arial Black" charset="0"/>
              </a:rPr>
              <a:t>c.  Helping Others</a:t>
            </a:r>
          </a:p>
        </p:txBody>
      </p:sp>
      <p:sp>
        <p:nvSpPr>
          <p:cNvPr id="1154054" name="Text Box 6"/>
          <p:cNvSpPr txBox="1">
            <a:spLocks noChangeArrowheads="1"/>
          </p:cNvSpPr>
          <p:nvPr/>
        </p:nvSpPr>
        <p:spPr bwMode="auto">
          <a:xfrm>
            <a:off x="3878263" y="1468438"/>
            <a:ext cx="4808537" cy="665162"/>
          </a:xfrm>
          <a:prstGeom prst="rect">
            <a:avLst/>
          </a:prstGeom>
          <a:solidFill>
            <a:srgbClr val="FF0000"/>
          </a:solidFill>
          <a:ln>
            <a:noFill/>
          </a:ln>
          <a:effectLst>
            <a:outerShdw blurRad="63500" dist="71842" dir="2700000" algn="ctr" rotWithShape="0">
              <a:srgbClr val="000000">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effectLst>
                  <a:outerShdw blurRad="38100" dist="38100" dir="2700000" algn="tl">
                    <a:srgbClr val="000000"/>
                  </a:outerShdw>
                </a:effectLst>
                <a:latin typeface="Arial Black" charset="0"/>
              </a:rPr>
              <a:t>a.  The Church Body</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54054"/>
                                        </p:tgtEl>
                                        <p:attrNameLst>
                                          <p:attrName>style.visibility</p:attrName>
                                        </p:attrNameLst>
                                      </p:cBhvr>
                                      <p:to>
                                        <p:strVal val="visible"/>
                                      </p:to>
                                    </p:set>
                                  </p:childTnLst>
                                </p:cTn>
                              </p:par>
                              <p:par>
                                <p:cTn id="7" presetID="31" presetClass="entr" presetSubtype="0" fill="hold" grpId="0" nodeType="withEffect">
                                  <p:stCondLst>
                                    <p:cond delay="0"/>
                                  </p:stCondLst>
                                  <p:iterate type="lt">
                                    <p:tmPct val="5000"/>
                                  </p:iterate>
                                  <p:childTnLst>
                                    <p:set>
                                      <p:cBhvr>
                                        <p:cTn id="8" dur="1" fill="hold">
                                          <p:stCondLst>
                                            <p:cond delay="0"/>
                                          </p:stCondLst>
                                        </p:cTn>
                                        <p:tgtEl>
                                          <p:spTgt spid="1154086"/>
                                        </p:tgtEl>
                                        <p:attrNameLst>
                                          <p:attrName>style.visibility</p:attrName>
                                        </p:attrNameLst>
                                      </p:cBhvr>
                                      <p:to>
                                        <p:strVal val="visible"/>
                                      </p:to>
                                    </p:set>
                                    <p:anim calcmode="lin" valueType="num">
                                      <p:cBhvr>
                                        <p:cTn id="9" dur="1000" fill="hold"/>
                                        <p:tgtEl>
                                          <p:spTgt spid="1154086"/>
                                        </p:tgtEl>
                                        <p:attrNameLst>
                                          <p:attrName>ppt_w</p:attrName>
                                        </p:attrNameLst>
                                      </p:cBhvr>
                                      <p:tavLst>
                                        <p:tav tm="0">
                                          <p:val>
                                            <p:fltVal val="0"/>
                                          </p:val>
                                        </p:tav>
                                        <p:tav tm="100000">
                                          <p:val>
                                            <p:strVal val="#ppt_w"/>
                                          </p:val>
                                        </p:tav>
                                      </p:tavLst>
                                    </p:anim>
                                    <p:anim calcmode="lin" valueType="num">
                                      <p:cBhvr>
                                        <p:cTn id="10" dur="1000" fill="hold"/>
                                        <p:tgtEl>
                                          <p:spTgt spid="1154086"/>
                                        </p:tgtEl>
                                        <p:attrNameLst>
                                          <p:attrName>ppt_h</p:attrName>
                                        </p:attrNameLst>
                                      </p:cBhvr>
                                      <p:tavLst>
                                        <p:tav tm="0">
                                          <p:val>
                                            <p:fltVal val="0"/>
                                          </p:val>
                                        </p:tav>
                                        <p:tav tm="100000">
                                          <p:val>
                                            <p:strVal val="#ppt_h"/>
                                          </p:val>
                                        </p:tav>
                                      </p:tavLst>
                                    </p:anim>
                                    <p:anim calcmode="lin" valueType="num">
                                      <p:cBhvr>
                                        <p:cTn id="11" dur="1000" fill="hold"/>
                                        <p:tgtEl>
                                          <p:spTgt spid="1154086"/>
                                        </p:tgtEl>
                                        <p:attrNameLst>
                                          <p:attrName>style.rotation</p:attrName>
                                        </p:attrNameLst>
                                      </p:cBhvr>
                                      <p:tavLst>
                                        <p:tav tm="0">
                                          <p:val>
                                            <p:fltVal val="90"/>
                                          </p:val>
                                        </p:tav>
                                        <p:tav tm="100000">
                                          <p:val>
                                            <p:fltVal val="0"/>
                                          </p:val>
                                        </p:tav>
                                      </p:tavLst>
                                    </p:anim>
                                    <p:animEffect transition="in" filter="fade">
                                      <p:cBhvr>
                                        <p:cTn id="12" dur="1000"/>
                                        <p:tgtEl>
                                          <p:spTgt spid="115408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5408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54051"/>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54088"/>
                                        </p:tgtEl>
                                        <p:attrNameLst>
                                          <p:attrName>style.visibility</p:attrName>
                                        </p:attrNameLst>
                                      </p:cBhvr>
                                      <p:to>
                                        <p:strVal val="visible"/>
                                      </p:to>
                                    </p:set>
                                  </p:childTnLst>
                                </p:cTn>
                              </p:par>
                            </p:childTnLst>
                          </p:cTn>
                        </p:par>
                        <p:par>
                          <p:cTn id="23" fill="hold" nodeType="afterGroup">
                            <p:stCondLst>
                              <p:cond delay="0"/>
                            </p:stCondLst>
                            <p:childTnLst>
                              <p:par>
                                <p:cTn id="24" presetID="22" presetClass="entr" presetSubtype="8" fill="hold" nodeType="afterEffect">
                                  <p:stCondLst>
                                    <p:cond delay="0"/>
                                  </p:stCondLst>
                                  <p:childTnLst>
                                    <p:set>
                                      <p:cBhvr>
                                        <p:cTn id="25" dur="1" fill="hold">
                                          <p:stCondLst>
                                            <p:cond delay="0"/>
                                          </p:stCondLst>
                                        </p:cTn>
                                        <p:tgtEl>
                                          <p:spTgt spid="1154082"/>
                                        </p:tgtEl>
                                        <p:attrNameLst>
                                          <p:attrName>style.visibility</p:attrName>
                                        </p:attrNameLst>
                                      </p:cBhvr>
                                      <p:to>
                                        <p:strVal val="visible"/>
                                      </p:to>
                                    </p:set>
                                    <p:animEffect transition="in" filter="wipe(left)">
                                      <p:cBhvr>
                                        <p:cTn id="26" dur="500"/>
                                        <p:tgtEl>
                                          <p:spTgt spid="1154082"/>
                                        </p:tgtEl>
                                      </p:cBhvr>
                                    </p:animEffect>
                                  </p:childTnLst>
                                </p:cTn>
                              </p:par>
                            </p:childTnLst>
                          </p:cTn>
                        </p:par>
                        <p:par>
                          <p:cTn id="27" fill="hold" nodeType="afterGroup">
                            <p:stCondLst>
                              <p:cond delay="500"/>
                            </p:stCondLst>
                            <p:childTnLst>
                              <p:par>
                                <p:cTn id="28" presetID="31" presetClass="entr" presetSubtype="0" fill="hold" grpId="0" nodeType="afterEffect">
                                  <p:stCondLst>
                                    <p:cond delay="0"/>
                                  </p:stCondLst>
                                  <p:iterate type="lt">
                                    <p:tmPct val="5000"/>
                                  </p:iterate>
                                  <p:childTnLst>
                                    <p:set>
                                      <p:cBhvr>
                                        <p:cTn id="29" dur="1" fill="hold">
                                          <p:stCondLst>
                                            <p:cond delay="0"/>
                                          </p:stCondLst>
                                        </p:cTn>
                                        <p:tgtEl>
                                          <p:spTgt spid="1154083"/>
                                        </p:tgtEl>
                                        <p:attrNameLst>
                                          <p:attrName>style.visibility</p:attrName>
                                        </p:attrNameLst>
                                      </p:cBhvr>
                                      <p:to>
                                        <p:strVal val="visible"/>
                                      </p:to>
                                    </p:set>
                                    <p:anim calcmode="lin" valueType="num">
                                      <p:cBhvr>
                                        <p:cTn id="30" dur="1000" fill="hold"/>
                                        <p:tgtEl>
                                          <p:spTgt spid="1154083"/>
                                        </p:tgtEl>
                                        <p:attrNameLst>
                                          <p:attrName>ppt_w</p:attrName>
                                        </p:attrNameLst>
                                      </p:cBhvr>
                                      <p:tavLst>
                                        <p:tav tm="0">
                                          <p:val>
                                            <p:fltVal val="0"/>
                                          </p:val>
                                        </p:tav>
                                        <p:tav tm="100000">
                                          <p:val>
                                            <p:strVal val="#ppt_w"/>
                                          </p:val>
                                        </p:tav>
                                      </p:tavLst>
                                    </p:anim>
                                    <p:anim calcmode="lin" valueType="num">
                                      <p:cBhvr>
                                        <p:cTn id="31" dur="1000" fill="hold"/>
                                        <p:tgtEl>
                                          <p:spTgt spid="1154083"/>
                                        </p:tgtEl>
                                        <p:attrNameLst>
                                          <p:attrName>ppt_h</p:attrName>
                                        </p:attrNameLst>
                                      </p:cBhvr>
                                      <p:tavLst>
                                        <p:tav tm="0">
                                          <p:val>
                                            <p:fltVal val="0"/>
                                          </p:val>
                                        </p:tav>
                                        <p:tav tm="100000">
                                          <p:val>
                                            <p:strVal val="#ppt_h"/>
                                          </p:val>
                                        </p:tav>
                                      </p:tavLst>
                                    </p:anim>
                                    <p:anim calcmode="lin" valueType="num">
                                      <p:cBhvr>
                                        <p:cTn id="32" dur="1000" fill="hold"/>
                                        <p:tgtEl>
                                          <p:spTgt spid="1154083"/>
                                        </p:tgtEl>
                                        <p:attrNameLst>
                                          <p:attrName>style.rotation</p:attrName>
                                        </p:attrNameLst>
                                      </p:cBhvr>
                                      <p:tavLst>
                                        <p:tav tm="0">
                                          <p:val>
                                            <p:fltVal val="90"/>
                                          </p:val>
                                        </p:tav>
                                        <p:tav tm="100000">
                                          <p:val>
                                            <p:fltVal val="0"/>
                                          </p:val>
                                        </p:tav>
                                      </p:tavLst>
                                    </p:anim>
                                    <p:animEffect transition="in" filter="fade">
                                      <p:cBhvr>
                                        <p:cTn id="33" dur="1000"/>
                                        <p:tgtEl>
                                          <p:spTgt spid="1154083"/>
                                        </p:tgtEl>
                                      </p:cBhvr>
                                    </p:animEffect>
                                  </p:childTnLst>
                                </p:cTn>
                              </p:par>
                            </p:childTnLst>
                          </p:cTn>
                        </p:par>
                        <p:par>
                          <p:cTn id="34" fill="hold" nodeType="afterGroup">
                            <p:stCondLst>
                              <p:cond delay="1500"/>
                            </p:stCondLst>
                            <p:childTnLst>
                              <p:par>
                                <p:cTn id="35" presetID="22" presetClass="entr" presetSubtype="8" fill="hold" nodeType="afterEffect">
                                  <p:stCondLst>
                                    <p:cond delay="0"/>
                                  </p:stCondLst>
                                  <p:childTnLst>
                                    <p:set>
                                      <p:cBhvr>
                                        <p:cTn id="36" dur="1" fill="hold">
                                          <p:stCondLst>
                                            <p:cond delay="0"/>
                                          </p:stCondLst>
                                        </p:cTn>
                                        <p:tgtEl>
                                          <p:spTgt spid="1154085"/>
                                        </p:tgtEl>
                                        <p:attrNameLst>
                                          <p:attrName>style.visibility</p:attrName>
                                        </p:attrNameLst>
                                      </p:cBhvr>
                                      <p:to>
                                        <p:strVal val="visible"/>
                                      </p:to>
                                    </p:set>
                                    <p:animEffect transition="in" filter="wipe(left)">
                                      <p:cBhvr>
                                        <p:cTn id="37" dur="500"/>
                                        <p:tgtEl>
                                          <p:spTgt spid="1154085"/>
                                        </p:tgtEl>
                                      </p:cBhvr>
                                    </p:animEffect>
                                  </p:childTnLst>
                                </p:cTn>
                              </p:par>
                            </p:childTnLst>
                          </p:cTn>
                        </p:par>
                        <p:par>
                          <p:cTn id="38" fill="hold" nodeType="afterGroup">
                            <p:stCondLst>
                              <p:cond delay="2000"/>
                            </p:stCondLst>
                            <p:childTnLst>
                              <p:par>
                                <p:cTn id="39" presetID="31" presetClass="entr" presetSubtype="0" fill="hold" grpId="0" nodeType="afterEffect">
                                  <p:stCondLst>
                                    <p:cond delay="0"/>
                                  </p:stCondLst>
                                  <p:iterate type="lt">
                                    <p:tmPct val="5000"/>
                                  </p:iterate>
                                  <p:childTnLst>
                                    <p:set>
                                      <p:cBhvr>
                                        <p:cTn id="40" dur="1" fill="hold">
                                          <p:stCondLst>
                                            <p:cond delay="0"/>
                                          </p:stCondLst>
                                        </p:cTn>
                                        <p:tgtEl>
                                          <p:spTgt spid="1154084"/>
                                        </p:tgtEl>
                                        <p:attrNameLst>
                                          <p:attrName>style.visibility</p:attrName>
                                        </p:attrNameLst>
                                      </p:cBhvr>
                                      <p:to>
                                        <p:strVal val="visible"/>
                                      </p:to>
                                    </p:set>
                                    <p:anim calcmode="lin" valueType="num">
                                      <p:cBhvr>
                                        <p:cTn id="41" dur="1000" fill="hold"/>
                                        <p:tgtEl>
                                          <p:spTgt spid="1154084"/>
                                        </p:tgtEl>
                                        <p:attrNameLst>
                                          <p:attrName>ppt_w</p:attrName>
                                        </p:attrNameLst>
                                      </p:cBhvr>
                                      <p:tavLst>
                                        <p:tav tm="0">
                                          <p:val>
                                            <p:fltVal val="0"/>
                                          </p:val>
                                        </p:tav>
                                        <p:tav tm="100000">
                                          <p:val>
                                            <p:strVal val="#ppt_w"/>
                                          </p:val>
                                        </p:tav>
                                      </p:tavLst>
                                    </p:anim>
                                    <p:anim calcmode="lin" valueType="num">
                                      <p:cBhvr>
                                        <p:cTn id="42" dur="1000" fill="hold"/>
                                        <p:tgtEl>
                                          <p:spTgt spid="1154084"/>
                                        </p:tgtEl>
                                        <p:attrNameLst>
                                          <p:attrName>ppt_h</p:attrName>
                                        </p:attrNameLst>
                                      </p:cBhvr>
                                      <p:tavLst>
                                        <p:tav tm="0">
                                          <p:val>
                                            <p:fltVal val="0"/>
                                          </p:val>
                                        </p:tav>
                                        <p:tav tm="100000">
                                          <p:val>
                                            <p:strVal val="#ppt_h"/>
                                          </p:val>
                                        </p:tav>
                                      </p:tavLst>
                                    </p:anim>
                                    <p:anim calcmode="lin" valueType="num">
                                      <p:cBhvr>
                                        <p:cTn id="43" dur="1000" fill="hold"/>
                                        <p:tgtEl>
                                          <p:spTgt spid="1154084"/>
                                        </p:tgtEl>
                                        <p:attrNameLst>
                                          <p:attrName>style.rotation</p:attrName>
                                        </p:attrNameLst>
                                      </p:cBhvr>
                                      <p:tavLst>
                                        <p:tav tm="0">
                                          <p:val>
                                            <p:fltVal val="90"/>
                                          </p:val>
                                        </p:tav>
                                        <p:tav tm="100000">
                                          <p:val>
                                            <p:fltVal val="0"/>
                                          </p:val>
                                        </p:tav>
                                      </p:tavLst>
                                    </p:anim>
                                    <p:animEffect transition="in" filter="fade">
                                      <p:cBhvr>
                                        <p:cTn id="44" dur="1000"/>
                                        <p:tgtEl>
                                          <p:spTgt spid="11540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4051" grpId="0"/>
      <p:bldP spid="1154083" grpId="0" animBg="1"/>
      <p:bldP spid="1154084" grpId="0" animBg="1"/>
      <p:bldP spid="1154086" grpId="0" animBg="1"/>
      <p:bldP spid="1154087" grpId="0" animBg="1"/>
      <p:bldP spid="1154088" grpId="0" animBg="1"/>
      <p:bldP spid="1154054" grpId="0" animBg="1"/>
    </p:bldLst>
  </p:timing>
</p:sld>
</file>

<file path=ppt/slides/slide10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92866" name="Picture 7" descr="fir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92867" name="Rectangle 2"/>
          <p:cNvSpPr>
            <a:spLocks noGrp="1" noChangeArrowheads="1"/>
          </p:cNvSpPr>
          <p:nvPr>
            <p:ph type="ctrTitle"/>
          </p:nvPr>
        </p:nvSpPr>
        <p:spPr>
          <a:xfrm>
            <a:off x="685800" y="76200"/>
            <a:ext cx="7772400" cy="914400"/>
          </a:xfrm>
        </p:spPr>
        <p:txBody>
          <a:bodyPr/>
          <a:lstStyle/>
          <a:p>
            <a:pPr eaLnBrk="1" hangingPunct="1"/>
            <a:r>
              <a:rPr lang="en-US" b="1" u="sng">
                <a:solidFill>
                  <a:schemeClr val="bg1"/>
                </a:solidFill>
                <a:latin typeface="Arial" charset="0"/>
                <a:ea typeface="Osaka" charset="0"/>
                <a:cs typeface="Osaka" charset="0"/>
              </a:rPr>
              <a:t>I</a:t>
            </a:r>
            <a:r>
              <a:rPr lang="fr-FR" altLang="ja-JP" b="1" u="sng">
                <a:solidFill>
                  <a:schemeClr val="bg1"/>
                </a:solidFill>
                <a:latin typeface="Arial" charset="0"/>
                <a:ea typeface="Osaka" charset="0"/>
                <a:cs typeface="Osaka" charset="0"/>
              </a:rPr>
              <a:t>'</a:t>
            </a:r>
            <a:r>
              <a:rPr lang="en-US" b="1" u="sng">
                <a:solidFill>
                  <a:schemeClr val="bg1"/>
                </a:solidFill>
                <a:latin typeface="Arial" charset="0"/>
                <a:ea typeface="Osaka" charset="0"/>
                <a:cs typeface="Osaka" charset="0"/>
              </a:rPr>
              <a:t>ve Been Through a Fire</a:t>
            </a:r>
            <a:endParaRPr lang="en-US">
              <a:solidFill>
                <a:schemeClr val="tx1"/>
              </a:solidFill>
              <a:latin typeface="Arial" charset="0"/>
              <a:ea typeface="Osaka" charset="0"/>
              <a:cs typeface="Osaka" charset="0"/>
            </a:endParaRPr>
          </a:p>
        </p:txBody>
      </p:sp>
      <p:sp>
        <p:nvSpPr>
          <p:cNvPr id="606216" name="Rectangle 8"/>
          <p:cNvSpPr>
            <a:spLocks noChangeArrowheads="1"/>
          </p:cNvSpPr>
          <p:nvPr/>
        </p:nvSpPr>
        <p:spPr bwMode="auto">
          <a:xfrm>
            <a:off x="0" y="1219200"/>
            <a:ext cx="9144000" cy="5029200"/>
          </a:xfrm>
          <a:prstGeom prst="rect">
            <a:avLst/>
          </a:prstGeom>
          <a:noFill/>
          <a:ln w="9525">
            <a:noFill/>
            <a:miter lim="800000"/>
            <a:headEnd/>
            <a:tailEnd/>
          </a:ln>
          <a:effectLst>
            <a:outerShdw blurRad="63500" dist="35921" dir="2700000" algn="ctr" rotWithShape="0">
              <a:schemeClr val="tx1">
                <a:alpha val="74998"/>
              </a:schemeClr>
            </a:outerShdw>
          </a:effectLst>
        </p:spPr>
        <p:txBody>
          <a:bodyPr anchor="ctr"/>
          <a:lstStyle/>
          <a:p>
            <a:pPr algn="ctr" eaLnBrk="1" hangingPunct="1">
              <a:defRPr/>
            </a:pPr>
            <a:r>
              <a:rPr lang="en-US" sz="4000" b="1" dirty="0">
                <a:solidFill>
                  <a:schemeClr val="bg1"/>
                </a:solidFill>
                <a:ea typeface="Osaka" charset="0"/>
                <a:cs typeface="Osaka" charset="0"/>
              </a:rPr>
              <a:t>I</a:t>
            </a:r>
            <a:r>
              <a:rPr lang="fr-FR" altLang="ja-JP" sz="4000" b="1" dirty="0">
                <a:solidFill>
                  <a:schemeClr val="bg1"/>
                </a:solidFill>
                <a:ea typeface="Osaka" charset="0"/>
                <a:cs typeface="Osaka" charset="0"/>
              </a:rPr>
              <a:t>'</a:t>
            </a:r>
            <a:r>
              <a:rPr lang="en-US" sz="4000" b="1" dirty="0" err="1">
                <a:solidFill>
                  <a:schemeClr val="bg1"/>
                </a:solidFill>
                <a:ea typeface="Osaka" charset="0"/>
                <a:cs typeface="Osaka" charset="0"/>
              </a:rPr>
              <a:t>ve</a:t>
            </a:r>
            <a:r>
              <a:rPr lang="en-US" sz="4000" b="1" dirty="0">
                <a:solidFill>
                  <a:schemeClr val="bg1"/>
                </a:solidFill>
                <a:ea typeface="Osaka" charset="0"/>
                <a:cs typeface="Osaka" charset="0"/>
              </a:rPr>
              <a:t> been through a fire</a:t>
            </a:r>
            <a:br>
              <a:rPr lang="en-US" sz="4000" b="1" dirty="0">
                <a:solidFill>
                  <a:schemeClr val="bg1"/>
                </a:solidFill>
                <a:ea typeface="Osaka" charset="0"/>
                <a:cs typeface="Osaka" charset="0"/>
              </a:rPr>
            </a:br>
            <a:r>
              <a:rPr lang="en-US" sz="4000" b="1" dirty="0">
                <a:solidFill>
                  <a:schemeClr val="bg1"/>
                </a:solidFill>
                <a:ea typeface="Osaka" charset="0"/>
                <a:cs typeface="Osaka" charset="0"/>
              </a:rPr>
              <a:t>that has deepened my desire</a:t>
            </a:r>
            <a:br>
              <a:rPr lang="en-US" sz="4000" b="1" dirty="0">
                <a:solidFill>
                  <a:schemeClr val="bg1"/>
                </a:solidFill>
                <a:ea typeface="Osaka" charset="0"/>
                <a:cs typeface="Osaka" charset="0"/>
              </a:rPr>
            </a:br>
            <a:r>
              <a:rPr lang="en-US" sz="4000" b="1" dirty="0">
                <a:solidFill>
                  <a:schemeClr val="bg1"/>
                </a:solidFill>
                <a:ea typeface="Osaka" charset="0"/>
                <a:cs typeface="Osaka" charset="0"/>
              </a:rPr>
              <a:t>to know the living God,</a:t>
            </a:r>
            <a:br>
              <a:rPr lang="en-US" sz="4000" b="1" dirty="0">
                <a:solidFill>
                  <a:schemeClr val="bg1"/>
                </a:solidFill>
                <a:ea typeface="Osaka" charset="0"/>
                <a:cs typeface="Osaka" charset="0"/>
              </a:rPr>
            </a:br>
            <a:r>
              <a:rPr lang="en-US" sz="4000" b="1" dirty="0">
                <a:solidFill>
                  <a:schemeClr val="bg1"/>
                </a:solidFill>
                <a:ea typeface="Osaka" charset="0"/>
                <a:cs typeface="Osaka" charset="0"/>
              </a:rPr>
              <a:t>more and more.</a:t>
            </a:r>
            <a:br>
              <a:rPr lang="en-US" sz="4000" b="1" dirty="0">
                <a:solidFill>
                  <a:schemeClr val="bg1"/>
                </a:solidFill>
                <a:ea typeface="Osaka" charset="0"/>
                <a:cs typeface="Osaka" charset="0"/>
              </a:rPr>
            </a:br>
            <a:br>
              <a:rPr lang="en-US" sz="4000" b="1" dirty="0">
                <a:solidFill>
                  <a:schemeClr val="bg1"/>
                </a:solidFill>
                <a:ea typeface="Osaka" charset="0"/>
                <a:cs typeface="Osaka" charset="0"/>
              </a:rPr>
            </a:br>
            <a:r>
              <a:rPr lang="en-US" sz="4000" b="1" dirty="0">
                <a:solidFill>
                  <a:schemeClr val="bg1"/>
                </a:solidFill>
                <a:ea typeface="Osaka" charset="0"/>
                <a:cs typeface="Osaka" charset="0"/>
              </a:rPr>
              <a:t>It hasn</a:t>
            </a:r>
            <a:r>
              <a:rPr lang="fr-FR" altLang="ja-JP" sz="4000" b="1" dirty="0">
                <a:solidFill>
                  <a:schemeClr val="bg1"/>
                </a:solidFill>
                <a:ea typeface="Osaka" charset="0"/>
                <a:cs typeface="Osaka" charset="0"/>
              </a:rPr>
              <a:t>'</a:t>
            </a:r>
            <a:r>
              <a:rPr lang="en-US" sz="4000" b="1" dirty="0">
                <a:solidFill>
                  <a:schemeClr val="bg1"/>
                </a:solidFill>
                <a:ea typeface="Osaka" charset="0"/>
                <a:cs typeface="Osaka" charset="0"/>
              </a:rPr>
              <a:t>t been much fun</a:t>
            </a:r>
            <a:br>
              <a:rPr lang="en-US" sz="4000" b="1" dirty="0">
                <a:solidFill>
                  <a:schemeClr val="bg1"/>
                </a:solidFill>
                <a:ea typeface="Osaka" charset="0"/>
                <a:cs typeface="Osaka" charset="0"/>
              </a:rPr>
            </a:br>
            <a:r>
              <a:rPr lang="en-US" sz="4000" b="1" dirty="0">
                <a:solidFill>
                  <a:schemeClr val="bg1"/>
                </a:solidFill>
                <a:ea typeface="Osaka" charset="0"/>
                <a:cs typeface="Osaka" charset="0"/>
              </a:rPr>
              <a:t>but the work that it has done</a:t>
            </a:r>
            <a:br>
              <a:rPr lang="en-US" sz="4000" b="1" dirty="0">
                <a:solidFill>
                  <a:schemeClr val="bg1"/>
                </a:solidFill>
                <a:ea typeface="Osaka" charset="0"/>
                <a:cs typeface="Osaka" charset="0"/>
              </a:rPr>
            </a:br>
            <a:r>
              <a:rPr lang="en-US" sz="4000" b="1" dirty="0">
                <a:solidFill>
                  <a:schemeClr val="bg1"/>
                </a:solidFill>
                <a:ea typeface="Osaka" charset="0"/>
                <a:cs typeface="Osaka" charset="0"/>
              </a:rPr>
              <a:t>in my life has made it worth the hurt</a:t>
            </a:r>
            <a:endParaRPr lang="en-US" sz="4000" b="1" dirty="0">
              <a:ea typeface="Osaka" charset="0"/>
              <a:cs typeface="Osaka" charset="0"/>
            </a:endParaRP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94914" name="Rectangle 3"/>
          <p:cNvSpPr>
            <a:spLocks noGrp="1" noChangeArrowheads="1"/>
          </p:cNvSpPr>
          <p:nvPr>
            <p:ph type="ctrTitle"/>
          </p:nvPr>
        </p:nvSpPr>
        <p:spPr>
          <a:xfrm>
            <a:off x="685800" y="76200"/>
            <a:ext cx="7772400" cy="1143000"/>
          </a:xfrm>
        </p:spPr>
        <p:txBody>
          <a:bodyPr/>
          <a:lstStyle/>
          <a:p>
            <a:pPr eaLnBrk="1" hangingPunct="1"/>
            <a:r>
              <a:rPr lang="en-US" sz="3600">
                <a:solidFill>
                  <a:schemeClr val="bg1"/>
                </a:solidFill>
                <a:latin typeface="Arial" charset="0"/>
                <a:ea typeface="Osaka" charset="0"/>
                <a:cs typeface="Osaka" charset="0"/>
              </a:rPr>
              <a:t>I</a:t>
            </a:r>
            <a:r>
              <a:rPr lang="fr-FR" altLang="ja-JP" sz="3600">
                <a:solidFill>
                  <a:schemeClr val="bg1"/>
                </a:solidFill>
                <a:latin typeface="Arial" charset="0"/>
                <a:ea typeface="Osaka" charset="0"/>
                <a:cs typeface="Osaka" charset="0"/>
              </a:rPr>
              <a:t>'</a:t>
            </a:r>
            <a:r>
              <a:rPr lang="en-US" sz="3600">
                <a:solidFill>
                  <a:schemeClr val="bg1"/>
                </a:solidFill>
                <a:latin typeface="Arial" charset="0"/>
                <a:ea typeface="Osaka" charset="0"/>
                <a:cs typeface="Osaka" charset="0"/>
              </a:rPr>
              <a:t>ve Been Through a Fire 2 of 3</a:t>
            </a:r>
            <a:endParaRPr lang="en-US">
              <a:solidFill>
                <a:schemeClr val="tx1"/>
              </a:solidFill>
              <a:latin typeface="Arial" charset="0"/>
              <a:ea typeface="Osaka" charset="0"/>
              <a:cs typeface="Osaka" charset="0"/>
            </a:endParaRPr>
          </a:p>
        </p:txBody>
      </p:sp>
      <p:pic>
        <p:nvPicPr>
          <p:cNvPr id="294915" name="Picture 2" descr="FIRE1"/>
          <p:cNvPicPr>
            <a:picLocks noChangeAspect="1" noChangeArrowheads="1"/>
          </p:cNvPicPr>
          <p:nvPr/>
        </p:nvPicPr>
        <p:blipFill>
          <a:blip r:embed="rId3">
            <a:lum bright="-18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08260" name="Rectangle 4"/>
          <p:cNvSpPr>
            <a:spLocks noChangeArrowheads="1"/>
          </p:cNvSpPr>
          <p:nvPr/>
        </p:nvSpPr>
        <p:spPr bwMode="auto">
          <a:xfrm>
            <a:off x="0" y="76200"/>
            <a:ext cx="6705600" cy="4191000"/>
          </a:xfrm>
          <a:prstGeom prst="rect">
            <a:avLst/>
          </a:prstGeom>
          <a:noFill/>
          <a:ln w="9525">
            <a:noFill/>
            <a:miter lim="800000"/>
            <a:headEnd/>
            <a:tailEnd/>
          </a:ln>
          <a:effectLst>
            <a:outerShdw blurRad="63500" dist="35921" dir="2700000" algn="ctr" rotWithShape="0">
              <a:schemeClr val="tx1">
                <a:alpha val="74998"/>
              </a:schemeClr>
            </a:outerShdw>
          </a:effectLst>
        </p:spPr>
        <p:txBody>
          <a:bodyPr anchor="ctr"/>
          <a:lstStyle/>
          <a:p>
            <a:pPr algn="ctr" eaLnBrk="1" hangingPunct="1">
              <a:defRPr/>
            </a:pPr>
            <a:r>
              <a:rPr lang="en-US" sz="4000" b="1">
                <a:solidFill>
                  <a:schemeClr val="bg1"/>
                </a:solidFill>
                <a:ea typeface="Osaka" charset="0"/>
                <a:cs typeface="Osaka" charset="0"/>
              </a:rPr>
              <a:t>You see, sometimes we need the hard times</a:t>
            </a:r>
            <a:br>
              <a:rPr lang="en-US" sz="4000" b="1">
                <a:solidFill>
                  <a:schemeClr val="bg1"/>
                </a:solidFill>
                <a:ea typeface="Osaka" charset="0"/>
                <a:cs typeface="Osaka" charset="0"/>
              </a:rPr>
            </a:br>
            <a:r>
              <a:rPr lang="en-US" sz="4000" b="1">
                <a:solidFill>
                  <a:schemeClr val="bg1"/>
                </a:solidFill>
                <a:ea typeface="Osaka" charset="0"/>
                <a:cs typeface="Osaka" charset="0"/>
              </a:rPr>
              <a:t>to bring us to our knees.</a:t>
            </a:r>
            <a:br>
              <a:rPr lang="en-US" sz="4000" b="1">
                <a:solidFill>
                  <a:schemeClr val="bg1"/>
                </a:solidFill>
                <a:ea typeface="Osaka" charset="0"/>
                <a:cs typeface="Osaka" charset="0"/>
              </a:rPr>
            </a:br>
            <a:r>
              <a:rPr lang="en-US" sz="4000" b="1">
                <a:solidFill>
                  <a:schemeClr val="bg1"/>
                </a:solidFill>
                <a:ea typeface="Osaka" charset="0"/>
                <a:cs typeface="Osaka" charset="0"/>
              </a:rPr>
              <a:t>Otherwise, we do as we please</a:t>
            </a:r>
            <a:br>
              <a:rPr lang="en-US" sz="4000" b="1">
                <a:solidFill>
                  <a:schemeClr val="bg1"/>
                </a:solidFill>
                <a:ea typeface="Osaka" charset="0"/>
                <a:cs typeface="Osaka" charset="0"/>
              </a:rPr>
            </a:br>
            <a:r>
              <a:rPr lang="en-US" sz="4000" b="1">
                <a:solidFill>
                  <a:schemeClr val="bg1"/>
                </a:solidFill>
                <a:ea typeface="Osaka" charset="0"/>
                <a:cs typeface="Osaka" charset="0"/>
              </a:rPr>
              <a:t>and never heed Him.</a:t>
            </a:r>
            <a:endParaRPr lang="en-US" sz="4000" b="1">
              <a:ea typeface="Osaka" charset="0"/>
              <a:cs typeface="Osaka" charset="0"/>
            </a:endParaRP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96962" name="Rectangle 3"/>
          <p:cNvSpPr>
            <a:spLocks noGrp="1" noChangeArrowheads="1"/>
          </p:cNvSpPr>
          <p:nvPr>
            <p:ph type="ctrTitle"/>
          </p:nvPr>
        </p:nvSpPr>
        <p:spPr>
          <a:xfrm>
            <a:off x="685800" y="76200"/>
            <a:ext cx="7772400" cy="1143000"/>
          </a:xfrm>
        </p:spPr>
        <p:txBody>
          <a:bodyPr/>
          <a:lstStyle/>
          <a:p>
            <a:pPr eaLnBrk="1" hangingPunct="1"/>
            <a:r>
              <a:rPr lang="en-US" sz="3600" b="1">
                <a:solidFill>
                  <a:schemeClr val="tx1"/>
                </a:solidFill>
                <a:latin typeface="Arial" charset="0"/>
                <a:ea typeface="Osaka" charset="0"/>
                <a:cs typeface="Osaka" charset="0"/>
              </a:rPr>
              <a:t>I</a:t>
            </a:r>
            <a:r>
              <a:rPr lang="fr-FR" altLang="ja-JP" sz="3600" b="1">
                <a:solidFill>
                  <a:schemeClr val="tx1"/>
                </a:solidFill>
                <a:latin typeface="Arial" charset="0"/>
                <a:ea typeface="Osaka" charset="0"/>
                <a:cs typeface="Osaka" charset="0"/>
              </a:rPr>
              <a:t>'</a:t>
            </a:r>
            <a:r>
              <a:rPr lang="en-US" sz="3600" b="1">
                <a:solidFill>
                  <a:schemeClr val="tx1"/>
                </a:solidFill>
                <a:latin typeface="Arial" charset="0"/>
                <a:ea typeface="Osaka" charset="0"/>
                <a:cs typeface="Osaka" charset="0"/>
              </a:rPr>
              <a:t>ve Been Through a Fire 3 of 3</a:t>
            </a:r>
            <a:endParaRPr lang="en-US">
              <a:solidFill>
                <a:schemeClr val="tx1"/>
              </a:solidFill>
              <a:latin typeface="Arial" charset="0"/>
              <a:ea typeface="Osaka" charset="0"/>
              <a:cs typeface="Osaka" charset="0"/>
            </a:endParaRPr>
          </a:p>
        </p:txBody>
      </p:sp>
      <p:pic>
        <p:nvPicPr>
          <p:cNvPr id="296963" name="Picture 4" descr="emergencymgmt"/>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3028950"/>
            <a:ext cx="5105400" cy="3829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10309" name="Rectangle 5"/>
          <p:cNvSpPr>
            <a:spLocks noChangeArrowheads="1"/>
          </p:cNvSpPr>
          <p:nvPr/>
        </p:nvSpPr>
        <p:spPr bwMode="auto">
          <a:xfrm>
            <a:off x="0" y="990600"/>
            <a:ext cx="9144000" cy="2743200"/>
          </a:xfrm>
          <a:prstGeom prst="rect">
            <a:avLst/>
          </a:prstGeom>
          <a:noFill/>
          <a:ln w="9525">
            <a:noFill/>
            <a:miter lim="800000"/>
            <a:headEnd/>
            <a:tailEnd/>
          </a:ln>
          <a:effectLst>
            <a:outerShdw blurRad="63500" dist="35921" dir="2700000" algn="ctr" rotWithShape="0">
              <a:schemeClr val="tx1">
                <a:alpha val="74998"/>
              </a:schemeClr>
            </a:outerShdw>
          </a:effectLst>
        </p:spPr>
        <p:txBody>
          <a:bodyPr anchor="ctr"/>
          <a:lstStyle/>
          <a:p>
            <a:pPr algn="ctr" eaLnBrk="1" hangingPunct="1">
              <a:defRPr/>
            </a:pPr>
            <a:r>
              <a:rPr lang="en-US" sz="4000" b="1" dirty="0">
                <a:solidFill>
                  <a:schemeClr val="bg1"/>
                </a:solidFill>
                <a:ea typeface="Osaka" charset="0"/>
                <a:cs typeface="Osaka" charset="0"/>
              </a:rPr>
              <a:t>But He always knows what</a:t>
            </a:r>
            <a:r>
              <a:rPr lang="fr-FR" altLang="ja-JP" sz="4000" b="1" dirty="0">
                <a:solidFill>
                  <a:schemeClr val="bg1"/>
                </a:solidFill>
                <a:ea typeface="Osaka" charset="0"/>
                <a:cs typeface="Osaka" charset="0"/>
              </a:rPr>
              <a:t>'</a:t>
            </a:r>
            <a:r>
              <a:rPr lang="en-US" sz="4000" b="1" dirty="0">
                <a:solidFill>
                  <a:schemeClr val="bg1"/>
                </a:solidFill>
                <a:ea typeface="Osaka" charset="0"/>
                <a:cs typeface="Osaka" charset="0"/>
              </a:rPr>
              <a:t>s best</a:t>
            </a:r>
            <a:br>
              <a:rPr lang="en-US" sz="4000" b="1" dirty="0">
                <a:solidFill>
                  <a:schemeClr val="bg1"/>
                </a:solidFill>
                <a:ea typeface="Osaka" charset="0"/>
                <a:cs typeface="Osaka" charset="0"/>
              </a:rPr>
            </a:br>
            <a:r>
              <a:rPr lang="en-US" sz="4000" b="1" dirty="0">
                <a:solidFill>
                  <a:schemeClr val="bg1"/>
                </a:solidFill>
                <a:ea typeface="Osaka" charset="0"/>
                <a:cs typeface="Osaka" charset="0"/>
              </a:rPr>
              <a:t>and it</a:t>
            </a:r>
            <a:r>
              <a:rPr lang="fr-FR" altLang="ja-JP" sz="4000" b="1" dirty="0">
                <a:solidFill>
                  <a:schemeClr val="bg1"/>
                </a:solidFill>
                <a:ea typeface="Osaka" charset="0"/>
                <a:cs typeface="Osaka" charset="0"/>
              </a:rPr>
              <a:t>'</a:t>
            </a:r>
            <a:r>
              <a:rPr lang="en-US" sz="4000" b="1" dirty="0">
                <a:solidFill>
                  <a:schemeClr val="bg1"/>
                </a:solidFill>
                <a:ea typeface="Osaka" charset="0"/>
                <a:cs typeface="Osaka" charset="0"/>
              </a:rPr>
              <a:t>s when we</a:t>
            </a:r>
            <a:r>
              <a:rPr lang="fr-FR" altLang="ja-JP" sz="4000" b="1" dirty="0">
                <a:solidFill>
                  <a:schemeClr val="bg1"/>
                </a:solidFill>
                <a:ea typeface="Osaka" charset="0"/>
                <a:cs typeface="Osaka" charset="0"/>
              </a:rPr>
              <a:t>'</a:t>
            </a:r>
            <a:r>
              <a:rPr lang="en-US" sz="4000" b="1" dirty="0">
                <a:solidFill>
                  <a:schemeClr val="bg1"/>
                </a:solidFill>
                <a:ea typeface="Osaka" charset="0"/>
                <a:cs typeface="Osaka" charset="0"/>
              </a:rPr>
              <a:t>re in the test</a:t>
            </a:r>
            <a:br>
              <a:rPr lang="en-US" sz="4000" b="1" dirty="0">
                <a:solidFill>
                  <a:schemeClr val="bg1"/>
                </a:solidFill>
                <a:ea typeface="Osaka" charset="0"/>
                <a:cs typeface="Osaka" charset="0"/>
              </a:rPr>
            </a:br>
            <a:r>
              <a:rPr lang="en-US" sz="4000" b="1" dirty="0">
                <a:solidFill>
                  <a:schemeClr val="bg1"/>
                </a:solidFill>
                <a:ea typeface="Osaka" charset="0"/>
                <a:cs typeface="Osaka" charset="0"/>
              </a:rPr>
              <a:t>that we really come to know God </a:t>
            </a:r>
            <a:br>
              <a:rPr lang="en-US" sz="4000" b="1" dirty="0">
                <a:solidFill>
                  <a:schemeClr val="bg1"/>
                </a:solidFill>
                <a:ea typeface="Osaka" charset="0"/>
                <a:cs typeface="Osaka" charset="0"/>
              </a:rPr>
            </a:br>
            <a:r>
              <a:rPr lang="en-US" sz="4000" b="1" dirty="0">
                <a:solidFill>
                  <a:schemeClr val="bg1"/>
                </a:solidFill>
                <a:ea typeface="Osaka" charset="0"/>
                <a:cs typeface="Osaka" charset="0"/>
              </a:rPr>
              <a:t>as He is</a:t>
            </a:r>
            <a:endParaRPr lang="en-US" sz="4000" b="1" dirty="0">
              <a:ea typeface="Osaka" charset="0"/>
              <a:cs typeface="Osaka" charset="0"/>
            </a:endParaRP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
          <p:cNvSpPr>
            <a:spLocks noChangeArrowheads="1"/>
          </p:cNvSpPr>
          <p:nvPr/>
        </p:nvSpPr>
        <p:spPr bwMode="auto">
          <a:xfrm>
            <a:off x="-71438" y="0"/>
            <a:ext cx="9251951" cy="6858000"/>
          </a:xfrm>
          <a:prstGeom prst="rect">
            <a:avLst/>
          </a:prstGeom>
          <a:solidFill>
            <a:schemeClr val="tx2"/>
          </a:solidFill>
          <a:ln w="9525">
            <a:solidFill>
              <a:srgbClr val="000000"/>
            </a:solidFill>
            <a:miter lim="800000"/>
            <a:headEnd/>
            <a:tailEnd/>
          </a:ln>
        </p:spPr>
        <p:txBody>
          <a:bodyPr wrap="none" lIns="91378" tIns="45690" rIns="91378" bIns="4569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sysClr val="windowText" lastClr="000000"/>
              </a:solidFill>
              <a:effectLst/>
              <a:uLnTx/>
              <a:uFillTx/>
              <a:latin typeface="Arial" charset="0"/>
              <a:ea typeface="ＭＳ Ｐゴシック" charset="0"/>
            </a:endParaRPr>
          </a:p>
        </p:txBody>
      </p:sp>
      <p:pic>
        <p:nvPicPr>
          <p:cNvPr id="254978"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6038" y="3394088"/>
            <a:ext cx="9226551" cy="346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4979" name="Rectangle 3"/>
          <p:cNvSpPr>
            <a:spLocks noGrp="1" noChangeArrowheads="1"/>
          </p:cNvSpPr>
          <p:nvPr>
            <p:ph type="title"/>
          </p:nvPr>
        </p:nvSpPr>
        <p:spPr>
          <a:xfrm>
            <a:off x="0" y="-26975"/>
            <a:ext cx="9144000" cy="1600201"/>
          </a:xfrm>
        </p:spPr>
        <p:txBody>
          <a:bodyPr/>
          <a:lstStyle/>
          <a:p>
            <a:pPr eaLnBrk="1" hangingPunct="1"/>
            <a:r>
              <a:rPr lang="en-US" sz="5400" b="1" dirty="0">
                <a:solidFill>
                  <a:schemeClr val="bg1"/>
                </a:solidFill>
                <a:latin typeface="Arial" charset="0"/>
                <a:cs typeface="Arial" charset="0"/>
              </a:rPr>
              <a:t>How can you keep your church pure?</a:t>
            </a:r>
            <a:endParaRPr lang="en-US" b="1" i="1" dirty="0">
              <a:solidFill>
                <a:schemeClr val="bg1"/>
              </a:solidFill>
              <a:latin typeface="Arial" charset="0"/>
              <a:cs typeface="Arial" charset="0"/>
            </a:endParaRPr>
          </a:p>
        </p:txBody>
      </p:sp>
      <p:sp>
        <p:nvSpPr>
          <p:cNvPr id="8" name="Rectangle 5">
            <a:extLst>
              <a:ext uri="{FF2B5EF4-FFF2-40B4-BE49-F238E27FC236}">
                <a16:creationId xmlns:a16="http://schemas.microsoft.com/office/drawing/2014/main" id="{CCAF3372-9797-3542-AEC9-00022190D372}"/>
              </a:ext>
            </a:extLst>
          </p:cNvPr>
          <p:cNvSpPr>
            <a:spLocks noChangeArrowheads="1"/>
          </p:cNvSpPr>
          <p:nvPr/>
        </p:nvSpPr>
        <p:spPr bwMode="auto">
          <a:xfrm>
            <a:off x="0" y="1676400"/>
            <a:ext cx="9144000" cy="914400"/>
          </a:xfrm>
          <a:prstGeom prst="rect">
            <a:avLst/>
          </a:prstGeom>
          <a:noFill/>
          <a:ln w="9525">
            <a:noFill/>
            <a:miter lim="800000"/>
            <a:headEnd/>
            <a:tailEnd/>
          </a:ln>
          <a:effectLst/>
        </p:spPr>
        <p:txBody>
          <a:bodyPr anchor="ctr"/>
          <a:lstStyle/>
          <a:p>
            <a:pPr algn="ctr" eaLnBrk="1" hangingPunct="1">
              <a:defRPr/>
            </a:pPr>
            <a:r>
              <a:rPr lang="en-US" sz="4000" b="1" dirty="0">
                <a:solidFill>
                  <a:schemeClr val="bg1"/>
                </a:solidFill>
                <a:effectLst>
                  <a:outerShdw blurRad="50800" dist="50800" dir="5400000" algn="ctr" rotWithShape="0">
                    <a:schemeClr val="tx2"/>
                  </a:outerShdw>
                </a:effectLst>
                <a:cs typeface="Arial" charset="0"/>
              </a:rPr>
              <a:t>a.  Start with your </a:t>
            </a:r>
            <a:r>
              <a:rPr lang="en-US" sz="4000" b="1" dirty="0">
                <a:solidFill>
                  <a:srgbClr val="FF0000"/>
                </a:solidFill>
                <a:effectLst>
                  <a:outerShdw blurRad="50800" dist="50800" dir="5400000" algn="ctr" rotWithShape="0">
                    <a:schemeClr val="tx2"/>
                  </a:outerShdw>
                </a:effectLst>
                <a:cs typeface="Arial" charset="0"/>
              </a:rPr>
              <a:t>own life.</a:t>
            </a:r>
            <a:endParaRPr lang="en-US" sz="4000" b="1" dirty="0">
              <a:solidFill>
                <a:schemeClr val="bg1"/>
              </a:solidFill>
              <a:effectLst>
                <a:outerShdw blurRad="50800" dist="50800" dir="5400000" algn="ctr" rotWithShape="0">
                  <a:schemeClr val="tx2"/>
                </a:outerShdw>
              </a:effectLst>
              <a:cs typeface="Arial" charset="0"/>
            </a:endParaRPr>
          </a:p>
        </p:txBody>
      </p:sp>
      <p:sp>
        <p:nvSpPr>
          <p:cNvPr id="10" name="Rectangle 6">
            <a:extLst>
              <a:ext uri="{FF2B5EF4-FFF2-40B4-BE49-F238E27FC236}">
                <a16:creationId xmlns:a16="http://schemas.microsoft.com/office/drawing/2014/main" id="{95261177-59DA-274B-8E1A-749A29D856CC}"/>
              </a:ext>
            </a:extLst>
          </p:cNvPr>
          <p:cNvSpPr>
            <a:spLocks noChangeArrowheads="1"/>
          </p:cNvSpPr>
          <p:nvPr/>
        </p:nvSpPr>
        <p:spPr bwMode="auto">
          <a:xfrm>
            <a:off x="0" y="2362200"/>
            <a:ext cx="9144000" cy="914400"/>
          </a:xfrm>
          <a:prstGeom prst="rect">
            <a:avLst/>
          </a:prstGeom>
          <a:noFill/>
          <a:ln w="9525">
            <a:noFill/>
            <a:miter lim="800000"/>
            <a:headEnd/>
            <a:tailEnd/>
          </a:ln>
          <a:effectLst/>
        </p:spPr>
        <p:txBody>
          <a:bodyPr anchor="ctr"/>
          <a:lstStyle/>
          <a:p>
            <a:pPr algn="ctr" eaLnBrk="1" hangingPunct="1">
              <a:defRPr/>
            </a:pPr>
            <a:r>
              <a:rPr lang="en-US" sz="4000" b="1" dirty="0">
                <a:solidFill>
                  <a:schemeClr val="bg1"/>
                </a:solidFill>
                <a:effectLst>
                  <a:outerShdw blurRad="50800" dist="50800" dir="5400000" algn="ctr" rotWithShape="0">
                    <a:schemeClr val="tx2"/>
                  </a:outerShdw>
                </a:effectLst>
                <a:cs typeface="Arial" charset="0"/>
              </a:rPr>
              <a:t>b.  Support the </a:t>
            </a:r>
            <a:r>
              <a:rPr lang="en-US" sz="4000" b="1" dirty="0">
                <a:solidFill>
                  <a:srgbClr val="FF0000"/>
                </a:solidFill>
                <a:effectLst>
                  <a:outerShdw blurRad="50800" dist="50800" dir="5400000" algn="ctr" rotWithShape="0">
                    <a:schemeClr val="tx2"/>
                  </a:outerShdw>
                </a:effectLst>
                <a:cs typeface="Arial" charset="0"/>
              </a:rPr>
              <a:t>leaders.</a:t>
            </a:r>
            <a:endParaRPr lang="en-US" sz="4000" b="1" dirty="0">
              <a:solidFill>
                <a:schemeClr val="bg1"/>
              </a:solidFill>
              <a:effectLst>
                <a:outerShdw blurRad="50800" dist="50800" dir="5400000" algn="ctr" rotWithShape="0">
                  <a:schemeClr val="tx2"/>
                </a:outerShdw>
              </a:effectLst>
              <a:cs typeface="Arial" charset="0"/>
            </a:endParaRPr>
          </a:p>
        </p:txBody>
      </p:sp>
      <p:sp>
        <p:nvSpPr>
          <p:cNvPr id="11" name="Rectangle 7">
            <a:extLst>
              <a:ext uri="{FF2B5EF4-FFF2-40B4-BE49-F238E27FC236}">
                <a16:creationId xmlns:a16="http://schemas.microsoft.com/office/drawing/2014/main" id="{1DB0F8EB-9E89-A241-9C29-01CF0CECD93C}"/>
              </a:ext>
            </a:extLst>
          </p:cNvPr>
          <p:cNvSpPr>
            <a:spLocks noChangeArrowheads="1"/>
          </p:cNvSpPr>
          <p:nvPr/>
        </p:nvSpPr>
        <p:spPr bwMode="auto">
          <a:xfrm>
            <a:off x="0" y="3048000"/>
            <a:ext cx="9144000" cy="914400"/>
          </a:xfrm>
          <a:prstGeom prst="rect">
            <a:avLst/>
          </a:prstGeom>
          <a:noFill/>
          <a:ln w="9525">
            <a:noFill/>
            <a:miter lim="800000"/>
            <a:headEnd/>
            <a:tailEnd/>
          </a:ln>
          <a:effectLst/>
        </p:spPr>
        <p:txBody>
          <a:bodyPr anchor="ctr"/>
          <a:lstStyle/>
          <a:p>
            <a:pPr algn="ctr" eaLnBrk="1" hangingPunct="1">
              <a:defRPr/>
            </a:pPr>
            <a:r>
              <a:rPr lang="en-US" sz="4000" b="1">
                <a:solidFill>
                  <a:schemeClr val="bg1"/>
                </a:solidFill>
                <a:effectLst>
                  <a:outerShdw blurRad="50800" dist="50800" dir="5400000" algn="ctr" rotWithShape="0">
                    <a:schemeClr val="tx2"/>
                  </a:outerShdw>
                </a:effectLst>
                <a:latin typeface="Arial"/>
                <a:ea typeface="ＭＳ Ｐゴシック" charset="-128"/>
                <a:cs typeface="Arial"/>
              </a:rPr>
              <a:t>c.  Care how </a:t>
            </a:r>
            <a:r>
              <a:rPr lang="en-US" sz="4000" b="1">
                <a:solidFill>
                  <a:srgbClr val="FF0000"/>
                </a:solidFill>
                <a:effectLst>
                  <a:outerShdw blurRad="50800" dist="50800" dir="5400000" algn="ctr" rotWithShape="0">
                    <a:schemeClr val="tx2"/>
                  </a:outerShdw>
                </a:effectLst>
                <a:latin typeface="Arial"/>
                <a:ea typeface="ＭＳ Ｐゴシック" charset="-128"/>
                <a:cs typeface="Arial"/>
              </a:rPr>
              <a:t>others </a:t>
            </a:r>
            <a:r>
              <a:rPr lang="en-US" sz="4000" b="1">
                <a:solidFill>
                  <a:schemeClr val="bg1"/>
                </a:solidFill>
                <a:effectLst>
                  <a:outerShdw blurRad="50800" dist="50800" dir="5400000" algn="ctr" rotWithShape="0">
                    <a:schemeClr val="tx2"/>
                  </a:outerShdw>
                </a:effectLst>
                <a:latin typeface="Arial"/>
                <a:ea typeface="ＭＳ Ｐゴシック" charset="-128"/>
                <a:cs typeface="Arial"/>
              </a:rPr>
              <a:t>are </a:t>
            </a:r>
            <a:r>
              <a:rPr lang="en-US" sz="4000" b="1" i="1">
                <a:solidFill>
                  <a:schemeClr val="bg1"/>
                </a:solidFill>
                <a:effectLst>
                  <a:outerShdw blurRad="50800" dist="50800" dir="5400000" algn="ctr" rotWithShape="0">
                    <a:schemeClr val="tx2"/>
                  </a:outerShdw>
                </a:effectLst>
                <a:latin typeface="Arial"/>
                <a:ea typeface="ＭＳ Ｐゴシック" charset="-128"/>
                <a:cs typeface="Arial"/>
              </a:rPr>
              <a:t>really</a:t>
            </a:r>
            <a:r>
              <a:rPr lang="en-US" sz="4000" b="1">
                <a:solidFill>
                  <a:schemeClr val="bg1"/>
                </a:solidFill>
                <a:effectLst>
                  <a:outerShdw blurRad="50800" dist="50800" dir="5400000" algn="ctr" rotWithShape="0">
                    <a:schemeClr val="tx2"/>
                  </a:outerShdw>
                </a:effectLst>
                <a:latin typeface="Arial"/>
                <a:ea typeface="ＭＳ Ｐゴシック" charset="-128"/>
                <a:cs typeface="Arial"/>
              </a:rPr>
              <a:t> doing.</a:t>
            </a:r>
          </a:p>
        </p:txBody>
      </p:sp>
    </p:spTree>
    <p:extLst>
      <p:ext uri="{BB962C8B-B14F-4D97-AF65-F5344CB8AC3E}">
        <p14:creationId xmlns:p14="http://schemas.microsoft.com/office/powerpoint/2010/main" val="2401492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0">
                                            <p:txEl>
                                              <p:pRg st="0" end="0"/>
                                            </p:txEl>
                                          </p:spTgt>
                                        </p:tgtEl>
                                        <p:attrNameLst>
                                          <p:attrName>style.visibility</p:attrName>
                                        </p:attrNameLst>
                                      </p:cBhvr>
                                      <p:to>
                                        <p:strVal val="visible"/>
                                      </p:to>
                                    </p:set>
                                    <p:anim calcmode="lin" valueType="num">
                                      <p:cBhvr additive="base">
                                        <p:cTn id="13" dur="500" fill="hold"/>
                                        <p:tgtEl>
                                          <p:spTgt spid="10">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0">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Whoosh"/>
                                        </p:tgtEl>
                                      </p:cMediaNode>
                                    </p:audio>
                                  </p:sub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1">
                                            <p:txEl>
                                              <p:pRg st="0" end="0"/>
                                            </p:txEl>
                                          </p:spTgt>
                                        </p:tgtEl>
                                        <p:attrNameLst>
                                          <p:attrName>style.visibility</p:attrName>
                                        </p:attrNameLst>
                                      </p:cBhvr>
                                      <p:to>
                                        <p:strVal val="visible"/>
                                      </p:to>
                                    </p:set>
                                    <p:anim calcmode="lin" valueType="num">
                                      <p:cBhvr additive="base">
                                        <p:cTn id="19" dur="500" fill="hold"/>
                                        <p:tgtEl>
                                          <p:spTgt spid="11">
                                            <p:txEl>
                                              <p:pRg st="0" end="0"/>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1">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Whoosh"/>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autoUpdateAnimBg="0"/>
      <p:bldP spid="10" grpId="0" build="p" autoUpdateAnimBg="0"/>
      <p:bldP spid="11" grpId="0" build="p" autoUpdateAnimBg="0"/>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0033" name="Picture 4" descr="Church slide.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76200"/>
            <a:ext cx="9109075" cy="678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0" y="457200"/>
            <a:ext cx="9144000" cy="1143000"/>
          </a:xfrm>
        </p:spPr>
        <p:txBody>
          <a:bodyPr/>
          <a:lstStyle/>
          <a:p>
            <a:pPr>
              <a:defRPr/>
            </a:pPr>
            <a:r>
              <a:rPr lang="en-US" b="1">
                <a:solidFill>
                  <a:schemeClr val="tx1"/>
                </a:solidFill>
                <a:effectLst>
                  <a:outerShdw blurRad="38100" dist="38100" dir="2700000" algn="tl">
                    <a:srgbClr val="FFFFFF"/>
                  </a:outerShdw>
                </a:effectLst>
                <a:latin typeface="Arial" charset="0"/>
                <a:ea typeface="ＭＳ Ｐゴシック" charset="0"/>
                <a:cs typeface="ＭＳ Ｐゴシック" charset="0"/>
              </a:rPr>
              <a:t>Tough Questions</a:t>
            </a:r>
          </a:p>
        </p:txBody>
      </p:sp>
      <p:sp>
        <p:nvSpPr>
          <p:cNvPr id="5" name="Text Box 29"/>
          <p:cNvSpPr txBox="1">
            <a:spLocks noChangeArrowheads="1"/>
          </p:cNvSpPr>
          <p:nvPr/>
        </p:nvSpPr>
        <p:spPr bwMode="auto">
          <a:xfrm>
            <a:off x="8382000" y="71438"/>
            <a:ext cx="698500" cy="461962"/>
          </a:xfrm>
          <a:prstGeom prst="rect">
            <a:avLst/>
          </a:prstGeom>
          <a:noFill/>
          <a:ln>
            <a:noFill/>
          </a:ln>
          <a:effectLst>
            <a:outerShdw blurRad="63500" dist="35921" dir="2700000" algn="ctr" rotWithShape="0">
              <a:schemeClr val="bg2">
                <a:alpha val="74998"/>
              </a:schemeClr>
            </a:outerShdw>
          </a:effectLst>
        </p:spPr>
        <p:txBody>
          <a:bodyPr wrap="none">
            <a:spAutoFit/>
          </a:bodyPr>
          <a:lstStyle/>
          <a:p>
            <a:pPr>
              <a:defRPr/>
            </a:pPr>
            <a:r>
              <a:rPr lang="en-US" b="1" dirty="0">
                <a:solidFill>
                  <a:srgbClr val="FFFFFF"/>
                </a:solidFill>
                <a:cs typeface="Arial" charset="0"/>
              </a:rPr>
              <a:t>101</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1057" name="Picture 4" descr="ChurchMembershipMatters.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6200" y="0"/>
            <a:ext cx="89979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4572000" y="0"/>
            <a:ext cx="4572000" cy="2349500"/>
          </a:xfrm>
          <a:solidFill>
            <a:schemeClr val="tx1"/>
          </a:solidFill>
        </p:spPr>
        <p:txBody>
          <a:bodyPr/>
          <a:lstStyle/>
          <a:p>
            <a:pPr>
              <a:defRPr/>
            </a:pPr>
            <a:r>
              <a:rPr lang="en-US" b="1" dirty="0">
                <a:effectLst>
                  <a:outerShdw blurRad="38100" dist="38100" dir="2700000" algn="tl">
                    <a:srgbClr val="808080"/>
                  </a:outerShdw>
                </a:effectLst>
                <a:latin typeface="Arial" charset="0"/>
                <a:ea typeface="ＭＳ Ｐゴシック" charset="0"/>
                <a:cs typeface="ＭＳ Ｐゴシック" charset="0"/>
              </a:rPr>
              <a:t>1.  What about non-members?</a:t>
            </a:r>
          </a:p>
        </p:txBody>
      </p:sp>
      <p:sp>
        <p:nvSpPr>
          <p:cNvPr id="5" name="Text Box 29"/>
          <p:cNvSpPr txBox="1">
            <a:spLocks noChangeArrowheads="1"/>
          </p:cNvSpPr>
          <p:nvPr/>
        </p:nvSpPr>
        <p:spPr bwMode="auto">
          <a:xfrm>
            <a:off x="8382000" y="71438"/>
            <a:ext cx="698500" cy="461962"/>
          </a:xfrm>
          <a:prstGeom prst="rect">
            <a:avLst/>
          </a:prstGeom>
          <a:noFill/>
          <a:ln>
            <a:noFill/>
          </a:ln>
          <a:effectLst>
            <a:outerShdw blurRad="63500" dist="35921" dir="2700000" algn="ctr" rotWithShape="0">
              <a:schemeClr val="bg2">
                <a:alpha val="74998"/>
              </a:schemeClr>
            </a:outerShdw>
          </a:effectLst>
        </p:spPr>
        <p:txBody>
          <a:bodyPr wrap="none">
            <a:spAutoFit/>
          </a:bodyPr>
          <a:lstStyle/>
          <a:p>
            <a:pPr>
              <a:defRPr/>
            </a:pPr>
            <a:r>
              <a:rPr lang="en-US" b="1" dirty="0">
                <a:solidFill>
                  <a:srgbClr val="FFFFFF"/>
                </a:solidFill>
                <a:cs typeface="Arial" charset="0"/>
              </a:rPr>
              <a:t>101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2081" name="Picture 4" descr="church unity.jpg"/>
          <p:cNvPicPr>
            <a:picLocks noChangeAspect="1"/>
          </p:cNvPicPr>
          <p:nvPr/>
        </p:nvPicPr>
        <p:blipFill>
          <a:blip r:embed="rId2" cstate="screen">
            <a:lum bright="-22000"/>
            <a:extLst>
              <a:ext uri="{28A0092B-C50C-407E-A947-70E740481C1C}">
                <a14:useLocalDpi xmlns:a14="http://schemas.microsoft.com/office/drawing/2010/main"/>
              </a:ext>
            </a:extLst>
          </a:blip>
          <a:srcRect/>
          <a:stretch>
            <a:fillRect/>
          </a:stretch>
        </p:blipFill>
        <p:spPr bwMode="auto">
          <a:xfrm>
            <a:off x="0" y="152400"/>
            <a:ext cx="9144000" cy="6464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0" y="1828800"/>
            <a:ext cx="6934200" cy="3048000"/>
          </a:xfrm>
        </p:spPr>
        <p:txBody>
          <a:bodyPr/>
          <a:lstStyle/>
          <a:p>
            <a:pPr>
              <a:defRPr/>
            </a:pPr>
            <a:r>
              <a:rPr lang="en-US" b="1" dirty="0">
                <a:effectLst>
                  <a:outerShdw blurRad="38100" dist="38100" dir="2700000" algn="tl">
                    <a:srgbClr val="808080"/>
                  </a:outerShdw>
                </a:effectLst>
                <a:latin typeface="Arial" charset="0"/>
                <a:ea typeface="ＭＳ Ｐゴシック" charset="0"/>
                <a:cs typeface="ＭＳ Ｐゴシック" charset="0"/>
              </a:rPr>
              <a:t>2.  Should we still remove them publicly if they request their membership withdrawn?</a:t>
            </a:r>
          </a:p>
        </p:txBody>
      </p:sp>
      <p:sp>
        <p:nvSpPr>
          <p:cNvPr id="5" name="Text Box 29"/>
          <p:cNvSpPr txBox="1">
            <a:spLocks noChangeArrowheads="1"/>
          </p:cNvSpPr>
          <p:nvPr/>
        </p:nvSpPr>
        <p:spPr bwMode="auto">
          <a:xfrm>
            <a:off x="8382000" y="71438"/>
            <a:ext cx="698500" cy="461962"/>
          </a:xfrm>
          <a:prstGeom prst="rect">
            <a:avLst/>
          </a:prstGeom>
          <a:noFill/>
          <a:ln>
            <a:noFill/>
          </a:ln>
          <a:effectLst>
            <a:outerShdw blurRad="63500" dist="35921" dir="2700000" algn="ctr" rotWithShape="0">
              <a:schemeClr val="bg2">
                <a:alpha val="74998"/>
              </a:schemeClr>
            </a:outerShdw>
          </a:effectLst>
        </p:spPr>
        <p:txBody>
          <a:bodyPr wrap="none">
            <a:spAutoFit/>
          </a:bodyPr>
          <a:lstStyle/>
          <a:p>
            <a:pPr>
              <a:defRPr/>
            </a:pPr>
            <a:r>
              <a:rPr lang="en-US" b="1" dirty="0">
                <a:solidFill>
                  <a:srgbClr val="FFFFFF"/>
                </a:solidFill>
                <a:cs typeface="Arial" charset="0"/>
              </a:rPr>
              <a:t>101</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3105" name="Picture 4" descr="churchwindows.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228600"/>
            <a:ext cx="9164638" cy="6324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0" y="762000"/>
            <a:ext cx="9144000" cy="1143000"/>
          </a:xfrm>
        </p:spPr>
        <p:txBody>
          <a:bodyPr/>
          <a:lstStyle/>
          <a:p>
            <a:pPr>
              <a:defRPr/>
            </a:pPr>
            <a:r>
              <a:rPr lang="en-US" b="1">
                <a:effectLst>
                  <a:outerShdw blurRad="38100" dist="38100" dir="2700000" algn="tl">
                    <a:srgbClr val="808080"/>
                  </a:outerShdw>
                </a:effectLst>
                <a:latin typeface="Arial" charset="0"/>
                <a:ea typeface="ＭＳ Ｐゴシック" charset="0"/>
                <a:cs typeface="ＭＳ Ｐゴシック" charset="0"/>
              </a:rPr>
              <a:t>3. Should we pursue disciplined members to another church?</a:t>
            </a:r>
          </a:p>
        </p:txBody>
      </p:sp>
      <p:sp>
        <p:nvSpPr>
          <p:cNvPr id="4" name="Subtitle 2"/>
          <p:cNvSpPr txBox="1">
            <a:spLocks/>
          </p:cNvSpPr>
          <p:nvPr/>
        </p:nvSpPr>
        <p:spPr bwMode="auto">
          <a:xfrm>
            <a:off x="533400" y="3276600"/>
            <a:ext cx="8077200" cy="1447800"/>
          </a:xfrm>
          <a:prstGeom prst="rect">
            <a:avLst/>
          </a:prstGeom>
          <a:noFill/>
          <a:ln w="9525">
            <a:noFill/>
            <a:miter lim="800000"/>
            <a:headEnd/>
            <a:tailEnd/>
          </a:ln>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20000"/>
              </a:spcBef>
              <a:defRPr/>
            </a:pPr>
            <a:r>
              <a:rPr lang="en-US" altLang="ja-JP" sz="3600" b="1" dirty="0">
                <a:solidFill>
                  <a:srgbClr val="FFFFFF"/>
                </a:solidFill>
                <a:effectLst>
                  <a:outerShdw blurRad="38100" dist="38100" dir="2700000" algn="tl">
                    <a:srgbClr val="808080"/>
                  </a:outerShdw>
                </a:effectLst>
              </a:rPr>
              <a:t>"</a:t>
            </a:r>
            <a:r>
              <a:rPr lang="en-US" sz="3600" b="1" dirty="0">
                <a:solidFill>
                  <a:srgbClr val="FFFFFF"/>
                </a:solidFill>
                <a:effectLst>
                  <a:outerShdw blurRad="38100" dist="38100" dir="2700000" algn="tl">
                    <a:srgbClr val="808080"/>
                  </a:outerShdw>
                </a:effectLst>
              </a:rPr>
              <a:t>Do unto others what you would have others do to you</a:t>
            </a:r>
            <a:r>
              <a:rPr lang="en-US" altLang="ja-JP" sz="3600" b="1" dirty="0">
                <a:solidFill>
                  <a:srgbClr val="FFFFFF"/>
                </a:solidFill>
                <a:effectLst>
                  <a:outerShdw blurRad="38100" dist="38100" dir="2700000" algn="tl">
                    <a:srgbClr val="808080"/>
                  </a:outerShdw>
                </a:effectLst>
              </a:rPr>
              <a:t>"</a:t>
            </a:r>
            <a:endParaRPr lang="en-US" sz="3600" b="1" dirty="0">
              <a:solidFill>
                <a:srgbClr val="FFFFFF"/>
              </a:solidFill>
              <a:effectLst>
                <a:outerShdw blurRad="38100" dist="38100" dir="2700000" algn="tl">
                  <a:srgbClr val="808080"/>
                </a:outerShdw>
              </a:effectLst>
            </a:endParaRPr>
          </a:p>
        </p:txBody>
      </p:sp>
      <p:sp>
        <p:nvSpPr>
          <p:cNvPr id="5" name="Text Box 29"/>
          <p:cNvSpPr txBox="1">
            <a:spLocks noChangeArrowheads="1"/>
          </p:cNvSpPr>
          <p:nvPr/>
        </p:nvSpPr>
        <p:spPr bwMode="auto">
          <a:xfrm>
            <a:off x="8382000" y="71438"/>
            <a:ext cx="698500" cy="461962"/>
          </a:xfrm>
          <a:prstGeom prst="rect">
            <a:avLst/>
          </a:prstGeom>
          <a:noFill/>
          <a:ln>
            <a:noFill/>
          </a:ln>
          <a:effectLst>
            <a:outerShdw blurRad="63500" dist="35921" dir="2700000" algn="ctr" rotWithShape="0">
              <a:schemeClr val="bg2">
                <a:alpha val="74998"/>
              </a:schemeClr>
            </a:outerShdw>
          </a:effectLst>
        </p:spPr>
        <p:txBody>
          <a:bodyPr wrap="none">
            <a:spAutoFit/>
          </a:bodyPr>
          <a:lstStyle/>
          <a:p>
            <a:pPr>
              <a:defRPr/>
            </a:pPr>
            <a:r>
              <a:rPr lang="en-US" b="1" dirty="0">
                <a:solidFill>
                  <a:srgbClr val="FFFFFF"/>
                </a:solidFill>
                <a:cs typeface="Arial" charset="0"/>
              </a:rPr>
              <a:t>101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457"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7463" y="0"/>
            <a:ext cx="9161463"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8371" name="Text Box 3"/>
          <p:cNvSpPr txBox="1">
            <a:spLocks noChangeArrowheads="1"/>
          </p:cNvSpPr>
          <p:nvPr/>
        </p:nvSpPr>
        <p:spPr bwMode="auto">
          <a:xfrm>
            <a:off x="1066800" y="1920875"/>
            <a:ext cx="3793026" cy="707886"/>
          </a:xfrm>
          <a:prstGeom prst="rect">
            <a:avLst/>
          </a:prstGeom>
          <a:noFill/>
          <a:ln w="9525">
            <a:noFill/>
            <a:miter lim="800000"/>
            <a:headEnd/>
            <a:tailEnd/>
          </a:ln>
        </p:spPr>
        <p:txBody>
          <a:bodyPr wrap="none">
            <a:spAutoFit/>
          </a:bodyPr>
          <a:lstStyle/>
          <a:p>
            <a:pPr marL="806450" marR="0" lvl="0" indent="-806450" algn="l" defTabSz="914400" rtl="0" eaLnBrk="0" fontAlgn="base" latinLnBrk="0" hangingPunct="0">
              <a:lnSpc>
                <a:spcPct val="100000"/>
              </a:lnSpc>
              <a:spcBef>
                <a:spcPct val="0"/>
              </a:spcBef>
              <a:spcAft>
                <a:spcPct val="0"/>
              </a:spcAft>
              <a:buClrTx/>
              <a:buSzTx/>
              <a:buFont typeface="Times New Roman" charset="0"/>
              <a:buAutoNum type="arabicPeriod"/>
              <a:tabLst/>
              <a:defRPr/>
            </a:pPr>
            <a:r>
              <a:rPr kumimoji="0" lang="en-US" sz="4000" b="1" i="0" u="none" strike="noStrike" kern="1200" cap="none" spc="0" normalizeH="0" baseline="0" noProof="0" dirty="0">
                <a:ln>
                  <a:noFill/>
                </a:ln>
                <a:solidFill>
                  <a:srgbClr val="FFFFFF"/>
                </a:solidFill>
                <a:effectLst>
                  <a:glow rad="228600">
                    <a:srgbClr val="000000">
                      <a:satMod val="175000"/>
                      <a:alpha val="79000"/>
                    </a:srgbClr>
                  </a:glow>
                </a:effectLst>
                <a:uLnTx/>
                <a:uFillTx/>
                <a:latin typeface=""/>
                <a:ea typeface="ＭＳ Ｐゴシック" charset="-128"/>
                <a:cs typeface=""/>
              </a:rPr>
              <a:t>What it is…</a:t>
            </a:r>
          </a:p>
        </p:txBody>
      </p:sp>
      <p:sp>
        <p:nvSpPr>
          <p:cNvPr id="147459" name="Rectangle 5"/>
          <p:cNvSpPr>
            <a:spLocks noChangeArrowheads="1"/>
          </p:cNvSpPr>
          <p:nvPr/>
        </p:nvSpPr>
        <p:spPr bwMode="auto">
          <a:xfrm>
            <a:off x="0" y="0"/>
            <a:ext cx="2819400" cy="914400"/>
          </a:xfrm>
          <a:prstGeom prst="rect">
            <a:avLst/>
          </a:prstGeom>
          <a:solidFill>
            <a:schemeClr val="tx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47460" name="Text Box 7"/>
          <p:cNvSpPr txBox="1">
            <a:spLocks noChangeArrowheads="1"/>
          </p:cNvSpPr>
          <p:nvPr/>
        </p:nvSpPr>
        <p:spPr bwMode="auto">
          <a:xfrm>
            <a:off x="8077200" y="76200"/>
            <a:ext cx="9715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rPr>
              <a:t>95-96</a:t>
            </a:r>
          </a:p>
        </p:txBody>
      </p:sp>
      <p:sp>
        <p:nvSpPr>
          <p:cNvPr id="147461" name="Rectangle 8"/>
          <p:cNvSpPr>
            <a:spLocks noChangeArrowheads="1"/>
          </p:cNvSpPr>
          <p:nvPr/>
        </p:nvSpPr>
        <p:spPr bwMode="auto">
          <a:xfrm>
            <a:off x="8731250" y="-74613"/>
            <a:ext cx="184150" cy="4572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47463" name="Text Box 3"/>
          <p:cNvSpPr txBox="1">
            <a:spLocks noChangeArrowheads="1"/>
          </p:cNvSpPr>
          <p:nvPr/>
        </p:nvSpPr>
        <p:spPr bwMode="auto">
          <a:xfrm>
            <a:off x="8305800" y="76200"/>
            <a:ext cx="762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rPr>
              <a:t>96</a:t>
            </a:r>
          </a:p>
        </p:txBody>
      </p:sp>
      <p:sp>
        <p:nvSpPr>
          <p:cNvPr id="86018" name="Rectangle 2"/>
          <p:cNvSpPr>
            <a:spLocks noGrp="1" noChangeArrowheads="1"/>
          </p:cNvSpPr>
          <p:nvPr>
            <p:ph type="title" idx="4294967295"/>
          </p:nvPr>
        </p:nvSpPr>
        <p:spPr>
          <a:xfrm>
            <a:off x="1" y="381000"/>
            <a:ext cx="9080750" cy="1143000"/>
          </a:xfrm>
          <a:ln>
            <a:miter lim="800000"/>
            <a:headEnd/>
            <a:tailEnd/>
          </a:ln>
        </p:spPr>
        <p:txBody>
          <a:bodyPr/>
          <a:lstStyle/>
          <a:p>
            <a:pPr eaLnBrk="1" hangingPunct="1">
              <a:defRPr/>
            </a:pPr>
            <a:r>
              <a:rPr lang="en-US" sz="5400" dirty="0">
                <a:solidFill>
                  <a:schemeClr val="bg1"/>
                </a:solidFill>
                <a:effectLst>
                  <a:glow rad="228600">
                    <a:schemeClr val="accent4">
                      <a:satMod val="175000"/>
                      <a:alpha val="79000"/>
                    </a:schemeClr>
                  </a:glow>
                </a:effectLst>
                <a:latin typeface=""/>
                <a:cs typeface=""/>
              </a:rPr>
              <a:t>What is Church Discipline?</a:t>
            </a:r>
          </a:p>
        </p:txBody>
      </p:sp>
    </p:spTree>
    <p:extLst>
      <p:ext uri="{BB962C8B-B14F-4D97-AF65-F5344CB8AC3E}">
        <p14:creationId xmlns:p14="http://schemas.microsoft.com/office/powerpoint/2010/main" val="1775844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8371">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71" grpId="0" build="p"/>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38"/>
            <a:ext cx="2678874" cy="2522151"/>
          </a:xfrm>
        </p:spPr>
        <p:txBody>
          <a:bodyPr/>
          <a:lstStyle/>
          <a:p>
            <a:pPr algn="r"/>
            <a:r>
              <a:rPr lang="en-US" dirty="0"/>
              <a:t>Black</a:t>
            </a:r>
          </a:p>
        </p:txBody>
      </p:sp>
    </p:spTree>
    <p:extLst>
      <p:ext uri="{BB962C8B-B14F-4D97-AF65-F5344CB8AC3E}">
        <p14:creationId xmlns:p14="http://schemas.microsoft.com/office/powerpoint/2010/main" val="3761080573"/>
      </p:ext>
    </p:extLst>
  </p:cSld>
  <p:clrMapOvr>
    <a:masterClrMapping/>
  </p:clrMapOvr>
  <p:transition/>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800" b="1" dirty="0">
                <a:solidFill>
                  <a:srgbClr val="FFFFFF"/>
                </a:solidFill>
                <a:latin typeface="Arial" charset="0"/>
                <a:ea typeface="ＭＳ Ｐゴシック" charset="0"/>
              </a:rPr>
              <a:t>Church PPT link at </a:t>
            </a:r>
            <a:r>
              <a:rPr lang="en-US" sz="2800" b="1" dirty="0" err="1">
                <a:solidFill>
                  <a:srgbClr val="FFFFFF"/>
                </a:solidFill>
                <a:latin typeface="Arial" charset="0"/>
                <a:ea typeface="ＭＳ Ｐゴシック" charset="0"/>
              </a:rPr>
              <a:t>BibleStudyDownloads.org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pPr>
            <a:r>
              <a:rPr lang="en-US" sz="4000" b="1">
                <a:solidFill>
                  <a:srgbClr val="FFFFFF"/>
                </a:solidFill>
                <a:latin typeface="Arial" charset="0"/>
                <a:cs typeface="Arial" charset="0"/>
              </a:rPr>
              <a:t>Get this presentation for free!</a:t>
            </a:r>
            <a:endParaRPr lang="en-US" sz="1400" b="1">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96988326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41"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04800" y="1143000"/>
            <a:ext cx="4445000" cy="3327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8242" name="Rectangle 2"/>
          <p:cNvSpPr>
            <a:spLocks noGrp="1" noChangeArrowheads="1"/>
          </p:cNvSpPr>
          <p:nvPr>
            <p:ph type="title"/>
          </p:nvPr>
        </p:nvSpPr>
        <p:spPr>
          <a:xfrm>
            <a:off x="2362200" y="304800"/>
            <a:ext cx="5638800" cy="1143000"/>
          </a:xfrm>
          <a:solidFill>
            <a:schemeClr val="tx1"/>
          </a:solidFill>
        </p:spPr>
        <p:txBody>
          <a:bodyPr/>
          <a:lstStyle/>
          <a:p>
            <a:pPr algn="r" eaLnBrk="1" hangingPunct="1"/>
            <a:r>
              <a:rPr lang="en-US" b="1">
                <a:solidFill>
                  <a:schemeClr val="bg1"/>
                </a:solidFill>
                <a:latin typeface="Arial" charset="0"/>
                <a:ea typeface="ＭＳ Ｐゴシック" charset="0"/>
                <a:cs typeface="ＭＳ Ｐゴシック" charset="0"/>
              </a:rPr>
              <a:t>Personal Responsibility</a:t>
            </a:r>
            <a:endParaRPr lang="en-US">
              <a:solidFill>
                <a:schemeClr val="bg1"/>
              </a:solidFill>
              <a:latin typeface="Arial" charset="0"/>
              <a:ea typeface="ＭＳ Ｐゴシック" charset="0"/>
              <a:cs typeface="ＭＳ Ｐゴシック" charset="0"/>
            </a:endParaRPr>
          </a:p>
        </p:txBody>
      </p:sp>
      <p:pic>
        <p:nvPicPr>
          <p:cNvPr id="138243" name="Picture 5"/>
          <p:cNvPicPr>
            <a:picLocks noChangeAspect="1" noChangeArrowheads="1"/>
          </p:cNvPicPr>
          <p:nvPr/>
        </p:nvPicPr>
        <p:blipFill>
          <a:blip r:embed="rId4" cstate="screen">
            <a:extLst>
              <a:ext uri="{28A0092B-C50C-407E-A947-70E740481C1C}">
                <a14:useLocalDpi xmlns:a14="http://schemas.microsoft.com/office/drawing/2010/main"/>
              </a:ext>
            </a:extLst>
          </a:blip>
          <a:srcRect b="13741"/>
          <a:stretch>
            <a:fillRect/>
          </a:stretch>
        </p:blipFill>
        <p:spPr bwMode="auto">
          <a:xfrm>
            <a:off x="3886200" y="3987800"/>
            <a:ext cx="4445000" cy="2870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8244" name="Rectangle 3"/>
          <p:cNvSpPr>
            <a:spLocks noGrp="1" noChangeArrowheads="1"/>
          </p:cNvSpPr>
          <p:nvPr>
            <p:ph type="body" idx="1"/>
          </p:nvPr>
        </p:nvSpPr>
        <p:spPr>
          <a:xfrm>
            <a:off x="1981200" y="2971800"/>
            <a:ext cx="6858000" cy="2057400"/>
          </a:xfrm>
          <a:solidFill>
            <a:schemeClr val="tx1"/>
          </a:solidFill>
        </p:spPr>
        <p:txBody>
          <a:bodyPr/>
          <a:lstStyle/>
          <a:p>
            <a:pPr marL="0" indent="0" eaLnBrk="1" hangingPunct="1">
              <a:lnSpc>
                <a:spcPct val="90000"/>
              </a:lnSpc>
              <a:buFontTx/>
              <a:buNone/>
            </a:pPr>
            <a:r>
              <a:rPr lang="en-US" altLang="ja-JP" sz="2800" b="1">
                <a:solidFill>
                  <a:schemeClr val="bg1"/>
                </a:solidFill>
                <a:latin typeface="Arial" charset="0"/>
                <a:ea typeface="ＭＳ Ｐゴシック" charset="0"/>
                <a:cs typeface="ＭＳ Ｐゴシック" charset="0"/>
              </a:rPr>
              <a:t>"</a:t>
            </a:r>
            <a:r>
              <a:rPr lang="en-US" sz="2800" b="1">
                <a:solidFill>
                  <a:schemeClr val="bg1"/>
                </a:solidFill>
                <a:latin typeface="Arial" charset="0"/>
                <a:ea typeface="ＭＳ Ｐゴシック" charset="0"/>
                <a:cs typeface="ＭＳ Ｐゴシック" charset="0"/>
              </a:rPr>
              <a:t>Brothers, is someone is caught in a sin, you who are spiritual should restore him gently.  But watch yourself, or you also may be tempted.</a:t>
            </a:r>
            <a:r>
              <a:rPr lang="en-US" altLang="ja-JP" sz="2800" b="1">
                <a:solidFill>
                  <a:schemeClr val="bg1"/>
                </a:solidFill>
                <a:latin typeface="Arial" charset="0"/>
                <a:ea typeface="ＭＳ Ｐゴシック" charset="0"/>
                <a:cs typeface="ＭＳ Ｐゴシック" charset="0"/>
              </a:rPr>
              <a:t>"</a:t>
            </a:r>
            <a:endParaRPr lang="en-US" sz="2800" b="1">
              <a:solidFill>
                <a:schemeClr val="bg1"/>
              </a:solidFill>
              <a:latin typeface="Arial" charset="0"/>
              <a:ea typeface="ＭＳ Ｐゴシック" charset="0"/>
              <a:cs typeface="ＭＳ Ｐゴシック" charset="0"/>
            </a:endParaRPr>
          </a:p>
          <a:p>
            <a:pPr marL="0" indent="0" algn="r" eaLnBrk="1" hangingPunct="1">
              <a:lnSpc>
                <a:spcPct val="90000"/>
              </a:lnSpc>
              <a:buFontTx/>
              <a:buNone/>
            </a:pPr>
            <a:r>
              <a:rPr lang="en-US" sz="2800" b="1">
                <a:solidFill>
                  <a:schemeClr val="bg1"/>
                </a:solidFill>
                <a:latin typeface="Arial" charset="0"/>
                <a:ea typeface="ＭＳ Ｐゴシック" charset="0"/>
                <a:cs typeface="ＭＳ Ｐゴシック" charset="0"/>
              </a:rPr>
              <a:t>Galatians 6:1</a:t>
            </a:r>
          </a:p>
        </p:txBody>
      </p:sp>
      <p:sp>
        <p:nvSpPr>
          <p:cNvPr id="138245" name="Text Box 6"/>
          <p:cNvSpPr txBox="1">
            <a:spLocks noChangeArrowheads="1"/>
          </p:cNvSpPr>
          <p:nvPr/>
        </p:nvSpPr>
        <p:spPr bwMode="auto">
          <a:xfrm>
            <a:off x="8382000" y="76200"/>
            <a:ext cx="523875"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solidFill>
                  <a:schemeClr val="bg1"/>
                </a:solidFill>
              </a:rPr>
              <a:t>95</a:t>
            </a:r>
            <a:endParaRPr lang="en-US" b="1"/>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289"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362450" y="1905000"/>
            <a:ext cx="4781550" cy="495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13701" name="Rectangle 5"/>
          <p:cNvSpPr>
            <a:spLocks noGrp="1" noChangeArrowheads="1"/>
          </p:cNvSpPr>
          <p:nvPr>
            <p:ph type="title" idx="4294967295"/>
          </p:nvPr>
        </p:nvSpPr>
        <p:spPr>
          <a:xfrm>
            <a:off x="990600" y="-228600"/>
            <a:ext cx="8153400" cy="2514600"/>
          </a:xfrm>
        </p:spPr>
        <p:txBody>
          <a:bodyPr/>
          <a:lstStyle/>
          <a:p>
            <a:pPr eaLnBrk="1" hangingPunct="1"/>
            <a:r>
              <a:rPr lang="en-US" sz="4800">
                <a:solidFill>
                  <a:srgbClr val="000000"/>
                </a:solidFill>
                <a:latin typeface="Arial" charset="0"/>
                <a:ea typeface="ＭＳ Ｐゴシック" charset="0"/>
              </a:rPr>
              <a:t>Discipline is tough love to restore wayward believers to God and His Church</a:t>
            </a:r>
          </a:p>
        </p:txBody>
      </p:sp>
      <p:sp>
        <p:nvSpPr>
          <p:cNvPr id="413703" name="Rectangle 7"/>
          <p:cNvSpPr>
            <a:spLocks noChangeArrowheads="1"/>
          </p:cNvSpPr>
          <p:nvPr/>
        </p:nvSpPr>
        <p:spPr bwMode="auto">
          <a:xfrm>
            <a:off x="533400" y="76200"/>
            <a:ext cx="8763000" cy="1600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p>
            <a:pPr algn="ctr" eaLnBrk="1" hangingPunct="1"/>
            <a:endParaRPr lang="en-US" sz="5400" b="1">
              <a:solidFill>
                <a:srgbClr val="000000"/>
              </a:solidFill>
              <a:latin typeface="Times New Roman" charset="0"/>
            </a:endParaRPr>
          </a:p>
        </p:txBody>
      </p:sp>
      <p:sp>
        <p:nvSpPr>
          <p:cNvPr id="413704" name="Rectangle 8"/>
          <p:cNvSpPr>
            <a:spLocks noChangeArrowheads="1"/>
          </p:cNvSpPr>
          <p:nvPr/>
        </p:nvSpPr>
        <p:spPr bwMode="auto">
          <a:xfrm>
            <a:off x="1600200" y="4648200"/>
            <a:ext cx="3276600" cy="2209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p>
            <a:pPr eaLnBrk="1" hangingPunct="1"/>
            <a:r>
              <a:rPr lang="en-US" sz="4800" b="1" i="1">
                <a:solidFill>
                  <a:schemeClr val="tx2"/>
                </a:solidFill>
                <a:latin typeface="Times New Roman" charset="0"/>
              </a:rPr>
              <a:t>Spanking the Saints</a:t>
            </a:r>
            <a:endParaRPr lang="en-US" sz="4000" b="1">
              <a:solidFill>
                <a:schemeClr val="tx2"/>
              </a:solidFill>
              <a:latin typeface="Times New Roman" charset="0"/>
            </a:endParaRPr>
          </a:p>
        </p:txBody>
      </p:sp>
      <p:sp>
        <p:nvSpPr>
          <p:cNvPr id="413705" name="WordArt 9"/>
          <p:cNvSpPr>
            <a:spLocks noChangeArrowheads="1" noChangeShapeType="1" noTextEdit="1"/>
          </p:cNvSpPr>
          <p:nvPr/>
        </p:nvSpPr>
        <p:spPr bwMode="auto">
          <a:xfrm>
            <a:off x="1143000" y="2324100"/>
            <a:ext cx="5181600" cy="1714500"/>
          </a:xfrm>
          <a:prstGeom prst="rect">
            <a:avLst/>
          </a:prstGeom>
        </p:spPr>
        <p:txBody>
          <a:bodyPr wrap="none" fromWordArt="1">
            <a:prstTxWarp prst="textSlantUp">
              <a:avLst>
                <a:gd name="adj" fmla="val 32056"/>
              </a:avLst>
            </a:prstTxWarp>
          </a:bodyPr>
          <a:lstStyle/>
          <a:p>
            <a:pPr algn="ctr"/>
            <a:r>
              <a:rPr lang="en-US" sz="3600" kern="1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outerShdw>
                </a:effectLst>
                <a:latin typeface="Impact"/>
                <a:ea typeface="Impact"/>
                <a:cs typeface="Impact"/>
              </a:rPr>
              <a:t>Care enough to confront!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0" presetClass="entr" presetSubtype="0" fill="hold" grpId="0" nodeType="withEffect" nodePh="1">
                                  <p:stCondLst>
                                    <p:cond delay="0"/>
                                  </p:stCondLst>
                                  <p:endCondLst>
                                    <p:cond evt="begin" delay="0">
                                      <p:tn val="5"/>
                                    </p:cond>
                                  </p:endCondLst>
                                  <p:childTnLst>
                                    <p:set>
                                      <p:cBhvr>
                                        <p:cTn id="6" dur="1" fill="hold">
                                          <p:stCondLst>
                                            <p:cond delay="0"/>
                                          </p:stCondLst>
                                        </p:cTn>
                                        <p:tgtEl>
                                          <p:spTgt spid="413703"/>
                                        </p:tgtEl>
                                        <p:attrNameLst>
                                          <p:attrName>style.visibility</p:attrName>
                                        </p:attrNameLst>
                                      </p:cBhvr>
                                      <p:to>
                                        <p:strVal val="visible"/>
                                      </p:to>
                                    </p:set>
                                    <p:animEffect transition="in" filter="fade">
                                      <p:cBhvr>
                                        <p:cTn id="7" dur="800" decel="100000"/>
                                        <p:tgtEl>
                                          <p:spTgt spid="413703"/>
                                        </p:tgtEl>
                                      </p:cBhvr>
                                    </p:animEffect>
                                    <p:anim calcmode="lin" valueType="num">
                                      <p:cBhvr>
                                        <p:cTn id="8" dur="800" decel="100000" fill="hold"/>
                                        <p:tgtEl>
                                          <p:spTgt spid="413703"/>
                                        </p:tgtEl>
                                        <p:attrNameLst>
                                          <p:attrName>style.rotation</p:attrName>
                                        </p:attrNameLst>
                                      </p:cBhvr>
                                      <p:tavLst>
                                        <p:tav tm="0">
                                          <p:val>
                                            <p:fltVal val="-90"/>
                                          </p:val>
                                        </p:tav>
                                        <p:tav tm="100000">
                                          <p:val>
                                            <p:fltVal val="0"/>
                                          </p:val>
                                        </p:tav>
                                      </p:tavLst>
                                    </p:anim>
                                    <p:anim calcmode="lin" valueType="num">
                                      <p:cBhvr>
                                        <p:cTn id="9" dur="800" decel="100000" fill="hold"/>
                                        <p:tgtEl>
                                          <p:spTgt spid="413703"/>
                                        </p:tgtEl>
                                        <p:attrNameLst>
                                          <p:attrName>ppt_x</p:attrName>
                                        </p:attrNameLst>
                                      </p:cBhvr>
                                      <p:tavLst>
                                        <p:tav tm="0">
                                          <p:val>
                                            <p:strVal val="#ppt_x+0.4"/>
                                          </p:val>
                                        </p:tav>
                                        <p:tav tm="100000">
                                          <p:val>
                                            <p:strVal val="#ppt_x-0.05"/>
                                          </p:val>
                                        </p:tav>
                                      </p:tavLst>
                                    </p:anim>
                                    <p:anim calcmode="lin" valueType="num">
                                      <p:cBhvr>
                                        <p:cTn id="10" dur="800" decel="100000" fill="hold"/>
                                        <p:tgtEl>
                                          <p:spTgt spid="41370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41370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413703"/>
                                        </p:tgtEl>
                                        <p:attrNameLst>
                                          <p:attrName>ppt_y</p:attrName>
                                        </p:attrNameLst>
                                      </p:cBhvr>
                                      <p:tavLst>
                                        <p:tav tm="0">
                                          <p:val>
                                            <p:strVal val="#ppt_y+0.1"/>
                                          </p:val>
                                        </p:tav>
                                        <p:tav tm="100000">
                                          <p:val>
                                            <p:strVal val="#ppt_y"/>
                                          </p:val>
                                        </p:tav>
                                      </p:tavLst>
                                    </p:anim>
                                  </p:childTnLst>
                                </p:cTn>
                              </p:par>
                            </p:childTnLst>
                          </p:cTn>
                        </p:par>
                        <p:par>
                          <p:cTn id="13" fill="hold" nodeType="afterGroup">
                            <p:stCondLst>
                              <p:cond delay="1000"/>
                            </p:stCondLst>
                            <p:childTnLst>
                              <p:par>
                                <p:cTn id="14" presetID="30" presetClass="entr" presetSubtype="0" fill="hold" grpId="0" nodeType="afterEffect">
                                  <p:stCondLst>
                                    <p:cond delay="0"/>
                                  </p:stCondLst>
                                  <p:childTnLst>
                                    <p:set>
                                      <p:cBhvr>
                                        <p:cTn id="15" dur="1" fill="hold">
                                          <p:stCondLst>
                                            <p:cond delay="0"/>
                                          </p:stCondLst>
                                        </p:cTn>
                                        <p:tgtEl>
                                          <p:spTgt spid="413701"/>
                                        </p:tgtEl>
                                        <p:attrNameLst>
                                          <p:attrName>style.visibility</p:attrName>
                                        </p:attrNameLst>
                                      </p:cBhvr>
                                      <p:to>
                                        <p:strVal val="visible"/>
                                      </p:to>
                                    </p:set>
                                    <p:animEffect transition="in" filter="fade">
                                      <p:cBhvr>
                                        <p:cTn id="16" dur="800" decel="100000"/>
                                        <p:tgtEl>
                                          <p:spTgt spid="413701"/>
                                        </p:tgtEl>
                                      </p:cBhvr>
                                    </p:animEffect>
                                    <p:anim calcmode="lin" valueType="num">
                                      <p:cBhvr>
                                        <p:cTn id="17" dur="800" decel="100000" fill="hold"/>
                                        <p:tgtEl>
                                          <p:spTgt spid="413701"/>
                                        </p:tgtEl>
                                        <p:attrNameLst>
                                          <p:attrName>style.rotation</p:attrName>
                                        </p:attrNameLst>
                                      </p:cBhvr>
                                      <p:tavLst>
                                        <p:tav tm="0">
                                          <p:val>
                                            <p:fltVal val="-90"/>
                                          </p:val>
                                        </p:tav>
                                        <p:tav tm="100000">
                                          <p:val>
                                            <p:fltVal val="0"/>
                                          </p:val>
                                        </p:tav>
                                      </p:tavLst>
                                    </p:anim>
                                    <p:anim calcmode="lin" valueType="num">
                                      <p:cBhvr>
                                        <p:cTn id="18" dur="800" decel="100000" fill="hold"/>
                                        <p:tgtEl>
                                          <p:spTgt spid="413701"/>
                                        </p:tgtEl>
                                        <p:attrNameLst>
                                          <p:attrName>ppt_x</p:attrName>
                                        </p:attrNameLst>
                                      </p:cBhvr>
                                      <p:tavLst>
                                        <p:tav tm="0">
                                          <p:val>
                                            <p:strVal val="#ppt_x+0.4"/>
                                          </p:val>
                                        </p:tav>
                                        <p:tav tm="100000">
                                          <p:val>
                                            <p:strVal val="#ppt_x-0.05"/>
                                          </p:val>
                                        </p:tav>
                                      </p:tavLst>
                                    </p:anim>
                                    <p:anim calcmode="lin" valueType="num">
                                      <p:cBhvr>
                                        <p:cTn id="19" dur="800" decel="100000" fill="hold"/>
                                        <p:tgtEl>
                                          <p:spTgt spid="413701"/>
                                        </p:tgtEl>
                                        <p:attrNameLst>
                                          <p:attrName>ppt_y</p:attrName>
                                        </p:attrNameLst>
                                      </p:cBhvr>
                                      <p:tavLst>
                                        <p:tav tm="0">
                                          <p:val>
                                            <p:strVal val="#ppt_y-0.4"/>
                                          </p:val>
                                        </p:tav>
                                        <p:tav tm="100000">
                                          <p:val>
                                            <p:strVal val="#ppt_y+0.1"/>
                                          </p:val>
                                        </p:tav>
                                      </p:tavLst>
                                    </p:anim>
                                    <p:anim calcmode="lin" valueType="num">
                                      <p:cBhvr>
                                        <p:cTn id="20" dur="200" accel="100000" fill="hold">
                                          <p:stCondLst>
                                            <p:cond delay="800"/>
                                          </p:stCondLst>
                                        </p:cTn>
                                        <p:tgtEl>
                                          <p:spTgt spid="413701"/>
                                        </p:tgtEl>
                                        <p:attrNameLst>
                                          <p:attrName>ppt_x</p:attrName>
                                        </p:attrNameLst>
                                      </p:cBhvr>
                                      <p:tavLst>
                                        <p:tav tm="0">
                                          <p:val>
                                            <p:strVal val="#ppt_x-0.05"/>
                                          </p:val>
                                        </p:tav>
                                        <p:tav tm="100000">
                                          <p:val>
                                            <p:strVal val="#ppt_x"/>
                                          </p:val>
                                        </p:tav>
                                      </p:tavLst>
                                    </p:anim>
                                    <p:anim calcmode="lin" valueType="num">
                                      <p:cBhvr>
                                        <p:cTn id="21" dur="200" accel="100000" fill="hold">
                                          <p:stCondLst>
                                            <p:cond delay="800"/>
                                          </p:stCondLst>
                                        </p:cTn>
                                        <p:tgtEl>
                                          <p:spTgt spid="413701"/>
                                        </p:tgtEl>
                                        <p:attrNameLst>
                                          <p:attrName>ppt_y</p:attrName>
                                        </p:attrNameLst>
                                      </p:cBhvr>
                                      <p:tavLst>
                                        <p:tav tm="0">
                                          <p:val>
                                            <p:strVal val="#ppt_y+0.1"/>
                                          </p:val>
                                        </p:tav>
                                        <p:tav tm="100000">
                                          <p:val>
                                            <p:strVal val="#ppt_y"/>
                                          </p:val>
                                        </p:tav>
                                      </p:tavLst>
                                    </p:anim>
                                  </p:childTnLst>
                                </p:cTn>
                              </p:par>
                            </p:childTnLst>
                          </p:cTn>
                        </p:par>
                        <p:par>
                          <p:cTn id="22" fill="hold" nodeType="afterGroup">
                            <p:stCondLst>
                              <p:cond delay="2000"/>
                            </p:stCondLst>
                            <p:childTnLst>
                              <p:par>
                                <p:cTn id="23" presetID="30" presetClass="entr" presetSubtype="0" fill="hold" grpId="0" nodeType="afterEffect">
                                  <p:stCondLst>
                                    <p:cond delay="0"/>
                                  </p:stCondLst>
                                  <p:childTnLst>
                                    <p:set>
                                      <p:cBhvr>
                                        <p:cTn id="24" dur="1" fill="hold">
                                          <p:stCondLst>
                                            <p:cond delay="0"/>
                                          </p:stCondLst>
                                        </p:cTn>
                                        <p:tgtEl>
                                          <p:spTgt spid="413704"/>
                                        </p:tgtEl>
                                        <p:attrNameLst>
                                          <p:attrName>style.visibility</p:attrName>
                                        </p:attrNameLst>
                                      </p:cBhvr>
                                      <p:to>
                                        <p:strVal val="visible"/>
                                      </p:to>
                                    </p:set>
                                    <p:animEffect transition="in" filter="fade">
                                      <p:cBhvr>
                                        <p:cTn id="25" dur="800" decel="100000"/>
                                        <p:tgtEl>
                                          <p:spTgt spid="413704"/>
                                        </p:tgtEl>
                                      </p:cBhvr>
                                    </p:animEffect>
                                    <p:anim calcmode="lin" valueType="num">
                                      <p:cBhvr>
                                        <p:cTn id="26" dur="800" decel="100000" fill="hold"/>
                                        <p:tgtEl>
                                          <p:spTgt spid="413704"/>
                                        </p:tgtEl>
                                        <p:attrNameLst>
                                          <p:attrName>style.rotation</p:attrName>
                                        </p:attrNameLst>
                                      </p:cBhvr>
                                      <p:tavLst>
                                        <p:tav tm="0">
                                          <p:val>
                                            <p:fltVal val="-90"/>
                                          </p:val>
                                        </p:tav>
                                        <p:tav tm="100000">
                                          <p:val>
                                            <p:fltVal val="0"/>
                                          </p:val>
                                        </p:tav>
                                      </p:tavLst>
                                    </p:anim>
                                    <p:anim calcmode="lin" valueType="num">
                                      <p:cBhvr>
                                        <p:cTn id="27" dur="800" decel="100000" fill="hold"/>
                                        <p:tgtEl>
                                          <p:spTgt spid="413704"/>
                                        </p:tgtEl>
                                        <p:attrNameLst>
                                          <p:attrName>ppt_x</p:attrName>
                                        </p:attrNameLst>
                                      </p:cBhvr>
                                      <p:tavLst>
                                        <p:tav tm="0">
                                          <p:val>
                                            <p:strVal val="#ppt_x+0.4"/>
                                          </p:val>
                                        </p:tav>
                                        <p:tav tm="100000">
                                          <p:val>
                                            <p:strVal val="#ppt_x-0.05"/>
                                          </p:val>
                                        </p:tav>
                                      </p:tavLst>
                                    </p:anim>
                                    <p:anim calcmode="lin" valueType="num">
                                      <p:cBhvr>
                                        <p:cTn id="28" dur="800" decel="100000" fill="hold"/>
                                        <p:tgtEl>
                                          <p:spTgt spid="413704"/>
                                        </p:tgtEl>
                                        <p:attrNameLst>
                                          <p:attrName>ppt_y</p:attrName>
                                        </p:attrNameLst>
                                      </p:cBhvr>
                                      <p:tavLst>
                                        <p:tav tm="0">
                                          <p:val>
                                            <p:strVal val="#ppt_y-0.4"/>
                                          </p:val>
                                        </p:tav>
                                        <p:tav tm="100000">
                                          <p:val>
                                            <p:strVal val="#ppt_y+0.1"/>
                                          </p:val>
                                        </p:tav>
                                      </p:tavLst>
                                    </p:anim>
                                    <p:anim calcmode="lin" valueType="num">
                                      <p:cBhvr>
                                        <p:cTn id="29" dur="200" accel="100000" fill="hold">
                                          <p:stCondLst>
                                            <p:cond delay="800"/>
                                          </p:stCondLst>
                                        </p:cTn>
                                        <p:tgtEl>
                                          <p:spTgt spid="413704"/>
                                        </p:tgtEl>
                                        <p:attrNameLst>
                                          <p:attrName>ppt_x</p:attrName>
                                        </p:attrNameLst>
                                      </p:cBhvr>
                                      <p:tavLst>
                                        <p:tav tm="0">
                                          <p:val>
                                            <p:strVal val="#ppt_x-0.05"/>
                                          </p:val>
                                        </p:tav>
                                        <p:tav tm="100000">
                                          <p:val>
                                            <p:strVal val="#ppt_x"/>
                                          </p:val>
                                        </p:tav>
                                      </p:tavLst>
                                    </p:anim>
                                    <p:anim calcmode="lin" valueType="num">
                                      <p:cBhvr>
                                        <p:cTn id="30" dur="200" accel="100000" fill="hold">
                                          <p:stCondLst>
                                            <p:cond delay="800"/>
                                          </p:stCondLst>
                                        </p:cTn>
                                        <p:tgtEl>
                                          <p:spTgt spid="413704"/>
                                        </p:tgtEl>
                                        <p:attrNameLst>
                                          <p:attrName>ppt_y</p:attrName>
                                        </p:attrNameLst>
                                      </p:cBhvr>
                                      <p:tavLst>
                                        <p:tav tm="0">
                                          <p:val>
                                            <p:strVal val="#ppt_y+0.1"/>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3" presetClass="entr" presetSubtype="0" fill="hold" grpId="0" nodeType="clickEffect">
                                  <p:stCondLst>
                                    <p:cond delay="0"/>
                                  </p:stCondLst>
                                  <p:childTnLst>
                                    <p:set>
                                      <p:cBhvr>
                                        <p:cTn id="34" dur="1" fill="hold">
                                          <p:stCondLst>
                                            <p:cond delay="0"/>
                                          </p:stCondLst>
                                        </p:cTn>
                                        <p:tgtEl>
                                          <p:spTgt spid="41370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3701" grpId="0"/>
      <p:bldP spid="413703" grpId="0"/>
      <p:bldP spid="413704" grpId="0"/>
      <p:bldP spid="41370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WordArt 3"/>
          <p:cNvSpPr>
            <a:spLocks noChangeArrowheads="1" noChangeShapeType="1" noTextEdit="1"/>
          </p:cNvSpPr>
          <p:nvPr/>
        </p:nvSpPr>
        <p:spPr bwMode="auto">
          <a:xfrm>
            <a:off x="990600" y="1219200"/>
            <a:ext cx="7772400" cy="4572000"/>
          </a:xfrm>
          <a:prstGeom prst="rect">
            <a:avLst/>
          </a:prstGeom>
        </p:spPr>
        <p:txBody>
          <a:bodyPr wrap="none" fromWordArt="1">
            <a:prstTxWarp prst="textSlantUp">
              <a:avLst>
                <a:gd name="adj" fmla="val 32056"/>
              </a:avLst>
            </a:prstTxWarp>
          </a:bodyPr>
          <a:lstStyle/>
          <a:p>
            <a:pPr algn="ctr"/>
            <a:r>
              <a:rPr lang="en-US" sz="3600" kern="1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outerShdw>
                </a:effectLst>
                <a:latin typeface="Impact"/>
                <a:ea typeface="Impact"/>
                <a:cs typeface="Impact"/>
              </a:rPr>
              <a:t>Restoration!</a:t>
            </a:r>
          </a:p>
        </p:txBody>
      </p:sp>
      <p:pic>
        <p:nvPicPr>
          <p:cNvPr id="142338" name="Picture 3" descr="Restoration.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62850" name="Rectangle 2"/>
          <p:cNvSpPr>
            <a:spLocks noGrp="1" noChangeArrowheads="1"/>
          </p:cNvSpPr>
          <p:nvPr>
            <p:ph type="ctrTitle"/>
          </p:nvPr>
        </p:nvSpPr>
        <p:spPr>
          <a:xfrm>
            <a:off x="609600" y="381000"/>
            <a:ext cx="5867400" cy="1066800"/>
          </a:xfrm>
          <a:effectLst>
            <a:outerShdw blurRad="25400" dist="38099" dir="2700000" algn="ctr" rotWithShape="0">
              <a:srgbClr val="FFFFFF">
                <a:alpha val="99962"/>
              </a:srgbClr>
            </a:outerShdw>
          </a:effectLst>
        </p:spPr>
        <p:txBody>
          <a:bodyPr/>
          <a:lstStyle/>
          <a:p>
            <a:pPr algn="l" eaLnBrk="1" hangingPunct="1">
              <a:defRPr/>
            </a:pPr>
            <a:r>
              <a:rPr lang="en-US" sz="6600" b="1">
                <a:latin typeface="Verdana" charset="0"/>
                <a:ea typeface="Osaka" charset="0"/>
                <a:cs typeface="Osaka" charset="0"/>
              </a:rPr>
              <a:t>Our Goal:</a:t>
            </a:r>
            <a:endParaRPr lang="en-US">
              <a:latin typeface="Verdana" charset="0"/>
              <a:ea typeface="Osaka" charset="0"/>
              <a:cs typeface="Osaka" charset="0"/>
            </a:endParaRPr>
          </a:p>
        </p:txBody>
      </p:sp>
      <p:sp>
        <p:nvSpPr>
          <p:cNvPr id="462852" name="Rectangle 4"/>
          <p:cNvSpPr>
            <a:spLocks noChangeArrowheads="1"/>
          </p:cNvSpPr>
          <p:nvPr/>
        </p:nvSpPr>
        <p:spPr bwMode="auto">
          <a:xfrm>
            <a:off x="533400" y="304800"/>
            <a:ext cx="5867400" cy="1066800"/>
          </a:xfrm>
          <a:prstGeom prst="rect">
            <a:avLst/>
          </a:prstGeom>
          <a:noFill/>
          <a:ln w="9525">
            <a:noFill/>
            <a:miter lim="800000"/>
            <a:headEnd/>
            <a:tailEnd/>
          </a:ln>
          <a:effectLst>
            <a:outerShdw blurRad="25400" dist="38099" dir="2700000" algn="ctr" rotWithShape="0">
              <a:srgbClr val="FFFFFF">
                <a:alpha val="99962"/>
              </a:srgbClr>
            </a:outerShdw>
          </a:effectLst>
        </p:spPr>
        <p:txBody>
          <a:bodyPr anchor="ctr"/>
          <a:lstStyle/>
          <a:p>
            <a:pPr eaLnBrk="1" hangingPunct="1">
              <a:defRPr/>
            </a:pPr>
            <a:r>
              <a:rPr lang="en-US" sz="6600" b="1">
                <a:solidFill>
                  <a:schemeClr val="bg1"/>
                </a:solidFill>
                <a:latin typeface="Verdana" charset="0"/>
                <a:ea typeface="Osaka" charset="0"/>
                <a:cs typeface="Osaka" charset="0"/>
              </a:rPr>
              <a:t>Our Goal:</a:t>
            </a:r>
            <a:endParaRPr lang="en-US" sz="4400">
              <a:solidFill>
                <a:schemeClr val="bg1"/>
              </a:solidFill>
              <a:latin typeface="Verdana" charset="0"/>
              <a:ea typeface="Osaka" charset="0"/>
              <a:cs typeface="Osaka" charset="0"/>
            </a:endParaRPr>
          </a:p>
        </p:txBody>
      </p:sp>
    </p:spTree>
  </p:cSld>
  <p:clrMapOvr>
    <a:masterClrMapping/>
  </p:clrMapOvr>
  <p:transition>
    <p:random/>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Title 2"/>
          <p:cNvSpPr>
            <a:spLocks noGrp="1"/>
          </p:cNvSpPr>
          <p:nvPr>
            <p:ph type="ctrTitle"/>
          </p:nvPr>
        </p:nvSpPr>
        <p:spPr>
          <a:ln w="9525" cmpd="sng"/>
        </p:spPr>
        <p:txBody>
          <a:bodyPr/>
          <a:lstStyle/>
          <a:p>
            <a:r>
              <a:rPr lang="en-US">
                <a:latin typeface="Arial" charset="0"/>
                <a:ea typeface="ＭＳ Ｐゴシック" charset="0"/>
              </a:rPr>
              <a:t>He heals the brokenhearted</a:t>
            </a:r>
          </a:p>
        </p:txBody>
      </p:sp>
      <p:pic>
        <p:nvPicPr>
          <p:cNvPr id="144386" name="Picture 2" descr="RestorationPg2.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Title 2"/>
          <p:cNvSpPr>
            <a:spLocks noGrp="1"/>
          </p:cNvSpPr>
          <p:nvPr>
            <p:ph type="ctrTitle"/>
          </p:nvPr>
        </p:nvSpPr>
        <p:spPr>
          <a:ln w="9525" cmpd="sng"/>
        </p:spPr>
        <p:txBody>
          <a:bodyPr/>
          <a:lstStyle/>
          <a:p>
            <a:r>
              <a:rPr lang="en-US">
                <a:latin typeface="Arial" charset="0"/>
                <a:ea typeface="ＭＳ Ｐゴシック" charset="0"/>
              </a:rPr>
              <a:t>I will restore what the locust has eaten</a:t>
            </a:r>
          </a:p>
        </p:txBody>
      </p:sp>
      <p:pic>
        <p:nvPicPr>
          <p:cNvPr id="145410" name="Picture 2" descr="RestorationPg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Title 2"/>
          <p:cNvSpPr>
            <a:spLocks noGrp="1"/>
          </p:cNvSpPr>
          <p:nvPr>
            <p:ph type="ctrTitle"/>
          </p:nvPr>
        </p:nvSpPr>
        <p:spPr>
          <a:ln w="9525" cmpd="sng"/>
        </p:spPr>
        <p:txBody>
          <a:bodyPr/>
          <a:lstStyle/>
          <a:p>
            <a:r>
              <a:rPr lang="en-US">
                <a:latin typeface="Arial" charset="0"/>
                <a:ea typeface="ＭＳ Ｐゴシック" charset="0"/>
              </a:rPr>
              <a:t>Healed to Heal Others</a:t>
            </a:r>
          </a:p>
        </p:txBody>
      </p:sp>
      <p:pic>
        <p:nvPicPr>
          <p:cNvPr id="146434" name="Picture 2" descr="RestorationPg3.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457"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7463" y="0"/>
            <a:ext cx="9161463"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8371" name="Text Box 3"/>
          <p:cNvSpPr txBox="1">
            <a:spLocks noChangeArrowheads="1"/>
          </p:cNvSpPr>
          <p:nvPr/>
        </p:nvSpPr>
        <p:spPr bwMode="auto">
          <a:xfrm>
            <a:off x="1066800" y="1920875"/>
            <a:ext cx="4732386" cy="1323439"/>
          </a:xfrm>
          <a:prstGeom prst="rect">
            <a:avLst/>
          </a:prstGeom>
          <a:noFill/>
          <a:ln w="9525">
            <a:noFill/>
            <a:miter lim="800000"/>
            <a:headEnd/>
            <a:tailEnd/>
          </a:ln>
        </p:spPr>
        <p:txBody>
          <a:bodyPr wrap="none">
            <a:spAutoFit/>
          </a:bodyPr>
          <a:lstStyle/>
          <a:p>
            <a:pPr marL="806450" indent="-806450">
              <a:buFont typeface="Times New Roman" charset="0"/>
              <a:buAutoNum type="arabicPeriod"/>
              <a:defRPr/>
            </a:pPr>
            <a:r>
              <a:rPr lang="en-US" sz="4000" b="1" dirty="0">
                <a:solidFill>
                  <a:schemeClr val="bg1"/>
                </a:solidFill>
                <a:effectLst>
                  <a:glow rad="228600">
                    <a:schemeClr val="accent4">
                      <a:satMod val="175000"/>
                      <a:alpha val="79000"/>
                    </a:schemeClr>
                  </a:glow>
                </a:effectLst>
                <a:latin typeface=""/>
                <a:ea typeface="ＭＳ Ｐゴシック" charset="-128"/>
                <a:cs typeface=""/>
              </a:rPr>
              <a:t>What it is…</a:t>
            </a:r>
          </a:p>
          <a:p>
            <a:pPr marL="806450" indent="-806450">
              <a:buFont typeface="Times New Roman" charset="0"/>
              <a:buAutoNum type="arabicPeriod"/>
              <a:defRPr/>
            </a:pPr>
            <a:r>
              <a:rPr lang="en-US" sz="4000" b="1" dirty="0">
                <a:solidFill>
                  <a:schemeClr val="bg1"/>
                </a:solidFill>
                <a:effectLst>
                  <a:glow rad="228600">
                    <a:schemeClr val="accent4">
                      <a:satMod val="175000"/>
                      <a:alpha val="79000"/>
                    </a:schemeClr>
                  </a:glow>
                </a:effectLst>
                <a:latin typeface=""/>
                <a:ea typeface="ＭＳ Ｐゴシック" charset="-128"/>
                <a:cs typeface=""/>
              </a:rPr>
              <a:t>What it is not…</a:t>
            </a:r>
          </a:p>
        </p:txBody>
      </p:sp>
      <p:sp>
        <p:nvSpPr>
          <p:cNvPr id="147459" name="Rectangle 5"/>
          <p:cNvSpPr>
            <a:spLocks noChangeArrowheads="1"/>
          </p:cNvSpPr>
          <p:nvPr/>
        </p:nvSpPr>
        <p:spPr bwMode="auto">
          <a:xfrm>
            <a:off x="0" y="0"/>
            <a:ext cx="2819400" cy="914400"/>
          </a:xfrm>
          <a:prstGeom prst="rect">
            <a:avLst/>
          </a:prstGeom>
          <a:solidFill>
            <a:schemeClr val="tx1"/>
          </a:solidFill>
          <a:ln w="9525">
            <a:solidFill>
              <a:schemeClr val="tx1"/>
            </a:solidFill>
            <a:miter lim="800000"/>
            <a:headEnd/>
            <a:tailEnd/>
          </a:ln>
        </p:spPr>
        <p:txBody>
          <a:bodyPr wrap="none" anchor="ctr"/>
          <a:lstStyle/>
          <a:p>
            <a:endParaRPr lang="en-US"/>
          </a:p>
        </p:txBody>
      </p:sp>
      <p:sp>
        <p:nvSpPr>
          <p:cNvPr id="147460" name="Text Box 7"/>
          <p:cNvSpPr txBox="1">
            <a:spLocks noChangeArrowheads="1"/>
          </p:cNvSpPr>
          <p:nvPr/>
        </p:nvSpPr>
        <p:spPr bwMode="auto">
          <a:xfrm>
            <a:off x="8077200" y="76200"/>
            <a:ext cx="9715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t>95-96</a:t>
            </a:r>
          </a:p>
        </p:txBody>
      </p:sp>
      <p:sp>
        <p:nvSpPr>
          <p:cNvPr id="147461" name="Rectangle 8"/>
          <p:cNvSpPr>
            <a:spLocks noChangeArrowheads="1"/>
          </p:cNvSpPr>
          <p:nvPr/>
        </p:nvSpPr>
        <p:spPr bwMode="auto">
          <a:xfrm>
            <a:off x="8731250" y="-74613"/>
            <a:ext cx="184150" cy="4572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endParaRPr lang="en-US"/>
          </a:p>
        </p:txBody>
      </p:sp>
      <p:sp>
        <p:nvSpPr>
          <p:cNvPr id="8" name="Text Box 3"/>
          <p:cNvSpPr txBox="1">
            <a:spLocks noChangeArrowheads="1"/>
          </p:cNvSpPr>
          <p:nvPr/>
        </p:nvSpPr>
        <p:spPr bwMode="auto">
          <a:xfrm>
            <a:off x="1834957" y="3429000"/>
            <a:ext cx="5797100" cy="2554545"/>
          </a:xfrm>
          <a:prstGeom prst="rect">
            <a:avLst/>
          </a:prstGeom>
          <a:noFill/>
          <a:ln w="9525">
            <a:noFill/>
            <a:miter lim="800000"/>
            <a:headEnd/>
            <a:tailEnd/>
          </a:ln>
        </p:spPr>
        <p:txBody>
          <a:bodyPr wrap="none">
            <a:spAutoFit/>
          </a:bodyPr>
          <a:lstStyle/>
          <a:p>
            <a:pPr marL="903288" indent="-903288">
              <a:buFont typeface="+mj-lt"/>
              <a:buAutoNum type="alphaLcParenR"/>
              <a:defRPr/>
            </a:pPr>
            <a:r>
              <a:rPr lang="en-US" sz="4000" b="1" dirty="0">
                <a:solidFill>
                  <a:schemeClr val="bg1"/>
                </a:solidFill>
                <a:effectLst>
                  <a:glow rad="228600">
                    <a:schemeClr val="accent4">
                      <a:satMod val="175000"/>
                      <a:alpha val="79000"/>
                    </a:schemeClr>
                  </a:glow>
                </a:effectLst>
                <a:latin typeface=""/>
                <a:ea typeface="ＭＳ Ｐゴシック" charset="-128"/>
                <a:cs typeface=""/>
              </a:rPr>
              <a:t>Excommunication</a:t>
            </a:r>
          </a:p>
          <a:p>
            <a:pPr marL="903288" indent="-903288">
              <a:buFont typeface="+mj-lt"/>
              <a:buAutoNum type="alphaLcParenR"/>
              <a:defRPr/>
            </a:pPr>
            <a:r>
              <a:rPr lang="en-US" sz="4000" b="1" dirty="0">
                <a:solidFill>
                  <a:schemeClr val="bg1"/>
                </a:solidFill>
                <a:effectLst>
                  <a:glow rad="228600">
                    <a:schemeClr val="accent4">
                      <a:satMod val="175000"/>
                      <a:alpha val="79000"/>
                    </a:schemeClr>
                  </a:glow>
                </a:effectLst>
                <a:latin typeface=""/>
                <a:ea typeface="ＭＳ Ｐゴシック" charset="-128"/>
                <a:cs typeface=""/>
              </a:rPr>
              <a:t>Public Humiliation</a:t>
            </a:r>
          </a:p>
          <a:p>
            <a:pPr marL="903288" indent="-903288">
              <a:buFont typeface="+mj-lt"/>
              <a:buAutoNum type="alphaLcParenR"/>
              <a:defRPr/>
            </a:pPr>
            <a:r>
              <a:rPr lang="en-US" sz="4000" b="1" dirty="0">
                <a:solidFill>
                  <a:schemeClr val="bg1"/>
                </a:solidFill>
                <a:effectLst>
                  <a:glow rad="228600">
                    <a:schemeClr val="accent4">
                      <a:satMod val="175000"/>
                      <a:alpha val="79000"/>
                    </a:schemeClr>
                  </a:glow>
                </a:effectLst>
                <a:latin typeface=""/>
                <a:ea typeface="ＭＳ Ｐゴシック" charset="-128"/>
                <a:cs typeface=""/>
              </a:rPr>
              <a:t>"Holier Than Thou"</a:t>
            </a:r>
          </a:p>
          <a:p>
            <a:pPr marL="903288" indent="-903288">
              <a:buFont typeface="+mj-lt"/>
              <a:buAutoNum type="alphaLcParenR"/>
              <a:defRPr/>
            </a:pPr>
            <a:r>
              <a:rPr lang="en-US" sz="4000" b="1" dirty="0">
                <a:solidFill>
                  <a:schemeClr val="bg1"/>
                </a:solidFill>
                <a:effectLst>
                  <a:glow rad="228600">
                    <a:schemeClr val="accent4">
                      <a:satMod val="175000"/>
                      <a:alpha val="79000"/>
                    </a:schemeClr>
                  </a:glow>
                </a:effectLst>
                <a:latin typeface=""/>
                <a:ea typeface="ＭＳ Ｐゴシック" charset="-128"/>
                <a:cs typeface=""/>
              </a:rPr>
              <a:t>"Heresy Hunts"</a:t>
            </a:r>
          </a:p>
        </p:txBody>
      </p:sp>
      <p:sp>
        <p:nvSpPr>
          <p:cNvPr id="147463" name="Text Box 3"/>
          <p:cNvSpPr txBox="1">
            <a:spLocks noChangeArrowheads="1"/>
          </p:cNvSpPr>
          <p:nvPr/>
        </p:nvSpPr>
        <p:spPr bwMode="auto">
          <a:xfrm>
            <a:off x="8305800" y="76200"/>
            <a:ext cx="762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b="1">
                <a:solidFill>
                  <a:schemeClr val="bg1"/>
                </a:solidFill>
              </a:rPr>
              <a:t>96</a:t>
            </a:r>
          </a:p>
        </p:txBody>
      </p:sp>
      <p:sp>
        <p:nvSpPr>
          <p:cNvPr id="86018" name="Rectangle 2"/>
          <p:cNvSpPr>
            <a:spLocks noGrp="1" noChangeArrowheads="1"/>
          </p:cNvSpPr>
          <p:nvPr>
            <p:ph type="title" idx="4294967295"/>
          </p:nvPr>
        </p:nvSpPr>
        <p:spPr>
          <a:xfrm>
            <a:off x="1" y="381000"/>
            <a:ext cx="9080750" cy="1143000"/>
          </a:xfrm>
          <a:ln>
            <a:miter lim="800000"/>
            <a:headEnd/>
            <a:tailEnd/>
          </a:ln>
        </p:spPr>
        <p:txBody>
          <a:bodyPr/>
          <a:lstStyle/>
          <a:p>
            <a:pPr eaLnBrk="1" hangingPunct="1">
              <a:defRPr/>
            </a:pPr>
            <a:r>
              <a:rPr lang="en-US" sz="5400" dirty="0">
                <a:solidFill>
                  <a:schemeClr val="bg1"/>
                </a:solidFill>
                <a:effectLst>
                  <a:glow rad="228600">
                    <a:schemeClr val="accent4">
                      <a:satMod val="175000"/>
                      <a:alpha val="79000"/>
                    </a:schemeClr>
                  </a:glow>
                </a:effectLst>
                <a:latin typeface=""/>
                <a:cs typeface=""/>
              </a:rPr>
              <a:t>What is Church Discipline?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837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837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71" grpId="0" build="p"/>
      <p:bldP spid="8"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505" name="Picture 2" descr="Crossroads"/>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0" y="0"/>
            <a:ext cx="9144000" cy="7281863"/>
          </a:xfrm>
        </p:spPr>
      </p:pic>
      <p:sp>
        <p:nvSpPr>
          <p:cNvPr id="929795" name="Rectangle 3"/>
          <p:cNvSpPr>
            <a:spLocks noGrp="1" noChangeArrowheads="1"/>
          </p:cNvSpPr>
          <p:nvPr>
            <p:ph type="title"/>
          </p:nvPr>
        </p:nvSpPr>
        <p:spPr>
          <a:xfrm>
            <a:off x="228600" y="5718175"/>
            <a:ext cx="8229600" cy="1139825"/>
          </a:xfrm>
          <a:effectLst>
            <a:outerShdw blurRad="63500" dist="137372" dir="2021404" algn="ctr" rotWithShape="0">
              <a:schemeClr val="bg1">
                <a:alpha val="50000"/>
              </a:schemeClr>
            </a:outerShdw>
          </a:effectLst>
        </p:spPr>
        <p:txBody>
          <a:bodyPr/>
          <a:lstStyle/>
          <a:p>
            <a:pPr eaLnBrk="1" hangingPunct="1">
              <a:defRPr/>
            </a:pPr>
            <a:r>
              <a:rPr lang="en-US" sz="4800" b="1">
                <a:solidFill>
                  <a:schemeClr val="tx1"/>
                </a:solidFill>
                <a:latin typeface="Arial" charset="0"/>
                <a:ea typeface="ＭＳ Ｐゴシック" charset="0"/>
              </a:rPr>
              <a:t>The Crossroads (1981-83)</a:t>
            </a:r>
          </a:p>
        </p:txBody>
      </p:sp>
    </p:spTree>
  </p:cSld>
  <p:clrMapOvr>
    <a:masterClrMapping/>
  </p:clrMapOvr>
  <p:transition>
    <p:random/>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57" name="Picture 2" descr="Holiness1.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28600" y="0"/>
            <a:ext cx="929957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70689" name="Title 1"/>
          <p:cNvSpPr>
            <a:spLocks noGrp="1"/>
          </p:cNvSpPr>
          <p:nvPr>
            <p:ph type="title"/>
          </p:nvPr>
        </p:nvSpPr>
        <p:spPr>
          <a:xfrm>
            <a:off x="3779838" y="115888"/>
            <a:ext cx="5364162" cy="2520950"/>
          </a:xfrm>
        </p:spPr>
        <p:txBody>
          <a:bodyPr/>
          <a:lstStyle/>
          <a:p>
            <a:pPr>
              <a:defRPr/>
            </a:pPr>
            <a:r>
              <a:rPr lang="en-US" sz="8000" dirty="0">
                <a:solidFill>
                  <a:srgbClr val="361B00"/>
                </a:solidFill>
                <a:effectLst>
                  <a:outerShdw blurRad="38100" dist="38100" dir="2700000" algn="tl">
                    <a:srgbClr val="DDDDDD"/>
                  </a:outerShdw>
                </a:effectLst>
                <a:latin typeface="Times" charset="0"/>
                <a:ea typeface="ＭＳ Ｐゴシック" charset="0"/>
                <a:cs typeface="Times" charset="0"/>
              </a:rPr>
              <a:t>God</a:t>
            </a:r>
            <a:r>
              <a:rPr lang="fr-FR" altLang="ja-JP" sz="8000" dirty="0">
                <a:solidFill>
                  <a:srgbClr val="361B00"/>
                </a:solidFill>
                <a:effectLst>
                  <a:outerShdw blurRad="38100" dist="38100" dir="2700000" algn="tl">
                    <a:srgbClr val="DDDDDD"/>
                  </a:outerShdw>
                </a:effectLst>
                <a:latin typeface="Times" charset="0"/>
                <a:ea typeface="ＭＳ Ｐゴシック" charset="0"/>
                <a:cs typeface="Times" charset="0"/>
              </a:rPr>
              <a:t>'</a:t>
            </a:r>
            <a:r>
              <a:rPr lang="en-US" sz="8000" dirty="0">
                <a:solidFill>
                  <a:srgbClr val="361B00"/>
                </a:solidFill>
                <a:effectLst>
                  <a:outerShdw blurRad="38100" dist="38100" dir="2700000" algn="tl">
                    <a:srgbClr val="DDDDDD"/>
                  </a:outerShdw>
                </a:effectLst>
                <a:latin typeface="Times" charset="0"/>
                <a:ea typeface="ＭＳ Ｐゴシック" charset="0"/>
                <a:cs typeface="Times" charset="0"/>
              </a:rPr>
              <a:t>s Priority:</a:t>
            </a:r>
          </a:p>
        </p:txBody>
      </p:sp>
      <p:sp>
        <p:nvSpPr>
          <p:cNvPr id="4" name="Title 1">
            <a:extLst>
              <a:ext uri="{FF2B5EF4-FFF2-40B4-BE49-F238E27FC236}">
                <a16:creationId xmlns:a16="http://schemas.microsoft.com/office/drawing/2014/main" id="{0638C7B8-85F8-6B43-A53C-0C5E89AB6E6C}"/>
              </a:ext>
            </a:extLst>
          </p:cNvPr>
          <p:cNvSpPr txBox="1">
            <a:spLocks/>
          </p:cNvSpPr>
          <p:nvPr/>
        </p:nvSpPr>
        <p:spPr bwMode="auto">
          <a:xfrm>
            <a:off x="-156593" y="4797152"/>
            <a:ext cx="9193089" cy="1944960"/>
          </a:xfrm>
          <a:prstGeom prst="rect">
            <a:avLst/>
          </a:prstGeom>
          <a:solidFill>
            <a:srgbClr val="264759"/>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400" b="1">
                <a:solidFill>
                  <a:schemeClr val="tx2"/>
                </a:solidFill>
                <a:latin typeface="Arial"/>
                <a:ea typeface="ＭＳ Ｐゴシック" charset="-128"/>
                <a:cs typeface="Arial"/>
              </a:defRPr>
            </a:lvl1pPr>
            <a:lvl2pPr algn="l"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2pPr>
            <a:lvl3pPr algn="l"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3pPr>
            <a:lvl4pPr algn="l"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4pPr>
            <a:lvl5pPr algn="l"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5pPr>
            <a:lvl6pPr marL="457200" algn="l" rtl="0" fontAlgn="base">
              <a:spcBef>
                <a:spcPct val="0"/>
              </a:spcBef>
              <a:spcAft>
                <a:spcPct val="0"/>
              </a:spcAft>
              <a:defRPr sz="4400">
                <a:solidFill>
                  <a:schemeClr val="tx2"/>
                </a:solidFill>
                <a:latin typeface="Times New Roman" pitchFamily="-108" charset="0"/>
              </a:defRPr>
            </a:lvl6pPr>
            <a:lvl7pPr marL="914400" algn="l" rtl="0" fontAlgn="base">
              <a:spcBef>
                <a:spcPct val="0"/>
              </a:spcBef>
              <a:spcAft>
                <a:spcPct val="0"/>
              </a:spcAft>
              <a:defRPr sz="4400">
                <a:solidFill>
                  <a:schemeClr val="tx2"/>
                </a:solidFill>
                <a:latin typeface="Times New Roman" pitchFamily="-108" charset="0"/>
              </a:defRPr>
            </a:lvl7pPr>
            <a:lvl8pPr marL="1371600" algn="l" rtl="0" fontAlgn="base">
              <a:spcBef>
                <a:spcPct val="0"/>
              </a:spcBef>
              <a:spcAft>
                <a:spcPct val="0"/>
              </a:spcAft>
              <a:defRPr sz="4400">
                <a:solidFill>
                  <a:schemeClr val="tx2"/>
                </a:solidFill>
                <a:latin typeface="Times New Roman" pitchFamily="-108" charset="0"/>
              </a:defRPr>
            </a:lvl8pPr>
            <a:lvl9pPr marL="1828800" algn="l" rtl="0" fontAlgn="base">
              <a:spcBef>
                <a:spcPct val="0"/>
              </a:spcBef>
              <a:spcAft>
                <a:spcPct val="0"/>
              </a:spcAft>
              <a:defRPr sz="4400">
                <a:solidFill>
                  <a:schemeClr val="tx2"/>
                </a:solidFill>
                <a:latin typeface="Times New Roman" pitchFamily="-10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500" b="1" i="0" u="none" strike="noStrike" kern="0" cap="none" spc="0" normalizeH="0" baseline="0" noProof="0" dirty="0">
                <a:ln>
                  <a:noFill/>
                </a:ln>
                <a:solidFill>
                  <a:srgbClr val="FFFFFF"/>
                </a:solidFill>
                <a:effectLst/>
                <a:uLnTx/>
                <a:uFillTx/>
                <a:latin typeface="Times New Roman" panose="02020603050405020304" pitchFamily="18" charset="0"/>
                <a:ea typeface="ＭＳ Ｐゴシック" charset="0"/>
                <a:cs typeface="Times New Roman" panose="02020603050405020304" pitchFamily="18" charset="0"/>
              </a:rPr>
              <a:t>HOLINESS</a:t>
            </a:r>
          </a:p>
        </p:txBody>
      </p:sp>
    </p:spTree>
    <p:extLst>
      <p:ext uri="{BB962C8B-B14F-4D97-AF65-F5344CB8AC3E}">
        <p14:creationId xmlns:p14="http://schemas.microsoft.com/office/powerpoint/2010/main" val="30478522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5938" name="Rectangle 1026"/>
          <p:cNvSpPr>
            <a:spLocks noGrp="1" noChangeArrowheads="1"/>
          </p:cNvSpPr>
          <p:nvPr>
            <p:ph type="title"/>
          </p:nvPr>
        </p:nvSpPr>
        <p:spPr>
          <a:xfrm>
            <a:off x="5638800" y="-152400"/>
            <a:ext cx="3505200" cy="1169988"/>
          </a:xfrm>
        </p:spPr>
        <p:txBody>
          <a:bodyPr/>
          <a:lstStyle/>
          <a:p>
            <a:pPr eaLnBrk="1" hangingPunct="1">
              <a:defRPr/>
            </a:pPr>
            <a:r>
              <a:rPr lang="en-US" sz="4800" b="1" i="1">
                <a:latin typeface="Times New Roman" charset="0"/>
                <a:ea typeface="ＭＳ Ｐゴシック" charset="0"/>
              </a:rPr>
              <a:t>China, 1981</a:t>
            </a:r>
          </a:p>
        </p:txBody>
      </p:sp>
      <p:pic>
        <p:nvPicPr>
          <p:cNvPr id="935939" name="Picture 1027" descr="China"/>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819400"/>
            <a:ext cx="6248400" cy="403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35940" name="Picture 1028" descr="China000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457200"/>
            <a:ext cx="4476750" cy="3221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35941" name="Picture 1029" descr="China0001"/>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972050" y="3657600"/>
            <a:ext cx="4476750" cy="3200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35942" name="Picture 1030" descr="China0001"/>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5048250" y="838200"/>
            <a:ext cx="4476750" cy="297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nodeType="afterEffect">
                                  <p:stCondLst>
                                    <p:cond delay="1000"/>
                                  </p:stCondLst>
                                  <p:childTnLst>
                                    <p:set>
                                      <p:cBhvr>
                                        <p:cTn id="6" dur="1" fill="hold">
                                          <p:stCondLst>
                                            <p:cond delay="0"/>
                                          </p:stCondLst>
                                        </p:cTn>
                                        <p:tgtEl>
                                          <p:spTgt spid="935939"/>
                                        </p:tgtEl>
                                        <p:attrNameLst>
                                          <p:attrName>style.visibility</p:attrName>
                                        </p:attrNameLst>
                                      </p:cBhvr>
                                      <p:to>
                                        <p:strVal val="visible"/>
                                      </p:to>
                                    </p:set>
                                    <p:animEffect transition="in" filter="checkerboard(across)">
                                      <p:cBhvr>
                                        <p:cTn id="7" dur="500"/>
                                        <p:tgtEl>
                                          <p:spTgt spid="935939"/>
                                        </p:tgtEl>
                                      </p:cBhvr>
                                    </p:animEffect>
                                  </p:childTnLst>
                                </p:cTn>
                              </p:par>
                            </p:childTnLst>
                          </p:cTn>
                        </p:par>
                        <p:par>
                          <p:cTn id="8" fill="hold" nodeType="afterGroup">
                            <p:stCondLst>
                              <p:cond delay="1500"/>
                            </p:stCondLst>
                            <p:childTnLst>
                              <p:par>
                                <p:cTn id="9" presetID="5" presetClass="entr" presetSubtype="10" fill="hold" nodeType="afterEffect">
                                  <p:stCondLst>
                                    <p:cond delay="1000"/>
                                  </p:stCondLst>
                                  <p:childTnLst>
                                    <p:set>
                                      <p:cBhvr>
                                        <p:cTn id="10" dur="1" fill="hold">
                                          <p:stCondLst>
                                            <p:cond delay="0"/>
                                          </p:stCondLst>
                                        </p:cTn>
                                        <p:tgtEl>
                                          <p:spTgt spid="935942"/>
                                        </p:tgtEl>
                                        <p:attrNameLst>
                                          <p:attrName>style.visibility</p:attrName>
                                        </p:attrNameLst>
                                      </p:cBhvr>
                                      <p:to>
                                        <p:strVal val="visible"/>
                                      </p:to>
                                    </p:set>
                                    <p:animEffect transition="in" filter="checkerboard(across)">
                                      <p:cBhvr>
                                        <p:cTn id="11" dur="500"/>
                                        <p:tgtEl>
                                          <p:spTgt spid="935942"/>
                                        </p:tgtEl>
                                      </p:cBhvr>
                                    </p:animEffect>
                                  </p:childTnLst>
                                </p:cTn>
                              </p:par>
                            </p:childTnLst>
                          </p:cTn>
                        </p:par>
                        <p:par>
                          <p:cTn id="12" fill="hold" nodeType="afterGroup">
                            <p:stCondLst>
                              <p:cond delay="3000"/>
                            </p:stCondLst>
                            <p:childTnLst>
                              <p:par>
                                <p:cTn id="13" presetID="5" presetClass="entr" presetSubtype="10" fill="hold" nodeType="afterEffect">
                                  <p:stCondLst>
                                    <p:cond delay="1000"/>
                                  </p:stCondLst>
                                  <p:childTnLst>
                                    <p:set>
                                      <p:cBhvr>
                                        <p:cTn id="14" dur="1" fill="hold">
                                          <p:stCondLst>
                                            <p:cond delay="0"/>
                                          </p:stCondLst>
                                        </p:cTn>
                                        <p:tgtEl>
                                          <p:spTgt spid="935941"/>
                                        </p:tgtEl>
                                        <p:attrNameLst>
                                          <p:attrName>style.visibility</p:attrName>
                                        </p:attrNameLst>
                                      </p:cBhvr>
                                      <p:to>
                                        <p:strVal val="visible"/>
                                      </p:to>
                                    </p:set>
                                    <p:animEffect transition="in" filter="checkerboard(across)">
                                      <p:cBhvr>
                                        <p:cTn id="15" dur="500"/>
                                        <p:tgtEl>
                                          <p:spTgt spid="935941"/>
                                        </p:tgtEl>
                                      </p:cBhvr>
                                    </p:animEffect>
                                  </p:childTnLst>
                                </p:cTn>
                              </p:par>
                            </p:childTnLst>
                          </p:cTn>
                        </p:par>
                        <p:par>
                          <p:cTn id="16" fill="hold" nodeType="afterGroup">
                            <p:stCondLst>
                              <p:cond delay="4500"/>
                            </p:stCondLst>
                            <p:childTnLst>
                              <p:par>
                                <p:cTn id="17" presetID="5" presetClass="entr" presetSubtype="10" fill="hold" nodeType="afterEffect">
                                  <p:stCondLst>
                                    <p:cond delay="1000"/>
                                  </p:stCondLst>
                                  <p:childTnLst>
                                    <p:set>
                                      <p:cBhvr>
                                        <p:cTn id="18" dur="1" fill="hold">
                                          <p:stCondLst>
                                            <p:cond delay="0"/>
                                          </p:stCondLst>
                                        </p:cTn>
                                        <p:tgtEl>
                                          <p:spTgt spid="935940"/>
                                        </p:tgtEl>
                                        <p:attrNameLst>
                                          <p:attrName>style.visibility</p:attrName>
                                        </p:attrNameLst>
                                      </p:cBhvr>
                                      <p:to>
                                        <p:strVal val="visible"/>
                                      </p:to>
                                    </p:set>
                                    <p:animEffect transition="in" filter="checkerboard(across)">
                                      <p:cBhvr>
                                        <p:cTn id="19" dur="500"/>
                                        <p:tgtEl>
                                          <p:spTgt spid="9359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01" name="Picture 2" descr="001"/>
          <p:cNvPicPr>
            <a:picLocks noChangeAspect="1" noChangeArrowheads="1"/>
          </p:cNvPicPr>
          <p:nvPr/>
        </p:nvPicPr>
        <p:blipFill>
          <a:blip r:embed="rId3" cstate="screen">
            <a:extLst>
              <a:ext uri="{28A0092B-C50C-407E-A947-70E740481C1C}">
                <a14:useLocalDpi xmlns:a14="http://schemas.microsoft.com/office/drawing/2010/main"/>
              </a:ext>
            </a:extLst>
          </a:blip>
          <a:srcRect t="-2222"/>
          <a:stretch>
            <a:fillRect/>
          </a:stretch>
        </p:blipFill>
        <p:spPr bwMode="auto">
          <a:xfrm>
            <a:off x="1828800" y="-533400"/>
            <a:ext cx="6988175" cy="8839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33891" name="Rectangle 3"/>
          <p:cNvSpPr>
            <a:spLocks noGrp="1" noChangeArrowheads="1"/>
          </p:cNvSpPr>
          <p:nvPr>
            <p:ph type="title"/>
          </p:nvPr>
        </p:nvSpPr>
        <p:spPr>
          <a:xfrm>
            <a:off x="0" y="5943600"/>
            <a:ext cx="4876800" cy="914400"/>
          </a:xfrm>
          <a:gradFill rotWithShape="1">
            <a:gsLst>
              <a:gs pos="0">
                <a:schemeClr val="bg1"/>
              </a:gs>
              <a:gs pos="50000">
                <a:schemeClr val="accent2"/>
              </a:gs>
              <a:gs pos="100000">
                <a:schemeClr val="bg1"/>
              </a:gs>
            </a:gsLst>
            <a:lin ang="5400000" scaled="1"/>
          </a:gradFill>
          <a:ln w="57150">
            <a:solidFill>
              <a:schemeClr val="tx2"/>
            </a:solidFill>
            <a:miter lim="800000"/>
            <a:headEnd/>
            <a:tailEnd/>
          </a:ln>
        </p:spPr>
        <p:txBody>
          <a:bodyPr/>
          <a:lstStyle/>
          <a:p>
            <a:pPr eaLnBrk="1" hangingPunct="1">
              <a:defRPr/>
            </a:pPr>
            <a:r>
              <a:rPr lang="en-US" sz="4000">
                <a:latin typeface="Arial" charset="0"/>
                <a:ea typeface="ＭＳ Ｐゴシック" charset="0"/>
              </a:rPr>
              <a:t>Crossroads Ministry</a:t>
            </a:r>
          </a:p>
        </p:txBody>
      </p:sp>
      <p:sp>
        <p:nvSpPr>
          <p:cNvPr id="933892" name="Text Box 4"/>
          <p:cNvSpPr txBox="1">
            <a:spLocks noChangeArrowheads="1"/>
          </p:cNvSpPr>
          <p:nvPr/>
        </p:nvSpPr>
        <p:spPr bwMode="auto">
          <a:xfrm>
            <a:off x="5181600" y="5257800"/>
            <a:ext cx="2057400" cy="519113"/>
          </a:xfrm>
          <a:prstGeom prst="rect">
            <a:avLst/>
          </a:prstGeom>
          <a:gradFill rotWithShape="1">
            <a:gsLst>
              <a:gs pos="0">
                <a:schemeClr val="accent2">
                  <a:gamma/>
                  <a:shade val="46275"/>
                  <a:invGamma/>
                </a:schemeClr>
              </a:gs>
              <a:gs pos="50000">
                <a:schemeClr val="accent2"/>
              </a:gs>
              <a:gs pos="100000">
                <a:schemeClr val="accent2">
                  <a:gamma/>
                  <a:shade val="46275"/>
                  <a:invGamma/>
                </a:schemeClr>
              </a:gs>
            </a:gsLst>
            <a:lin ang="5400000" scaled="1"/>
          </a:gradFill>
          <a:ln>
            <a:noFill/>
          </a:ln>
          <a:effectLst/>
        </p:spPr>
        <p:txBody>
          <a:bodyPr>
            <a:spAutoFit/>
          </a:bodyPr>
          <a:lstStyle/>
          <a:p>
            <a:pPr algn="ctr">
              <a:spcBef>
                <a:spcPct val="50000"/>
              </a:spcBef>
              <a:defRPr/>
            </a:pPr>
            <a:r>
              <a:rPr lang="en-US" sz="2800" b="1">
                <a:solidFill>
                  <a:srgbClr val="FFFFFF"/>
                </a:solidFill>
              </a:rPr>
              <a:t>Indonesia</a:t>
            </a:r>
          </a:p>
        </p:txBody>
      </p:sp>
      <p:sp>
        <p:nvSpPr>
          <p:cNvPr id="153604" name="Text Box 5"/>
          <p:cNvSpPr txBox="1">
            <a:spLocks noChangeArrowheads="1"/>
          </p:cNvSpPr>
          <p:nvPr/>
        </p:nvSpPr>
        <p:spPr bwMode="auto">
          <a:xfrm>
            <a:off x="5638800" y="3276600"/>
            <a:ext cx="2286000" cy="519113"/>
          </a:xfrm>
          <a:prstGeom prst="rect">
            <a:avLst/>
          </a:prstGeom>
          <a:gradFill rotWithShape="1">
            <a:gsLst>
              <a:gs pos="0">
                <a:srgbClr val="4C000F"/>
              </a:gs>
              <a:gs pos="50000">
                <a:srgbClr val="A50021"/>
              </a:gs>
              <a:gs pos="100000">
                <a:srgbClr val="4C000F"/>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2800" b="1">
                <a:solidFill>
                  <a:srgbClr val="FFFFFF"/>
                </a:solidFill>
              </a:rPr>
              <a:t>Philippines</a:t>
            </a:r>
          </a:p>
        </p:txBody>
      </p:sp>
      <p:sp>
        <p:nvSpPr>
          <p:cNvPr id="933894" name="Text Box 6"/>
          <p:cNvSpPr txBox="1">
            <a:spLocks noChangeArrowheads="1"/>
          </p:cNvSpPr>
          <p:nvPr/>
        </p:nvSpPr>
        <p:spPr bwMode="auto">
          <a:xfrm>
            <a:off x="3352800" y="533400"/>
            <a:ext cx="1497013" cy="519113"/>
          </a:xfrm>
          <a:prstGeom prst="rect">
            <a:avLst/>
          </a:prstGeom>
          <a:gradFill rotWithShape="1">
            <a:gsLst>
              <a:gs pos="0">
                <a:schemeClr val="bg2">
                  <a:gamma/>
                  <a:shade val="46275"/>
                  <a:invGamma/>
                </a:schemeClr>
              </a:gs>
              <a:gs pos="50000">
                <a:schemeClr val="bg2"/>
              </a:gs>
              <a:gs pos="100000">
                <a:schemeClr val="bg2">
                  <a:gamma/>
                  <a:shade val="46275"/>
                  <a:invGamma/>
                </a:schemeClr>
              </a:gs>
            </a:gsLst>
            <a:lin ang="5400000" scaled="1"/>
          </a:gradFill>
          <a:ln>
            <a:noFill/>
          </a:ln>
          <a:effectLst/>
        </p:spPr>
        <p:txBody>
          <a:bodyPr>
            <a:spAutoFit/>
          </a:bodyPr>
          <a:lstStyle/>
          <a:p>
            <a:pPr algn="ctr">
              <a:spcBef>
                <a:spcPct val="50000"/>
              </a:spcBef>
              <a:defRPr/>
            </a:pPr>
            <a:r>
              <a:rPr lang="en-US" sz="2800" b="1">
                <a:solidFill>
                  <a:srgbClr val="FFFFFF"/>
                </a:solidFill>
              </a:rPr>
              <a:t>China</a:t>
            </a:r>
          </a:p>
        </p:txBody>
      </p:sp>
      <p:sp>
        <p:nvSpPr>
          <p:cNvPr id="933895" name="Text Box 7"/>
          <p:cNvSpPr txBox="1">
            <a:spLocks noChangeArrowheads="1"/>
          </p:cNvSpPr>
          <p:nvPr/>
        </p:nvSpPr>
        <p:spPr bwMode="auto">
          <a:xfrm>
            <a:off x="1447800" y="4114800"/>
            <a:ext cx="2057400" cy="519113"/>
          </a:xfrm>
          <a:prstGeom prst="rect">
            <a:avLst/>
          </a:prstGeom>
          <a:gradFill rotWithShape="1">
            <a:gsLst>
              <a:gs pos="0">
                <a:srgbClr val="001800"/>
              </a:gs>
              <a:gs pos="50000">
                <a:srgbClr val="003300"/>
              </a:gs>
              <a:gs pos="100000">
                <a:srgbClr val="001800"/>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2800" b="1">
                <a:solidFill>
                  <a:srgbClr val="FFFFFF"/>
                </a:solidFill>
              </a:rPr>
              <a:t>Malaysia</a:t>
            </a:r>
          </a:p>
        </p:txBody>
      </p:sp>
      <p:sp>
        <p:nvSpPr>
          <p:cNvPr id="933896" name="Text Box 8"/>
          <p:cNvSpPr txBox="1">
            <a:spLocks noChangeArrowheads="1"/>
          </p:cNvSpPr>
          <p:nvPr/>
        </p:nvSpPr>
        <p:spPr bwMode="auto">
          <a:xfrm>
            <a:off x="2819400" y="4724400"/>
            <a:ext cx="2057400" cy="519113"/>
          </a:xfrm>
          <a:prstGeom prst="rect">
            <a:avLst/>
          </a:prstGeom>
          <a:gradFill rotWithShape="1">
            <a:gsLst>
              <a:gs pos="0">
                <a:srgbClr val="761800"/>
              </a:gs>
              <a:gs pos="50000">
                <a:srgbClr val="FF3300"/>
              </a:gs>
              <a:gs pos="100000">
                <a:srgbClr val="761800"/>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2800" b="1">
                <a:solidFill>
                  <a:srgbClr val="FFFFFF"/>
                </a:solidFill>
              </a:rPr>
              <a:t>Singapore</a:t>
            </a:r>
          </a:p>
        </p:txBody>
      </p:sp>
      <p:sp>
        <p:nvSpPr>
          <p:cNvPr id="933897" name="Text Box 9"/>
          <p:cNvSpPr txBox="1">
            <a:spLocks noChangeArrowheads="1"/>
          </p:cNvSpPr>
          <p:nvPr/>
        </p:nvSpPr>
        <p:spPr bwMode="auto">
          <a:xfrm>
            <a:off x="1752600" y="2819400"/>
            <a:ext cx="2057400" cy="519113"/>
          </a:xfrm>
          <a:prstGeom prst="rect">
            <a:avLst/>
          </a:prstGeom>
          <a:gradFill rotWithShape="1">
            <a:gsLst>
              <a:gs pos="0">
                <a:srgbClr val="462A00"/>
              </a:gs>
              <a:gs pos="50000">
                <a:srgbClr val="FF9900"/>
              </a:gs>
              <a:gs pos="100000">
                <a:srgbClr val="462A00"/>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2800" b="1">
                <a:solidFill>
                  <a:srgbClr val="FFFFFF"/>
                </a:solidFill>
              </a:rPr>
              <a:t>Thailand</a:t>
            </a:r>
          </a:p>
        </p:txBody>
      </p:sp>
      <p:sp>
        <p:nvSpPr>
          <p:cNvPr id="933898" name="Text Box 10"/>
          <p:cNvSpPr txBox="1">
            <a:spLocks noChangeArrowheads="1"/>
          </p:cNvSpPr>
          <p:nvPr/>
        </p:nvSpPr>
        <p:spPr bwMode="auto">
          <a:xfrm>
            <a:off x="3124200" y="1600200"/>
            <a:ext cx="2286000" cy="519113"/>
          </a:xfrm>
          <a:prstGeom prst="rect">
            <a:avLst/>
          </a:prstGeom>
          <a:gradFill rotWithShape="1">
            <a:gsLst>
              <a:gs pos="0">
                <a:srgbClr val="182F76"/>
              </a:gs>
              <a:gs pos="50000">
                <a:srgbClr val="3366FF"/>
              </a:gs>
              <a:gs pos="100000">
                <a:srgbClr val="182F76"/>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2800" b="1">
                <a:solidFill>
                  <a:srgbClr val="FFFFFF"/>
                </a:solidFill>
              </a:rPr>
              <a:t>Hong Kong</a:t>
            </a:r>
          </a:p>
        </p:txBody>
      </p:sp>
      <p:sp>
        <p:nvSpPr>
          <p:cNvPr id="933899" name="Text Box 11"/>
          <p:cNvSpPr txBox="1">
            <a:spLocks noChangeArrowheads="1"/>
          </p:cNvSpPr>
          <p:nvPr/>
        </p:nvSpPr>
        <p:spPr bwMode="auto">
          <a:xfrm>
            <a:off x="3124200" y="2133600"/>
            <a:ext cx="1524000" cy="519113"/>
          </a:xfrm>
          <a:prstGeom prst="rect">
            <a:avLst/>
          </a:prstGeom>
          <a:gradFill rotWithShape="1">
            <a:gsLst>
              <a:gs pos="0">
                <a:srgbClr val="760076"/>
              </a:gs>
              <a:gs pos="50000">
                <a:srgbClr val="FF00FF"/>
              </a:gs>
              <a:gs pos="100000">
                <a:srgbClr val="760076"/>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2800" b="1">
                <a:solidFill>
                  <a:srgbClr val="FFFFFF"/>
                </a:solidFill>
              </a:rPr>
              <a:t>Macau</a:t>
            </a:r>
          </a:p>
        </p:txBody>
      </p:sp>
      <p:sp>
        <p:nvSpPr>
          <p:cNvPr id="933900" name="Text Box 12"/>
          <p:cNvSpPr txBox="1">
            <a:spLocks noChangeArrowheads="1"/>
          </p:cNvSpPr>
          <p:nvPr/>
        </p:nvSpPr>
        <p:spPr bwMode="auto">
          <a:xfrm>
            <a:off x="5334000" y="0"/>
            <a:ext cx="1497013" cy="519113"/>
          </a:xfrm>
          <a:prstGeom prst="rect">
            <a:avLst/>
          </a:prstGeom>
          <a:gradFill rotWithShape="1">
            <a:gsLst>
              <a:gs pos="0">
                <a:srgbClr val="003B00"/>
              </a:gs>
              <a:gs pos="50000">
                <a:srgbClr val="008000"/>
              </a:gs>
              <a:gs pos="100000">
                <a:srgbClr val="003B00"/>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2800" b="1">
                <a:solidFill>
                  <a:srgbClr val="FFFFFF"/>
                </a:solidFill>
              </a:rPr>
              <a:t>Korea</a:t>
            </a:r>
          </a:p>
        </p:txBody>
      </p:sp>
      <p:sp>
        <p:nvSpPr>
          <p:cNvPr id="933901" name="Text Box 13"/>
          <p:cNvSpPr txBox="1">
            <a:spLocks noChangeArrowheads="1"/>
          </p:cNvSpPr>
          <p:nvPr/>
        </p:nvSpPr>
        <p:spPr bwMode="auto">
          <a:xfrm>
            <a:off x="7086600" y="533400"/>
            <a:ext cx="1497013" cy="519113"/>
          </a:xfrm>
          <a:prstGeom prst="rect">
            <a:avLst/>
          </a:prstGeom>
          <a:gradFill rotWithShape="1">
            <a:gsLst>
              <a:gs pos="0">
                <a:srgbClr val="761800"/>
              </a:gs>
              <a:gs pos="50000">
                <a:srgbClr val="FF3300"/>
              </a:gs>
              <a:gs pos="100000">
                <a:srgbClr val="761800"/>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2800" b="1">
                <a:solidFill>
                  <a:srgbClr val="FFFFFF"/>
                </a:solidFill>
              </a:rPr>
              <a:t>Japan</a:t>
            </a:r>
          </a:p>
        </p:txBody>
      </p:sp>
      <p:sp>
        <p:nvSpPr>
          <p:cNvPr id="933902" name="Text Box 14"/>
          <p:cNvSpPr txBox="1">
            <a:spLocks noChangeArrowheads="1"/>
          </p:cNvSpPr>
          <p:nvPr/>
        </p:nvSpPr>
        <p:spPr bwMode="auto">
          <a:xfrm>
            <a:off x="5486400" y="1676400"/>
            <a:ext cx="1524000" cy="519113"/>
          </a:xfrm>
          <a:prstGeom prst="rect">
            <a:avLst/>
          </a:prstGeom>
          <a:gradFill rotWithShape="1">
            <a:gsLst>
              <a:gs pos="0">
                <a:schemeClr val="folHlink">
                  <a:gamma/>
                  <a:shade val="46275"/>
                  <a:invGamma/>
                </a:schemeClr>
              </a:gs>
              <a:gs pos="50000">
                <a:schemeClr val="folHlink"/>
              </a:gs>
              <a:gs pos="100000">
                <a:schemeClr val="folHlink">
                  <a:gamma/>
                  <a:shade val="46275"/>
                  <a:invGamma/>
                </a:schemeClr>
              </a:gs>
            </a:gsLst>
            <a:lin ang="5400000" scaled="1"/>
          </a:gradFill>
          <a:ln>
            <a:noFill/>
          </a:ln>
          <a:effectLst/>
        </p:spPr>
        <p:txBody>
          <a:bodyPr>
            <a:spAutoFit/>
          </a:bodyPr>
          <a:lstStyle/>
          <a:p>
            <a:pPr algn="ctr">
              <a:spcBef>
                <a:spcPct val="50000"/>
              </a:spcBef>
              <a:defRPr/>
            </a:pPr>
            <a:r>
              <a:rPr lang="en-US" sz="2800" b="1">
                <a:solidFill>
                  <a:srgbClr val="FFFFFF"/>
                </a:solidFill>
              </a:rPr>
              <a:t>Taiwan</a:t>
            </a:r>
          </a:p>
        </p:txBody>
      </p:sp>
      <p:sp>
        <p:nvSpPr>
          <p:cNvPr id="933903" name="Line 15"/>
          <p:cNvSpPr>
            <a:spLocks noChangeShapeType="1"/>
          </p:cNvSpPr>
          <p:nvPr/>
        </p:nvSpPr>
        <p:spPr bwMode="auto">
          <a:xfrm flipH="1" flipV="1">
            <a:off x="5562600" y="2438400"/>
            <a:ext cx="304800" cy="838200"/>
          </a:xfrm>
          <a:prstGeom prst="line">
            <a:avLst/>
          </a:prstGeom>
          <a:noFill/>
          <a:ln w="76200">
            <a:solidFill>
              <a:srgbClr val="FF3300"/>
            </a:solidFill>
            <a:round/>
            <a:headEnd/>
            <a:tailEnd type="triangle" w="med" len="med"/>
          </a:ln>
          <a:effectLst>
            <a:outerShdw blurRad="63500" dist="68392" dir="6708085" algn="ctr" rotWithShape="0">
              <a:schemeClr val="bg2">
                <a:alpha val="74998"/>
              </a:schemeClr>
            </a:outerShdw>
          </a:effectLst>
        </p:spPr>
        <p:txBody>
          <a:bodyPr/>
          <a:lstStyle/>
          <a:p>
            <a:pPr>
              <a:defRPr/>
            </a:pPr>
            <a:endParaRPr lang="en-US">
              <a:solidFill>
                <a:srgbClr val="FFFFFF"/>
              </a:solidFill>
            </a:endParaRPr>
          </a:p>
        </p:txBody>
      </p:sp>
      <p:sp>
        <p:nvSpPr>
          <p:cNvPr id="933904" name="Line 16"/>
          <p:cNvSpPr>
            <a:spLocks noChangeShapeType="1"/>
          </p:cNvSpPr>
          <p:nvPr/>
        </p:nvSpPr>
        <p:spPr bwMode="auto">
          <a:xfrm flipH="1" flipV="1">
            <a:off x="4724400" y="2743200"/>
            <a:ext cx="838200" cy="762000"/>
          </a:xfrm>
          <a:prstGeom prst="line">
            <a:avLst/>
          </a:prstGeom>
          <a:noFill/>
          <a:ln w="76200">
            <a:solidFill>
              <a:srgbClr val="FF3300"/>
            </a:solidFill>
            <a:round/>
            <a:headEnd/>
            <a:tailEnd type="triangle" w="med" len="med"/>
          </a:ln>
          <a:effectLst>
            <a:outerShdw blurRad="63500" dist="68392" dir="6708085" algn="ctr" rotWithShape="0">
              <a:schemeClr val="bg2">
                <a:alpha val="74998"/>
              </a:schemeClr>
            </a:outerShdw>
          </a:effectLst>
        </p:spPr>
        <p:txBody>
          <a:bodyPr/>
          <a:lstStyle/>
          <a:p>
            <a:pPr>
              <a:defRPr/>
            </a:pPr>
            <a:endParaRPr lang="en-US">
              <a:solidFill>
                <a:srgbClr val="FFFFFF"/>
              </a:solidFill>
            </a:endParaRPr>
          </a:p>
        </p:txBody>
      </p:sp>
      <p:sp>
        <p:nvSpPr>
          <p:cNvPr id="933905" name="Line 17"/>
          <p:cNvSpPr>
            <a:spLocks noChangeShapeType="1"/>
          </p:cNvSpPr>
          <p:nvPr/>
        </p:nvSpPr>
        <p:spPr bwMode="auto">
          <a:xfrm flipH="1">
            <a:off x="4267200" y="3733800"/>
            <a:ext cx="1371600" cy="457200"/>
          </a:xfrm>
          <a:prstGeom prst="line">
            <a:avLst/>
          </a:prstGeom>
          <a:noFill/>
          <a:ln w="76200">
            <a:solidFill>
              <a:srgbClr val="FF3300"/>
            </a:solidFill>
            <a:round/>
            <a:headEnd/>
            <a:tailEnd type="triangle" w="med" len="med"/>
          </a:ln>
          <a:effectLst>
            <a:outerShdw blurRad="63500" dist="68392" dir="6708085" algn="ctr" rotWithShape="0">
              <a:schemeClr val="bg2">
                <a:alpha val="74998"/>
              </a:schemeClr>
            </a:outerShdw>
          </a:effectLst>
        </p:spPr>
        <p:txBody>
          <a:bodyPr/>
          <a:lstStyle/>
          <a:p>
            <a:pPr>
              <a:defRPr/>
            </a:pPr>
            <a:endParaRPr lang="en-US">
              <a:solidFill>
                <a:srgbClr val="FFFFFF"/>
              </a:solidFill>
            </a:endParaRPr>
          </a:p>
        </p:txBody>
      </p:sp>
      <p:sp>
        <p:nvSpPr>
          <p:cNvPr id="933906" name="Line 18"/>
          <p:cNvSpPr>
            <a:spLocks noChangeShapeType="1"/>
          </p:cNvSpPr>
          <p:nvPr/>
        </p:nvSpPr>
        <p:spPr bwMode="auto">
          <a:xfrm flipH="1">
            <a:off x="5410200" y="3810000"/>
            <a:ext cx="457200" cy="1143000"/>
          </a:xfrm>
          <a:prstGeom prst="line">
            <a:avLst/>
          </a:prstGeom>
          <a:noFill/>
          <a:ln w="76200">
            <a:solidFill>
              <a:srgbClr val="FF3300"/>
            </a:solidFill>
            <a:round/>
            <a:headEnd/>
            <a:tailEnd type="triangle" w="med" len="med"/>
          </a:ln>
          <a:effectLst>
            <a:outerShdw blurRad="63500" dist="64758" dir="4721404" algn="ctr" rotWithShape="0">
              <a:schemeClr val="bg2">
                <a:alpha val="74998"/>
              </a:schemeClr>
            </a:outerShdw>
          </a:effectLst>
        </p:spPr>
        <p:txBody>
          <a:bodyPr/>
          <a:lstStyle/>
          <a:p>
            <a:pPr>
              <a:defRPr/>
            </a:pPr>
            <a:endParaRPr lang="en-US">
              <a:solidFill>
                <a:srgbClr val="FFFFFF"/>
              </a:solidFill>
            </a:endParaRPr>
          </a:p>
        </p:txBody>
      </p:sp>
      <p:sp>
        <p:nvSpPr>
          <p:cNvPr id="933907" name="Line 19"/>
          <p:cNvSpPr>
            <a:spLocks noChangeShapeType="1"/>
          </p:cNvSpPr>
          <p:nvPr/>
        </p:nvSpPr>
        <p:spPr bwMode="auto">
          <a:xfrm flipV="1">
            <a:off x="6248400" y="2362200"/>
            <a:ext cx="304800" cy="838200"/>
          </a:xfrm>
          <a:prstGeom prst="line">
            <a:avLst/>
          </a:prstGeom>
          <a:noFill/>
          <a:ln w="76200">
            <a:solidFill>
              <a:srgbClr val="FF3300"/>
            </a:solidFill>
            <a:round/>
            <a:headEnd/>
            <a:tailEnd type="triangle" w="med" len="med"/>
          </a:ln>
          <a:effectLst>
            <a:outerShdw blurRad="63500" dist="64758" dir="4721404" algn="ctr" rotWithShape="0">
              <a:schemeClr val="bg2">
                <a:alpha val="74998"/>
              </a:schemeClr>
            </a:outerShdw>
          </a:effectLst>
        </p:spPr>
        <p:txBody>
          <a:bodyPr/>
          <a:lstStyle/>
          <a:p>
            <a:pPr>
              <a:defRPr/>
            </a:pPr>
            <a:endParaRPr lang="en-US">
              <a:solidFill>
                <a:srgbClr val="FFFFFF"/>
              </a:solidFill>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grpId="0" nodeType="afterEffect">
                                  <p:stCondLst>
                                    <p:cond delay="0"/>
                                  </p:stCondLst>
                                  <p:childTnLst>
                                    <p:set>
                                      <p:cBhvr>
                                        <p:cTn id="6" dur="1" fill="hold">
                                          <p:stCondLst>
                                            <p:cond delay="0"/>
                                          </p:stCondLst>
                                        </p:cTn>
                                        <p:tgtEl>
                                          <p:spTgt spid="933894">
                                            <p:bg/>
                                          </p:spTgt>
                                        </p:tgtEl>
                                        <p:attrNameLst>
                                          <p:attrName>style.visibility</p:attrName>
                                        </p:attrNameLst>
                                      </p:cBhvr>
                                      <p:to>
                                        <p:strVal val="visible"/>
                                      </p:to>
                                    </p:set>
                                    <p:anim calcmode="lin" valueType="num">
                                      <p:cBhvr>
                                        <p:cTn id="7" dur="1000" fill="hold"/>
                                        <p:tgtEl>
                                          <p:spTgt spid="933894">
                                            <p:bg/>
                                          </p:spTgt>
                                        </p:tgtEl>
                                        <p:attrNameLst>
                                          <p:attrName>ppt_w</p:attrName>
                                        </p:attrNameLst>
                                      </p:cBhvr>
                                      <p:tavLst>
                                        <p:tav tm="0">
                                          <p:val>
                                            <p:fltVal val="0"/>
                                          </p:val>
                                        </p:tav>
                                        <p:tav tm="100000">
                                          <p:val>
                                            <p:strVal val="#ppt_w"/>
                                          </p:val>
                                        </p:tav>
                                      </p:tavLst>
                                    </p:anim>
                                    <p:anim calcmode="lin" valueType="num">
                                      <p:cBhvr>
                                        <p:cTn id="8" dur="1000" fill="hold"/>
                                        <p:tgtEl>
                                          <p:spTgt spid="933894">
                                            <p:bg/>
                                          </p:spTgt>
                                        </p:tgtEl>
                                        <p:attrNameLst>
                                          <p:attrName>ppt_h</p:attrName>
                                        </p:attrNameLst>
                                      </p:cBhvr>
                                      <p:tavLst>
                                        <p:tav tm="0">
                                          <p:val>
                                            <p:fltVal val="0"/>
                                          </p:val>
                                        </p:tav>
                                        <p:tav tm="100000">
                                          <p:val>
                                            <p:strVal val="#ppt_h"/>
                                          </p:val>
                                        </p:tav>
                                      </p:tavLst>
                                    </p:anim>
                                    <p:anim calcmode="lin" valueType="num">
                                      <p:cBhvr>
                                        <p:cTn id="9" dur="1000" fill="hold"/>
                                        <p:tgtEl>
                                          <p:spTgt spid="933894">
                                            <p:bg/>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933894">
                                            <p:bg/>
                                          </p:spTgt>
                                        </p:tgtEl>
                                        <p:attrNameLst>
                                          <p:attrName>ppt_y</p:attrName>
                                        </p:attrNameLst>
                                      </p:cBhvr>
                                      <p:tavLst>
                                        <p:tav tm="0" fmla="#ppt_y+(sin(-2*pi*(1-$))*-#ppt_x+cos(-2*pi*(1-$))*(1-#ppt_y))*(1-$)">
                                          <p:val>
                                            <p:fltVal val="0"/>
                                          </p:val>
                                        </p:tav>
                                        <p:tav tm="100000">
                                          <p:val>
                                            <p:fltVal val="1"/>
                                          </p:val>
                                        </p:tav>
                                      </p:tavLst>
                                    </p:anim>
                                  </p:childTnLst>
                                </p:cTn>
                              </p:par>
                              <p:par>
                                <p:cTn id="11" presetID="15" presetClass="entr" presetSubtype="0" fill="hold" grpId="0" nodeType="withEffect">
                                  <p:stCondLst>
                                    <p:cond delay="0"/>
                                  </p:stCondLst>
                                  <p:childTnLst>
                                    <p:set>
                                      <p:cBhvr>
                                        <p:cTn id="12" dur="1" fill="hold">
                                          <p:stCondLst>
                                            <p:cond delay="0"/>
                                          </p:stCondLst>
                                        </p:cTn>
                                        <p:tgtEl>
                                          <p:spTgt spid="933894">
                                            <p:txEl>
                                              <p:pRg st="0" end="0"/>
                                            </p:txEl>
                                          </p:spTgt>
                                        </p:tgtEl>
                                        <p:attrNameLst>
                                          <p:attrName>style.visibility</p:attrName>
                                        </p:attrNameLst>
                                      </p:cBhvr>
                                      <p:to>
                                        <p:strVal val="visible"/>
                                      </p:to>
                                    </p:set>
                                    <p:anim calcmode="lin" valueType="num">
                                      <p:cBhvr>
                                        <p:cTn id="13" dur="1000" fill="hold"/>
                                        <p:tgtEl>
                                          <p:spTgt spid="933894">
                                            <p:txEl>
                                              <p:pRg st="0" end="0"/>
                                            </p:txEl>
                                          </p:spTgt>
                                        </p:tgtEl>
                                        <p:attrNameLst>
                                          <p:attrName>ppt_w</p:attrName>
                                        </p:attrNameLst>
                                      </p:cBhvr>
                                      <p:tavLst>
                                        <p:tav tm="0">
                                          <p:val>
                                            <p:fltVal val="0"/>
                                          </p:val>
                                        </p:tav>
                                        <p:tav tm="100000">
                                          <p:val>
                                            <p:strVal val="#ppt_w"/>
                                          </p:val>
                                        </p:tav>
                                      </p:tavLst>
                                    </p:anim>
                                    <p:anim calcmode="lin" valueType="num">
                                      <p:cBhvr>
                                        <p:cTn id="14" dur="1000" fill="hold"/>
                                        <p:tgtEl>
                                          <p:spTgt spid="933894">
                                            <p:txEl>
                                              <p:pRg st="0" end="0"/>
                                            </p:txEl>
                                          </p:spTgt>
                                        </p:tgtEl>
                                        <p:attrNameLst>
                                          <p:attrName>ppt_h</p:attrName>
                                        </p:attrNameLst>
                                      </p:cBhvr>
                                      <p:tavLst>
                                        <p:tav tm="0">
                                          <p:val>
                                            <p:fltVal val="0"/>
                                          </p:val>
                                        </p:tav>
                                        <p:tav tm="100000">
                                          <p:val>
                                            <p:strVal val="#ppt_h"/>
                                          </p:val>
                                        </p:tav>
                                      </p:tavLst>
                                    </p:anim>
                                    <p:anim calcmode="lin" valueType="num">
                                      <p:cBhvr>
                                        <p:cTn id="15" dur="1000" fill="hold"/>
                                        <p:tgtEl>
                                          <p:spTgt spid="933894">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933894">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par>
                          <p:cTn id="17" fill="hold" nodeType="afterGroup">
                            <p:stCondLst>
                              <p:cond delay="1000"/>
                            </p:stCondLst>
                            <p:childTnLst>
                              <p:par>
                                <p:cTn id="18" presetID="15" presetClass="entr" presetSubtype="0" fill="hold" grpId="0" nodeType="afterEffect">
                                  <p:stCondLst>
                                    <p:cond delay="0"/>
                                  </p:stCondLst>
                                  <p:childTnLst>
                                    <p:set>
                                      <p:cBhvr>
                                        <p:cTn id="19" dur="1" fill="hold">
                                          <p:stCondLst>
                                            <p:cond delay="0"/>
                                          </p:stCondLst>
                                        </p:cTn>
                                        <p:tgtEl>
                                          <p:spTgt spid="933892">
                                            <p:bg/>
                                          </p:spTgt>
                                        </p:tgtEl>
                                        <p:attrNameLst>
                                          <p:attrName>style.visibility</p:attrName>
                                        </p:attrNameLst>
                                      </p:cBhvr>
                                      <p:to>
                                        <p:strVal val="visible"/>
                                      </p:to>
                                    </p:set>
                                    <p:anim calcmode="lin" valueType="num">
                                      <p:cBhvr>
                                        <p:cTn id="20" dur="1000" fill="hold"/>
                                        <p:tgtEl>
                                          <p:spTgt spid="933892">
                                            <p:bg/>
                                          </p:spTgt>
                                        </p:tgtEl>
                                        <p:attrNameLst>
                                          <p:attrName>ppt_w</p:attrName>
                                        </p:attrNameLst>
                                      </p:cBhvr>
                                      <p:tavLst>
                                        <p:tav tm="0">
                                          <p:val>
                                            <p:fltVal val="0"/>
                                          </p:val>
                                        </p:tav>
                                        <p:tav tm="100000">
                                          <p:val>
                                            <p:strVal val="#ppt_w"/>
                                          </p:val>
                                        </p:tav>
                                      </p:tavLst>
                                    </p:anim>
                                    <p:anim calcmode="lin" valueType="num">
                                      <p:cBhvr>
                                        <p:cTn id="21" dur="1000" fill="hold"/>
                                        <p:tgtEl>
                                          <p:spTgt spid="933892">
                                            <p:bg/>
                                          </p:spTgt>
                                        </p:tgtEl>
                                        <p:attrNameLst>
                                          <p:attrName>ppt_h</p:attrName>
                                        </p:attrNameLst>
                                      </p:cBhvr>
                                      <p:tavLst>
                                        <p:tav tm="0">
                                          <p:val>
                                            <p:fltVal val="0"/>
                                          </p:val>
                                        </p:tav>
                                        <p:tav tm="100000">
                                          <p:val>
                                            <p:strVal val="#ppt_h"/>
                                          </p:val>
                                        </p:tav>
                                      </p:tavLst>
                                    </p:anim>
                                    <p:anim calcmode="lin" valueType="num">
                                      <p:cBhvr>
                                        <p:cTn id="22" dur="1000" fill="hold"/>
                                        <p:tgtEl>
                                          <p:spTgt spid="933892">
                                            <p:bg/>
                                          </p:spTgt>
                                        </p:tgtEl>
                                        <p:attrNameLst>
                                          <p:attrName>ppt_x</p:attrName>
                                        </p:attrNameLst>
                                      </p:cBhvr>
                                      <p:tavLst>
                                        <p:tav tm="0" fmla="#ppt_x+(cos(-2*pi*(1-$))*-#ppt_x-sin(-2*pi*(1-$))*(1-#ppt_y))*(1-$)">
                                          <p:val>
                                            <p:fltVal val="0"/>
                                          </p:val>
                                        </p:tav>
                                        <p:tav tm="100000">
                                          <p:val>
                                            <p:fltVal val="1"/>
                                          </p:val>
                                        </p:tav>
                                      </p:tavLst>
                                    </p:anim>
                                    <p:anim calcmode="lin" valueType="num">
                                      <p:cBhvr>
                                        <p:cTn id="23" dur="1000" fill="hold"/>
                                        <p:tgtEl>
                                          <p:spTgt spid="933892">
                                            <p:bg/>
                                          </p:spTgt>
                                        </p:tgtEl>
                                        <p:attrNameLst>
                                          <p:attrName>ppt_y</p:attrName>
                                        </p:attrNameLst>
                                      </p:cBhvr>
                                      <p:tavLst>
                                        <p:tav tm="0" fmla="#ppt_y+(sin(-2*pi*(1-$))*-#ppt_x+cos(-2*pi*(1-$))*(1-#ppt_y))*(1-$)">
                                          <p:val>
                                            <p:fltVal val="0"/>
                                          </p:val>
                                        </p:tav>
                                        <p:tav tm="100000">
                                          <p:val>
                                            <p:fltVal val="1"/>
                                          </p:val>
                                        </p:tav>
                                      </p:tavLst>
                                    </p:anim>
                                  </p:childTnLst>
                                </p:cTn>
                              </p:par>
                              <p:par>
                                <p:cTn id="24" presetID="15" presetClass="entr" presetSubtype="0" fill="hold" grpId="0" nodeType="withEffect">
                                  <p:stCondLst>
                                    <p:cond delay="0"/>
                                  </p:stCondLst>
                                  <p:childTnLst>
                                    <p:set>
                                      <p:cBhvr>
                                        <p:cTn id="25" dur="1" fill="hold">
                                          <p:stCondLst>
                                            <p:cond delay="0"/>
                                          </p:stCondLst>
                                        </p:cTn>
                                        <p:tgtEl>
                                          <p:spTgt spid="933892">
                                            <p:txEl>
                                              <p:pRg st="0" end="0"/>
                                            </p:txEl>
                                          </p:spTgt>
                                        </p:tgtEl>
                                        <p:attrNameLst>
                                          <p:attrName>style.visibility</p:attrName>
                                        </p:attrNameLst>
                                      </p:cBhvr>
                                      <p:to>
                                        <p:strVal val="visible"/>
                                      </p:to>
                                    </p:set>
                                    <p:anim calcmode="lin" valueType="num">
                                      <p:cBhvr>
                                        <p:cTn id="26" dur="1000" fill="hold"/>
                                        <p:tgtEl>
                                          <p:spTgt spid="933892">
                                            <p:txEl>
                                              <p:pRg st="0" end="0"/>
                                            </p:txEl>
                                          </p:spTgt>
                                        </p:tgtEl>
                                        <p:attrNameLst>
                                          <p:attrName>ppt_w</p:attrName>
                                        </p:attrNameLst>
                                      </p:cBhvr>
                                      <p:tavLst>
                                        <p:tav tm="0">
                                          <p:val>
                                            <p:fltVal val="0"/>
                                          </p:val>
                                        </p:tav>
                                        <p:tav tm="100000">
                                          <p:val>
                                            <p:strVal val="#ppt_w"/>
                                          </p:val>
                                        </p:tav>
                                      </p:tavLst>
                                    </p:anim>
                                    <p:anim calcmode="lin" valueType="num">
                                      <p:cBhvr>
                                        <p:cTn id="27" dur="1000" fill="hold"/>
                                        <p:tgtEl>
                                          <p:spTgt spid="933892">
                                            <p:txEl>
                                              <p:pRg st="0" end="0"/>
                                            </p:txEl>
                                          </p:spTgt>
                                        </p:tgtEl>
                                        <p:attrNameLst>
                                          <p:attrName>ppt_h</p:attrName>
                                        </p:attrNameLst>
                                      </p:cBhvr>
                                      <p:tavLst>
                                        <p:tav tm="0">
                                          <p:val>
                                            <p:fltVal val="0"/>
                                          </p:val>
                                        </p:tav>
                                        <p:tav tm="100000">
                                          <p:val>
                                            <p:strVal val="#ppt_h"/>
                                          </p:val>
                                        </p:tav>
                                      </p:tavLst>
                                    </p:anim>
                                    <p:anim calcmode="lin" valueType="num">
                                      <p:cBhvr>
                                        <p:cTn id="28" dur="1000" fill="hold"/>
                                        <p:tgtEl>
                                          <p:spTgt spid="933892">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29" dur="1000" fill="hold"/>
                                        <p:tgtEl>
                                          <p:spTgt spid="933892">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par>
                          <p:cTn id="30" fill="hold" nodeType="afterGroup">
                            <p:stCondLst>
                              <p:cond delay="2000"/>
                            </p:stCondLst>
                            <p:childTnLst>
                              <p:par>
                                <p:cTn id="31" presetID="15" presetClass="entr" presetSubtype="0" fill="hold" nodeType="afterEffect">
                                  <p:stCondLst>
                                    <p:cond delay="0"/>
                                  </p:stCondLst>
                                  <p:childTnLst>
                                    <p:set>
                                      <p:cBhvr>
                                        <p:cTn id="32" dur="1" fill="hold">
                                          <p:stCondLst>
                                            <p:cond delay="0"/>
                                          </p:stCondLst>
                                        </p:cTn>
                                        <p:tgtEl>
                                          <p:spTgt spid="933895"/>
                                        </p:tgtEl>
                                        <p:attrNameLst>
                                          <p:attrName>style.visibility</p:attrName>
                                        </p:attrNameLst>
                                      </p:cBhvr>
                                      <p:to>
                                        <p:strVal val="visible"/>
                                      </p:to>
                                    </p:set>
                                    <p:anim calcmode="lin" valueType="num">
                                      <p:cBhvr>
                                        <p:cTn id="33" dur="1000" fill="hold"/>
                                        <p:tgtEl>
                                          <p:spTgt spid="933895"/>
                                        </p:tgtEl>
                                        <p:attrNameLst>
                                          <p:attrName>ppt_w</p:attrName>
                                        </p:attrNameLst>
                                      </p:cBhvr>
                                      <p:tavLst>
                                        <p:tav tm="0">
                                          <p:val>
                                            <p:fltVal val="0"/>
                                          </p:val>
                                        </p:tav>
                                        <p:tav tm="100000">
                                          <p:val>
                                            <p:strVal val="#ppt_w"/>
                                          </p:val>
                                        </p:tav>
                                      </p:tavLst>
                                    </p:anim>
                                    <p:anim calcmode="lin" valueType="num">
                                      <p:cBhvr>
                                        <p:cTn id="34" dur="1000" fill="hold"/>
                                        <p:tgtEl>
                                          <p:spTgt spid="933895"/>
                                        </p:tgtEl>
                                        <p:attrNameLst>
                                          <p:attrName>ppt_h</p:attrName>
                                        </p:attrNameLst>
                                      </p:cBhvr>
                                      <p:tavLst>
                                        <p:tav tm="0">
                                          <p:val>
                                            <p:fltVal val="0"/>
                                          </p:val>
                                        </p:tav>
                                        <p:tav tm="100000">
                                          <p:val>
                                            <p:strVal val="#ppt_h"/>
                                          </p:val>
                                        </p:tav>
                                      </p:tavLst>
                                    </p:anim>
                                    <p:anim calcmode="lin" valueType="num">
                                      <p:cBhvr>
                                        <p:cTn id="35" dur="1000" fill="hold"/>
                                        <p:tgtEl>
                                          <p:spTgt spid="933895"/>
                                        </p:tgtEl>
                                        <p:attrNameLst>
                                          <p:attrName>ppt_x</p:attrName>
                                        </p:attrNameLst>
                                      </p:cBhvr>
                                      <p:tavLst>
                                        <p:tav tm="0" fmla="#ppt_x+(cos(-2*pi*(1-$))*-#ppt_x-sin(-2*pi*(1-$))*(1-#ppt_y))*(1-$)">
                                          <p:val>
                                            <p:fltVal val="0"/>
                                          </p:val>
                                        </p:tav>
                                        <p:tav tm="100000">
                                          <p:val>
                                            <p:fltVal val="1"/>
                                          </p:val>
                                        </p:tav>
                                      </p:tavLst>
                                    </p:anim>
                                    <p:anim calcmode="lin" valueType="num">
                                      <p:cBhvr>
                                        <p:cTn id="36" dur="1000" fill="hold"/>
                                        <p:tgtEl>
                                          <p:spTgt spid="933895"/>
                                        </p:tgtEl>
                                        <p:attrNameLst>
                                          <p:attrName>ppt_y</p:attrName>
                                        </p:attrNameLst>
                                      </p:cBhvr>
                                      <p:tavLst>
                                        <p:tav tm="0" fmla="#ppt_y+(sin(-2*pi*(1-$))*-#ppt_x+cos(-2*pi*(1-$))*(1-#ppt_y))*(1-$)">
                                          <p:val>
                                            <p:fltVal val="0"/>
                                          </p:val>
                                        </p:tav>
                                        <p:tav tm="100000">
                                          <p:val>
                                            <p:fltVal val="1"/>
                                          </p:val>
                                        </p:tav>
                                      </p:tavLst>
                                    </p:anim>
                                  </p:childTnLst>
                                </p:cTn>
                              </p:par>
                            </p:childTnLst>
                          </p:cTn>
                        </p:par>
                        <p:par>
                          <p:cTn id="37" fill="hold" nodeType="afterGroup">
                            <p:stCondLst>
                              <p:cond delay="3000"/>
                            </p:stCondLst>
                            <p:childTnLst>
                              <p:par>
                                <p:cTn id="38" presetID="15" presetClass="entr" presetSubtype="0" fill="hold" grpId="0" nodeType="afterEffect">
                                  <p:stCondLst>
                                    <p:cond delay="0"/>
                                  </p:stCondLst>
                                  <p:childTnLst>
                                    <p:set>
                                      <p:cBhvr>
                                        <p:cTn id="39" dur="1" fill="hold">
                                          <p:stCondLst>
                                            <p:cond delay="0"/>
                                          </p:stCondLst>
                                        </p:cTn>
                                        <p:tgtEl>
                                          <p:spTgt spid="933897">
                                            <p:bg/>
                                          </p:spTgt>
                                        </p:tgtEl>
                                        <p:attrNameLst>
                                          <p:attrName>style.visibility</p:attrName>
                                        </p:attrNameLst>
                                      </p:cBhvr>
                                      <p:to>
                                        <p:strVal val="visible"/>
                                      </p:to>
                                    </p:set>
                                    <p:anim calcmode="lin" valueType="num">
                                      <p:cBhvr>
                                        <p:cTn id="40" dur="1000" fill="hold"/>
                                        <p:tgtEl>
                                          <p:spTgt spid="933897">
                                            <p:bg/>
                                          </p:spTgt>
                                        </p:tgtEl>
                                        <p:attrNameLst>
                                          <p:attrName>ppt_w</p:attrName>
                                        </p:attrNameLst>
                                      </p:cBhvr>
                                      <p:tavLst>
                                        <p:tav tm="0">
                                          <p:val>
                                            <p:fltVal val="0"/>
                                          </p:val>
                                        </p:tav>
                                        <p:tav tm="100000">
                                          <p:val>
                                            <p:strVal val="#ppt_w"/>
                                          </p:val>
                                        </p:tav>
                                      </p:tavLst>
                                    </p:anim>
                                    <p:anim calcmode="lin" valueType="num">
                                      <p:cBhvr>
                                        <p:cTn id="41" dur="1000" fill="hold"/>
                                        <p:tgtEl>
                                          <p:spTgt spid="933897">
                                            <p:bg/>
                                          </p:spTgt>
                                        </p:tgtEl>
                                        <p:attrNameLst>
                                          <p:attrName>ppt_h</p:attrName>
                                        </p:attrNameLst>
                                      </p:cBhvr>
                                      <p:tavLst>
                                        <p:tav tm="0">
                                          <p:val>
                                            <p:fltVal val="0"/>
                                          </p:val>
                                        </p:tav>
                                        <p:tav tm="100000">
                                          <p:val>
                                            <p:strVal val="#ppt_h"/>
                                          </p:val>
                                        </p:tav>
                                      </p:tavLst>
                                    </p:anim>
                                    <p:anim calcmode="lin" valueType="num">
                                      <p:cBhvr>
                                        <p:cTn id="42" dur="1000" fill="hold"/>
                                        <p:tgtEl>
                                          <p:spTgt spid="933897">
                                            <p:bg/>
                                          </p:spTgt>
                                        </p:tgtEl>
                                        <p:attrNameLst>
                                          <p:attrName>ppt_x</p:attrName>
                                        </p:attrNameLst>
                                      </p:cBhvr>
                                      <p:tavLst>
                                        <p:tav tm="0" fmla="#ppt_x+(cos(-2*pi*(1-$))*-#ppt_x-sin(-2*pi*(1-$))*(1-#ppt_y))*(1-$)">
                                          <p:val>
                                            <p:fltVal val="0"/>
                                          </p:val>
                                        </p:tav>
                                        <p:tav tm="100000">
                                          <p:val>
                                            <p:fltVal val="1"/>
                                          </p:val>
                                        </p:tav>
                                      </p:tavLst>
                                    </p:anim>
                                    <p:anim calcmode="lin" valueType="num">
                                      <p:cBhvr>
                                        <p:cTn id="43" dur="1000" fill="hold"/>
                                        <p:tgtEl>
                                          <p:spTgt spid="933897">
                                            <p:bg/>
                                          </p:spTgt>
                                        </p:tgtEl>
                                        <p:attrNameLst>
                                          <p:attrName>ppt_y</p:attrName>
                                        </p:attrNameLst>
                                      </p:cBhvr>
                                      <p:tavLst>
                                        <p:tav tm="0" fmla="#ppt_y+(sin(-2*pi*(1-$))*-#ppt_x+cos(-2*pi*(1-$))*(1-#ppt_y))*(1-$)">
                                          <p:val>
                                            <p:fltVal val="0"/>
                                          </p:val>
                                        </p:tav>
                                        <p:tav tm="100000">
                                          <p:val>
                                            <p:fltVal val="1"/>
                                          </p:val>
                                        </p:tav>
                                      </p:tavLst>
                                    </p:anim>
                                  </p:childTnLst>
                                </p:cTn>
                              </p:par>
                              <p:par>
                                <p:cTn id="44" presetID="15" presetClass="entr" presetSubtype="0" fill="hold" grpId="0" nodeType="withEffect">
                                  <p:stCondLst>
                                    <p:cond delay="0"/>
                                  </p:stCondLst>
                                  <p:childTnLst>
                                    <p:set>
                                      <p:cBhvr>
                                        <p:cTn id="45" dur="1" fill="hold">
                                          <p:stCondLst>
                                            <p:cond delay="0"/>
                                          </p:stCondLst>
                                        </p:cTn>
                                        <p:tgtEl>
                                          <p:spTgt spid="933897">
                                            <p:txEl>
                                              <p:pRg st="0" end="0"/>
                                            </p:txEl>
                                          </p:spTgt>
                                        </p:tgtEl>
                                        <p:attrNameLst>
                                          <p:attrName>style.visibility</p:attrName>
                                        </p:attrNameLst>
                                      </p:cBhvr>
                                      <p:to>
                                        <p:strVal val="visible"/>
                                      </p:to>
                                    </p:set>
                                    <p:anim calcmode="lin" valueType="num">
                                      <p:cBhvr>
                                        <p:cTn id="46" dur="1000" fill="hold"/>
                                        <p:tgtEl>
                                          <p:spTgt spid="933897">
                                            <p:txEl>
                                              <p:pRg st="0" end="0"/>
                                            </p:txEl>
                                          </p:spTgt>
                                        </p:tgtEl>
                                        <p:attrNameLst>
                                          <p:attrName>ppt_w</p:attrName>
                                        </p:attrNameLst>
                                      </p:cBhvr>
                                      <p:tavLst>
                                        <p:tav tm="0">
                                          <p:val>
                                            <p:fltVal val="0"/>
                                          </p:val>
                                        </p:tav>
                                        <p:tav tm="100000">
                                          <p:val>
                                            <p:strVal val="#ppt_w"/>
                                          </p:val>
                                        </p:tav>
                                      </p:tavLst>
                                    </p:anim>
                                    <p:anim calcmode="lin" valueType="num">
                                      <p:cBhvr>
                                        <p:cTn id="47" dur="1000" fill="hold"/>
                                        <p:tgtEl>
                                          <p:spTgt spid="933897">
                                            <p:txEl>
                                              <p:pRg st="0" end="0"/>
                                            </p:txEl>
                                          </p:spTgt>
                                        </p:tgtEl>
                                        <p:attrNameLst>
                                          <p:attrName>ppt_h</p:attrName>
                                        </p:attrNameLst>
                                      </p:cBhvr>
                                      <p:tavLst>
                                        <p:tav tm="0">
                                          <p:val>
                                            <p:fltVal val="0"/>
                                          </p:val>
                                        </p:tav>
                                        <p:tav tm="100000">
                                          <p:val>
                                            <p:strVal val="#ppt_h"/>
                                          </p:val>
                                        </p:tav>
                                      </p:tavLst>
                                    </p:anim>
                                    <p:anim calcmode="lin" valueType="num">
                                      <p:cBhvr>
                                        <p:cTn id="48" dur="1000" fill="hold"/>
                                        <p:tgtEl>
                                          <p:spTgt spid="933897">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49" dur="1000" fill="hold"/>
                                        <p:tgtEl>
                                          <p:spTgt spid="933897">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par>
                          <p:cTn id="50" fill="hold" nodeType="afterGroup">
                            <p:stCondLst>
                              <p:cond delay="4000"/>
                            </p:stCondLst>
                            <p:childTnLst>
                              <p:par>
                                <p:cTn id="51" presetID="15" presetClass="entr" presetSubtype="0" fill="hold" grpId="0" nodeType="afterEffect">
                                  <p:stCondLst>
                                    <p:cond delay="0"/>
                                  </p:stCondLst>
                                  <p:childTnLst>
                                    <p:set>
                                      <p:cBhvr>
                                        <p:cTn id="52" dur="1" fill="hold">
                                          <p:stCondLst>
                                            <p:cond delay="0"/>
                                          </p:stCondLst>
                                        </p:cTn>
                                        <p:tgtEl>
                                          <p:spTgt spid="933898">
                                            <p:bg/>
                                          </p:spTgt>
                                        </p:tgtEl>
                                        <p:attrNameLst>
                                          <p:attrName>style.visibility</p:attrName>
                                        </p:attrNameLst>
                                      </p:cBhvr>
                                      <p:to>
                                        <p:strVal val="visible"/>
                                      </p:to>
                                    </p:set>
                                    <p:anim calcmode="lin" valueType="num">
                                      <p:cBhvr>
                                        <p:cTn id="53" dur="1000" fill="hold"/>
                                        <p:tgtEl>
                                          <p:spTgt spid="933898">
                                            <p:bg/>
                                          </p:spTgt>
                                        </p:tgtEl>
                                        <p:attrNameLst>
                                          <p:attrName>ppt_w</p:attrName>
                                        </p:attrNameLst>
                                      </p:cBhvr>
                                      <p:tavLst>
                                        <p:tav tm="0">
                                          <p:val>
                                            <p:fltVal val="0"/>
                                          </p:val>
                                        </p:tav>
                                        <p:tav tm="100000">
                                          <p:val>
                                            <p:strVal val="#ppt_w"/>
                                          </p:val>
                                        </p:tav>
                                      </p:tavLst>
                                    </p:anim>
                                    <p:anim calcmode="lin" valueType="num">
                                      <p:cBhvr>
                                        <p:cTn id="54" dur="1000" fill="hold"/>
                                        <p:tgtEl>
                                          <p:spTgt spid="933898">
                                            <p:bg/>
                                          </p:spTgt>
                                        </p:tgtEl>
                                        <p:attrNameLst>
                                          <p:attrName>ppt_h</p:attrName>
                                        </p:attrNameLst>
                                      </p:cBhvr>
                                      <p:tavLst>
                                        <p:tav tm="0">
                                          <p:val>
                                            <p:fltVal val="0"/>
                                          </p:val>
                                        </p:tav>
                                        <p:tav tm="100000">
                                          <p:val>
                                            <p:strVal val="#ppt_h"/>
                                          </p:val>
                                        </p:tav>
                                      </p:tavLst>
                                    </p:anim>
                                    <p:anim calcmode="lin" valueType="num">
                                      <p:cBhvr>
                                        <p:cTn id="55" dur="1000" fill="hold"/>
                                        <p:tgtEl>
                                          <p:spTgt spid="933898">
                                            <p:bg/>
                                          </p:spTgt>
                                        </p:tgtEl>
                                        <p:attrNameLst>
                                          <p:attrName>ppt_x</p:attrName>
                                        </p:attrNameLst>
                                      </p:cBhvr>
                                      <p:tavLst>
                                        <p:tav tm="0" fmla="#ppt_x+(cos(-2*pi*(1-$))*-#ppt_x-sin(-2*pi*(1-$))*(1-#ppt_y))*(1-$)">
                                          <p:val>
                                            <p:fltVal val="0"/>
                                          </p:val>
                                        </p:tav>
                                        <p:tav tm="100000">
                                          <p:val>
                                            <p:fltVal val="1"/>
                                          </p:val>
                                        </p:tav>
                                      </p:tavLst>
                                    </p:anim>
                                    <p:anim calcmode="lin" valueType="num">
                                      <p:cBhvr>
                                        <p:cTn id="56" dur="1000" fill="hold"/>
                                        <p:tgtEl>
                                          <p:spTgt spid="933898">
                                            <p:bg/>
                                          </p:spTgt>
                                        </p:tgtEl>
                                        <p:attrNameLst>
                                          <p:attrName>ppt_y</p:attrName>
                                        </p:attrNameLst>
                                      </p:cBhvr>
                                      <p:tavLst>
                                        <p:tav tm="0" fmla="#ppt_y+(sin(-2*pi*(1-$))*-#ppt_x+cos(-2*pi*(1-$))*(1-#ppt_y))*(1-$)">
                                          <p:val>
                                            <p:fltVal val="0"/>
                                          </p:val>
                                        </p:tav>
                                        <p:tav tm="100000">
                                          <p:val>
                                            <p:fltVal val="1"/>
                                          </p:val>
                                        </p:tav>
                                      </p:tavLst>
                                    </p:anim>
                                  </p:childTnLst>
                                </p:cTn>
                              </p:par>
                              <p:par>
                                <p:cTn id="57" presetID="15" presetClass="entr" presetSubtype="0" fill="hold" grpId="0" nodeType="withEffect">
                                  <p:stCondLst>
                                    <p:cond delay="0"/>
                                  </p:stCondLst>
                                  <p:childTnLst>
                                    <p:set>
                                      <p:cBhvr>
                                        <p:cTn id="58" dur="1" fill="hold">
                                          <p:stCondLst>
                                            <p:cond delay="0"/>
                                          </p:stCondLst>
                                        </p:cTn>
                                        <p:tgtEl>
                                          <p:spTgt spid="933898">
                                            <p:txEl>
                                              <p:pRg st="0" end="0"/>
                                            </p:txEl>
                                          </p:spTgt>
                                        </p:tgtEl>
                                        <p:attrNameLst>
                                          <p:attrName>style.visibility</p:attrName>
                                        </p:attrNameLst>
                                      </p:cBhvr>
                                      <p:to>
                                        <p:strVal val="visible"/>
                                      </p:to>
                                    </p:set>
                                    <p:anim calcmode="lin" valueType="num">
                                      <p:cBhvr>
                                        <p:cTn id="59" dur="1000" fill="hold"/>
                                        <p:tgtEl>
                                          <p:spTgt spid="933898">
                                            <p:txEl>
                                              <p:pRg st="0" end="0"/>
                                            </p:txEl>
                                          </p:spTgt>
                                        </p:tgtEl>
                                        <p:attrNameLst>
                                          <p:attrName>ppt_w</p:attrName>
                                        </p:attrNameLst>
                                      </p:cBhvr>
                                      <p:tavLst>
                                        <p:tav tm="0">
                                          <p:val>
                                            <p:fltVal val="0"/>
                                          </p:val>
                                        </p:tav>
                                        <p:tav tm="100000">
                                          <p:val>
                                            <p:strVal val="#ppt_w"/>
                                          </p:val>
                                        </p:tav>
                                      </p:tavLst>
                                    </p:anim>
                                    <p:anim calcmode="lin" valueType="num">
                                      <p:cBhvr>
                                        <p:cTn id="60" dur="1000" fill="hold"/>
                                        <p:tgtEl>
                                          <p:spTgt spid="933898">
                                            <p:txEl>
                                              <p:pRg st="0" end="0"/>
                                            </p:txEl>
                                          </p:spTgt>
                                        </p:tgtEl>
                                        <p:attrNameLst>
                                          <p:attrName>ppt_h</p:attrName>
                                        </p:attrNameLst>
                                      </p:cBhvr>
                                      <p:tavLst>
                                        <p:tav tm="0">
                                          <p:val>
                                            <p:fltVal val="0"/>
                                          </p:val>
                                        </p:tav>
                                        <p:tav tm="100000">
                                          <p:val>
                                            <p:strVal val="#ppt_h"/>
                                          </p:val>
                                        </p:tav>
                                      </p:tavLst>
                                    </p:anim>
                                    <p:anim calcmode="lin" valueType="num">
                                      <p:cBhvr>
                                        <p:cTn id="61" dur="1000" fill="hold"/>
                                        <p:tgtEl>
                                          <p:spTgt spid="933898">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62" dur="1000" fill="hold"/>
                                        <p:tgtEl>
                                          <p:spTgt spid="933898">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par>
                          <p:cTn id="63" fill="hold" nodeType="afterGroup">
                            <p:stCondLst>
                              <p:cond delay="5000"/>
                            </p:stCondLst>
                            <p:childTnLst>
                              <p:par>
                                <p:cTn id="64" presetID="15" presetClass="entr" presetSubtype="0" fill="hold" grpId="0" nodeType="afterEffect">
                                  <p:stCondLst>
                                    <p:cond delay="0"/>
                                  </p:stCondLst>
                                  <p:childTnLst>
                                    <p:set>
                                      <p:cBhvr>
                                        <p:cTn id="65" dur="1" fill="hold">
                                          <p:stCondLst>
                                            <p:cond delay="0"/>
                                          </p:stCondLst>
                                        </p:cTn>
                                        <p:tgtEl>
                                          <p:spTgt spid="933899">
                                            <p:bg/>
                                          </p:spTgt>
                                        </p:tgtEl>
                                        <p:attrNameLst>
                                          <p:attrName>style.visibility</p:attrName>
                                        </p:attrNameLst>
                                      </p:cBhvr>
                                      <p:to>
                                        <p:strVal val="visible"/>
                                      </p:to>
                                    </p:set>
                                    <p:anim calcmode="lin" valueType="num">
                                      <p:cBhvr>
                                        <p:cTn id="66" dur="1000" fill="hold"/>
                                        <p:tgtEl>
                                          <p:spTgt spid="933899">
                                            <p:bg/>
                                          </p:spTgt>
                                        </p:tgtEl>
                                        <p:attrNameLst>
                                          <p:attrName>ppt_w</p:attrName>
                                        </p:attrNameLst>
                                      </p:cBhvr>
                                      <p:tavLst>
                                        <p:tav tm="0">
                                          <p:val>
                                            <p:fltVal val="0"/>
                                          </p:val>
                                        </p:tav>
                                        <p:tav tm="100000">
                                          <p:val>
                                            <p:strVal val="#ppt_w"/>
                                          </p:val>
                                        </p:tav>
                                      </p:tavLst>
                                    </p:anim>
                                    <p:anim calcmode="lin" valueType="num">
                                      <p:cBhvr>
                                        <p:cTn id="67" dur="1000" fill="hold"/>
                                        <p:tgtEl>
                                          <p:spTgt spid="933899">
                                            <p:bg/>
                                          </p:spTgt>
                                        </p:tgtEl>
                                        <p:attrNameLst>
                                          <p:attrName>ppt_h</p:attrName>
                                        </p:attrNameLst>
                                      </p:cBhvr>
                                      <p:tavLst>
                                        <p:tav tm="0">
                                          <p:val>
                                            <p:fltVal val="0"/>
                                          </p:val>
                                        </p:tav>
                                        <p:tav tm="100000">
                                          <p:val>
                                            <p:strVal val="#ppt_h"/>
                                          </p:val>
                                        </p:tav>
                                      </p:tavLst>
                                    </p:anim>
                                    <p:anim calcmode="lin" valueType="num">
                                      <p:cBhvr>
                                        <p:cTn id="68" dur="1000" fill="hold"/>
                                        <p:tgtEl>
                                          <p:spTgt spid="933899">
                                            <p:bg/>
                                          </p:spTgt>
                                        </p:tgtEl>
                                        <p:attrNameLst>
                                          <p:attrName>ppt_x</p:attrName>
                                        </p:attrNameLst>
                                      </p:cBhvr>
                                      <p:tavLst>
                                        <p:tav tm="0" fmla="#ppt_x+(cos(-2*pi*(1-$))*-#ppt_x-sin(-2*pi*(1-$))*(1-#ppt_y))*(1-$)">
                                          <p:val>
                                            <p:fltVal val="0"/>
                                          </p:val>
                                        </p:tav>
                                        <p:tav tm="100000">
                                          <p:val>
                                            <p:fltVal val="1"/>
                                          </p:val>
                                        </p:tav>
                                      </p:tavLst>
                                    </p:anim>
                                    <p:anim calcmode="lin" valueType="num">
                                      <p:cBhvr>
                                        <p:cTn id="69" dur="1000" fill="hold"/>
                                        <p:tgtEl>
                                          <p:spTgt spid="933899">
                                            <p:bg/>
                                          </p:spTgt>
                                        </p:tgtEl>
                                        <p:attrNameLst>
                                          <p:attrName>ppt_y</p:attrName>
                                        </p:attrNameLst>
                                      </p:cBhvr>
                                      <p:tavLst>
                                        <p:tav tm="0" fmla="#ppt_y+(sin(-2*pi*(1-$))*-#ppt_x+cos(-2*pi*(1-$))*(1-#ppt_y))*(1-$)">
                                          <p:val>
                                            <p:fltVal val="0"/>
                                          </p:val>
                                        </p:tav>
                                        <p:tav tm="100000">
                                          <p:val>
                                            <p:fltVal val="1"/>
                                          </p:val>
                                        </p:tav>
                                      </p:tavLst>
                                    </p:anim>
                                  </p:childTnLst>
                                </p:cTn>
                              </p:par>
                              <p:par>
                                <p:cTn id="70" presetID="15" presetClass="entr" presetSubtype="0" fill="hold" grpId="0" nodeType="withEffect">
                                  <p:stCondLst>
                                    <p:cond delay="0"/>
                                  </p:stCondLst>
                                  <p:childTnLst>
                                    <p:set>
                                      <p:cBhvr>
                                        <p:cTn id="71" dur="1" fill="hold">
                                          <p:stCondLst>
                                            <p:cond delay="0"/>
                                          </p:stCondLst>
                                        </p:cTn>
                                        <p:tgtEl>
                                          <p:spTgt spid="933899">
                                            <p:txEl>
                                              <p:pRg st="0" end="0"/>
                                            </p:txEl>
                                          </p:spTgt>
                                        </p:tgtEl>
                                        <p:attrNameLst>
                                          <p:attrName>style.visibility</p:attrName>
                                        </p:attrNameLst>
                                      </p:cBhvr>
                                      <p:to>
                                        <p:strVal val="visible"/>
                                      </p:to>
                                    </p:set>
                                    <p:anim calcmode="lin" valueType="num">
                                      <p:cBhvr>
                                        <p:cTn id="72" dur="1000" fill="hold"/>
                                        <p:tgtEl>
                                          <p:spTgt spid="933899">
                                            <p:txEl>
                                              <p:pRg st="0" end="0"/>
                                            </p:txEl>
                                          </p:spTgt>
                                        </p:tgtEl>
                                        <p:attrNameLst>
                                          <p:attrName>ppt_w</p:attrName>
                                        </p:attrNameLst>
                                      </p:cBhvr>
                                      <p:tavLst>
                                        <p:tav tm="0">
                                          <p:val>
                                            <p:fltVal val="0"/>
                                          </p:val>
                                        </p:tav>
                                        <p:tav tm="100000">
                                          <p:val>
                                            <p:strVal val="#ppt_w"/>
                                          </p:val>
                                        </p:tav>
                                      </p:tavLst>
                                    </p:anim>
                                    <p:anim calcmode="lin" valueType="num">
                                      <p:cBhvr>
                                        <p:cTn id="73" dur="1000" fill="hold"/>
                                        <p:tgtEl>
                                          <p:spTgt spid="933899">
                                            <p:txEl>
                                              <p:pRg st="0" end="0"/>
                                            </p:txEl>
                                          </p:spTgt>
                                        </p:tgtEl>
                                        <p:attrNameLst>
                                          <p:attrName>ppt_h</p:attrName>
                                        </p:attrNameLst>
                                      </p:cBhvr>
                                      <p:tavLst>
                                        <p:tav tm="0">
                                          <p:val>
                                            <p:fltVal val="0"/>
                                          </p:val>
                                        </p:tav>
                                        <p:tav tm="100000">
                                          <p:val>
                                            <p:strVal val="#ppt_h"/>
                                          </p:val>
                                        </p:tav>
                                      </p:tavLst>
                                    </p:anim>
                                    <p:anim calcmode="lin" valueType="num">
                                      <p:cBhvr>
                                        <p:cTn id="74" dur="1000" fill="hold"/>
                                        <p:tgtEl>
                                          <p:spTgt spid="933899">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75" dur="1000" fill="hold"/>
                                        <p:tgtEl>
                                          <p:spTgt spid="933899">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par>
                          <p:cTn id="76" fill="hold" nodeType="afterGroup">
                            <p:stCondLst>
                              <p:cond delay="6000"/>
                            </p:stCondLst>
                            <p:childTnLst>
                              <p:par>
                                <p:cTn id="77" presetID="15" presetClass="entr" presetSubtype="0" fill="hold" grpId="0" nodeType="afterEffect">
                                  <p:stCondLst>
                                    <p:cond delay="0"/>
                                  </p:stCondLst>
                                  <p:childTnLst>
                                    <p:set>
                                      <p:cBhvr>
                                        <p:cTn id="78" dur="1" fill="hold">
                                          <p:stCondLst>
                                            <p:cond delay="0"/>
                                          </p:stCondLst>
                                        </p:cTn>
                                        <p:tgtEl>
                                          <p:spTgt spid="933900">
                                            <p:bg/>
                                          </p:spTgt>
                                        </p:tgtEl>
                                        <p:attrNameLst>
                                          <p:attrName>style.visibility</p:attrName>
                                        </p:attrNameLst>
                                      </p:cBhvr>
                                      <p:to>
                                        <p:strVal val="visible"/>
                                      </p:to>
                                    </p:set>
                                    <p:anim calcmode="lin" valueType="num">
                                      <p:cBhvr>
                                        <p:cTn id="79" dur="1000" fill="hold"/>
                                        <p:tgtEl>
                                          <p:spTgt spid="933900">
                                            <p:bg/>
                                          </p:spTgt>
                                        </p:tgtEl>
                                        <p:attrNameLst>
                                          <p:attrName>ppt_w</p:attrName>
                                        </p:attrNameLst>
                                      </p:cBhvr>
                                      <p:tavLst>
                                        <p:tav tm="0">
                                          <p:val>
                                            <p:fltVal val="0"/>
                                          </p:val>
                                        </p:tav>
                                        <p:tav tm="100000">
                                          <p:val>
                                            <p:strVal val="#ppt_w"/>
                                          </p:val>
                                        </p:tav>
                                      </p:tavLst>
                                    </p:anim>
                                    <p:anim calcmode="lin" valueType="num">
                                      <p:cBhvr>
                                        <p:cTn id="80" dur="1000" fill="hold"/>
                                        <p:tgtEl>
                                          <p:spTgt spid="933900">
                                            <p:bg/>
                                          </p:spTgt>
                                        </p:tgtEl>
                                        <p:attrNameLst>
                                          <p:attrName>ppt_h</p:attrName>
                                        </p:attrNameLst>
                                      </p:cBhvr>
                                      <p:tavLst>
                                        <p:tav tm="0">
                                          <p:val>
                                            <p:fltVal val="0"/>
                                          </p:val>
                                        </p:tav>
                                        <p:tav tm="100000">
                                          <p:val>
                                            <p:strVal val="#ppt_h"/>
                                          </p:val>
                                        </p:tav>
                                      </p:tavLst>
                                    </p:anim>
                                    <p:anim calcmode="lin" valueType="num">
                                      <p:cBhvr>
                                        <p:cTn id="81" dur="1000" fill="hold"/>
                                        <p:tgtEl>
                                          <p:spTgt spid="933900">
                                            <p:bg/>
                                          </p:spTgt>
                                        </p:tgtEl>
                                        <p:attrNameLst>
                                          <p:attrName>ppt_x</p:attrName>
                                        </p:attrNameLst>
                                      </p:cBhvr>
                                      <p:tavLst>
                                        <p:tav tm="0" fmla="#ppt_x+(cos(-2*pi*(1-$))*-#ppt_x-sin(-2*pi*(1-$))*(1-#ppt_y))*(1-$)">
                                          <p:val>
                                            <p:fltVal val="0"/>
                                          </p:val>
                                        </p:tav>
                                        <p:tav tm="100000">
                                          <p:val>
                                            <p:fltVal val="1"/>
                                          </p:val>
                                        </p:tav>
                                      </p:tavLst>
                                    </p:anim>
                                    <p:anim calcmode="lin" valueType="num">
                                      <p:cBhvr>
                                        <p:cTn id="82" dur="1000" fill="hold"/>
                                        <p:tgtEl>
                                          <p:spTgt spid="933900">
                                            <p:bg/>
                                          </p:spTgt>
                                        </p:tgtEl>
                                        <p:attrNameLst>
                                          <p:attrName>ppt_y</p:attrName>
                                        </p:attrNameLst>
                                      </p:cBhvr>
                                      <p:tavLst>
                                        <p:tav tm="0" fmla="#ppt_y+(sin(-2*pi*(1-$))*-#ppt_x+cos(-2*pi*(1-$))*(1-#ppt_y))*(1-$)">
                                          <p:val>
                                            <p:fltVal val="0"/>
                                          </p:val>
                                        </p:tav>
                                        <p:tav tm="100000">
                                          <p:val>
                                            <p:fltVal val="1"/>
                                          </p:val>
                                        </p:tav>
                                      </p:tavLst>
                                    </p:anim>
                                  </p:childTnLst>
                                </p:cTn>
                              </p:par>
                              <p:par>
                                <p:cTn id="83" presetID="15" presetClass="entr" presetSubtype="0" fill="hold" grpId="0" nodeType="withEffect">
                                  <p:stCondLst>
                                    <p:cond delay="0"/>
                                  </p:stCondLst>
                                  <p:childTnLst>
                                    <p:set>
                                      <p:cBhvr>
                                        <p:cTn id="84" dur="1" fill="hold">
                                          <p:stCondLst>
                                            <p:cond delay="0"/>
                                          </p:stCondLst>
                                        </p:cTn>
                                        <p:tgtEl>
                                          <p:spTgt spid="933900">
                                            <p:txEl>
                                              <p:pRg st="0" end="0"/>
                                            </p:txEl>
                                          </p:spTgt>
                                        </p:tgtEl>
                                        <p:attrNameLst>
                                          <p:attrName>style.visibility</p:attrName>
                                        </p:attrNameLst>
                                      </p:cBhvr>
                                      <p:to>
                                        <p:strVal val="visible"/>
                                      </p:to>
                                    </p:set>
                                    <p:anim calcmode="lin" valueType="num">
                                      <p:cBhvr>
                                        <p:cTn id="85" dur="1000" fill="hold"/>
                                        <p:tgtEl>
                                          <p:spTgt spid="933900">
                                            <p:txEl>
                                              <p:pRg st="0" end="0"/>
                                            </p:txEl>
                                          </p:spTgt>
                                        </p:tgtEl>
                                        <p:attrNameLst>
                                          <p:attrName>ppt_w</p:attrName>
                                        </p:attrNameLst>
                                      </p:cBhvr>
                                      <p:tavLst>
                                        <p:tav tm="0">
                                          <p:val>
                                            <p:fltVal val="0"/>
                                          </p:val>
                                        </p:tav>
                                        <p:tav tm="100000">
                                          <p:val>
                                            <p:strVal val="#ppt_w"/>
                                          </p:val>
                                        </p:tav>
                                      </p:tavLst>
                                    </p:anim>
                                    <p:anim calcmode="lin" valueType="num">
                                      <p:cBhvr>
                                        <p:cTn id="86" dur="1000" fill="hold"/>
                                        <p:tgtEl>
                                          <p:spTgt spid="933900">
                                            <p:txEl>
                                              <p:pRg st="0" end="0"/>
                                            </p:txEl>
                                          </p:spTgt>
                                        </p:tgtEl>
                                        <p:attrNameLst>
                                          <p:attrName>ppt_h</p:attrName>
                                        </p:attrNameLst>
                                      </p:cBhvr>
                                      <p:tavLst>
                                        <p:tav tm="0">
                                          <p:val>
                                            <p:fltVal val="0"/>
                                          </p:val>
                                        </p:tav>
                                        <p:tav tm="100000">
                                          <p:val>
                                            <p:strVal val="#ppt_h"/>
                                          </p:val>
                                        </p:tav>
                                      </p:tavLst>
                                    </p:anim>
                                    <p:anim calcmode="lin" valueType="num">
                                      <p:cBhvr>
                                        <p:cTn id="87" dur="1000" fill="hold"/>
                                        <p:tgtEl>
                                          <p:spTgt spid="933900">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88" dur="1000" fill="hold"/>
                                        <p:tgtEl>
                                          <p:spTgt spid="933900">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par>
                          <p:cTn id="89" fill="hold" nodeType="afterGroup">
                            <p:stCondLst>
                              <p:cond delay="7000"/>
                            </p:stCondLst>
                            <p:childTnLst>
                              <p:par>
                                <p:cTn id="90" presetID="15" presetClass="entr" presetSubtype="0" fill="hold" grpId="0" nodeType="afterEffect">
                                  <p:stCondLst>
                                    <p:cond delay="0"/>
                                  </p:stCondLst>
                                  <p:childTnLst>
                                    <p:set>
                                      <p:cBhvr>
                                        <p:cTn id="91" dur="1" fill="hold">
                                          <p:stCondLst>
                                            <p:cond delay="0"/>
                                          </p:stCondLst>
                                        </p:cTn>
                                        <p:tgtEl>
                                          <p:spTgt spid="933901">
                                            <p:bg/>
                                          </p:spTgt>
                                        </p:tgtEl>
                                        <p:attrNameLst>
                                          <p:attrName>style.visibility</p:attrName>
                                        </p:attrNameLst>
                                      </p:cBhvr>
                                      <p:to>
                                        <p:strVal val="visible"/>
                                      </p:to>
                                    </p:set>
                                    <p:anim calcmode="lin" valueType="num">
                                      <p:cBhvr>
                                        <p:cTn id="92" dur="1000" fill="hold"/>
                                        <p:tgtEl>
                                          <p:spTgt spid="933901">
                                            <p:bg/>
                                          </p:spTgt>
                                        </p:tgtEl>
                                        <p:attrNameLst>
                                          <p:attrName>ppt_w</p:attrName>
                                        </p:attrNameLst>
                                      </p:cBhvr>
                                      <p:tavLst>
                                        <p:tav tm="0">
                                          <p:val>
                                            <p:fltVal val="0"/>
                                          </p:val>
                                        </p:tav>
                                        <p:tav tm="100000">
                                          <p:val>
                                            <p:strVal val="#ppt_w"/>
                                          </p:val>
                                        </p:tav>
                                      </p:tavLst>
                                    </p:anim>
                                    <p:anim calcmode="lin" valueType="num">
                                      <p:cBhvr>
                                        <p:cTn id="93" dur="1000" fill="hold"/>
                                        <p:tgtEl>
                                          <p:spTgt spid="933901">
                                            <p:bg/>
                                          </p:spTgt>
                                        </p:tgtEl>
                                        <p:attrNameLst>
                                          <p:attrName>ppt_h</p:attrName>
                                        </p:attrNameLst>
                                      </p:cBhvr>
                                      <p:tavLst>
                                        <p:tav tm="0">
                                          <p:val>
                                            <p:fltVal val="0"/>
                                          </p:val>
                                        </p:tav>
                                        <p:tav tm="100000">
                                          <p:val>
                                            <p:strVal val="#ppt_h"/>
                                          </p:val>
                                        </p:tav>
                                      </p:tavLst>
                                    </p:anim>
                                    <p:anim calcmode="lin" valueType="num">
                                      <p:cBhvr>
                                        <p:cTn id="94" dur="1000" fill="hold"/>
                                        <p:tgtEl>
                                          <p:spTgt spid="933901">
                                            <p:bg/>
                                          </p:spTgt>
                                        </p:tgtEl>
                                        <p:attrNameLst>
                                          <p:attrName>ppt_x</p:attrName>
                                        </p:attrNameLst>
                                      </p:cBhvr>
                                      <p:tavLst>
                                        <p:tav tm="0" fmla="#ppt_x+(cos(-2*pi*(1-$))*-#ppt_x-sin(-2*pi*(1-$))*(1-#ppt_y))*(1-$)">
                                          <p:val>
                                            <p:fltVal val="0"/>
                                          </p:val>
                                        </p:tav>
                                        <p:tav tm="100000">
                                          <p:val>
                                            <p:fltVal val="1"/>
                                          </p:val>
                                        </p:tav>
                                      </p:tavLst>
                                    </p:anim>
                                    <p:anim calcmode="lin" valueType="num">
                                      <p:cBhvr>
                                        <p:cTn id="95" dur="1000" fill="hold"/>
                                        <p:tgtEl>
                                          <p:spTgt spid="933901">
                                            <p:bg/>
                                          </p:spTgt>
                                        </p:tgtEl>
                                        <p:attrNameLst>
                                          <p:attrName>ppt_y</p:attrName>
                                        </p:attrNameLst>
                                      </p:cBhvr>
                                      <p:tavLst>
                                        <p:tav tm="0" fmla="#ppt_y+(sin(-2*pi*(1-$))*-#ppt_x+cos(-2*pi*(1-$))*(1-#ppt_y))*(1-$)">
                                          <p:val>
                                            <p:fltVal val="0"/>
                                          </p:val>
                                        </p:tav>
                                        <p:tav tm="100000">
                                          <p:val>
                                            <p:fltVal val="1"/>
                                          </p:val>
                                        </p:tav>
                                      </p:tavLst>
                                    </p:anim>
                                  </p:childTnLst>
                                </p:cTn>
                              </p:par>
                              <p:par>
                                <p:cTn id="96" presetID="15" presetClass="entr" presetSubtype="0" fill="hold" grpId="0" nodeType="withEffect">
                                  <p:stCondLst>
                                    <p:cond delay="0"/>
                                  </p:stCondLst>
                                  <p:childTnLst>
                                    <p:set>
                                      <p:cBhvr>
                                        <p:cTn id="97" dur="1" fill="hold">
                                          <p:stCondLst>
                                            <p:cond delay="0"/>
                                          </p:stCondLst>
                                        </p:cTn>
                                        <p:tgtEl>
                                          <p:spTgt spid="933901">
                                            <p:txEl>
                                              <p:pRg st="0" end="0"/>
                                            </p:txEl>
                                          </p:spTgt>
                                        </p:tgtEl>
                                        <p:attrNameLst>
                                          <p:attrName>style.visibility</p:attrName>
                                        </p:attrNameLst>
                                      </p:cBhvr>
                                      <p:to>
                                        <p:strVal val="visible"/>
                                      </p:to>
                                    </p:set>
                                    <p:anim calcmode="lin" valueType="num">
                                      <p:cBhvr>
                                        <p:cTn id="98" dur="1000" fill="hold"/>
                                        <p:tgtEl>
                                          <p:spTgt spid="933901">
                                            <p:txEl>
                                              <p:pRg st="0" end="0"/>
                                            </p:txEl>
                                          </p:spTgt>
                                        </p:tgtEl>
                                        <p:attrNameLst>
                                          <p:attrName>ppt_w</p:attrName>
                                        </p:attrNameLst>
                                      </p:cBhvr>
                                      <p:tavLst>
                                        <p:tav tm="0">
                                          <p:val>
                                            <p:fltVal val="0"/>
                                          </p:val>
                                        </p:tav>
                                        <p:tav tm="100000">
                                          <p:val>
                                            <p:strVal val="#ppt_w"/>
                                          </p:val>
                                        </p:tav>
                                      </p:tavLst>
                                    </p:anim>
                                    <p:anim calcmode="lin" valueType="num">
                                      <p:cBhvr>
                                        <p:cTn id="99" dur="1000" fill="hold"/>
                                        <p:tgtEl>
                                          <p:spTgt spid="933901">
                                            <p:txEl>
                                              <p:pRg st="0" end="0"/>
                                            </p:txEl>
                                          </p:spTgt>
                                        </p:tgtEl>
                                        <p:attrNameLst>
                                          <p:attrName>ppt_h</p:attrName>
                                        </p:attrNameLst>
                                      </p:cBhvr>
                                      <p:tavLst>
                                        <p:tav tm="0">
                                          <p:val>
                                            <p:fltVal val="0"/>
                                          </p:val>
                                        </p:tav>
                                        <p:tav tm="100000">
                                          <p:val>
                                            <p:strVal val="#ppt_h"/>
                                          </p:val>
                                        </p:tav>
                                      </p:tavLst>
                                    </p:anim>
                                    <p:anim calcmode="lin" valueType="num">
                                      <p:cBhvr>
                                        <p:cTn id="100" dur="1000" fill="hold"/>
                                        <p:tgtEl>
                                          <p:spTgt spid="933901">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1" dur="1000" fill="hold"/>
                                        <p:tgtEl>
                                          <p:spTgt spid="933901">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par>
                          <p:cTn id="102" fill="hold" nodeType="afterGroup">
                            <p:stCondLst>
                              <p:cond delay="8000"/>
                            </p:stCondLst>
                            <p:childTnLst>
                              <p:par>
                                <p:cTn id="103" presetID="15" presetClass="entr" presetSubtype="0" fill="hold" grpId="0" nodeType="afterEffect">
                                  <p:stCondLst>
                                    <p:cond delay="0"/>
                                  </p:stCondLst>
                                  <p:childTnLst>
                                    <p:set>
                                      <p:cBhvr>
                                        <p:cTn id="104" dur="1" fill="hold">
                                          <p:stCondLst>
                                            <p:cond delay="0"/>
                                          </p:stCondLst>
                                        </p:cTn>
                                        <p:tgtEl>
                                          <p:spTgt spid="933902">
                                            <p:bg/>
                                          </p:spTgt>
                                        </p:tgtEl>
                                        <p:attrNameLst>
                                          <p:attrName>style.visibility</p:attrName>
                                        </p:attrNameLst>
                                      </p:cBhvr>
                                      <p:to>
                                        <p:strVal val="visible"/>
                                      </p:to>
                                    </p:set>
                                    <p:anim calcmode="lin" valueType="num">
                                      <p:cBhvr>
                                        <p:cTn id="105" dur="1000" fill="hold"/>
                                        <p:tgtEl>
                                          <p:spTgt spid="933902">
                                            <p:bg/>
                                          </p:spTgt>
                                        </p:tgtEl>
                                        <p:attrNameLst>
                                          <p:attrName>ppt_w</p:attrName>
                                        </p:attrNameLst>
                                      </p:cBhvr>
                                      <p:tavLst>
                                        <p:tav tm="0">
                                          <p:val>
                                            <p:fltVal val="0"/>
                                          </p:val>
                                        </p:tav>
                                        <p:tav tm="100000">
                                          <p:val>
                                            <p:strVal val="#ppt_w"/>
                                          </p:val>
                                        </p:tav>
                                      </p:tavLst>
                                    </p:anim>
                                    <p:anim calcmode="lin" valueType="num">
                                      <p:cBhvr>
                                        <p:cTn id="106" dur="1000" fill="hold"/>
                                        <p:tgtEl>
                                          <p:spTgt spid="933902">
                                            <p:bg/>
                                          </p:spTgt>
                                        </p:tgtEl>
                                        <p:attrNameLst>
                                          <p:attrName>ppt_h</p:attrName>
                                        </p:attrNameLst>
                                      </p:cBhvr>
                                      <p:tavLst>
                                        <p:tav tm="0">
                                          <p:val>
                                            <p:fltVal val="0"/>
                                          </p:val>
                                        </p:tav>
                                        <p:tav tm="100000">
                                          <p:val>
                                            <p:strVal val="#ppt_h"/>
                                          </p:val>
                                        </p:tav>
                                      </p:tavLst>
                                    </p:anim>
                                    <p:anim calcmode="lin" valueType="num">
                                      <p:cBhvr>
                                        <p:cTn id="107" dur="1000" fill="hold"/>
                                        <p:tgtEl>
                                          <p:spTgt spid="933902">
                                            <p:bg/>
                                          </p:spTgt>
                                        </p:tgtEl>
                                        <p:attrNameLst>
                                          <p:attrName>ppt_x</p:attrName>
                                        </p:attrNameLst>
                                      </p:cBhvr>
                                      <p:tavLst>
                                        <p:tav tm="0" fmla="#ppt_x+(cos(-2*pi*(1-$))*-#ppt_x-sin(-2*pi*(1-$))*(1-#ppt_y))*(1-$)">
                                          <p:val>
                                            <p:fltVal val="0"/>
                                          </p:val>
                                        </p:tav>
                                        <p:tav tm="100000">
                                          <p:val>
                                            <p:fltVal val="1"/>
                                          </p:val>
                                        </p:tav>
                                      </p:tavLst>
                                    </p:anim>
                                    <p:anim calcmode="lin" valueType="num">
                                      <p:cBhvr>
                                        <p:cTn id="108" dur="1000" fill="hold"/>
                                        <p:tgtEl>
                                          <p:spTgt spid="933902">
                                            <p:bg/>
                                          </p:spTgt>
                                        </p:tgtEl>
                                        <p:attrNameLst>
                                          <p:attrName>ppt_y</p:attrName>
                                        </p:attrNameLst>
                                      </p:cBhvr>
                                      <p:tavLst>
                                        <p:tav tm="0" fmla="#ppt_y+(sin(-2*pi*(1-$))*-#ppt_x+cos(-2*pi*(1-$))*(1-#ppt_y))*(1-$)">
                                          <p:val>
                                            <p:fltVal val="0"/>
                                          </p:val>
                                        </p:tav>
                                        <p:tav tm="100000">
                                          <p:val>
                                            <p:fltVal val="1"/>
                                          </p:val>
                                        </p:tav>
                                      </p:tavLst>
                                    </p:anim>
                                  </p:childTnLst>
                                </p:cTn>
                              </p:par>
                              <p:par>
                                <p:cTn id="109" presetID="15" presetClass="entr" presetSubtype="0" fill="hold" grpId="0" nodeType="withEffect">
                                  <p:stCondLst>
                                    <p:cond delay="0"/>
                                  </p:stCondLst>
                                  <p:childTnLst>
                                    <p:set>
                                      <p:cBhvr>
                                        <p:cTn id="110" dur="1" fill="hold">
                                          <p:stCondLst>
                                            <p:cond delay="0"/>
                                          </p:stCondLst>
                                        </p:cTn>
                                        <p:tgtEl>
                                          <p:spTgt spid="933902">
                                            <p:txEl>
                                              <p:pRg st="0" end="0"/>
                                            </p:txEl>
                                          </p:spTgt>
                                        </p:tgtEl>
                                        <p:attrNameLst>
                                          <p:attrName>style.visibility</p:attrName>
                                        </p:attrNameLst>
                                      </p:cBhvr>
                                      <p:to>
                                        <p:strVal val="visible"/>
                                      </p:to>
                                    </p:set>
                                    <p:anim calcmode="lin" valueType="num">
                                      <p:cBhvr>
                                        <p:cTn id="111" dur="1000" fill="hold"/>
                                        <p:tgtEl>
                                          <p:spTgt spid="933902">
                                            <p:txEl>
                                              <p:pRg st="0" end="0"/>
                                            </p:txEl>
                                          </p:spTgt>
                                        </p:tgtEl>
                                        <p:attrNameLst>
                                          <p:attrName>ppt_w</p:attrName>
                                        </p:attrNameLst>
                                      </p:cBhvr>
                                      <p:tavLst>
                                        <p:tav tm="0">
                                          <p:val>
                                            <p:fltVal val="0"/>
                                          </p:val>
                                        </p:tav>
                                        <p:tav tm="100000">
                                          <p:val>
                                            <p:strVal val="#ppt_w"/>
                                          </p:val>
                                        </p:tav>
                                      </p:tavLst>
                                    </p:anim>
                                    <p:anim calcmode="lin" valueType="num">
                                      <p:cBhvr>
                                        <p:cTn id="112" dur="1000" fill="hold"/>
                                        <p:tgtEl>
                                          <p:spTgt spid="933902">
                                            <p:txEl>
                                              <p:pRg st="0" end="0"/>
                                            </p:txEl>
                                          </p:spTgt>
                                        </p:tgtEl>
                                        <p:attrNameLst>
                                          <p:attrName>ppt_h</p:attrName>
                                        </p:attrNameLst>
                                      </p:cBhvr>
                                      <p:tavLst>
                                        <p:tav tm="0">
                                          <p:val>
                                            <p:fltVal val="0"/>
                                          </p:val>
                                        </p:tav>
                                        <p:tav tm="100000">
                                          <p:val>
                                            <p:strVal val="#ppt_h"/>
                                          </p:val>
                                        </p:tav>
                                      </p:tavLst>
                                    </p:anim>
                                    <p:anim calcmode="lin" valueType="num">
                                      <p:cBhvr>
                                        <p:cTn id="113" dur="1000" fill="hold"/>
                                        <p:tgtEl>
                                          <p:spTgt spid="933902">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14" dur="1000" fill="hold"/>
                                        <p:tgtEl>
                                          <p:spTgt spid="933902">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par>
                          <p:cTn id="115" fill="hold" nodeType="afterGroup">
                            <p:stCondLst>
                              <p:cond delay="9000"/>
                            </p:stCondLst>
                            <p:childTnLst>
                              <p:par>
                                <p:cTn id="116" presetID="15" presetClass="entr" presetSubtype="0" fill="hold" grpId="0" nodeType="afterEffect">
                                  <p:stCondLst>
                                    <p:cond delay="0"/>
                                  </p:stCondLst>
                                  <p:childTnLst>
                                    <p:set>
                                      <p:cBhvr>
                                        <p:cTn id="117" dur="1" fill="hold">
                                          <p:stCondLst>
                                            <p:cond delay="0"/>
                                          </p:stCondLst>
                                        </p:cTn>
                                        <p:tgtEl>
                                          <p:spTgt spid="933896"/>
                                        </p:tgtEl>
                                        <p:attrNameLst>
                                          <p:attrName>style.visibility</p:attrName>
                                        </p:attrNameLst>
                                      </p:cBhvr>
                                      <p:to>
                                        <p:strVal val="visible"/>
                                      </p:to>
                                    </p:set>
                                    <p:anim calcmode="lin" valueType="num">
                                      <p:cBhvr>
                                        <p:cTn id="118" dur="1000" fill="hold"/>
                                        <p:tgtEl>
                                          <p:spTgt spid="933896"/>
                                        </p:tgtEl>
                                        <p:attrNameLst>
                                          <p:attrName>ppt_w</p:attrName>
                                        </p:attrNameLst>
                                      </p:cBhvr>
                                      <p:tavLst>
                                        <p:tav tm="0">
                                          <p:val>
                                            <p:fltVal val="0"/>
                                          </p:val>
                                        </p:tav>
                                        <p:tav tm="100000">
                                          <p:val>
                                            <p:strVal val="#ppt_w"/>
                                          </p:val>
                                        </p:tav>
                                      </p:tavLst>
                                    </p:anim>
                                    <p:anim calcmode="lin" valueType="num">
                                      <p:cBhvr>
                                        <p:cTn id="119" dur="1000" fill="hold"/>
                                        <p:tgtEl>
                                          <p:spTgt spid="933896"/>
                                        </p:tgtEl>
                                        <p:attrNameLst>
                                          <p:attrName>ppt_h</p:attrName>
                                        </p:attrNameLst>
                                      </p:cBhvr>
                                      <p:tavLst>
                                        <p:tav tm="0">
                                          <p:val>
                                            <p:fltVal val="0"/>
                                          </p:val>
                                        </p:tav>
                                        <p:tav tm="100000">
                                          <p:val>
                                            <p:strVal val="#ppt_h"/>
                                          </p:val>
                                        </p:tav>
                                      </p:tavLst>
                                    </p:anim>
                                    <p:anim calcmode="lin" valueType="num">
                                      <p:cBhvr>
                                        <p:cTn id="120" dur="1000" fill="hold"/>
                                        <p:tgtEl>
                                          <p:spTgt spid="933896"/>
                                        </p:tgtEl>
                                        <p:attrNameLst>
                                          <p:attrName>ppt_x</p:attrName>
                                        </p:attrNameLst>
                                      </p:cBhvr>
                                      <p:tavLst>
                                        <p:tav tm="0" fmla="#ppt_x+(cos(-2*pi*(1-$))*-#ppt_x-sin(-2*pi*(1-$))*(1-#ppt_y))*(1-$)">
                                          <p:val>
                                            <p:fltVal val="0"/>
                                          </p:val>
                                        </p:tav>
                                        <p:tav tm="100000">
                                          <p:val>
                                            <p:fltVal val="1"/>
                                          </p:val>
                                        </p:tav>
                                      </p:tavLst>
                                    </p:anim>
                                    <p:anim calcmode="lin" valueType="num">
                                      <p:cBhvr>
                                        <p:cTn id="121" dur="1000" fill="hold"/>
                                        <p:tgtEl>
                                          <p:spTgt spid="933896"/>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3892" grpId="0" build="allAtOnce" animBg="1"/>
      <p:bldP spid="933894" grpId="0" build="allAtOnce" animBg="1"/>
      <p:bldP spid="933896" grpId="0" animBg="1"/>
      <p:bldP spid="933897" grpId="0" build="allAtOnce" animBg="1"/>
      <p:bldP spid="933898" grpId="0" build="allAtOnce" animBg="1"/>
      <p:bldP spid="933899" grpId="0" build="allAtOnce" animBg="1"/>
      <p:bldP spid="933900" grpId="0" build="allAtOnce" animBg="1"/>
      <p:bldP spid="933901" grpId="0" build="allAtOnce" animBg="1"/>
      <p:bldP spid="933902" grpId="0" build="allAtOnce"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55650" name="Picture 5" descr="roman column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609600"/>
            <a:ext cx="3319463" cy="3733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5651" name="Rectangle 6"/>
          <p:cNvSpPr>
            <a:spLocks noGrp="1" noChangeArrowheads="1"/>
          </p:cNvSpPr>
          <p:nvPr>
            <p:ph type="title"/>
          </p:nvPr>
        </p:nvSpPr>
        <p:spPr>
          <a:xfrm>
            <a:off x="2743200" y="274638"/>
            <a:ext cx="6096000" cy="2773362"/>
          </a:xfrm>
        </p:spPr>
        <p:txBody>
          <a:bodyPr/>
          <a:lstStyle/>
          <a:p>
            <a:pPr eaLnBrk="1" hangingPunct="1"/>
            <a:r>
              <a:rPr lang="en-US" sz="8800" b="1">
                <a:latin typeface="Arial" charset="0"/>
                <a:ea typeface="ＭＳ Ｐゴシック" charset="0"/>
              </a:rPr>
              <a:t>Relational Pillars</a:t>
            </a:r>
            <a:endParaRPr lang="en-US" sz="5400" b="1">
              <a:latin typeface="Arial" charset="0"/>
              <a:ea typeface="ＭＳ Ｐゴシック" charset="0"/>
            </a:endParaRPr>
          </a:p>
        </p:txBody>
      </p:sp>
      <p:sp>
        <p:nvSpPr>
          <p:cNvPr id="155652" name="Rectangle 7"/>
          <p:cNvSpPr>
            <a:spLocks noChangeArrowheads="1"/>
          </p:cNvSpPr>
          <p:nvPr/>
        </p:nvSpPr>
        <p:spPr bwMode="auto">
          <a:xfrm>
            <a:off x="2667000" y="2667000"/>
            <a:ext cx="6096000" cy="2316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eaLnBrk="1" hangingPunct="1"/>
            <a:r>
              <a:rPr lang="en-US" sz="4000" b="1">
                <a:solidFill>
                  <a:srgbClr val="FFFFFF"/>
                </a:solidFill>
                <a:cs typeface="Arial" charset="0"/>
              </a:rPr>
              <a:t>for all of your ministry relationships</a:t>
            </a:r>
          </a:p>
        </p:txBody>
      </p:sp>
      <p:sp>
        <p:nvSpPr>
          <p:cNvPr id="155653" name="Rectangle 8"/>
          <p:cNvSpPr>
            <a:spLocks noChangeArrowheads="1"/>
          </p:cNvSpPr>
          <p:nvPr/>
        </p:nvSpPr>
        <p:spPr bwMode="auto">
          <a:xfrm>
            <a:off x="2743200" y="457200"/>
            <a:ext cx="6096000" cy="2773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eaLnBrk="1" hangingPunct="1"/>
            <a:r>
              <a:rPr lang="en-US" sz="8800" b="1">
                <a:solidFill>
                  <a:srgbClr val="FFFFFF"/>
                </a:solidFill>
                <a:cs typeface="Arial" charset="0"/>
              </a:rPr>
              <a:t>Relational Pillars</a:t>
            </a:r>
            <a:endParaRPr lang="en-US" sz="5400" b="1">
              <a:solidFill>
                <a:srgbClr val="FFFFFF"/>
              </a:solidFill>
              <a:cs typeface="Arial" charset="0"/>
            </a:endParaRPr>
          </a:p>
        </p:txBody>
      </p:sp>
    </p:spTree>
  </p:cSld>
  <p:clrMapOvr>
    <a:masterClrMapping/>
  </p:clrMapOvr>
  <p:transition>
    <p:random/>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7986" name="Rectangle 2"/>
          <p:cNvSpPr>
            <a:spLocks noGrp="1" noChangeArrowheads="1"/>
          </p:cNvSpPr>
          <p:nvPr>
            <p:ph type="title"/>
          </p:nvPr>
        </p:nvSpPr>
        <p:spPr>
          <a:xfrm>
            <a:off x="5181600" y="76200"/>
            <a:ext cx="3962400" cy="865188"/>
          </a:xfrm>
        </p:spPr>
        <p:txBody>
          <a:bodyPr/>
          <a:lstStyle/>
          <a:p>
            <a:pPr eaLnBrk="1" hangingPunct="1">
              <a:defRPr/>
            </a:pPr>
            <a:r>
              <a:rPr lang="en-US" b="1" i="1">
                <a:latin typeface="Times New Roman" charset="0"/>
                <a:ea typeface="ＭＳ Ｐゴシック" charset="0"/>
              </a:rPr>
              <a:t>Romance, 1982</a:t>
            </a:r>
          </a:p>
        </p:txBody>
      </p:sp>
      <p:pic>
        <p:nvPicPr>
          <p:cNvPr id="157698" name="Picture 3" descr="China"/>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343400" y="990600"/>
            <a:ext cx="5638800" cy="381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37988" name="Picture 4" descr="Engagement"/>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536575"/>
            <a:ext cx="4343400" cy="6321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37989" name="Picture 5" descr="Engagement"/>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rot="850441">
            <a:off x="4122738" y="3505200"/>
            <a:ext cx="2667000" cy="3124200"/>
          </a:xfrm>
          <a:prstGeom prst="rect">
            <a:avLst/>
          </a:prstGeom>
          <a:noFill/>
          <a:effectLst>
            <a:outerShdw blurRad="63500" dist="107763" dir="13500000" algn="ctr" rotWithShape="0">
              <a:schemeClr val="folHlink">
                <a:alpha val="50000"/>
              </a:schemeClr>
            </a:outerShdw>
          </a:effectLst>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nodeType="afterEffect">
                                  <p:stCondLst>
                                    <p:cond delay="0"/>
                                  </p:stCondLst>
                                  <p:childTnLst>
                                    <p:set>
                                      <p:cBhvr>
                                        <p:cTn id="6" dur="1" fill="hold">
                                          <p:stCondLst>
                                            <p:cond delay="0"/>
                                          </p:stCondLst>
                                        </p:cTn>
                                        <p:tgtEl>
                                          <p:spTgt spid="937989"/>
                                        </p:tgtEl>
                                        <p:attrNameLst>
                                          <p:attrName>style.visibility</p:attrName>
                                        </p:attrNameLst>
                                      </p:cBhvr>
                                      <p:to>
                                        <p:strVal val="visible"/>
                                      </p:to>
                                    </p:set>
                                    <p:animEffect transition="in" filter="blinds(horizontal)">
                                      <p:cBhvr>
                                        <p:cTn id="7" dur="2000"/>
                                        <p:tgtEl>
                                          <p:spTgt spid="937989"/>
                                        </p:tgtEl>
                                      </p:cBhvr>
                                    </p:animEffect>
                                  </p:childTnLst>
                                </p:cTn>
                              </p:par>
                            </p:childTnLst>
                          </p:cTn>
                        </p:par>
                        <p:par>
                          <p:cTn id="8" fill="hold" nodeType="afterGroup">
                            <p:stCondLst>
                              <p:cond delay="2000"/>
                            </p:stCondLst>
                            <p:childTnLst>
                              <p:par>
                                <p:cTn id="9" presetID="3" presetClass="entr" presetSubtype="10" fill="hold" nodeType="afterEffect">
                                  <p:stCondLst>
                                    <p:cond delay="0"/>
                                  </p:stCondLst>
                                  <p:childTnLst>
                                    <p:set>
                                      <p:cBhvr>
                                        <p:cTn id="10" dur="1" fill="hold">
                                          <p:stCondLst>
                                            <p:cond delay="0"/>
                                          </p:stCondLst>
                                        </p:cTn>
                                        <p:tgtEl>
                                          <p:spTgt spid="937988"/>
                                        </p:tgtEl>
                                        <p:attrNameLst>
                                          <p:attrName>style.visibility</p:attrName>
                                        </p:attrNameLst>
                                      </p:cBhvr>
                                      <p:to>
                                        <p:strVal val="visible"/>
                                      </p:to>
                                    </p:set>
                                    <p:animEffect transition="in" filter="blinds(horizontal)">
                                      <p:cBhvr>
                                        <p:cTn id="11" dur="2000"/>
                                        <p:tgtEl>
                                          <p:spTgt spid="9379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5" name="Rectangle 2"/>
          <p:cNvSpPr>
            <a:spLocks noChangeArrowheads="1"/>
          </p:cNvSpPr>
          <p:nvPr/>
        </p:nvSpPr>
        <p:spPr bwMode="auto">
          <a:xfrm>
            <a:off x="0" y="0"/>
            <a:ext cx="9144000" cy="6858000"/>
          </a:xfrm>
          <a:prstGeom prst="rect">
            <a:avLst/>
          </a:prstGeom>
          <a:solidFill>
            <a:schemeClr val="bg2"/>
          </a:solidFill>
          <a:ln w="9525">
            <a:solidFill>
              <a:schemeClr val="bg2"/>
            </a:solidFill>
            <a:miter lim="800000"/>
            <a:headEnd/>
            <a:tailEnd/>
          </a:ln>
        </p:spPr>
        <p:txBody>
          <a:bodyPr wrap="none" anchor="ctr"/>
          <a:lstStyle/>
          <a:p>
            <a:endParaRPr lang="en-US">
              <a:solidFill>
                <a:srgbClr val="FFFFFF"/>
              </a:solidFill>
            </a:endParaRPr>
          </a:p>
        </p:txBody>
      </p:sp>
      <p:pic>
        <p:nvPicPr>
          <p:cNvPr id="159746" name="Picture 4" descr="Susan300dpiOct06"/>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90600" y="0"/>
            <a:ext cx="722312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25699" name="Rectangle 3"/>
          <p:cNvSpPr>
            <a:spLocks noGrp="1" noChangeArrowheads="1"/>
          </p:cNvSpPr>
          <p:nvPr>
            <p:ph type="title" idx="4294967295"/>
          </p:nvPr>
        </p:nvSpPr>
        <p:spPr>
          <a:xfrm>
            <a:off x="0" y="5715000"/>
            <a:ext cx="8915400" cy="1143000"/>
          </a:xfrm>
        </p:spPr>
        <p:txBody>
          <a:bodyPr/>
          <a:lstStyle/>
          <a:p>
            <a:pPr>
              <a:defRPr/>
            </a:pPr>
            <a:r>
              <a:rPr lang="en-US" sz="5400">
                <a:solidFill>
                  <a:schemeClr val="bg2"/>
                </a:solidFill>
                <a:latin typeface="Arial" charset="0"/>
                <a:cs typeface="+mj-cs"/>
              </a:rPr>
              <a:t>Susan Kay Griffith</a:t>
            </a:r>
          </a:p>
        </p:txBody>
      </p:sp>
    </p:spTree>
  </p:cSld>
  <p:clrMapOvr>
    <a:masterClrMapping/>
  </p:clrMapOvr>
  <p:transition>
    <p:random/>
  </p:transition>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61794" name="Picture 2" descr="roman colum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133600" y="2819400"/>
            <a:ext cx="1158875" cy="403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1795" name="Picture 3" descr="roman colum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562600" y="2819400"/>
            <a:ext cx="1158875" cy="403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46182" name="Rectangle 6"/>
          <p:cNvSpPr>
            <a:spLocks noGrp="1" noChangeArrowheads="1"/>
          </p:cNvSpPr>
          <p:nvPr>
            <p:ph type="title"/>
          </p:nvPr>
        </p:nvSpPr>
        <p:spPr>
          <a:xfrm>
            <a:off x="457200" y="0"/>
            <a:ext cx="8686800" cy="1143000"/>
          </a:xfrm>
          <a:solidFill>
            <a:srgbClr val="800080"/>
          </a:solidFill>
        </p:spPr>
        <p:txBody>
          <a:bodyPr/>
          <a:lstStyle/>
          <a:p>
            <a:pPr algn="r" eaLnBrk="1" hangingPunct="1">
              <a:defRPr/>
            </a:pPr>
            <a:r>
              <a:rPr lang="en-US" b="1" dirty="0">
                <a:effectLst>
                  <a:outerShdw blurRad="38100" dist="38100" dir="2700000" algn="tl">
                    <a:srgbClr val="FFFFFF"/>
                  </a:outerShdw>
                </a:effectLst>
                <a:latin typeface="Arial" charset="0"/>
                <a:ea typeface="ＭＳ Ｐゴシック" charset="0"/>
              </a:rPr>
              <a:t>Matthew</a:t>
            </a:r>
            <a:r>
              <a:rPr lang="fr-FR" altLang="ja-JP" b="1" dirty="0">
                <a:effectLst>
                  <a:outerShdw blurRad="38100" dist="38100" dir="2700000" algn="tl">
                    <a:srgbClr val="FFFFFF"/>
                  </a:outerShdw>
                </a:effectLst>
                <a:latin typeface="Arial" charset="0"/>
                <a:ea typeface="ＭＳ Ｐゴシック" charset="0"/>
              </a:rPr>
              <a:t>'</a:t>
            </a:r>
            <a:r>
              <a:rPr lang="en-US" b="1" dirty="0">
                <a:effectLst>
                  <a:outerShdw blurRad="38100" dist="38100" dir="2700000" algn="tl">
                    <a:srgbClr val="FFFFFF"/>
                  </a:outerShdw>
                </a:effectLst>
                <a:latin typeface="Arial" charset="0"/>
                <a:ea typeface="ＭＳ Ｐゴシック" charset="0"/>
              </a:rPr>
              <a:t>s Relational Pillars</a:t>
            </a:r>
            <a:endParaRPr lang="en-US" dirty="0">
              <a:latin typeface="Arial" charset="0"/>
              <a:ea typeface="ＭＳ Ｐゴシック" charset="0"/>
            </a:endParaRPr>
          </a:p>
        </p:txBody>
      </p:sp>
      <p:sp>
        <p:nvSpPr>
          <p:cNvPr id="946183" name="Rectangle 7"/>
          <p:cNvSpPr>
            <a:spLocks noChangeArrowheads="1"/>
          </p:cNvSpPr>
          <p:nvPr/>
        </p:nvSpPr>
        <p:spPr bwMode="auto">
          <a:xfrm>
            <a:off x="2895600" y="1905000"/>
            <a:ext cx="27432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eaLnBrk="1" hangingPunct="1"/>
            <a:r>
              <a:rPr lang="en-US" sz="4400" b="1">
                <a:solidFill>
                  <a:srgbClr val="FFFFFF"/>
                </a:solidFill>
                <a:cs typeface="Arial" charset="0"/>
              </a:rPr>
              <a:t>5:23-24</a:t>
            </a:r>
            <a:endParaRPr lang="en-US" sz="4400">
              <a:solidFill>
                <a:srgbClr val="000000"/>
              </a:solidFill>
              <a:cs typeface="Arial" charset="0"/>
            </a:endParaRPr>
          </a:p>
        </p:txBody>
      </p:sp>
      <p:sp>
        <p:nvSpPr>
          <p:cNvPr id="946184" name="Rectangle 8"/>
          <p:cNvSpPr>
            <a:spLocks noChangeArrowheads="1"/>
          </p:cNvSpPr>
          <p:nvPr/>
        </p:nvSpPr>
        <p:spPr bwMode="auto">
          <a:xfrm>
            <a:off x="0" y="3124200"/>
            <a:ext cx="25146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eaLnBrk="1" hangingPunct="1"/>
            <a:r>
              <a:rPr lang="en-US" sz="4400" b="1" i="1">
                <a:solidFill>
                  <a:srgbClr val="FFFFFF"/>
                </a:solidFill>
                <a:cs typeface="Arial" charset="0"/>
              </a:rPr>
              <a:t>You are:</a:t>
            </a:r>
            <a:endParaRPr lang="en-US" sz="4400" i="1">
              <a:solidFill>
                <a:srgbClr val="000000"/>
              </a:solidFill>
              <a:cs typeface="Arial" charset="0"/>
            </a:endParaRPr>
          </a:p>
        </p:txBody>
      </p:sp>
      <p:sp>
        <p:nvSpPr>
          <p:cNvPr id="946185" name="Rectangle 9"/>
          <p:cNvSpPr>
            <a:spLocks noChangeArrowheads="1"/>
          </p:cNvSpPr>
          <p:nvPr/>
        </p:nvSpPr>
        <p:spPr bwMode="auto">
          <a:xfrm>
            <a:off x="0" y="4114800"/>
            <a:ext cx="25146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eaLnBrk="1" hangingPunct="1"/>
            <a:r>
              <a:rPr lang="en-US" sz="4400" b="1" i="1">
                <a:solidFill>
                  <a:srgbClr val="FFFFFF"/>
                </a:solidFill>
                <a:cs typeface="Arial" charset="0"/>
              </a:rPr>
              <a:t>Issue:</a:t>
            </a:r>
            <a:endParaRPr lang="en-US" sz="4400" i="1">
              <a:solidFill>
                <a:srgbClr val="000000"/>
              </a:solidFill>
              <a:cs typeface="Arial" charset="0"/>
            </a:endParaRPr>
          </a:p>
        </p:txBody>
      </p:sp>
      <p:sp>
        <p:nvSpPr>
          <p:cNvPr id="946186" name="Rectangle 10"/>
          <p:cNvSpPr>
            <a:spLocks noChangeArrowheads="1"/>
          </p:cNvSpPr>
          <p:nvPr/>
        </p:nvSpPr>
        <p:spPr bwMode="auto">
          <a:xfrm>
            <a:off x="2895600" y="3124200"/>
            <a:ext cx="27432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eaLnBrk="1" hangingPunct="1"/>
            <a:r>
              <a:rPr lang="en-US" sz="4400" b="1">
                <a:solidFill>
                  <a:srgbClr val="FFFFFF"/>
                </a:solidFill>
                <a:cs typeface="Arial" charset="0"/>
              </a:rPr>
              <a:t>Offender</a:t>
            </a:r>
            <a:endParaRPr lang="en-US" sz="4400">
              <a:solidFill>
                <a:srgbClr val="000000"/>
              </a:solidFill>
              <a:cs typeface="Arial" charset="0"/>
            </a:endParaRPr>
          </a:p>
        </p:txBody>
      </p:sp>
      <p:sp>
        <p:nvSpPr>
          <p:cNvPr id="946188" name="Rectangle 12"/>
          <p:cNvSpPr>
            <a:spLocks noChangeArrowheads="1"/>
          </p:cNvSpPr>
          <p:nvPr/>
        </p:nvSpPr>
        <p:spPr bwMode="auto">
          <a:xfrm>
            <a:off x="2895600" y="4114800"/>
            <a:ext cx="27432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eaLnBrk="1" hangingPunct="1"/>
            <a:r>
              <a:rPr lang="en-US" sz="4400" b="1">
                <a:solidFill>
                  <a:srgbClr val="FFFFFF"/>
                </a:solidFill>
                <a:cs typeface="Arial" charset="0"/>
              </a:rPr>
              <a:t>General</a:t>
            </a:r>
            <a:endParaRPr lang="en-US" sz="4400">
              <a:solidFill>
                <a:srgbClr val="000000"/>
              </a:solidFill>
              <a:cs typeface="Arial" charset="0"/>
            </a:endParaRPr>
          </a:p>
        </p:txBody>
      </p:sp>
      <p:sp>
        <p:nvSpPr>
          <p:cNvPr id="946192" name="Rectangle 16"/>
          <p:cNvSpPr>
            <a:spLocks noChangeArrowheads="1"/>
          </p:cNvSpPr>
          <p:nvPr/>
        </p:nvSpPr>
        <p:spPr bwMode="auto">
          <a:xfrm>
            <a:off x="457200" y="152400"/>
            <a:ext cx="8686800" cy="1143000"/>
          </a:xfrm>
          <a:prstGeom prst="rect">
            <a:avLst/>
          </a:prstGeom>
          <a:solidFill>
            <a:srgbClr val="800080"/>
          </a:solidFill>
          <a:ln>
            <a:noFill/>
          </a:ln>
          <a:effectLst/>
        </p:spPr>
        <p:txBody>
          <a:bodyPr anchor="ctr"/>
          <a:lstStyle/>
          <a:p>
            <a:pPr algn="r" eaLnBrk="1" hangingPunct="1">
              <a:defRPr/>
            </a:pPr>
            <a:r>
              <a:rPr lang="en-US" sz="4400" b="1" dirty="0">
                <a:solidFill>
                  <a:srgbClr val="FFFFFF"/>
                </a:solidFill>
                <a:effectLst>
                  <a:outerShdw blurRad="38100" dist="38100" dir="2700000" algn="tl">
                    <a:srgbClr val="000000"/>
                  </a:outerShdw>
                </a:effectLst>
                <a:cs typeface="Arial" charset="0"/>
              </a:rPr>
              <a:t>Matthew</a:t>
            </a:r>
            <a:r>
              <a:rPr lang="fr-FR" altLang="ja-JP" sz="4400" b="1" dirty="0">
                <a:solidFill>
                  <a:srgbClr val="FFFFFF"/>
                </a:solidFill>
                <a:effectLst>
                  <a:outerShdw blurRad="38100" dist="38100" dir="2700000" algn="tl">
                    <a:srgbClr val="000000"/>
                  </a:outerShdw>
                </a:effectLst>
                <a:cs typeface="Arial" charset="0"/>
              </a:rPr>
              <a:t>'</a:t>
            </a:r>
            <a:r>
              <a:rPr lang="en-US" sz="4400" b="1" dirty="0">
                <a:solidFill>
                  <a:srgbClr val="FFFFFF"/>
                </a:solidFill>
                <a:effectLst>
                  <a:outerShdw blurRad="38100" dist="38100" dir="2700000" algn="tl">
                    <a:srgbClr val="000000"/>
                  </a:outerShdw>
                </a:effectLst>
                <a:cs typeface="Arial" charset="0"/>
              </a:rPr>
              <a:t>s Relational Pillars</a:t>
            </a:r>
            <a:endParaRPr lang="en-US" sz="4400" dirty="0">
              <a:solidFill>
                <a:srgbClr val="000000"/>
              </a:solidFill>
              <a:cs typeface="Arial" charset="0"/>
            </a:endParaRPr>
          </a:p>
        </p:txBody>
      </p:sp>
      <p:pic>
        <p:nvPicPr>
          <p:cNvPr id="161803" name="Picture 15" descr="roman column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1490663" cy="167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46183">
                                            <p:txEl>
                                              <p:pRg st="0" end="0"/>
                                            </p:txEl>
                                          </p:spTgt>
                                        </p:tgtEl>
                                        <p:attrNameLst>
                                          <p:attrName>style.visibility</p:attrName>
                                        </p:attrNameLst>
                                      </p:cBhvr>
                                      <p:to>
                                        <p:strVal val="visible"/>
                                      </p:to>
                                    </p:set>
                                    <p:animEffect transition="in" filter="fade">
                                      <p:cBhvr>
                                        <p:cTn id="7" dur="500"/>
                                        <p:tgtEl>
                                          <p:spTgt spid="94618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46184">
                                            <p:txEl>
                                              <p:pRg st="0" end="0"/>
                                            </p:txEl>
                                          </p:spTgt>
                                        </p:tgtEl>
                                        <p:attrNameLst>
                                          <p:attrName>style.visibility</p:attrName>
                                        </p:attrNameLst>
                                      </p:cBhvr>
                                      <p:to>
                                        <p:strVal val="visible"/>
                                      </p:to>
                                    </p:set>
                                    <p:animEffect transition="in" filter="fade">
                                      <p:cBhvr>
                                        <p:cTn id="12" dur="500"/>
                                        <p:tgtEl>
                                          <p:spTgt spid="946184">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46186">
                                            <p:txEl>
                                              <p:pRg st="0" end="0"/>
                                            </p:txEl>
                                          </p:spTgt>
                                        </p:tgtEl>
                                        <p:attrNameLst>
                                          <p:attrName>style.visibility</p:attrName>
                                        </p:attrNameLst>
                                      </p:cBhvr>
                                      <p:to>
                                        <p:strVal val="visible"/>
                                      </p:to>
                                    </p:set>
                                    <p:animEffect transition="in" filter="fade">
                                      <p:cBhvr>
                                        <p:cTn id="17" dur="500"/>
                                        <p:tgtEl>
                                          <p:spTgt spid="946186">
                                            <p:txEl>
                                              <p:pRg st="0" end="0"/>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46185">
                                            <p:txEl>
                                              <p:pRg st="0" end="0"/>
                                            </p:txEl>
                                          </p:spTgt>
                                        </p:tgtEl>
                                        <p:attrNameLst>
                                          <p:attrName>style.visibility</p:attrName>
                                        </p:attrNameLst>
                                      </p:cBhvr>
                                      <p:to>
                                        <p:strVal val="visible"/>
                                      </p:to>
                                    </p:set>
                                    <p:animEffect transition="in" filter="fade">
                                      <p:cBhvr>
                                        <p:cTn id="22" dur="500"/>
                                        <p:tgtEl>
                                          <p:spTgt spid="946185">
                                            <p:txEl>
                                              <p:pRg st="0" end="0"/>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46188">
                                            <p:txEl>
                                              <p:pRg st="0" end="0"/>
                                            </p:txEl>
                                          </p:spTgt>
                                        </p:tgtEl>
                                        <p:attrNameLst>
                                          <p:attrName>style.visibility</p:attrName>
                                        </p:attrNameLst>
                                      </p:cBhvr>
                                      <p:to>
                                        <p:strVal val="visible"/>
                                      </p:to>
                                    </p:set>
                                    <p:animEffect transition="in" filter="fade">
                                      <p:cBhvr>
                                        <p:cTn id="27" dur="500"/>
                                        <p:tgtEl>
                                          <p:spTgt spid="94618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6183" grpId="0" build="p" autoUpdateAnimBg="0"/>
      <p:bldP spid="946184" grpId="0" build="p" autoUpdateAnimBg="0"/>
      <p:bldP spid="946185" grpId="0" build="p" autoUpdateAnimBg="0"/>
      <p:bldP spid="946186" grpId="0" build="p" autoUpdateAnimBg="0"/>
      <p:bldP spid="946188" grpId="0" build="p" autoUpdateAnimBg="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1" name="Rectangle 2"/>
          <p:cNvSpPr>
            <a:spLocks noChangeArrowheads="1"/>
          </p:cNvSpPr>
          <p:nvPr/>
        </p:nvSpPr>
        <p:spPr bwMode="auto">
          <a:xfrm>
            <a:off x="0" y="0"/>
            <a:ext cx="9144000" cy="6858000"/>
          </a:xfrm>
          <a:prstGeom prst="rect">
            <a:avLst/>
          </a:prstGeom>
          <a:solidFill>
            <a:schemeClr val="bg2"/>
          </a:solidFill>
          <a:ln w="9525">
            <a:solidFill>
              <a:schemeClr val="bg2"/>
            </a:solidFill>
            <a:miter lim="800000"/>
            <a:headEnd/>
            <a:tailEnd/>
          </a:ln>
        </p:spPr>
        <p:txBody>
          <a:bodyPr wrap="none" anchor="ctr"/>
          <a:lstStyle/>
          <a:p>
            <a:endParaRPr lang="en-US">
              <a:solidFill>
                <a:srgbClr val="FFFFFF"/>
              </a:solidFill>
            </a:endParaRPr>
          </a:p>
        </p:txBody>
      </p:sp>
      <p:sp>
        <p:nvSpPr>
          <p:cNvPr id="949251" name="Rectangle 3"/>
          <p:cNvSpPr>
            <a:spLocks noGrp="1" noChangeArrowheads="1"/>
          </p:cNvSpPr>
          <p:nvPr>
            <p:ph type="title" idx="4294967295"/>
          </p:nvPr>
        </p:nvSpPr>
        <p:spPr>
          <a:xfrm>
            <a:off x="685800" y="0"/>
            <a:ext cx="7772400" cy="1143000"/>
          </a:xfrm>
        </p:spPr>
        <p:txBody>
          <a:bodyPr/>
          <a:lstStyle/>
          <a:p>
            <a:pPr>
              <a:defRPr/>
            </a:pPr>
            <a:r>
              <a:rPr lang="en-US" b="1">
                <a:solidFill>
                  <a:schemeClr val="tx1"/>
                </a:solidFill>
                <a:latin typeface="Arial" charset="0"/>
                <a:cs typeface="+mj-cs"/>
              </a:rPr>
              <a:t>Matthew 5:23-24</a:t>
            </a:r>
          </a:p>
        </p:txBody>
      </p:sp>
      <p:pic>
        <p:nvPicPr>
          <p:cNvPr id="163843" name="Picture 4" descr="Altar-of-Burnt-Offeri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28600" y="1447800"/>
            <a:ext cx="4217988" cy="434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49254" name="Picture 6" descr="logo_buisness_shakinghand"/>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086600" y="2743200"/>
            <a:ext cx="1868488" cy="2133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49255" name="AutoShape 7"/>
          <p:cNvSpPr>
            <a:spLocks noChangeArrowheads="1"/>
          </p:cNvSpPr>
          <p:nvPr/>
        </p:nvSpPr>
        <p:spPr bwMode="auto">
          <a:xfrm>
            <a:off x="5486400" y="1600200"/>
            <a:ext cx="3124200" cy="914400"/>
          </a:xfrm>
          <a:prstGeom prst="curvedDownArrow">
            <a:avLst>
              <a:gd name="adj1" fmla="val 68333"/>
              <a:gd name="adj2" fmla="val 136667"/>
              <a:gd name="adj3" fmla="val 33333"/>
            </a:avLst>
          </a:prstGeom>
          <a:solidFill>
            <a:schemeClr val="accent1"/>
          </a:solidFill>
          <a:ln w="9525">
            <a:solidFill>
              <a:schemeClr val="tx1"/>
            </a:solidFill>
            <a:miter lim="800000"/>
            <a:headEnd/>
            <a:tailEnd/>
          </a:ln>
        </p:spPr>
        <p:txBody>
          <a:bodyPr wrap="none" anchor="ctr"/>
          <a:lstStyle/>
          <a:p>
            <a:endParaRPr lang="en-US">
              <a:solidFill>
                <a:srgbClr val="FFFFFF"/>
              </a:solidFill>
            </a:endParaRPr>
          </a:p>
        </p:txBody>
      </p:sp>
      <p:sp>
        <p:nvSpPr>
          <p:cNvPr id="949256" name="AutoShape 8"/>
          <p:cNvSpPr>
            <a:spLocks noChangeArrowheads="1"/>
          </p:cNvSpPr>
          <p:nvPr/>
        </p:nvSpPr>
        <p:spPr bwMode="auto">
          <a:xfrm rot="10800000">
            <a:off x="1981200" y="4876800"/>
            <a:ext cx="6781800" cy="914400"/>
          </a:xfrm>
          <a:prstGeom prst="curvedDownArrow">
            <a:avLst>
              <a:gd name="adj1" fmla="val 148333"/>
              <a:gd name="adj2" fmla="val 296667"/>
              <a:gd name="adj3" fmla="val 33333"/>
            </a:avLst>
          </a:prstGeom>
          <a:solidFill>
            <a:schemeClr val="accent1"/>
          </a:solidFill>
          <a:ln w="9525">
            <a:solidFill>
              <a:schemeClr val="tx1"/>
            </a:solidFill>
            <a:miter lim="800000"/>
            <a:headEnd/>
            <a:tailEnd/>
          </a:ln>
        </p:spPr>
        <p:txBody>
          <a:bodyPr wrap="none" anchor="ctr"/>
          <a:lstStyle/>
          <a:p>
            <a:endParaRPr lang="en-US">
              <a:solidFill>
                <a:srgbClr val="FFFFFF"/>
              </a:solidFill>
            </a:endParaRPr>
          </a:p>
        </p:txBody>
      </p:sp>
      <p:pic>
        <p:nvPicPr>
          <p:cNvPr id="9" name="Picture 6" descr="logo_buisness_shakinghand"/>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148263" y="2708275"/>
            <a:ext cx="1868487" cy="2133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3848" name="Rectangle 1"/>
          <p:cNvSpPr>
            <a:spLocks noChangeArrowheads="1"/>
          </p:cNvSpPr>
          <p:nvPr/>
        </p:nvSpPr>
        <p:spPr bwMode="auto">
          <a:xfrm>
            <a:off x="5795963" y="2708275"/>
            <a:ext cx="1296987" cy="2233613"/>
          </a:xfrm>
          <a:prstGeom prst="rect">
            <a:avLst/>
          </a:prstGeom>
          <a:solidFill>
            <a:srgbClr val="000514"/>
          </a:solidFill>
          <a:ln w="9525">
            <a:solidFill>
              <a:srgbClr val="01000A"/>
            </a:solidFill>
            <a:round/>
            <a:headEnd/>
            <a:tailEnd/>
          </a:ln>
        </p:spPr>
        <p:txBody>
          <a:bodyPr/>
          <a:lstStyle/>
          <a:p>
            <a:endParaRPr lang="en-US">
              <a:solidFill>
                <a:srgbClr val="000000"/>
              </a:solidFill>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499"/>
                                          </p:stCondLst>
                                        </p:cTn>
                                        <p:tgtEl>
                                          <p:spTgt spid="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949255"/>
                                        </p:tgtEl>
                                        <p:attrNameLst>
                                          <p:attrName>style.visibility</p:attrName>
                                        </p:attrNameLst>
                                      </p:cBhvr>
                                      <p:to>
                                        <p:strVal val="visible"/>
                                      </p:to>
                                    </p:set>
                                    <p:animEffect transition="in" filter="wipe(left)">
                                      <p:cBhvr>
                                        <p:cTn id="11" dur="500"/>
                                        <p:tgtEl>
                                          <p:spTgt spid="949255"/>
                                        </p:tgtEl>
                                      </p:cBhvr>
                                    </p:animEffect>
                                  </p:childTnLst>
                                </p:cTn>
                              </p:par>
                            </p:childTnLst>
                          </p:cTn>
                        </p:par>
                        <p:par>
                          <p:cTn id="12" fill="hold" nodeType="afterGroup">
                            <p:stCondLst>
                              <p:cond delay="500"/>
                            </p:stCondLst>
                            <p:childTnLst>
                              <p:par>
                                <p:cTn id="13" presetID="1" presetClass="entr" presetSubtype="0" fill="hold" nodeType="afterEffect">
                                  <p:stCondLst>
                                    <p:cond delay="0"/>
                                  </p:stCondLst>
                                  <p:childTnLst>
                                    <p:set>
                                      <p:cBhvr>
                                        <p:cTn id="14" dur="1" fill="hold">
                                          <p:stCondLst>
                                            <p:cond delay="499"/>
                                          </p:stCondLst>
                                        </p:cTn>
                                        <p:tgtEl>
                                          <p:spTgt spid="949254"/>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2" fill="hold" grpId="0" nodeType="clickEffect">
                                  <p:stCondLst>
                                    <p:cond delay="0"/>
                                  </p:stCondLst>
                                  <p:childTnLst>
                                    <p:set>
                                      <p:cBhvr>
                                        <p:cTn id="18" dur="1" fill="hold">
                                          <p:stCondLst>
                                            <p:cond delay="0"/>
                                          </p:stCondLst>
                                        </p:cTn>
                                        <p:tgtEl>
                                          <p:spTgt spid="949256"/>
                                        </p:tgtEl>
                                        <p:attrNameLst>
                                          <p:attrName>style.visibility</p:attrName>
                                        </p:attrNameLst>
                                      </p:cBhvr>
                                      <p:to>
                                        <p:strVal val="visible"/>
                                      </p:to>
                                    </p:set>
                                    <p:animEffect transition="in" filter="wipe(right)">
                                      <p:cBhvr>
                                        <p:cTn id="19" dur="500"/>
                                        <p:tgtEl>
                                          <p:spTgt spid="9492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9255" grpId="0" animBg="1"/>
      <p:bldP spid="94925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2930" name="Rectangle 2"/>
          <p:cNvSpPr>
            <a:spLocks noGrp="1" noChangeArrowheads="1"/>
          </p:cNvSpPr>
          <p:nvPr>
            <p:ph type="title"/>
          </p:nvPr>
        </p:nvSpPr>
        <p:spPr>
          <a:xfrm>
            <a:off x="685800" y="609600"/>
            <a:ext cx="7239000" cy="1143000"/>
          </a:xfrm>
        </p:spPr>
        <p:txBody>
          <a:bodyPr/>
          <a:lstStyle/>
          <a:p>
            <a:pPr eaLnBrk="1" hangingPunct="1">
              <a:defRPr/>
            </a:pPr>
            <a:r>
              <a:rPr lang="en-US"/>
              <a:t>Matthew 5:23-24</a:t>
            </a:r>
          </a:p>
        </p:txBody>
      </p:sp>
      <p:sp>
        <p:nvSpPr>
          <p:cNvPr id="165890" name="Rectangle 4"/>
          <p:cNvSpPr>
            <a:spLocks noChangeArrowheads="1"/>
          </p:cNvSpPr>
          <p:nvPr/>
        </p:nvSpPr>
        <p:spPr bwMode="auto">
          <a:xfrm>
            <a:off x="2133600" y="2133600"/>
            <a:ext cx="7010400" cy="449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lnSpc>
                <a:spcPct val="90000"/>
              </a:lnSpc>
              <a:spcBef>
                <a:spcPct val="20000"/>
              </a:spcBef>
            </a:pPr>
            <a:r>
              <a:rPr lang="en-US" sz="3200" b="1">
                <a:solidFill>
                  <a:srgbClr val="000000"/>
                </a:solidFill>
                <a:latin typeface="Trebuchet MS" charset="0"/>
              </a:rPr>
              <a:t>"Therefore if you are presenting your offering at the altar, and there remember that your brother has something against you, leave your offering there before the altar and go; first be reconciled to your brother, and then come and present your offering.</a:t>
            </a:r>
            <a:r>
              <a:rPr lang="en-US" altLang="ja-JP" sz="3200" b="1">
                <a:solidFill>
                  <a:srgbClr val="000000"/>
                </a:solidFill>
                <a:latin typeface="Trebuchet MS" charset="0"/>
              </a:rPr>
              <a:t>"</a:t>
            </a:r>
            <a:endParaRPr lang="en-US" sz="3200" b="1">
              <a:solidFill>
                <a:srgbClr val="000000"/>
              </a:solidFill>
              <a:latin typeface="Trebuchet MS" charset="0"/>
            </a:endParaRPr>
          </a:p>
        </p:txBody>
      </p:sp>
      <p:sp>
        <p:nvSpPr>
          <p:cNvPr id="892934" name="Oval 6"/>
          <p:cNvSpPr>
            <a:spLocks noChangeArrowheads="1"/>
          </p:cNvSpPr>
          <p:nvPr/>
        </p:nvSpPr>
        <p:spPr bwMode="auto">
          <a:xfrm>
            <a:off x="4724400" y="2438400"/>
            <a:ext cx="2438400" cy="914400"/>
          </a:xfrm>
          <a:prstGeom prst="ellipse">
            <a:avLst/>
          </a:prstGeom>
          <a:noFill/>
          <a:ln w="7620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2800">
              <a:solidFill>
                <a:srgbClr val="000000"/>
              </a:solidFill>
            </a:endParaRPr>
          </a:p>
        </p:txBody>
      </p:sp>
      <p:sp>
        <p:nvSpPr>
          <p:cNvPr id="892935" name="Text Box 7"/>
          <p:cNvSpPr txBox="1">
            <a:spLocks noChangeArrowheads="1"/>
          </p:cNvSpPr>
          <p:nvPr/>
        </p:nvSpPr>
        <p:spPr bwMode="auto">
          <a:xfrm>
            <a:off x="6858000" y="1447800"/>
            <a:ext cx="933450" cy="1708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0600">
                <a:solidFill>
                  <a:srgbClr val="FF0000"/>
                </a:solidFill>
              </a:rPr>
              <a:t>?</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92934"/>
                                        </p:tgtEl>
                                        <p:attrNameLst>
                                          <p:attrName>style.visibility</p:attrName>
                                        </p:attrNameLst>
                                      </p:cBhvr>
                                      <p:to>
                                        <p:strVal val="visible"/>
                                      </p:to>
                                    </p:set>
                                    <p:animEffect transition="in" filter="wipe(left)">
                                      <p:cBhvr>
                                        <p:cTn id="7" dur="500"/>
                                        <p:tgtEl>
                                          <p:spTgt spid="892934"/>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892935">
                                            <p:txEl>
                                              <p:pRg st="0" end="0"/>
                                            </p:txEl>
                                          </p:spTgt>
                                        </p:tgtEl>
                                        <p:attrNameLst>
                                          <p:attrName>style.visibility</p:attrName>
                                        </p:attrNameLst>
                                      </p:cBhvr>
                                      <p:to>
                                        <p:strVal val="visible"/>
                                      </p:to>
                                    </p:set>
                                    <p:animEffect transition="in" filter="wipe(left)">
                                      <p:cBhvr>
                                        <p:cTn id="11" dur="500"/>
                                        <p:tgtEl>
                                          <p:spTgt spid="89293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2934" grpId="0" animBg="1"/>
      <p:bldP spid="892935" grpId="0" build="p" autoUpdateAnimBg="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9490" name="Rectangle 2"/>
          <p:cNvSpPr>
            <a:spLocks noChangeArrowheads="1"/>
          </p:cNvSpPr>
          <p:nvPr/>
        </p:nvSpPr>
        <p:spPr bwMode="auto">
          <a:xfrm>
            <a:off x="0" y="0"/>
            <a:ext cx="7848600" cy="6858000"/>
          </a:xfrm>
          <a:prstGeom prst="rect">
            <a:avLst/>
          </a:prstGeom>
          <a:gradFill rotWithShape="0">
            <a:gsLst>
              <a:gs pos="0">
                <a:schemeClr val="bg2">
                  <a:alpha val="58000"/>
                </a:schemeClr>
              </a:gs>
              <a:gs pos="100000">
                <a:schemeClr val="bg2">
                  <a:gamma/>
                  <a:shade val="46275"/>
                  <a:invGamma/>
                </a:schemeClr>
              </a:gs>
            </a:gsLst>
            <a:lin ang="5400000" scaled="1"/>
          </a:gradFill>
          <a:ln w="9525">
            <a:solidFill>
              <a:schemeClr val="tx1"/>
            </a:solidFill>
            <a:miter lim="800000"/>
            <a:headEnd/>
            <a:tailEnd/>
          </a:ln>
          <a:effectLst/>
        </p:spPr>
        <p:txBody>
          <a:bodyPr wrap="none" anchor="ctr"/>
          <a:lstStyle/>
          <a:p>
            <a:pPr>
              <a:defRPr/>
            </a:pPr>
            <a:endParaRPr lang="en-US">
              <a:solidFill>
                <a:srgbClr val="2F1311"/>
              </a:solidFill>
            </a:endParaRPr>
          </a:p>
        </p:txBody>
      </p:sp>
      <p:sp>
        <p:nvSpPr>
          <p:cNvPr id="959491" name="Rectangle 3"/>
          <p:cNvSpPr>
            <a:spLocks noGrp="1" noChangeArrowheads="1"/>
          </p:cNvSpPr>
          <p:nvPr>
            <p:ph type="title"/>
          </p:nvPr>
        </p:nvSpPr>
        <p:spPr>
          <a:xfrm>
            <a:off x="3581400" y="277813"/>
            <a:ext cx="3657600" cy="1779587"/>
          </a:xfrm>
          <a:effectLst>
            <a:outerShdw blurRad="63500" dist="38099" dir="2700000" algn="ctr" rotWithShape="0">
              <a:schemeClr val="bg2">
                <a:alpha val="74998"/>
              </a:schemeClr>
            </a:outerShdw>
          </a:effectLst>
        </p:spPr>
        <p:txBody>
          <a:bodyPr/>
          <a:lstStyle/>
          <a:p>
            <a:pPr eaLnBrk="1" hangingPunct="1">
              <a:defRPr/>
            </a:pPr>
            <a:r>
              <a:rPr lang="en-US" dirty="0">
                <a:cs typeface="+mj-cs"/>
              </a:rPr>
              <a:t>The Lord</a:t>
            </a:r>
            <a:r>
              <a:rPr lang="fr-FR" altLang="ja-JP" dirty="0">
                <a:cs typeface="+mj-cs"/>
              </a:rPr>
              <a:t>'</a:t>
            </a:r>
            <a:r>
              <a:rPr lang="en-US" dirty="0">
                <a:cs typeface="+mj-cs"/>
              </a:rPr>
              <a:t>s Supper</a:t>
            </a:r>
          </a:p>
        </p:txBody>
      </p:sp>
      <p:pic>
        <p:nvPicPr>
          <p:cNvPr id="167939" name="Picture 4" descr="Lord's Suppe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3073400"/>
            <a:ext cx="5943600" cy="3784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7940" name="Picture 5" descr="Lord's Suppe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0"/>
            <a:ext cx="3124200" cy="312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1538" name="Rectangle 2"/>
          <p:cNvSpPr>
            <a:spLocks noChangeArrowheads="1"/>
          </p:cNvSpPr>
          <p:nvPr/>
        </p:nvSpPr>
        <p:spPr bwMode="auto">
          <a:xfrm>
            <a:off x="0" y="0"/>
            <a:ext cx="7848600" cy="6858000"/>
          </a:xfrm>
          <a:prstGeom prst="rect">
            <a:avLst/>
          </a:prstGeom>
          <a:gradFill rotWithShape="0">
            <a:gsLst>
              <a:gs pos="0">
                <a:schemeClr val="bg2">
                  <a:alpha val="58000"/>
                </a:schemeClr>
              </a:gs>
              <a:gs pos="100000">
                <a:schemeClr val="bg2">
                  <a:gamma/>
                  <a:shade val="46275"/>
                  <a:invGamma/>
                </a:schemeClr>
              </a:gs>
            </a:gsLst>
            <a:lin ang="5400000" scaled="1"/>
          </a:gradFill>
          <a:ln w="9525">
            <a:solidFill>
              <a:schemeClr val="tx1"/>
            </a:solidFill>
            <a:miter lim="800000"/>
            <a:headEnd/>
            <a:tailEnd/>
          </a:ln>
          <a:effectLst/>
        </p:spPr>
        <p:txBody>
          <a:bodyPr wrap="none" anchor="ctr"/>
          <a:lstStyle/>
          <a:p>
            <a:pPr>
              <a:defRPr/>
            </a:pPr>
            <a:endParaRPr lang="en-US">
              <a:solidFill>
                <a:srgbClr val="2F1311"/>
              </a:solidFill>
            </a:endParaRPr>
          </a:p>
        </p:txBody>
      </p:sp>
      <p:sp>
        <p:nvSpPr>
          <p:cNvPr id="961539" name="Rectangle 3"/>
          <p:cNvSpPr>
            <a:spLocks noGrp="1" noChangeArrowheads="1"/>
          </p:cNvSpPr>
          <p:nvPr>
            <p:ph type="title"/>
          </p:nvPr>
        </p:nvSpPr>
        <p:spPr>
          <a:xfrm>
            <a:off x="219075" y="227013"/>
            <a:ext cx="4733925" cy="763587"/>
          </a:xfrm>
          <a:effectLst>
            <a:outerShdw blurRad="63500" dist="38099" dir="2700000" algn="ctr" rotWithShape="0">
              <a:schemeClr val="bg2">
                <a:alpha val="74998"/>
              </a:schemeClr>
            </a:outerShdw>
          </a:effectLst>
        </p:spPr>
        <p:txBody>
          <a:bodyPr/>
          <a:lstStyle/>
          <a:p>
            <a:pPr eaLnBrk="1" hangingPunct="1">
              <a:defRPr/>
            </a:pPr>
            <a:r>
              <a:rPr lang="en-US">
                <a:cs typeface="+mj-cs"/>
              </a:rPr>
              <a:t>The Four Directions</a:t>
            </a:r>
          </a:p>
        </p:txBody>
      </p:sp>
      <p:sp>
        <p:nvSpPr>
          <p:cNvPr id="169987" name="Rectangle 4"/>
          <p:cNvSpPr>
            <a:spLocks noChangeArrowheads="1"/>
          </p:cNvSpPr>
          <p:nvPr/>
        </p:nvSpPr>
        <p:spPr bwMode="auto">
          <a:xfrm>
            <a:off x="0" y="1990725"/>
            <a:ext cx="18415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pPr eaLnBrk="1" hangingPunct="1">
              <a:tabLst>
                <a:tab pos="3886200" algn="l"/>
                <a:tab pos="4114800" algn="l"/>
                <a:tab pos="4800600" algn="l"/>
                <a:tab pos="5600700" algn="l"/>
                <a:tab pos="5715000" algn="l"/>
              </a:tabLst>
            </a:pPr>
            <a:endParaRPr lang="en-US" sz="1800">
              <a:solidFill>
                <a:srgbClr val="2F1311"/>
              </a:solidFill>
            </a:endParaRPr>
          </a:p>
        </p:txBody>
      </p:sp>
      <p:graphicFrame>
        <p:nvGraphicFramePr>
          <p:cNvPr id="961541" name="Group 5"/>
          <p:cNvGraphicFramePr>
            <a:graphicFrameLocks noGrp="1"/>
          </p:cNvGraphicFramePr>
          <p:nvPr/>
        </p:nvGraphicFramePr>
        <p:xfrm>
          <a:off x="0" y="1066800"/>
          <a:ext cx="7848600" cy="5791201"/>
        </p:xfrm>
        <a:graphic>
          <a:graphicData uri="http://schemas.openxmlformats.org/drawingml/2006/table">
            <a:tbl>
              <a:tblPr/>
              <a:tblGrid>
                <a:gridCol w="1295400">
                  <a:extLst>
                    <a:ext uri="{9D8B030D-6E8A-4147-A177-3AD203B41FA5}">
                      <a16:colId xmlns:a16="http://schemas.microsoft.com/office/drawing/2014/main" val="20000"/>
                    </a:ext>
                  </a:extLst>
                </a:gridCol>
                <a:gridCol w="3073400">
                  <a:extLst>
                    <a:ext uri="{9D8B030D-6E8A-4147-A177-3AD203B41FA5}">
                      <a16:colId xmlns:a16="http://schemas.microsoft.com/office/drawing/2014/main" val="20001"/>
                    </a:ext>
                  </a:extLst>
                </a:gridCol>
                <a:gridCol w="3479800">
                  <a:extLst>
                    <a:ext uri="{9D8B030D-6E8A-4147-A177-3AD203B41FA5}">
                      <a16:colId xmlns:a16="http://schemas.microsoft.com/office/drawing/2014/main" val="20002"/>
                    </a:ext>
                  </a:extLst>
                </a:gridCol>
              </a:tblGrid>
              <a:tr h="15144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CN" sz="2800" b="1" i="1" u="none" strike="noStrike" cap="none" normalizeH="0" baseline="0" dirty="0">
                          <a:ln>
                            <a:noFill/>
                          </a:ln>
                          <a:solidFill>
                            <a:schemeClr val="tx1"/>
                          </a:solidFill>
                          <a:effectLst/>
                          <a:latin typeface="Arial" charset="0"/>
                          <a:ea typeface="ＭＳ Ｐゴシック" charset="0"/>
                          <a:cs typeface="Arial" charset="0"/>
                        </a:rPr>
                        <a:t>Look</a:t>
                      </a:r>
                      <a:endParaRPr kumimoji="0" lang="en-US" sz="2800" b="1" i="1" u="none" strike="noStrike" cap="none" normalizeH="0" baseline="0" dirty="0">
                        <a:ln>
                          <a:noFill/>
                        </a:ln>
                        <a:solidFill>
                          <a:schemeClr val="tx1"/>
                        </a:solidFill>
                        <a:effectLst/>
                        <a:latin typeface="Arial" charset="0"/>
                        <a:ea typeface="ＭＳ Ｐゴシック" charset="0"/>
                        <a:cs typeface="Arial" charset="0"/>
                      </a:endParaRPr>
                    </a:p>
                  </a:txBody>
                  <a:tcPr horzOverflow="overflow">
                    <a:lnL>
                      <a:noFill/>
                    </a:lnL>
                    <a:lnR>
                      <a:noFill/>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CC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3200" b="1" i="1" u="none" strike="noStrike" cap="none" normalizeH="0" baseline="0">
                          <a:ln>
                            <a:noFill/>
                          </a:ln>
                          <a:solidFill>
                            <a:srgbClr val="000000"/>
                          </a:solidFill>
                          <a:effectLst/>
                          <a:latin typeface="Arial" charset="0"/>
                          <a:ea typeface="ＭＳ Ｐゴシック" charset="0"/>
                          <a:cs typeface="Arial" charset="0"/>
                        </a:rPr>
                        <a:t>Passover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3200" b="1" i="1" u="none" strike="noStrike" cap="none" normalizeH="0" baseline="0">
                          <a:ln>
                            <a:noFill/>
                          </a:ln>
                          <a:solidFill>
                            <a:srgbClr val="000000"/>
                          </a:solidFill>
                          <a:effectLst/>
                          <a:latin typeface="Arial" charset="0"/>
                          <a:ea typeface="ＭＳ Ｐゴシック" charset="0"/>
                          <a:cs typeface="Arial" charset="0"/>
                        </a:rPr>
                        <a:t>(Jewish)</a:t>
                      </a:r>
                      <a:endParaRPr kumimoji="0" lang="en-US" altLang="zh-CN" sz="5400" b="0" i="0" u="none" strike="noStrike" cap="none" normalizeH="0" baseline="0">
                        <a:ln>
                          <a:noFill/>
                        </a:ln>
                        <a:solidFill>
                          <a:schemeClr val="tx1"/>
                        </a:solidFill>
                        <a:effectLst/>
                        <a:latin typeface="Arial" charset="0"/>
                        <a:ea typeface="ＭＳ Ｐゴシック" charset="0"/>
                        <a:cs typeface="Arial" charset="0"/>
                      </a:endParaRPr>
                    </a:p>
                  </a:txBody>
                  <a:tcPr horzOverflow="overflow">
                    <a:lnL>
                      <a:noFill/>
                    </a:lnL>
                    <a:lnR>
                      <a:noFill/>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CCCC"/>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3200" b="1" i="1" u="none" strike="noStrike" cap="none" normalizeH="0" baseline="0" dirty="0">
                          <a:ln>
                            <a:noFill/>
                          </a:ln>
                          <a:solidFill>
                            <a:srgbClr val="000000"/>
                          </a:solidFill>
                          <a:effectLst/>
                          <a:latin typeface="Arial" charset="0"/>
                          <a:ea typeface="ＭＳ Ｐゴシック" charset="0"/>
                          <a:cs typeface="Arial" charset="0"/>
                        </a:rPr>
                        <a:t>Lord</a:t>
                      </a:r>
                      <a:r>
                        <a:rPr kumimoji="0" lang="fr-FR" altLang="zh-CN" sz="3200" b="1" i="1" u="none" strike="noStrike" cap="none" normalizeH="0" baseline="0" dirty="0">
                          <a:ln>
                            <a:noFill/>
                          </a:ln>
                          <a:solidFill>
                            <a:srgbClr val="000000"/>
                          </a:solidFill>
                          <a:effectLst/>
                          <a:latin typeface="Arial" charset="0"/>
                          <a:ea typeface="ＭＳ Ｐゴシック" charset="0"/>
                          <a:cs typeface="Arial" charset="0"/>
                        </a:rPr>
                        <a:t>'</a:t>
                      </a:r>
                      <a:r>
                        <a:rPr kumimoji="0" lang="en-US" altLang="zh-CN" sz="3200" b="1" i="1" u="none" strike="noStrike" cap="none" normalizeH="0" baseline="0" dirty="0">
                          <a:ln>
                            <a:noFill/>
                          </a:ln>
                          <a:solidFill>
                            <a:srgbClr val="000000"/>
                          </a:solidFill>
                          <a:effectLst/>
                          <a:latin typeface="Arial" charset="0"/>
                          <a:ea typeface="ＭＳ Ｐゴシック" charset="0"/>
                          <a:cs typeface="Arial" charset="0"/>
                        </a:rPr>
                        <a:t>s Supper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3200" b="1" i="1" u="none" strike="noStrike" cap="none" normalizeH="0" baseline="0" dirty="0">
                          <a:ln>
                            <a:noFill/>
                          </a:ln>
                          <a:solidFill>
                            <a:srgbClr val="000000"/>
                          </a:solidFill>
                          <a:effectLst/>
                          <a:latin typeface="Arial" charset="0"/>
                          <a:ea typeface="ＭＳ Ｐゴシック" charset="0"/>
                          <a:cs typeface="Arial" charset="0"/>
                        </a:rPr>
                        <a:t>(Christian)</a:t>
                      </a:r>
                      <a:endParaRPr kumimoji="0" lang="en-US" altLang="zh-CN" sz="3600" b="0" i="0" u="none" strike="noStrike" cap="none" normalizeH="0" baseline="0" dirty="0">
                        <a:ln>
                          <a:noFill/>
                        </a:ln>
                        <a:solidFill>
                          <a:schemeClr val="tx1"/>
                        </a:solidFill>
                        <a:effectLst/>
                        <a:latin typeface="Arial" charset="0"/>
                        <a:ea typeface="ＭＳ Ｐゴシック" charset="0"/>
                        <a:cs typeface="Arial" charset="0"/>
                      </a:endParaRPr>
                    </a:p>
                  </a:txBody>
                  <a:tcPr horzOverflow="overflow">
                    <a:lnL>
                      <a:noFill/>
                    </a:lnL>
                    <a:lnR>
                      <a:noFill/>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CCCC"/>
                    </a:solidFill>
                  </a:tcPr>
                </a:tc>
                <a:extLst>
                  <a:ext uri="{0D108BD9-81ED-4DB2-BD59-A6C34878D82A}">
                    <a16:rowId xmlns:a16="http://schemas.microsoft.com/office/drawing/2014/main" val="10000"/>
                  </a:ext>
                </a:extLst>
              </a:tr>
              <a:tr h="10699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a:ln>
                            <a:noFill/>
                          </a:ln>
                          <a:solidFill>
                            <a:schemeClr val="tx1"/>
                          </a:solidFill>
                          <a:effectLst/>
                          <a:latin typeface="Arial" charset="0"/>
                          <a:ea typeface="ＭＳ Ｐゴシック" charset="0"/>
                          <a:cs typeface="Arial" charset="0"/>
                        </a:rPr>
                        <a:t>Outward</a:t>
                      </a:r>
                      <a:endParaRPr kumimoji="0" lang="en-US" altLang="zh-CN" sz="4000" b="0" i="1" u="none" strike="noStrike" cap="none" normalizeH="0" baseline="0">
                        <a:ln>
                          <a:noFill/>
                        </a:ln>
                        <a:solidFill>
                          <a:schemeClr val="tx1"/>
                        </a:solidFill>
                        <a:effectLst/>
                        <a:latin typeface="Arial" charset="0"/>
                        <a:ea typeface="ＭＳ Ｐゴシック" charset="0"/>
                        <a:cs typeface="Arial" charset="0"/>
                      </a:endParaRPr>
                    </a:p>
                  </a:txBody>
                  <a:tcPr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solidFill>
                      <a:srgbClr val="CCCCCC"/>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DDDDDD"/>
                          </a:solidFill>
                          <a:effectLst>
                            <a:outerShdw blurRad="38100" dist="38100" dir="2700000" algn="tl">
                              <a:srgbClr val="000000"/>
                            </a:outerShdw>
                          </a:effectLst>
                          <a:latin typeface="Arial" charset="0"/>
                          <a:ea typeface="ＭＳ Ｐゴシック" charset="0"/>
                          <a:cs typeface="Arial" charset="0"/>
                        </a:rPr>
                        <a:t>Whole family involved</a:t>
                      </a:r>
                      <a:endParaRPr kumimoji="0" lang="en-US" altLang="zh-CN" sz="2400" b="0" i="0" u="none" strike="noStrike" cap="none" normalizeH="0" baseline="0">
                        <a:ln>
                          <a:noFill/>
                        </a:ln>
                        <a:solidFill>
                          <a:srgbClr val="DDDDDD"/>
                        </a:solidFill>
                        <a:effectLst>
                          <a:outerShdw blurRad="38100" dist="38100" dir="2700000" algn="tl">
                            <a:srgbClr val="000000"/>
                          </a:outerShdw>
                        </a:effectLst>
                        <a:latin typeface="Arial" charset="0"/>
                        <a:ea typeface="ＭＳ Ｐゴシック"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DDDDDD"/>
                          </a:solidFill>
                          <a:effectLst>
                            <a:outerShdw blurRad="38100" dist="38100" dir="2700000" algn="tl">
                              <a:srgbClr val="000000"/>
                            </a:outerShdw>
                          </a:effectLst>
                          <a:latin typeface="Arial" charset="0"/>
                          <a:ea typeface="ＭＳ Ｐゴシック" charset="0"/>
                          <a:cs typeface="Arial" charset="0"/>
                        </a:rPr>
                        <a:t>(Exod. 12:3-4, 16)</a:t>
                      </a:r>
                      <a:endParaRPr kumimoji="0" lang="en-US" altLang="zh-CN" sz="4000" b="0" i="0" u="none" strike="noStrike" cap="none" normalizeH="0" baseline="0">
                        <a:ln>
                          <a:noFill/>
                        </a:ln>
                        <a:solidFill>
                          <a:srgbClr val="DDDDDD"/>
                        </a:solidFill>
                        <a:effectLst>
                          <a:outerShdw blurRad="38100" dist="38100" dir="2700000" algn="tl">
                            <a:srgbClr val="000000"/>
                          </a:outerShdw>
                        </a:effectLst>
                        <a:latin typeface="Arial" charset="0"/>
                        <a:ea typeface="ＭＳ Ｐゴシック" charset="0"/>
                        <a:cs typeface="Arial" charset="0"/>
                      </a:endParaRPr>
                    </a:p>
                  </a:txBody>
                  <a:tcPr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DDDDDD"/>
                          </a:solidFill>
                          <a:effectLst>
                            <a:outerShdw blurRad="38100" dist="38100" dir="2700000" algn="tl">
                              <a:srgbClr val="000000"/>
                            </a:outerShdw>
                          </a:effectLst>
                          <a:latin typeface="Arial" charset="0"/>
                          <a:ea typeface="ＭＳ Ｐゴシック" charset="0"/>
                          <a:cs typeface="Arial" charset="0"/>
                        </a:rPr>
                        <a:t>Fellowship and unity</a:t>
                      </a:r>
                      <a:endParaRPr kumimoji="0" lang="en-US" altLang="zh-CN" sz="2400" b="0" i="0" u="none" strike="noStrike" cap="none" normalizeH="0" baseline="0">
                        <a:ln>
                          <a:noFill/>
                        </a:ln>
                        <a:solidFill>
                          <a:srgbClr val="DDDDDD"/>
                        </a:solidFill>
                        <a:effectLst>
                          <a:outerShdw blurRad="38100" dist="38100" dir="2700000" algn="tl">
                            <a:srgbClr val="000000"/>
                          </a:outerShdw>
                        </a:effectLst>
                        <a:latin typeface="Arial" charset="0"/>
                        <a:ea typeface="ＭＳ Ｐゴシック"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DDDDDD"/>
                          </a:solidFill>
                          <a:effectLst>
                            <a:outerShdw blurRad="38100" dist="38100" dir="2700000" algn="tl">
                              <a:srgbClr val="000000"/>
                            </a:outerShdw>
                          </a:effectLst>
                          <a:latin typeface="Arial" charset="0"/>
                          <a:ea typeface="ＭＳ Ｐゴシック" charset="0"/>
                          <a:cs typeface="Arial" charset="0"/>
                        </a:rPr>
                        <a:t>(1 Cor. 11:17-22; 10:16-17)</a:t>
                      </a:r>
                      <a:endParaRPr kumimoji="0" lang="en-US" altLang="zh-CN" sz="2400" b="0" i="0" u="none" strike="noStrike" cap="none" normalizeH="0" baseline="0">
                        <a:ln>
                          <a:noFill/>
                        </a:ln>
                        <a:solidFill>
                          <a:srgbClr val="DDDDDD"/>
                        </a:solidFill>
                        <a:effectLst>
                          <a:outerShdw blurRad="38100" dist="38100" dir="2700000" algn="tl">
                            <a:srgbClr val="000000"/>
                          </a:outerShdw>
                        </a:effectLst>
                        <a:latin typeface="Arial" charset="0"/>
                        <a:ea typeface="ＭＳ Ｐゴシック" charset="0"/>
                        <a:cs typeface="Arial" charset="0"/>
                      </a:endParaRPr>
                    </a:p>
                  </a:txBody>
                  <a:tcPr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noFill/>
                  </a:tcPr>
                </a:tc>
                <a:extLst>
                  <a:ext uri="{0D108BD9-81ED-4DB2-BD59-A6C34878D82A}">
                    <a16:rowId xmlns:a16="http://schemas.microsoft.com/office/drawing/2014/main" val="10001"/>
                  </a:ext>
                </a:extLst>
              </a:tr>
              <a:tr h="106838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a:ln>
                            <a:noFill/>
                          </a:ln>
                          <a:solidFill>
                            <a:schemeClr val="tx1"/>
                          </a:solidFill>
                          <a:effectLst/>
                          <a:latin typeface="Arial" charset="0"/>
                          <a:ea typeface="ＭＳ Ｐゴシック" charset="0"/>
                          <a:cs typeface="Arial" charset="0"/>
                        </a:rPr>
                        <a:t>Back</a:t>
                      </a:r>
                      <a:endParaRPr kumimoji="0" lang="en-US" altLang="zh-CN" sz="4000" b="0" i="1" u="none" strike="noStrike" cap="none" normalizeH="0" baseline="0">
                        <a:ln>
                          <a:noFill/>
                        </a:ln>
                        <a:solidFill>
                          <a:schemeClr val="tx1"/>
                        </a:solidFill>
                        <a:effectLst/>
                        <a:latin typeface="Arial" charset="0"/>
                        <a:ea typeface="ＭＳ Ｐゴシック" charset="0"/>
                        <a:cs typeface="Arial" charset="0"/>
                      </a:endParaRPr>
                    </a:p>
                  </a:txBody>
                  <a:tcPr horzOverflow="overflow">
                    <a:lnL>
                      <a:noFill/>
                    </a:lnL>
                    <a:lnR>
                      <a:noFill/>
                    </a:lnR>
                    <a:lnT>
                      <a:noFill/>
                    </a:lnT>
                    <a:lnB>
                      <a:noFill/>
                    </a:lnB>
                    <a:lnTlToBr>
                      <a:noFill/>
                    </a:lnTlToBr>
                    <a:lnBlToTr>
                      <a:noFill/>
                    </a:lnBlToTr>
                    <a:solidFill>
                      <a:srgbClr val="CCCCCC"/>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DDDDDD"/>
                          </a:solidFill>
                          <a:effectLst>
                            <a:outerShdw blurRad="38100" dist="38100" dir="2700000" algn="tl">
                              <a:srgbClr val="000000"/>
                            </a:outerShdw>
                          </a:effectLst>
                          <a:latin typeface="Arial" charset="0"/>
                          <a:ea typeface="ＭＳ Ｐゴシック" charset="0"/>
                          <a:cs typeface="Arial" charset="0"/>
                        </a:rPr>
                        <a:t>Deliverance from Egypt</a:t>
                      </a:r>
                      <a:endParaRPr kumimoji="0" lang="en-US" altLang="zh-CN" sz="2400" b="0" i="0" u="none" strike="noStrike" cap="none" normalizeH="0" baseline="0">
                        <a:ln>
                          <a:noFill/>
                        </a:ln>
                        <a:solidFill>
                          <a:srgbClr val="DDDDDD"/>
                        </a:solidFill>
                        <a:effectLst>
                          <a:outerShdw blurRad="38100" dist="38100" dir="2700000" algn="tl">
                            <a:srgbClr val="000000"/>
                          </a:outerShdw>
                        </a:effectLst>
                        <a:latin typeface="Arial" charset="0"/>
                        <a:ea typeface="ＭＳ Ｐゴシック"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DDDDDD"/>
                          </a:solidFill>
                          <a:effectLst>
                            <a:outerShdw blurRad="38100" dist="38100" dir="2700000" algn="tl">
                              <a:srgbClr val="000000"/>
                            </a:outerShdw>
                          </a:effectLst>
                          <a:latin typeface="Arial" charset="0"/>
                          <a:ea typeface="ＭＳ Ｐゴシック" charset="0"/>
                          <a:cs typeface="Arial" charset="0"/>
                        </a:rPr>
                        <a:t>(Exod. 12:31-42)</a:t>
                      </a:r>
                      <a:endParaRPr kumimoji="0" lang="en-US" altLang="zh-CN" sz="2400" b="0" i="0" u="none" strike="noStrike" cap="none" normalizeH="0" baseline="0">
                        <a:ln>
                          <a:noFill/>
                        </a:ln>
                        <a:solidFill>
                          <a:srgbClr val="DDDDDD"/>
                        </a:solidFill>
                        <a:effectLst>
                          <a:outerShdw blurRad="38100" dist="38100" dir="2700000" algn="tl">
                            <a:srgbClr val="000000"/>
                          </a:outerShdw>
                        </a:effectLst>
                        <a:latin typeface="Arial" charset="0"/>
                        <a:ea typeface="ＭＳ Ｐゴシック" charset="0"/>
                        <a:cs typeface="Arial" charset="0"/>
                      </a:endParaRP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DDDDDD"/>
                          </a:solidFill>
                          <a:effectLst>
                            <a:outerShdw blurRad="38100" dist="38100" dir="2700000" algn="tl">
                              <a:srgbClr val="000000"/>
                            </a:outerShdw>
                          </a:effectLst>
                          <a:latin typeface="Arial" charset="0"/>
                          <a:ea typeface="ＭＳ Ｐゴシック" charset="0"/>
                          <a:cs typeface="Arial" charset="0"/>
                        </a:rPr>
                        <a:t>Deliverance from sin</a:t>
                      </a:r>
                      <a:endParaRPr kumimoji="0" lang="en-US" altLang="zh-CN" sz="2400" b="0" i="0" u="none" strike="noStrike" cap="none" normalizeH="0" baseline="0">
                        <a:ln>
                          <a:noFill/>
                        </a:ln>
                        <a:solidFill>
                          <a:srgbClr val="DDDDDD"/>
                        </a:solidFill>
                        <a:effectLst>
                          <a:outerShdw blurRad="38100" dist="38100" dir="2700000" algn="tl">
                            <a:srgbClr val="000000"/>
                          </a:outerShdw>
                        </a:effectLst>
                        <a:latin typeface="Arial" charset="0"/>
                        <a:ea typeface="ＭＳ Ｐゴシック"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DDDDDD"/>
                          </a:solidFill>
                          <a:effectLst>
                            <a:outerShdw blurRad="38100" dist="38100" dir="2700000" algn="tl">
                              <a:srgbClr val="000000"/>
                            </a:outerShdw>
                          </a:effectLst>
                          <a:latin typeface="Arial" charset="0"/>
                          <a:ea typeface="ＭＳ Ｐゴシック" charset="0"/>
                          <a:cs typeface="Arial" charset="0"/>
                        </a:rPr>
                        <a:t>(1 Cor. 11:23-25)</a:t>
                      </a:r>
                      <a:endParaRPr kumimoji="0" lang="en-US" altLang="zh-CN" sz="2400" b="0" i="0" u="none" strike="noStrike" cap="none" normalizeH="0" baseline="0">
                        <a:ln>
                          <a:noFill/>
                        </a:ln>
                        <a:solidFill>
                          <a:srgbClr val="DDDDDD"/>
                        </a:solidFill>
                        <a:effectLst>
                          <a:outerShdw blurRad="38100" dist="38100" dir="2700000" algn="tl">
                            <a:srgbClr val="000000"/>
                          </a:outerShdw>
                        </a:effectLst>
                        <a:latin typeface="Arial" charset="0"/>
                        <a:ea typeface="ＭＳ Ｐゴシック" charset="0"/>
                        <a:cs typeface="Arial" charset="0"/>
                      </a:endParaRPr>
                    </a:p>
                  </a:txBody>
                  <a:tcP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2"/>
                  </a:ext>
                </a:extLst>
              </a:tr>
              <a:tr h="10699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a:ln>
                            <a:noFill/>
                          </a:ln>
                          <a:solidFill>
                            <a:schemeClr val="tx1"/>
                          </a:solidFill>
                          <a:effectLst/>
                          <a:latin typeface="Arial" charset="0"/>
                          <a:ea typeface="ＭＳ Ｐゴシック" charset="0"/>
                          <a:cs typeface="Arial" charset="0"/>
                        </a:rPr>
                        <a:t>Forward</a:t>
                      </a:r>
                      <a:endParaRPr kumimoji="0" lang="en-US" altLang="zh-CN" sz="4000" b="0" i="1" u="none" strike="noStrike" cap="none" normalizeH="0" baseline="0">
                        <a:ln>
                          <a:noFill/>
                        </a:ln>
                        <a:solidFill>
                          <a:schemeClr val="tx1"/>
                        </a:solidFill>
                        <a:effectLst/>
                        <a:latin typeface="Arial" charset="0"/>
                        <a:ea typeface="ＭＳ Ｐゴシック" charset="0"/>
                        <a:cs typeface="Arial" charset="0"/>
                      </a:endParaRPr>
                    </a:p>
                  </a:txBody>
                  <a:tcPr horzOverflow="overflow">
                    <a:lnL>
                      <a:noFill/>
                    </a:lnL>
                    <a:lnR>
                      <a:noFill/>
                    </a:lnR>
                    <a:lnT>
                      <a:noFill/>
                    </a:lnT>
                    <a:lnB>
                      <a:noFill/>
                    </a:lnB>
                    <a:lnTlToBr>
                      <a:noFill/>
                    </a:lnTlToBr>
                    <a:lnBlToTr>
                      <a:noFill/>
                    </a:lnBlToTr>
                    <a:solidFill>
                      <a:srgbClr val="CCCCCC"/>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DDDDDD"/>
                          </a:solidFill>
                          <a:effectLst>
                            <a:outerShdw blurRad="38100" dist="38100" dir="2700000" algn="tl">
                              <a:srgbClr val="000000"/>
                            </a:outerShdw>
                          </a:effectLst>
                          <a:latin typeface="Arial" charset="0"/>
                          <a:ea typeface="ＭＳ Ｐゴシック" charset="0"/>
                          <a:cs typeface="Arial" charset="0"/>
                        </a:rPr>
                        <a:t>Wait for messianic age</a:t>
                      </a:r>
                      <a:endParaRPr kumimoji="0" lang="en-US" altLang="zh-CN" sz="2400" b="0" i="0" u="none" strike="noStrike" cap="none" normalizeH="0" baseline="0">
                        <a:ln>
                          <a:noFill/>
                        </a:ln>
                        <a:solidFill>
                          <a:srgbClr val="DDDDDD"/>
                        </a:solidFill>
                        <a:effectLst>
                          <a:outerShdw blurRad="38100" dist="38100" dir="2700000" algn="tl">
                            <a:srgbClr val="000000"/>
                          </a:outerShdw>
                        </a:effectLst>
                        <a:latin typeface="Arial" charset="0"/>
                        <a:ea typeface="ＭＳ Ｐゴシック"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DDDDDD"/>
                          </a:solidFill>
                          <a:effectLst>
                            <a:outerShdw blurRad="38100" dist="38100" dir="2700000" algn="tl">
                              <a:srgbClr val="000000"/>
                            </a:outerShdw>
                          </a:effectLst>
                          <a:latin typeface="Arial" charset="0"/>
                          <a:ea typeface="ＭＳ Ｐゴシック" charset="0"/>
                          <a:cs typeface="Arial" charset="0"/>
                        </a:rPr>
                        <a:t>(Ezek. 45:21)</a:t>
                      </a:r>
                      <a:endParaRPr kumimoji="0" lang="en-US" altLang="zh-CN" sz="2400" b="0" i="0" u="none" strike="noStrike" cap="none" normalizeH="0" baseline="0">
                        <a:ln>
                          <a:noFill/>
                        </a:ln>
                        <a:solidFill>
                          <a:srgbClr val="DDDDDD"/>
                        </a:solidFill>
                        <a:effectLst>
                          <a:outerShdw blurRad="38100" dist="38100" dir="2700000" algn="tl">
                            <a:srgbClr val="000000"/>
                          </a:outerShdw>
                        </a:effectLst>
                        <a:latin typeface="Arial" charset="0"/>
                        <a:ea typeface="ＭＳ Ｐゴシック" charset="0"/>
                        <a:cs typeface="Arial" charset="0"/>
                      </a:endParaRP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DDDDDD"/>
                          </a:solidFill>
                          <a:effectLst>
                            <a:outerShdw blurRad="38100" dist="38100" dir="2700000" algn="tl">
                              <a:srgbClr val="000000"/>
                            </a:outerShdw>
                          </a:effectLst>
                          <a:latin typeface="Arial" charset="0"/>
                          <a:ea typeface="ＭＳ Ｐゴシック" charset="0"/>
                          <a:cs typeface="Arial" charset="0"/>
                        </a:rPr>
                        <a:t>Anticipate return of Christ</a:t>
                      </a:r>
                      <a:endParaRPr kumimoji="0" lang="en-US" altLang="zh-CN" sz="2400" b="0" i="0" u="none" strike="noStrike" cap="none" normalizeH="0" baseline="0">
                        <a:ln>
                          <a:noFill/>
                        </a:ln>
                        <a:solidFill>
                          <a:srgbClr val="DDDDDD"/>
                        </a:solidFill>
                        <a:effectLst>
                          <a:outerShdw blurRad="38100" dist="38100" dir="2700000" algn="tl">
                            <a:srgbClr val="000000"/>
                          </a:outerShdw>
                        </a:effectLst>
                        <a:latin typeface="Arial" charset="0"/>
                        <a:ea typeface="ＭＳ Ｐゴシック"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DDDDDD"/>
                          </a:solidFill>
                          <a:effectLst>
                            <a:outerShdw blurRad="38100" dist="38100" dir="2700000" algn="tl">
                              <a:srgbClr val="000000"/>
                            </a:outerShdw>
                          </a:effectLst>
                          <a:latin typeface="Arial" charset="0"/>
                          <a:ea typeface="ＭＳ Ｐゴシック" charset="0"/>
                          <a:cs typeface="Arial" charset="0"/>
                        </a:rPr>
                        <a:t>(1 Cor. 11:26; Mark 14:25)</a:t>
                      </a:r>
                      <a:endParaRPr kumimoji="0" lang="en-US" altLang="zh-CN" sz="2400" b="0" i="0" u="none" strike="noStrike" cap="none" normalizeH="0" baseline="0">
                        <a:ln>
                          <a:noFill/>
                        </a:ln>
                        <a:solidFill>
                          <a:srgbClr val="DDDDDD"/>
                        </a:solidFill>
                        <a:effectLst>
                          <a:outerShdw blurRad="38100" dist="38100" dir="2700000" algn="tl">
                            <a:srgbClr val="000000"/>
                          </a:outerShdw>
                        </a:effectLst>
                        <a:latin typeface="Arial" charset="0"/>
                        <a:ea typeface="ＭＳ Ｐゴシック" charset="0"/>
                        <a:cs typeface="Arial" charset="0"/>
                      </a:endParaRPr>
                    </a:p>
                  </a:txBody>
                  <a:tcP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3"/>
                  </a:ext>
                </a:extLst>
              </a:tr>
              <a:tr h="106838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a:ln>
                            <a:noFill/>
                          </a:ln>
                          <a:solidFill>
                            <a:schemeClr val="tx1"/>
                          </a:solidFill>
                          <a:effectLst/>
                          <a:latin typeface="Arial" charset="0"/>
                          <a:ea typeface="ＭＳ Ｐゴシック" charset="0"/>
                          <a:cs typeface="Arial" charset="0"/>
                        </a:rPr>
                        <a:t>Inward</a:t>
                      </a:r>
                      <a:endParaRPr kumimoji="0" lang="en-US" altLang="zh-CN" sz="4000" b="0" i="1" u="none" strike="noStrike" cap="none" normalizeH="0" baseline="0">
                        <a:ln>
                          <a:noFill/>
                        </a:ln>
                        <a:solidFill>
                          <a:schemeClr val="tx1"/>
                        </a:solidFill>
                        <a:effectLst/>
                        <a:latin typeface="Arial" charset="0"/>
                        <a:ea typeface="ＭＳ Ｐゴシック" charset="0"/>
                        <a:cs typeface="Arial" charset="0"/>
                      </a:endParaRPr>
                    </a:p>
                  </a:txBody>
                  <a:tcPr horzOverflow="overflow">
                    <a:lnL>
                      <a:noFill/>
                    </a:lnL>
                    <a:lnR>
                      <a:noFill/>
                    </a:lnR>
                    <a:lnT>
                      <a:noFill/>
                    </a:lnT>
                    <a:lnB w="25400" cap="flat" cmpd="sng" algn="ctr">
                      <a:solidFill>
                        <a:srgbClr val="000000"/>
                      </a:solidFill>
                      <a:prstDash val="solid"/>
                      <a:round/>
                      <a:headEnd type="none" w="med" len="med"/>
                      <a:tailEnd type="none" w="med" len="med"/>
                    </a:lnB>
                    <a:lnTlToBr>
                      <a:noFill/>
                    </a:lnTlToBr>
                    <a:lnBlToTr>
                      <a:noFill/>
                    </a:lnBlToTr>
                    <a:solidFill>
                      <a:srgbClr val="CCCCCC"/>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DDDDDD"/>
                          </a:solidFill>
                          <a:effectLst>
                            <a:outerShdw blurRad="38100" dist="38100" dir="2700000" algn="tl">
                              <a:srgbClr val="000000"/>
                            </a:outerShdw>
                          </a:effectLst>
                          <a:latin typeface="Arial" charset="0"/>
                          <a:ea typeface="ＭＳ Ｐゴシック" charset="0"/>
                          <a:cs typeface="Arial" charset="0"/>
                        </a:rPr>
                        <a:t>Purify house of leaven or evil</a:t>
                      </a:r>
                      <a:r>
                        <a:rPr kumimoji="0" lang="en-US" altLang="zh-CN" sz="2400" b="0" i="0" u="none" strike="noStrike" cap="none" normalizeH="0" baseline="0">
                          <a:ln>
                            <a:noFill/>
                          </a:ln>
                          <a:solidFill>
                            <a:srgbClr val="DDDDDD"/>
                          </a:solidFill>
                          <a:effectLst>
                            <a:outerShdw blurRad="38100" dist="38100" dir="2700000" algn="tl">
                              <a:srgbClr val="000000"/>
                            </a:outerShdw>
                          </a:effectLst>
                          <a:latin typeface="Arial" charset="0"/>
                          <a:ea typeface="ＭＳ Ｐゴシック" charset="0"/>
                          <a:cs typeface="Arial" charset="0"/>
                        </a:rPr>
                        <a:t> </a:t>
                      </a:r>
                      <a:r>
                        <a:rPr kumimoji="0" lang="en-US" altLang="zh-CN" sz="2000" b="1" i="0" u="none" strike="noStrike" cap="none" normalizeH="0" baseline="0">
                          <a:ln>
                            <a:noFill/>
                          </a:ln>
                          <a:solidFill>
                            <a:srgbClr val="DDDDDD"/>
                          </a:solidFill>
                          <a:effectLst>
                            <a:outerShdw blurRad="38100" dist="38100" dir="2700000" algn="tl">
                              <a:srgbClr val="000000"/>
                            </a:outerShdw>
                          </a:effectLst>
                          <a:latin typeface="Arial" charset="0"/>
                          <a:ea typeface="ＭＳ Ｐゴシック" charset="0"/>
                          <a:cs typeface="Arial" charset="0"/>
                        </a:rPr>
                        <a:t>(Exod. 12:8, 15)</a:t>
                      </a:r>
                      <a:endParaRPr kumimoji="0" lang="en-US" altLang="zh-CN" sz="2400" b="0" i="0" u="none" strike="noStrike" cap="none" normalizeH="0" baseline="0">
                        <a:ln>
                          <a:noFill/>
                        </a:ln>
                        <a:solidFill>
                          <a:srgbClr val="DDDDDD"/>
                        </a:solidFill>
                        <a:effectLst>
                          <a:outerShdw blurRad="38100" dist="38100" dir="2700000" algn="tl">
                            <a:srgbClr val="000000"/>
                          </a:outerShdw>
                        </a:effectLst>
                        <a:latin typeface="Arial" charset="0"/>
                        <a:ea typeface="ＭＳ Ｐゴシック" charset="0"/>
                        <a:cs typeface="Arial" charset="0"/>
                      </a:endParaRPr>
                    </a:p>
                  </a:txBody>
                  <a:tcPr horzOverflow="overflow">
                    <a:lnL>
                      <a:noFill/>
                    </a:lnL>
                    <a:lnR>
                      <a:noFill/>
                    </a:lnR>
                    <a:lnT>
                      <a:noFill/>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DDDDDD"/>
                          </a:solidFill>
                          <a:effectLst>
                            <a:outerShdw blurRad="38100" dist="38100" dir="2700000" algn="tl">
                              <a:srgbClr val="000000"/>
                            </a:outerShdw>
                          </a:effectLst>
                          <a:latin typeface="Arial" charset="0"/>
                          <a:ea typeface="ＭＳ Ｐゴシック" charset="0"/>
                          <a:cs typeface="Arial" charset="0"/>
                        </a:rPr>
                        <a:t>Examine sin in yourself </a:t>
                      </a:r>
                      <a:endParaRPr kumimoji="0" lang="en-US" altLang="zh-CN" sz="2400" b="0" i="0" u="none" strike="noStrike" cap="none" normalizeH="0" baseline="0">
                        <a:ln>
                          <a:noFill/>
                        </a:ln>
                        <a:solidFill>
                          <a:srgbClr val="DDDDDD"/>
                        </a:solidFill>
                        <a:effectLst>
                          <a:outerShdw blurRad="38100" dist="38100" dir="2700000" algn="tl">
                            <a:srgbClr val="000000"/>
                          </a:outerShdw>
                        </a:effectLst>
                        <a:latin typeface="Arial" charset="0"/>
                        <a:ea typeface="ＭＳ Ｐゴシック"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DDDDDD"/>
                          </a:solidFill>
                          <a:effectLst>
                            <a:outerShdw blurRad="38100" dist="38100" dir="2700000" algn="tl">
                              <a:srgbClr val="000000"/>
                            </a:outerShdw>
                          </a:effectLst>
                          <a:latin typeface="Arial" charset="0"/>
                          <a:ea typeface="ＭＳ Ｐゴシック" charset="0"/>
                          <a:cs typeface="Arial" charset="0"/>
                        </a:rPr>
                        <a:t> (1 Cor. 11:27-32; cf. 5:6-8)</a:t>
                      </a:r>
                      <a:endParaRPr kumimoji="0" lang="en-US" altLang="zh-CN" sz="2400" b="0" i="0" u="none" strike="noStrike" cap="none" normalizeH="0" baseline="0">
                        <a:ln>
                          <a:noFill/>
                        </a:ln>
                        <a:solidFill>
                          <a:srgbClr val="DDDDDD"/>
                        </a:solidFill>
                        <a:effectLst>
                          <a:outerShdw blurRad="38100" dist="38100" dir="2700000" algn="tl">
                            <a:srgbClr val="000000"/>
                          </a:outerShdw>
                        </a:effectLst>
                        <a:latin typeface="Arial" charset="0"/>
                        <a:ea typeface="ＭＳ Ｐゴシック" charset="0"/>
                        <a:cs typeface="Arial" charset="0"/>
                      </a:endParaRPr>
                    </a:p>
                  </a:txBody>
                  <a:tcPr horzOverflow="overflow">
                    <a:lnL>
                      <a:noFill/>
                    </a:lnL>
                    <a:lnR>
                      <a:noFill/>
                    </a:lnR>
                    <a:lnT>
                      <a:noFill/>
                    </a:lnT>
                    <a:lnB w="254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
        <p:nvSpPr>
          <p:cNvPr id="170007" name="Rectangle 26"/>
          <p:cNvSpPr>
            <a:spLocks noChangeArrowheads="1"/>
          </p:cNvSpPr>
          <p:nvPr/>
        </p:nvSpPr>
        <p:spPr bwMode="auto">
          <a:xfrm>
            <a:off x="0" y="4151313"/>
            <a:ext cx="184150" cy="5349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pPr eaLnBrk="1" hangingPunct="1"/>
            <a:br>
              <a:rPr lang="en-US" altLang="zh-CN" sz="1100">
                <a:solidFill>
                  <a:srgbClr val="2F1311"/>
                </a:solidFill>
                <a:latin typeface="Times" charset="0"/>
                <a:ea typeface="宋体" charset="0"/>
                <a:cs typeface="宋体" charset="0"/>
              </a:rPr>
            </a:br>
            <a:endParaRPr lang="en-US" altLang="zh-CN" sz="1800">
              <a:solidFill>
                <a:srgbClr val="2F1311"/>
              </a:solidFill>
              <a:ea typeface="宋体" charset="0"/>
              <a:cs typeface="宋体" charset="0"/>
            </a:endParaRPr>
          </a:p>
        </p:txBody>
      </p:sp>
      <p:sp>
        <p:nvSpPr>
          <p:cNvPr id="170008" name="Text Box 27"/>
          <p:cNvSpPr txBox="1">
            <a:spLocks noChangeArrowheads="1"/>
          </p:cNvSpPr>
          <p:nvPr/>
        </p:nvSpPr>
        <p:spPr bwMode="auto">
          <a:xfrm>
            <a:off x="5181600" y="90488"/>
            <a:ext cx="2590800" cy="920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en-US" sz="1800">
                <a:solidFill>
                  <a:srgbClr val="DDDDDD"/>
                </a:solidFill>
                <a:latin typeface="Tahoma" charset="0"/>
              </a:rPr>
              <a:t>(Adapted from David Watson, </a:t>
            </a:r>
            <a:r>
              <a:rPr lang="en-US" sz="1800" i="1">
                <a:solidFill>
                  <a:srgbClr val="DDDDDD"/>
                </a:solidFill>
                <a:latin typeface="Tahoma" charset="0"/>
              </a:rPr>
              <a:t>I Believe in the Holy Spirit</a:t>
            </a:r>
            <a:r>
              <a:rPr lang="en-US" sz="1800">
                <a:solidFill>
                  <a:srgbClr val="DDDDDD"/>
                </a:solidFill>
                <a:latin typeface="Tahoma" charset="0"/>
              </a:rPr>
              <a:t>)</a:t>
            </a:r>
          </a:p>
        </p:txBody>
      </p:sp>
      <p:pic>
        <p:nvPicPr>
          <p:cNvPr id="170009" name="Picture 28" descr="j023863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85800" y="1614488"/>
            <a:ext cx="1143000" cy="1038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61565" name="Oval 29"/>
          <p:cNvSpPr>
            <a:spLocks noChangeArrowheads="1"/>
          </p:cNvSpPr>
          <p:nvPr/>
        </p:nvSpPr>
        <p:spPr bwMode="auto">
          <a:xfrm>
            <a:off x="4067175" y="2430463"/>
            <a:ext cx="3817938" cy="1143000"/>
          </a:xfrm>
          <a:prstGeom prst="ellipse">
            <a:avLst/>
          </a:prstGeom>
          <a:noFill/>
          <a:ln w="7620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2800">
              <a:solidFill>
                <a:srgbClr val="2F1311"/>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961565"/>
                                        </p:tgtEl>
                                        <p:attrNameLst>
                                          <p:attrName>style.visibility</p:attrName>
                                        </p:attrNameLst>
                                      </p:cBhvr>
                                      <p:to>
                                        <p:strVal val="visible"/>
                                      </p:to>
                                    </p:set>
                                    <p:animEffect transition="in" filter="wipe(left)">
                                      <p:cBhvr>
                                        <p:cTn id="7" dur="500"/>
                                        <p:tgtEl>
                                          <p:spTgt spid="9615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156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1" name="Picture 2" descr="RestorationBlank2.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itle 2"/>
          <p:cNvSpPr>
            <a:spLocks noGrp="1"/>
          </p:cNvSpPr>
          <p:nvPr>
            <p:ph type="ctrTitle"/>
          </p:nvPr>
        </p:nvSpPr>
        <p:spPr>
          <a:xfrm>
            <a:off x="381000" y="1143000"/>
            <a:ext cx="8305800" cy="3352800"/>
          </a:xfrm>
        </p:spPr>
        <p:txBody>
          <a:bodyPr/>
          <a:lstStyle/>
          <a:p>
            <a:pPr>
              <a:defRPr/>
            </a:pPr>
            <a:r>
              <a:rPr lang="en-US" sz="8000">
                <a:solidFill>
                  <a:srgbClr val="361B00"/>
                </a:solidFill>
                <a:effectLst>
                  <a:outerShdw blurRad="38100" dist="38100" dir="2700000" algn="tl">
                    <a:srgbClr val="DDDDDD"/>
                  </a:outerShdw>
                </a:effectLst>
                <a:latin typeface="Times" charset="0"/>
                <a:ea typeface="ＭＳ Ｐゴシック" charset="0"/>
                <a:cs typeface="Times" charset="0"/>
              </a:rPr>
              <a:t>Do you have a PLAN for church DISCIPLINE?</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72034" name="Picture 2" descr="roman colum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133600" y="2819400"/>
            <a:ext cx="1158875" cy="403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2035" name="Picture 3" descr="roman colum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562600" y="2819400"/>
            <a:ext cx="1158875" cy="403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55396" name="Rectangle 4"/>
          <p:cNvSpPr>
            <a:spLocks noGrp="1" noChangeArrowheads="1"/>
          </p:cNvSpPr>
          <p:nvPr>
            <p:ph type="title"/>
          </p:nvPr>
        </p:nvSpPr>
        <p:spPr>
          <a:xfrm>
            <a:off x="457200" y="0"/>
            <a:ext cx="8686800" cy="1143000"/>
          </a:xfrm>
          <a:solidFill>
            <a:srgbClr val="800080"/>
          </a:solidFill>
        </p:spPr>
        <p:txBody>
          <a:bodyPr/>
          <a:lstStyle/>
          <a:p>
            <a:pPr algn="r" eaLnBrk="1" hangingPunct="1">
              <a:defRPr/>
            </a:pPr>
            <a:r>
              <a:rPr lang="en-US" b="1" dirty="0">
                <a:effectLst>
                  <a:outerShdw blurRad="38100" dist="38100" dir="2700000" algn="tl">
                    <a:srgbClr val="FFFFFF"/>
                  </a:outerShdw>
                </a:effectLst>
                <a:latin typeface="Arial" charset="0"/>
                <a:ea typeface="ＭＳ Ｐゴシック" charset="0"/>
              </a:rPr>
              <a:t>Matthew</a:t>
            </a:r>
            <a:r>
              <a:rPr lang="fr-FR" altLang="ja-JP" b="1" dirty="0">
                <a:effectLst>
                  <a:outerShdw blurRad="38100" dist="38100" dir="2700000" algn="tl">
                    <a:srgbClr val="FFFFFF"/>
                  </a:outerShdw>
                </a:effectLst>
                <a:latin typeface="Arial" charset="0"/>
                <a:ea typeface="ＭＳ Ｐゴシック" charset="0"/>
              </a:rPr>
              <a:t>'</a:t>
            </a:r>
            <a:r>
              <a:rPr lang="en-US" b="1" dirty="0">
                <a:effectLst>
                  <a:outerShdw blurRad="38100" dist="38100" dir="2700000" algn="tl">
                    <a:srgbClr val="FFFFFF"/>
                  </a:outerShdw>
                </a:effectLst>
                <a:latin typeface="Arial" charset="0"/>
                <a:ea typeface="ＭＳ Ｐゴシック" charset="0"/>
              </a:rPr>
              <a:t>s Relational Pillars</a:t>
            </a:r>
            <a:endParaRPr lang="en-US" dirty="0">
              <a:latin typeface="Arial" charset="0"/>
              <a:ea typeface="ＭＳ Ｐゴシック" charset="0"/>
            </a:endParaRPr>
          </a:p>
        </p:txBody>
      </p:sp>
      <p:sp>
        <p:nvSpPr>
          <p:cNvPr id="172037" name="Rectangle 5"/>
          <p:cNvSpPr>
            <a:spLocks noChangeArrowheads="1"/>
          </p:cNvSpPr>
          <p:nvPr/>
        </p:nvSpPr>
        <p:spPr bwMode="auto">
          <a:xfrm>
            <a:off x="2895600" y="1905000"/>
            <a:ext cx="27432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eaLnBrk="1" hangingPunct="1"/>
            <a:r>
              <a:rPr lang="en-US" sz="4400" b="1">
                <a:solidFill>
                  <a:srgbClr val="FFFFFF"/>
                </a:solidFill>
                <a:cs typeface="Arial" charset="0"/>
              </a:rPr>
              <a:t>5:23-24</a:t>
            </a:r>
            <a:endParaRPr lang="en-US" sz="4400">
              <a:solidFill>
                <a:srgbClr val="000000"/>
              </a:solidFill>
              <a:cs typeface="Arial" charset="0"/>
            </a:endParaRPr>
          </a:p>
        </p:txBody>
      </p:sp>
      <p:sp>
        <p:nvSpPr>
          <p:cNvPr id="172038" name="Rectangle 6"/>
          <p:cNvSpPr>
            <a:spLocks noChangeArrowheads="1"/>
          </p:cNvSpPr>
          <p:nvPr/>
        </p:nvSpPr>
        <p:spPr bwMode="auto">
          <a:xfrm>
            <a:off x="0" y="3124200"/>
            <a:ext cx="25146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eaLnBrk="1" hangingPunct="1"/>
            <a:r>
              <a:rPr lang="en-US" sz="4400" b="1" i="1">
                <a:solidFill>
                  <a:srgbClr val="FFFFFF"/>
                </a:solidFill>
                <a:cs typeface="Arial" charset="0"/>
              </a:rPr>
              <a:t>You are:</a:t>
            </a:r>
            <a:endParaRPr lang="en-US" sz="4400" i="1">
              <a:solidFill>
                <a:srgbClr val="000000"/>
              </a:solidFill>
              <a:cs typeface="Arial" charset="0"/>
            </a:endParaRPr>
          </a:p>
        </p:txBody>
      </p:sp>
      <p:sp>
        <p:nvSpPr>
          <p:cNvPr id="172039" name="Rectangle 7"/>
          <p:cNvSpPr>
            <a:spLocks noChangeArrowheads="1"/>
          </p:cNvSpPr>
          <p:nvPr/>
        </p:nvSpPr>
        <p:spPr bwMode="auto">
          <a:xfrm>
            <a:off x="0" y="4132263"/>
            <a:ext cx="25146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eaLnBrk="1" hangingPunct="1"/>
            <a:r>
              <a:rPr lang="en-US" sz="4400" b="1" i="1">
                <a:solidFill>
                  <a:srgbClr val="FFFFFF"/>
                </a:solidFill>
                <a:cs typeface="Arial" charset="0"/>
              </a:rPr>
              <a:t>Issue:</a:t>
            </a:r>
            <a:endParaRPr lang="en-US" sz="4400" i="1">
              <a:solidFill>
                <a:srgbClr val="000000"/>
              </a:solidFill>
              <a:cs typeface="Arial" charset="0"/>
            </a:endParaRPr>
          </a:p>
        </p:txBody>
      </p:sp>
      <p:sp>
        <p:nvSpPr>
          <p:cNvPr id="172040" name="Rectangle 8"/>
          <p:cNvSpPr>
            <a:spLocks noChangeArrowheads="1"/>
          </p:cNvSpPr>
          <p:nvPr/>
        </p:nvSpPr>
        <p:spPr bwMode="auto">
          <a:xfrm>
            <a:off x="2895600" y="3124200"/>
            <a:ext cx="27432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eaLnBrk="1" hangingPunct="1"/>
            <a:r>
              <a:rPr lang="en-US" sz="4400" b="1">
                <a:solidFill>
                  <a:srgbClr val="FFFFFF"/>
                </a:solidFill>
                <a:cs typeface="Arial" charset="0"/>
              </a:rPr>
              <a:t>Offender</a:t>
            </a:r>
            <a:endParaRPr lang="en-US" sz="4400">
              <a:solidFill>
                <a:srgbClr val="000000"/>
              </a:solidFill>
              <a:cs typeface="Arial" charset="0"/>
            </a:endParaRPr>
          </a:p>
        </p:txBody>
      </p:sp>
      <p:sp>
        <p:nvSpPr>
          <p:cNvPr id="955401" name="Rectangle 9"/>
          <p:cNvSpPr>
            <a:spLocks noChangeArrowheads="1"/>
          </p:cNvSpPr>
          <p:nvPr/>
        </p:nvSpPr>
        <p:spPr bwMode="auto">
          <a:xfrm>
            <a:off x="6324600" y="3106738"/>
            <a:ext cx="27432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eaLnBrk="1" hangingPunct="1"/>
            <a:r>
              <a:rPr lang="en-US" sz="4400" b="1">
                <a:solidFill>
                  <a:srgbClr val="FFFFFF"/>
                </a:solidFill>
                <a:cs typeface="Arial" charset="0"/>
              </a:rPr>
              <a:t>Offended</a:t>
            </a:r>
            <a:endParaRPr lang="en-US" sz="4400">
              <a:solidFill>
                <a:srgbClr val="000000"/>
              </a:solidFill>
              <a:cs typeface="Arial" charset="0"/>
            </a:endParaRPr>
          </a:p>
        </p:txBody>
      </p:sp>
      <p:sp>
        <p:nvSpPr>
          <p:cNvPr id="172042" name="Rectangle 10"/>
          <p:cNvSpPr>
            <a:spLocks noChangeArrowheads="1"/>
          </p:cNvSpPr>
          <p:nvPr/>
        </p:nvSpPr>
        <p:spPr bwMode="auto">
          <a:xfrm>
            <a:off x="2895600" y="4132263"/>
            <a:ext cx="27432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eaLnBrk="1" hangingPunct="1"/>
            <a:r>
              <a:rPr lang="en-US" sz="4400" b="1">
                <a:solidFill>
                  <a:srgbClr val="FFFFFF"/>
                </a:solidFill>
                <a:cs typeface="Arial" charset="0"/>
              </a:rPr>
              <a:t>General</a:t>
            </a:r>
            <a:endParaRPr lang="en-US" sz="4400">
              <a:solidFill>
                <a:srgbClr val="000000"/>
              </a:solidFill>
              <a:cs typeface="Arial" charset="0"/>
            </a:endParaRPr>
          </a:p>
        </p:txBody>
      </p:sp>
      <p:sp>
        <p:nvSpPr>
          <p:cNvPr id="955403" name="Rectangle 11"/>
          <p:cNvSpPr>
            <a:spLocks noChangeArrowheads="1"/>
          </p:cNvSpPr>
          <p:nvPr/>
        </p:nvSpPr>
        <p:spPr bwMode="auto">
          <a:xfrm>
            <a:off x="6324600" y="4114800"/>
            <a:ext cx="27432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eaLnBrk="1" hangingPunct="1"/>
            <a:r>
              <a:rPr lang="en-US" sz="4400" b="1">
                <a:solidFill>
                  <a:srgbClr val="FFFFFF"/>
                </a:solidFill>
                <a:cs typeface="Arial" charset="0"/>
              </a:rPr>
              <a:t>Sin</a:t>
            </a:r>
            <a:endParaRPr lang="en-US" sz="4400">
              <a:solidFill>
                <a:srgbClr val="000000"/>
              </a:solidFill>
              <a:cs typeface="Arial" charset="0"/>
            </a:endParaRPr>
          </a:p>
        </p:txBody>
      </p:sp>
      <p:sp>
        <p:nvSpPr>
          <p:cNvPr id="955404" name="Rectangle 12"/>
          <p:cNvSpPr>
            <a:spLocks noChangeArrowheads="1"/>
          </p:cNvSpPr>
          <p:nvPr/>
        </p:nvSpPr>
        <p:spPr bwMode="auto">
          <a:xfrm>
            <a:off x="6324600" y="1905000"/>
            <a:ext cx="27432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eaLnBrk="1" hangingPunct="1"/>
            <a:r>
              <a:rPr lang="en-US" sz="4400" b="1">
                <a:solidFill>
                  <a:srgbClr val="FFFFFF"/>
                </a:solidFill>
                <a:cs typeface="Arial" charset="0"/>
              </a:rPr>
              <a:t>18:15-17</a:t>
            </a:r>
            <a:endParaRPr lang="en-US" sz="4400">
              <a:solidFill>
                <a:srgbClr val="000000"/>
              </a:solidFill>
              <a:cs typeface="Arial" charset="0"/>
            </a:endParaRPr>
          </a:p>
        </p:txBody>
      </p:sp>
      <p:sp>
        <p:nvSpPr>
          <p:cNvPr id="955406" name="Rectangle 14"/>
          <p:cNvSpPr>
            <a:spLocks noChangeArrowheads="1"/>
          </p:cNvSpPr>
          <p:nvPr/>
        </p:nvSpPr>
        <p:spPr bwMode="auto">
          <a:xfrm>
            <a:off x="457200" y="152400"/>
            <a:ext cx="8686800" cy="1143000"/>
          </a:xfrm>
          <a:prstGeom prst="rect">
            <a:avLst/>
          </a:prstGeom>
          <a:solidFill>
            <a:srgbClr val="800080"/>
          </a:solidFill>
          <a:ln>
            <a:noFill/>
          </a:ln>
          <a:effectLst/>
        </p:spPr>
        <p:txBody>
          <a:bodyPr anchor="ctr"/>
          <a:lstStyle/>
          <a:p>
            <a:pPr algn="r" eaLnBrk="1" hangingPunct="1">
              <a:defRPr/>
            </a:pPr>
            <a:r>
              <a:rPr lang="en-US" sz="4400" b="1" dirty="0">
                <a:solidFill>
                  <a:srgbClr val="FFFFFF"/>
                </a:solidFill>
                <a:effectLst>
                  <a:outerShdw blurRad="38100" dist="38100" dir="2700000" algn="tl">
                    <a:srgbClr val="000000"/>
                  </a:outerShdw>
                </a:effectLst>
                <a:cs typeface="Arial" charset="0"/>
              </a:rPr>
              <a:t>Matthew</a:t>
            </a:r>
            <a:r>
              <a:rPr lang="fr-FR" altLang="ja-JP" sz="4400" b="1" dirty="0">
                <a:solidFill>
                  <a:srgbClr val="FFFFFF"/>
                </a:solidFill>
                <a:effectLst>
                  <a:outerShdw blurRad="38100" dist="38100" dir="2700000" algn="tl">
                    <a:srgbClr val="000000"/>
                  </a:outerShdw>
                </a:effectLst>
                <a:cs typeface="Arial" charset="0"/>
              </a:rPr>
              <a:t>'</a:t>
            </a:r>
            <a:r>
              <a:rPr lang="en-US" sz="4400" b="1" dirty="0">
                <a:solidFill>
                  <a:srgbClr val="FFFFFF"/>
                </a:solidFill>
                <a:effectLst>
                  <a:outerShdw blurRad="38100" dist="38100" dir="2700000" algn="tl">
                    <a:srgbClr val="000000"/>
                  </a:outerShdw>
                </a:effectLst>
                <a:cs typeface="Arial" charset="0"/>
              </a:rPr>
              <a:t>s Relational Pillars</a:t>
            </a:r>
            <a:endParaRPr lang="en-US" sz="4400" dirty="0">
              <a:solidFill>
                <a:srgbClr val="000000"/>
              </a:solidFill>
              <a:cs typeface="Arial" charset="0"/>
            </a:endParaRPr>
          </a:p>
        </p:txBody>
      </p:sp>
      <p:pic>
        <p:nvPicPr>
          <p:cNvPr id="172046" name="Picture 13" descr="roman column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1490663" cy="167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55404">
                                            <p:txEl>
                                              <p:pRg st="0" end="0"/>
                                            </p:txEl>
                                          </p:spTgt>
                                        </p:tgtEl>
                                        <p:attrNameLst>
                                          <p:attrName>style.visibility</p:attrName>
                                        </p:attrNameLst>
                                      </p:cBhvr>
                                      <p:to>
                                        <p:strVal val="visible"/>
                                      </p:to>
                                    </p:set>
                                    <p:animEffect transition="in" filter="fade">
                                      <p:cBhvr>
                                        <p:cTn id="7" dur="500"/>
                                        <p:tgtEl>
                                          <p:spTgt spid="95540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55401">
                                            <p:txEl>
                                              <p:pRg st="0" end="0"/>
                                            </p:txEl>
                                          </p:spTgt>
                                        </p:tgtEl>
                                        <p:attrNameLst>
                                          <p:attrName>style.visibility</p:attrName>
                                        </p:attrNameLst>
                                      </p:cBhvr>
                                      <p:to>
                                        <p:strVal val="visible"/>
                                      </p:to>
                                    </p:set>
                                    <p:animEffect transition="in" filter="fade">
                                      <p:cBhvr>
                                        <p:cTn id="12" dur="500"/>
                                        <p:tgtEl>
                                          <p:spTgt spid="955401">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55403">
                                            <p:txEl>
                                              <p:pRg st="0" end="0"/>
                                            </p:txEl>
                                          </p:spTgt>
                                        </p:tgtEl>
                                        <p:attrNameLst>
                                          <p:attrName>style.visibility</p:attrName>
                                        </p:attrNameLst>
                                      </p:cBhvr>
                                      <p:to>
                                        <p:strVal val="visible"/>
                                      </p:to>
                                    </p:set>
                                    <p:animEffect transition="in" filter="fade">
                                      <p:cBhvr>
                                        <p:cTn id="17" dur="500"/>
                                        <p:tgtEl>
                                          <p:spTgt spid="95540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5401" grpId="0" build="p" autoUpdateAnimBg="0"/>
      <p:bldP spid="955403" grpId="0" build="p" autoUpdateAnimBg="0"/>
      <p:bldP spid="955404" grpId="0" build="p" autoUpdateAnimBg="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174082" name="Text Box 3"/>
          <p:cNvSpPr txBox="1">
            <a:spLocks noChangeArrowheads="1"/>
          </p:cNvSpPr>
          <p:nvPr/>
        </p:nvSpPr>
        <p:spPr bwMode="auto">
          <a:xfrm>
            <a:off x="8305800" y="76200"/>
            <a:ext cx="762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b="1">
                <a:solidFill>
                  <a:schemeClr val="bg1"/>
                </a:solidFill>
              </a:rPr>
              <a:t>96</a:t>
            </a:r>
          </a:p>
        </p:txBody>
      </p:sp>
      <p:sp>
        <p:nvSpPr>
          <p:cNvPr id="174083" name="Rectangle 4"/>
          <p:cNvSpPr>
            <a:spLocks noGrp="1" noChangeArrowheads="1"/>
          </p:cNvSpPr>
          <p:nvPr>
            <p:ph type="title" idx="4294967295"/>
          </p:nvPr>
        </p:nvSpPr>
        <p:spPr>
          <a:xfrm>
            <a:off x="228600" y="762000"/>
            <a:ext cx="8686800" cy="655638"/>
          </a:xfrm>
          <a:solidFill>
            <a:schemeClr val="accent1"/>
          </a:solidFill>
        </p:spPr>
        <p:txBody>
          <a:bodyPr/>
          <a:lstStyle/>
          <a:p>
            <a:pPr eaLnBrk="1" hangingPunct="1"/>
            <a:r>
              <a:rPr lang="en-US" sz="3600">
                <a:latin typeface="Arial" charset="0"/>
                <a:ea typeface="ＭＳ Ｐゴシック" charset="0"/>
                <a:cs typeface="ＭＳ Ｐゴシック" charset="0"/>
              </a:rPr>
              <a:t>B.  Reasons Churches Fail to Discipline</a:t>
            </a:r>
          </a:p>
        </p:txBody>
      </p:sp>
      <p:sp>
        <p:nvSpPr>
          <p:cNvPr id="68613" name="Text Box 5"/>
          <p:cNvSpPr txBox="1">
            <a:spLocks noChangeArrowheads="1"/>
          </p:cNvSpPr>
          <p:nvPr/>
        </p:nvSpPr>
        <p:spPr bwMode="auto">
          <a:xfrm>
            <a:off x="1066800" y="1920875"/>
            <a:ext cx="5562600" cy="3990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628650" indent="-62865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buFont typeface="Arial" charset="0"/>
              <a:buAutoNum type="arabicPeriod"/>
            </a:pPr>
            <a:r>
              <a:rPr lang="en-US" sz="3200" b="1">
                <a:solidFill>
                  <a:schemeClr val="bg1"/>
                </a:solidFill>
              </a:rPr>
              <a:t>Ignorance</a:t>
            </a:r>
          </a:p>
          <a:p>
            <a:pPr>
              <a:buFont typeface="Arial" charset="0"/>
              <a:buAutoNum type="arabicPeriod"/>
            </a:pPr>
            <a:r>
              <a:rPr lang="en-US" sz="3200" b="1">
                <a:solidFill>
                  <a:schemeClr val="bg1"/>
                </a:solidFill>
              </a:rPr>
              <a:t>Doubt</a:t>
            </a:r>
          </a:p>
          <a:p>
            <a:pPr>
              <a:buFont typeface="Arial" charset="0"/>
              <a:buAutoNum type="arabicPeriod"/>
            </a:pPr>
            <a:r>
              <a:rPr lang="en-US" sz="3200" b="1">
                <a:solidFill>
                  <a:schemeClr val="bg1"/>
                </a:solidFill>
              </a:rPr>
              <a:t>Failure</a:t>
            </a:r>
          </a:p>
          <a:p>
            <a:pPr>
              <a:buFont typeface="Arial" charset="0"/>
              <a:buAutoNum type="arabicPeriod"/>
            </a:pPr>
            <a:r>
              <a:rPr lang="en-US" sz="3200" b="1">
                <a:solidFill>
                  <a:schemeClr val="bg1"/>
                </a:solidFill>
              </a:rPr>
              <a:t>Fear</a:t>
            </a:r>
          </a:p>
          <a:p>
            <a:pPr>
              <a:buFont typeface="Arial" charset="0"/>
              <a:buAutoNum type="arabicPeriod"/>
            </a:pPr>
            <a:r>
              <a:rPr lang="en-US" sz="3200" b="1">
                <a:solidFill>
                  <a:schemeClr val="bg1"/>
                </a:solidFill>
              </a:rPr>
              <a:t>Excuses</a:t>
            </a:r>
          </a:p>
          <a:p>
            <a:pPr>
              <a:buFont typeface="Arial" charset="0"/>
              <a:buAutoNum type="arabicPeriod"/>
            </a:pPr>
            <a:r>
              <a:rPr lang="en-US" sz="3200" b="1">
                <a:solidFill>
                  <a:schemeClr val="bg1"/>
                </a:solidFill>
              </a:rPr>
              <a:t>Impurity</a:t>
            </a:r>
          </a:p>
          <a:p>
            <a:pPr>
              <a:buFont typeface="Arial" charset="0"/>
              <a:buAutoNum type="arabicPeriod"/>
            </a:pPr>
            <a:r>
              <a:rPr lang="en-US" sz="3200" b="1">
                <a:solidFill>
                  <a:schemeClr val="bg1"/>
                </a:solidFill>
              </a:rPr>
              <a:t>Unsocial</a:t>
            </a:r>
          </a:p>
          <a:p>
            <a:pPr>
              <a:buFont typeface="Arial" charset="0"/>
              <a:buAutoNum type="arabicPeriod"/>
            </a:pPr>
            <a:r>
              <a:rPr lang="en-US" sz="3200" b="1">
                <a:solidFill>
                  <a:schemeClr val="bg1"/>
                </a:solidFill>
              </a:rPr>
              <a:t>Leaders divided</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861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861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861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8613">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8613">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8613">
                                            <p:txEl>
                                              <p:pRg st="5" end="5"/>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8613">
                                            <p:txEl>
                                              <p:pRg st="6" end="6"/>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861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613"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29" name="Title 1"/>
          <p:cNvSpPr>
            <a:spLocks noGrp="1"/>
          </p:cNvSpPr>
          <p:nvPr>
            <p:ph type="title" idx="4294967295"/>
          </p:nvPr>
        </p:nvSpPr>
        <p:spPr/>
        <p:txBody>
          <a:bodyPr/>
          <a:lstStyle/>
          <a:p>
            <a:r>
              <a:rPr lang="en-US" b="1">
                <a:solidFill>
                  <a:srgbClr val="FFFFFF"/>
                </a:solidFill>
                <a:latin typeface="Arial" charset="0"/>
                <a:ea typeface="ＭＳ Ｐゴシック" charset="0"/>
                <a:cs typeface="ＭＳ Ｐゴシック" charset="0"/>
              </a:rPr>
              <a:t>What</a:t>
            </a:r>
            <a:r>
              <a:rPr lang="fr-FR" altLang="ja-JP" b="1">
                <a:solidFill>
                  <a:srgbClr val="FFFFFF"/>
                </a:solidFill>
                <a:latin typeface="Arial" charset="0"/>
                <a:ea typeface="ＭＳ Ｐゴシック" charset="0"/>
                <a:cs typeface="ＭＳ Ｐゴシック" charset="0"/>
              </a:rPr>
              <a:t>'</a:t>
            </a:r>
            <a:r>
              <a:rPr lang="en-US" b="1">
                <a:solidFill>
                  <a:srgbClr val="FFFFFF"/>
                </a:solidFill>
                <a:latin typeface="Arial" charset="0"/>
                <a:ea typeface="ＭＳ Ｐゴシック" charset="0"/>
                <a:cs typeface="ＭＳ Ｐゴシック" charset="0"/>
              </a:rPr>
              <a:t>s Your Personal Experience?</a:t>
            </a:r>
          </a:p>
        </p:txBody>
      </p:sp>
      <p:sp>
        <p:nvSpPr>
          <p:cNvPr id="3" name="Title 1"/>
          <p:cNvSpPr txBox="1">
            <a:spLocks/>
          </p:cNvSpPr>
          <p:nvPr/>
        </p:nvSpPr>
        <p:spPr bwMode="auto">
          <a:xfrm>
            <a:off x="0" y="1828800"/>
            <a:ext cx="4495800" cy="5029200"/>
          </a:xfrm>
          <a:prstGeom prst="rect">
            <a:avLst/>
          </a:prstGeom>
          <a:solidFill>
            <a:srgbClr val="008000"/>
          </a:solidFill>
          <a:ln w="9525">
            <a:noFill/>
            <a:miter lim="800000"/>
            <a:headEnd/>
            <a:tailEnd/>
          </a:ln>
        </p:spPr>
        <p:txBody>
          <a:bodyPr anchor="ctr"/>
          <a:lstStyle/>
          <a:p>
            <a:pPr algn="ctr">
              <a:defRPr/>
            </a:pPr>
            <a:r>
              <a:rPr lang="en-US" sz="4000" b="1" kern="0" dirty="0">
                <a:solidFill>
                  <a:srgbClr val="FFFFFF"/>
                </a:solidFill>
                <a:effectLst>
                  <a:glow rad="101600">
                    <a:schemeClr val="tx1">
                      <a:alpha val="75000"/>
                    </a:schemeClr>
                  </a:glow>
                </a:effectLst>
                <a:latin typeface="+mj-lt"/>
                <a:ea typeface="ＭＳ Ｐゴシック" charset="-128"/>
                <a:cs typeface="ＭＳ Ｐゴシック" charset="-128"/>
              </a:rPr>
              <a:t>Share when you have seen church discipline succeed to restore a person.  What was done right?</a:t>
            </a:r>
          </a:p>
        </p:txBody>
      </p:sp>
      <p:sp>
        <p:nvSpPr>
          <p:cNvPr id="4" name="Title 1"/>
          <p:cNvSpPr txBox="1">
            <a:spLocks/>
          </p:cNvSpPr>
          <p:nvPr/>
        </p:nvSpPr>
        <p:spPr bwMode="auto">
          <a:xfrm>
            <a:off x="4495800" y="1828800"/>
            <a:ext cx="4648200" cy="5029200"/>
          </a:xfrm>
          <a:prstGeom prst="rect">
            <a:avLst/>
          </a:prstGeom>
          <a:solidFill>
            <a:srgbClr val="FF0000"/>
          </a:solidFill>
          <a:ln w="9525">
            <a:noFill/>
            <a:miter lim="800000"/>
            <a:headEnd/>
            <a:tailEnd/>
          </a:ln>
        </p:spPr>
        <p:txBody>
          <a:bodyPr anchor="ctr"/>
          <a:lstStyle/>
          <a:p>
            <a:pPr algn="ctr">
              <a:defRPr/>
            </a:pPr>
            <a:r>
              <a:rPr lang="en-US" sz="4000" b="1" kern="0" dirty="0">
                <a:solidFill>
                  <a:srgbClr val="FFFFFF"/>
                </a:solidFill>
                <a:effectLst>
                  <a:glow rad="101600">
                    <a:schemeClr val="tx1">
                      <a:alpha val="75000"/>
                    </a:schemeClr>
                  </a:glow>
                </a:effectLst>
                <a:latin typeface="+mj-lt"/>
                <a:ea typeface="ＭＳ Ｐゴシック" charset="-128"/>
                <a:cs typeface="ＭＳ Ｐゴシック" charset="-128"/>
              </a:rPr>
              <a:t>Or share a story when the process was done poorly and the person </a:t>
            </a:r>
            <a:r>
              <a:rPr lang="en-US" sz="4000" b="1" kern="0" dirty="0" err="1">
                <a:solidFill>
                  <a:srgbClr val="FFFFFF"/>
                </a:solidFill>
                <a:effectLst>
                  <a:glow rad="101600">
                    <a:schemeClr val="tx1">
                      <a:alpha val="75000"/>
                    </a:schemeClr>
                  </a:glow>
                </a:effectLst>
                <a:latin typeface="+mj-lt"/>
                <a:ea typeface="ＭＳ Ｐゴシック" charset="-128"/>
                <a:cs typeface="ＭＳ Ｐゴシック" charset="-128"/>
              </a:rPr>
              <a:t>wasn</a:t>
            </a:r>
            <a:r>
              <a:rPr lang="fr-FR" sz="4000" b="1" kern="0" dirty="0">
                <a:solidFill>
                  <a:srgbClr val="FFFFFF"/>
                </a:solidFill>
                <a:effectLst>
                  <a:glow rad="101600">
                    <a:schemeClr val="tx1">
                      <a:alpha val="75000"/>
                    </a:schemeClr>
                  </a:glow>
                </a:effectLst>
                <a:latin typeface="+mj-lt"/>
                <a:ea typeface="ＭＳ Ｐゴシック" charset="-128"/>
                <a:cs typeface="ＭＳ Ｐゴシック" charset="-128"/>
              </a:rPr>
              <a:t>'</a:t>
            </a:r>
            <a:r>
              <a:rPr lang="en-US" sz="4000" b="1" kern="0" dirty="0">
                <a:solidFill>
                  <a:srgbClr val="FFFFFF"/>
                </a:solidFill>
                <a:effectLst>
                  <a:glow rad="101600">
                    <a:schemeClr val="tx1">
                      <a:alpha val="75000"/>
                    </a:schemeClr>
                  </a:glow>
                </a:effectLst>
                <a:latin typeface="+mj-lt"/>
                <a:ea typeface="ＭＳ Ｐゴシック" charset="-128"/>
                <a:cs typeface="ＭＳ Ｐゴシック" charset="-128"/>
              </a:rPr>
              <a:t>t restored.  What did you learn from it?</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p:cNvSpPr>
            <a:spLocks noGrp="1" noChangeArrowheads="1"/>
          </p:cNvSpPr>
          <p:nvPr>
            <p:ph type="title"/>
          </p:nvPr>
        </p:nvSpPr>
        <p:spPr>
          <a:xfrm>
            <a:off x="0" y="609600"/>
            <a:ext cx="9067800" cy="1143000"/>
          </a:xfrm>
          <a:solidFill>
            <a:srgbClr val="07070B"/>
          </a:solidFill>
        </p:spPr>
        <p:txBody>
          <a:bodyPr/>
          <a:lstStyle/>
          <a:p>
            <a:pPr eaLnBrk="1" hangingPunct="1">
              <a:defRPr/>
            </a:pPr>
            <a:r>
              <a:rPr lang="en-US" b="1">
                <a:latin typeface="Century Gothic" charset="0"/>
                <a:ea typeface="ＭＳ Ｐゴシック" charset="0"/>
                <a:cs typeface="ＭＳ Ｐゴシック" charset="0"/>
              </a:rPr>
              <a:t>Results of Failing to Discipline</a:t>
            </a:r>
          </a:p>
        </p:txBody>
      </p:sp>
      <p:sp>
        <p:nvSpPr>
          <p:cNvPr id="116739" name="Rectangle 3"/>
          <p:cNvSpPr>
            <a:spLocks noGrp="1" noChangeArrowheads="1"/>
          </p:cNvSpPr>
          <p:nvPr>
            <p:ph type="body" idx="1"/>
          </p:nvPr>
        </p:nvSpPr>
        <p:spPr>
          <a:effectLst/>
        </p:spPr>
        <p:txBody>
          <a:bodyPr/>
          <a:lstStyle/>
          <a:p>
            <a:pPr marL="903288" indent="-903288" eaLnBrk="1" hangingPunct="1">
              <a:buFont typeface="+mj-lt"/>
              <a:buAutoNum type="arabicPeriod"/>
              <a:defRPr/>
            </a:pPr>
            <a:r>
              <a:rPr lang="en-US" sz="4400" b="1" dirty="0">
                <a:effectLst>
                  <a:glow rad="139700">
                    <a:srgbClr val="07070B">
                      <a:alpha val="75000"/>
                    </a:srgbClr>
                  </a:glow>
                </a:effectLst>
              </a:rPr>
              <a:t>Lack of Purity</a:t>
            </a:r>
          </a:p>
          <a:p>
            <a:pPr marL="903288" indent="-903288" eaLnBrk="1" hangingPunct="1">
              <a:buFont typeface="+mj-lt"/>
              <a:buAutoNum type="arabicPeriod"/>
              <a:defRPr/>
            </a:pPr>
            <a:r>
              <a:rPr lang="en-US" sz="4400" b="1" dirty="0">
                <a:effectLst>
                  <a:glow rad="139700">
                    <a:srgbClr val="07070B">
                      <a:alpha val="75000"/>
                    </a:srgbClr>
                  </a:glow>
                </a:effectLst>
              </a:rPr>
              <a:t>Lack of Power</a:t>
            </a:r>
          </a:p>
          <a:p>
            <a:pPr marL="903288" indent="-903288" eaLnBrk="1" hangingPunct="1">
              <a:buFont typeface="+mj-lt"/>
              <a:buAutoNum type="arabicPeriod"/>
              <a:defRPr/>
            </a:pPr>
            <a:r>
              <a:rPr lang="en-US" sz="4400" b="1" dirty="0">
                <a:effectLst>
                  <a:glow rad="139700">
                    <a:srgbClr val="07070B">
                      <a:alpha val="75000"/>
                    </a:srgbClr>
                  </a:glow>
                </a:effectLst>
              </a:rPr>
              <a:t>Lack of Progress</a:t>
            </a:r>
          </a:p>
          <a:p>
            <a:pPr marL="903288" indent="-903288" eaLnBrk="1" hangingPunct="1">
              <a:buFont typeface="+mj-lt"/>
              <a:buAutoNum type="arabicPeriod"/>
              <a:defRPr/>
            </a:pPr>
            <a:r>
              <a:rPr lang="en-US" sz="4400" b="1" dirty="0">
                <a:effectLst>
                  <a:glow rad="139700">
                    <a:srgbClr val="07070B">
                      <a:alpha val="75000"/>
                    </a:srgbClr>
                  </a:glow>
                </a:effectLst>
              </a:rPr>
              <a:t>Lack of Unity</a:t>
            </a:r>
          </a:p>
        </p:txBody>
      </p:sp>
      <p:sp>
        <p:nvSpPr>
          <p:cNvPr id="177155" name="Text Box 3"/>
          <p:cNvSpPr txBox="1">
            <a:spLocks noChangeArrowheads="1"/>
          </p:cNvSpPr>
          <p:nvPr/>
        </p:nvSpPr>
        <p:spPr bwMode="auto">
          <a:xfrm>
            <a:off x="8305800" y="76200"/>
            <a:ext cx="762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b="1">
                <a:solidFill>
                  <a:srgbClr val="FFFFFF"/>
                </a:solidFill>
              </a:rPr>
              <a:t>96</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673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673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673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673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739"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Rectangle 2"/>
          <p:cNvSpPr>
            <a:spLocks noGrp="1" noChangeArrowheads="1"/>
          </p:cNvSpPr>
          <p:nvPr>
            <p:ph type="title" idx="4294967295"/>
          </p:nvPr>
        </p:nvSpPr>
        <p:spPr/>
        <p:txBody>
          <a:bodyPr/>
          <a:lstStyle/>
          <a:p>
            <a:pPr eaLnBrk="1" hangingPunct="1"/>
            <a:r>
              <a:rPr lang="en-US">
                <a:latin typeface="Arial" charset="0"/>
                <a:ea typeface="ＭＳ Ｐゴシック" charset="0"/>
              </a:rPr>
              <a:t>Issues to Discuss</a:t>
            </a:r>
          </a:p>
        </p:txBody>
      </p:sp>
      <p:sp>
        <p:nvSpPr>
          <p:cNvPr id="66563" name="Text Box 3"/>
          <p:cNvSpPr txBox="1">
            <a:spLocks noChangeArrowheads="1"/>
          </p:cNvSpPr>
          <p:nvPr/>
        </p:nvSpPr>
        <p:spPr bwMode="auto">
          <a:xfrm>
            <a:off x="1066800" y="1920875"/>
            <a:ext cx="7507288" cy="2062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marL="654050" indent="-65405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buFont typeface="Arial" charset="0"/>
              <a:buAutoNum type="alphaUcPeriod"/>
            </a:pPr>
            <a:r>
              <a:rPr lang="en-US" sz="3200" b="1"/>
              <a:t>What is church discipline?</a:t>
            </a:r>
          </a:p>
          <a:p>
            <a:pPr>
              <a:buFont typeface="Arial" charset="0"/>
              <a:buAutoNum type="alphaUcPeriod"/>
            </a:pPr>
            <a:r>
              <a:rPr lang="en-US" sz="3200" b="1"/>
              <a:t>Why don</a:t>
            </a:r>
            <a:r>
              <a:rPr lang="fr-FR" altLang="ja-JP" sz="3200" b="1"/>
              <a:t>'</a:t>
            </a:r>
            <a:r>
              <a:rPr lang="en-US" sz="3200" b="1"/>
              <a:t>t we often do it?</a:t>
            </a:r>
          </a:p>
          <a:p>
            <a:pPr>
              <a:buFont typeface="Arial" charset="0"/>
              <a:buAutoNum type="alphaUcPeriod"/>
            </a:pPr>
            <a:r>
              <a:rPr lang="en-US" sz="3200" b="1"/>
              <a:t>What results when we fail to do it? </a:t>
            </a:r>
          </a:p>
          <a:p>
            <a:pPr>
              <a:buFont typeface="Arial" charset="0"/>
              <a:buAutoNum type="alphaUcPeriod"/>
            </a:pPr>
            <a:r>
              <a:rPr lang="en-US" sz="3200" b="1"/>
              <a:t>How do we discipline believers?</a:t>
            </a:r>
          </a:p>
        </p:txBody>
      </p:sp>
      <p:sp>
        <p:nvSpPr>
          <p:cNvPr id="179203" name="Text Box 4"/>
          <p:cNvSpPr txBox="1">
            <a:spLocks noChangeArrowheads="1"/>
          </p:cNvSpPr>
          <p:nvPr/>
        </p:nvSpPr>
        <p:spPr bwMode="auto">
          <a:xfrm>
            <a:off x="8467725" y="76200"/>
            <a:ext cx="5270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t>97</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656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656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656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656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563"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1249" name="Picture 1" descr="reconcile.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7938" y="6350"/>
            <a:ext cx="9136062" cy="6851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625" name="Rectangle 2"/>
          <p:cNvSpPr>
            <a:spLocks noGrp="1" noChangeArrowheads="1"/>
          </p:cNvSpPr>
          <p:nvPr>
            <p:ph type="ctrTitle"/>
          </p:nvPr>
        </p:nvSpPr>
        <p:spPr>
          <a:xfrm>
            <a:off x="0" y="404813"/>
            <a:ext cx="4859338" cy="2447925"/>
          </a:xfrm>
        </p:spPr>
        <p:txBody>
          <a:bodyPr/>
          <a:lstStyle/>
          <a:p>
            <a:pPr eaLnBrk="1" hangingPunct="1">
              <a:defRPr/>
            </a:pPr>
            <a:r>
              <a:rPr lang="en-US" sz="4800">
                <a:latin typeface="Arial" charset="0"/>
                <a:ea typeface="ＭＳ Ｐゴシック" charset="0"/>
                <a:cs typeface="ＭＳ Ｐゴシック" charset="0"/>
              </a:rPr>
              <a:t>How to Restore Relationships</a:t>
            </a:r>
            <a:endParaRPr lang="en-US">
              <a:latin typeface="Arial" charset="0"/>
              <a:ea typeface="ＭＳ Ｐゴシック" charset="0"/>
              <a:cs typeface="ＭＳ Ｐゴシック" charset="0"/>
            </a:endParaRPr>
          </a:p>
        </p:txBody>
      </p:sp>
      <p:sp>
        <p:nvSpPr>
          <p:cNvPr id="181251" name="Rectangle 3"/>
          <p:cNvSpPr>
            <a:spLocks noGrp="1" noChangeArrowheads="1"/>
          </p:cNvSpPr>
          <p:nvPr>
            <p:ph type="subTitle" idx="1"/>
          </p:nvPr>
        </p:nvSpPr>
        <p:spPr>
          <a:xfrm>
            <a:off x="1258888" y="6858000"/>
            <a:ext cx="6400800" cy="1752600"/>
          </a:xfrm>
        </p:spPr>
        <p:txBody>
          <a:bodyPr/>
          <a:lstStyle/>
          <a:p>
            <a:pPr eaLnBrk="1" hangingPunct="1"/>
            <a:r>
              <a:rPr lang="en-US" sz="4400">
                <a:latin typeface="Arial" charset="0"/>
                <a:ea typeface="ＭＳ Ｐゴシック" charset="0"/>
                <a:cs typeface="ＭＳ Ｐゴシック" charset="0"/>
              </a:rPr>
              <a:t>10 December 2006</a:t>
            </a:r>
          </a:p>
          <a:p>
            <a:pPr eaLnBrk="1" hangingPunct="1"/>
            <a:r>
              <a:rPr lang="en-US" sz="4400">
                <a:latin typeface="Arial" charset="0"/>
                <a:ea typeface="ＭＳ Ｐゴシック" charset="0"/>
                <a:cs typeface="ＭＳ Ｐゴシック" charset="0"/>
              </a:rPr>
              <a:t>6 March 2011</a:t>
            </a:r>
          </a:p>
        </p:txBody>
      </p:sp>
      <p:sp>
        <p:nvSpPr>
          <p:cNvPr id="181252" name="Rectangle 4"/>
          <p:cNvSpPr>
            <a:spLocks noChangeArrowheads="1"/>
          </p:cNvSpPr>
          <p:nvPr/>
        </p:nvSpPr>
        <p:spPr bwMode="auto">
          <a:xfrm>
            <a:off x="7685088" y="1062038"/>
            <a:ext cx="184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endParaRPr lang="en-US">
              <a:solidFill>
                <a:srgbClr val="000000"/>
              </a:solidFill>
            </a:endParaRPr>
          </a:p>
        </p:txBody>
      </p:sp>
      <p:pic>
        <p:nvPicPr>
          <p:cNvPr id="181253" name="Picture 5" descr="oth-tick"/>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427538" y="15875"/>
            <a:ext cx="1482725" cy="1362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2"/>
          <p:cNvSpPr txBox="1">
            <a:spLocks noChangeArrowheads="1"/>
          </p:cNvSpPr>
          <p:nvPr/>
        </p:nvSpPr>
        <p:spPr bwMode="auto">
          <a:xfrm>
            <a:off x="611188" y="4941888"/>
            <a:ext cx="7772400" cy="1800225"/>
          </a:xfrm>
          <a:prstGeom prst="rect">
            <a:avLst/>
          </a:prstGeom>
          <a:noFill/>
          <a:ln>
            <a:noFill/>
          </a:ln>
          <a:effectLst>
            <a:outerShdw blurRad="50800" dist="38100" dir="2700000">
              <a:srgbClr val="000000">
                <a:alpha val="43000"/>
              </a:srgbClr>
            </a:outerShdw>
          </a:effectLst>
        </p:spPr>
        <p:txBody>
          <a:bodyPr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en-US" sz="4400" b="1" i="1">
                <a:solidFill>
                  <a:srgbClr val="FFFFFF"/>
                </a:solidFill>
              </a:rPr>
              <a:t>Matthew 18:15-20</a:t>
            </a:r>
            <a:endParaRPr lang="en-US" sz="4400" b="1">
              <a:solidFill>
                <a:srgbClr val="FFFFFF"/>
              </a:solidFill>
            </a:endParaRPr>
          </a:p>
        </p:txBody>
      </p:sp>
    </p:spTree>
  </p:cSld>
  <p:clrMapOvr>
    <a:masterClrMapping/>
  </p:clrMapOvr>
  <p:transition>
    <p:random/>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8076" name="AutoShape 1068"/>
          <p:cNvSpPr>
            <a:spLocks noChangeArrowheads="1"/>
          </p:cNvSpPr>
          <p:nvPr/>
        </p:nvSpPr>
        <p:spPr bwMode="auto">
          <a:xfrm>
            <a:off x="0" y="3352800"/>
            <a:ext cx="6400800" cy="3505200"/>
          </a:xfrm>
          <a:prstGeom prst="rightArrowCallout">
            <a:avLst>
              <a:gd name="adj1" fmla="val 25000"/>
              <a:gd name="adj2" fmla="val 25000"/>
              <a:gd name="adj3" fmla="val 30435"/>
              <a:gd name="adj4" fmla="val 66667"/>
            </a:avLst>
          </a:prstGeom>
          <a:solidFill>
            <a:srgbClr val="800080"/>
          </a:solidFill>
          <a:ln w="9525">
            <a:solidFill>
              <a:schemeClr val="tx1"/>
            </a:solidFill>
            <a:miter lim="800000"/>
            <a:headEnd/>
            <a:tailEnd/>
          </a:ln>
        </p:spPr>
        <p:txBody>
          <a:bodyPr wrap="none" anchor="ctr"/>
          <a:lstStyle/>
          <a:p>
            <a:endParaRPr lang="en-US"/>
          </a:p>
        </p:txBody>
      </p:sp>
      <p:sp>
        <p:nvSpPr>
          <p:cNvPr id="1068034" name="Rectangle 1026"/>
          <p:cNvSpPr>
            <a:spLocks noGrp="1" noChangeArrowheads="1"/>
          </p:cNvSpPr>
          <p:nvPr>
            <p:ph type="title"/>
          </p:nvPr>
        </p:nvSpPr>
        <p:spPr>
          <a:xfrm>
            <a:off x="685800" y="158750"/>
            <a:ext cx="7772400" cy="533400"/>
          </a:xfrm>
          <a:effectLst>
            <a:outerShdw blurRad="63500" dist="155023" dir="12899521" algn="ctr" rotWithShape="0">
              <a:srgbClr val="07070B">
                <a:alpha val="74998"/>
              </a:srgbClr>
            </a:outerShdw>
          </a:effectLst>
        </p:spPr>
        <p:txBody>
          <a:bodyPr/>
          <a:lstStyle/>
          <a:p>
            <a:pPr eaLnBrk="1" hangingPunct="1">
              <a:defRPr/>
            </a:pPr>
            <a:r>
              <a:rPr kumimoji="0" lang="en-US" sz="3600">
                <a:latin typeface="Helvetica" charset="0"/>
                <a:ea typeface="ＭＳ Ｐゴシック" charset="0"/>
                <a:cs typeface="ＭＳ Ｐゴシック" charset="0"/>
              </a:rPr>
              <a:t>Matthew 18:15-20</a:t>
            </a:r>
            <a:endParaRPr kumimoji="0" lang="en-US">
              <a:latin typeface="Helvetica" charset="0"/>
              <a:ea typeface="ＭＳ Ｐゴシック" charset="0"/>
              <a:cs typeface="ＭＳ Ｐゴシック" charset="0"/>
            </a:endParaRPr>
          </a:p>
        </p:txBody>
      </p:sp>
      <p:sp>
        <p:nvSpPr>
          <p:cNvPr id="1068074" name="AutoShape 1066"/>
          <p:cNvSpPr>
            <a:spLocks noChangeArrowheads="1"/>
          </p:cNvSpPr>
          <p:nvPr/>
        </p:nvSpPr>
        <p:spPr bwMode="auto">
          <a:xfrm>
            <a:off x="0" y="838200"/>
            <a:ext cx="6400800" cy="3505200"/>
          </a:xfrm>
          <a:prstGeom prst="rightArrowCallout">
            <a:avLst>
              <a:gd name="adj1" fmla="val 25000"/>
              <a:gd name="adj2" fmla="val 25000"/>
              <a:gd name="adj3" fmla="val 30435"/>
              <a:gd name="adj4" fmla="val 66667"/>
            </a:avLst>
          </a:prstGeom>
          <a:solidFill>
            <a:srgbClr val="000000"/>
          </a:solidFill>
          <a:ln w="9525">
            <a:solidFill>
              <a:schemeClr val="tx1"/>
            </a:solidFill>
            <a:miter lim="800000"/>
            <a:headEnd/>
            <a:tailEnd/>
          </a:ln>
        </p:spPr>
        <p:txBody>
          <a:bodyPr wrap="none" anchor="ctr"/>
          <a:lstStyle/>
          <a:p>
            <a:endParaRPr lang="en-US"/>
          </a:p>
        </p:txBody>
      </p:sp>
      <p:sp>
        <p:nvSpPr>
          <p:cNvPr id="1068071" name="Rectangle 1063"/>
          <p:cNvSpPr>
            <a:spLocks noChangeArrowheads="1"/>
          </p:cNvSpPr>
          <p:nvPr/>
        </p:nvSpPr>
        <p:spPr bwMode="auto">
          <a:xfrm>
            <a:off x="34925" y="838200"/>
            <a:ext cx="9144000" cy="6019800"/>
          </a:xfrm>
          <a:prstGeom prst="rect">
            <a:avLst/>
          </a:prstGeom>
          <a:noFill/>
          <a:ln>
            <a:noFill/>
          </a:ln>
          <a:effectLst>
            <a:outerShdw blurRad="63500" dist="155023" dir="12899521" algn="ctr" rotWithShape="0">
              <a:srgbClr val="07070B">
                <a:alpha val="74998"/>
              </a:srgbClr>
            </a:outerShdw>
          </a:effectLst>
        </p:spPr>
        <p:txBody>
          <a:bodyPr anchor="ctr"/>
          <a:lstStyle/>
          <a:p>
            <a:pPr eaLnBrk="1" hangingPunct="1">
              <a:defRPr/>
            </a:pPr>
            <a:r>
              <a:rPr kumimoji="1" lang="en-US" sz="2600" b="1" dirty="0">
                <a:solidFill>
                  <a:srgbClr val="FFFFFF"/>
                </a:solidFill>
                <a:latin typeface="Arial"/>
                <a:cs typeface="Arial"/>
              </a:rPr>
              <a:t>If your brother sins against you, go and show him his fault, </a:t>
            </a:r>
            <a:r>
              <a:rPr kumimoji="1" lang="en-US" sz="2600" b="1" dirty="0">
                <a:solidFill>
                  <a:srgbClr val="FFFF43"/>
                </a:solidFill>
                <a:latin typeface="Arial"/>
                <a:cs typeface="Arial"/>
              </a:rPr>
              <a:t>just between the two</a:t>
            </a:r>
            <a:r>
              <a:rPr kumimoji="1" lang="en-US" sz="2600" b="1" dirty="0">
                <a:solidFill>
                  <a:srgbClr val="FFFFFF"/>
                </a:solidFill>
                <a:latin typeface="Arial"/>
                <a:cs typeface="Arial"/>
              </a:rPr>
              <a:t> of you.  If he listens to you, you have won your brother over.  </a:t>
            </a:r>
            <a:r>
              <a:rPr kumimoji="1" lang="en-US" sz="2600" b="1" baseline="30000" dirty="0">
                <a:solidFill>
                  <a:srgbClr val="FFFFFF"/>
                </a:solidFill>
                <a:latin typeface="Arial"/>
                <a:cs typeface="Arial"/>
              </a:rPr>
              <a:t>16</a:t>
            </a:r>
            <a:r>
              <a:rPr kumimoji="1" lang="en-US" sz="2600" b="1" dirty="0">
                <a:solidFill>
                  <a:srgbClr val="FFFFFF"/>
                </a:solidFill>
                <a:latin typeface="Arial"/>
                <a:cs typeface="Arial"/>
              </a:rPr>
              <a:t>But if he will not listen, </a:t>
            </a:r>
            <a:r>
              <a:rPr kumimoji="1" lang="en-US" sz="2600" b="1" dirty="0">
                <a:solidFill>
                  <a:srgbClr val="FFFF43"/>
                </a:solidFill>
                <a:latin typeface="Arial"/>
                <a:cs typeface="Arial"/>
              </a:rPr>
              <a:t>take one or two others</a:t>
            </a:r>
            <a:r>
              <a:rPr kumimoji="1" lang="en-US" sz="2600" b="1" dirty="0">
                <a:solidFill>
                  <a:srgbClr val="FFFFFF"/>
                </a:solidFill>
                <a:latin typeface="Arial"/>
                <a:cs typeface="Arial"/>
              </a:rPr>
              <a:t> along, so that </a:t>
            </a:r>
            <a:r>
              <a:rPr kumimoji="1" lang="fr-FR" sz="2600" b="1" dirty="0">
                <a:solidFill>
                  <a:srgbClr val="FFFFFF"/>
                </a:solidFill>
                <a:latin typeface="Arial"/>
                <a:cs typeface="Arial"/>
              </a:rPr>
              <a:t>'</a:t>
            </a:r>
            <a:r>
              <a:rPr kumimoji="1" lang="en-US" sz="2600" b="1" dirty="0">
                <a:solidFill>
                  <a:srgbClr val="FFFFFF"/>
                </a:solidFill>
                <a:latin typeface="Arial"/>
                <a:cs typeface="Arial"/>
              </a:rPr>
              <a:t>every matter may be established by the testimony of two or three witnesses.</a:t>
            </a:r>
            <a:r>
              <a:rPr kumimoji="1" lang="fr-FR" sz="2600" b="1" dirty="0">
                <a:solidFill>
                  <a:srgbClr val="FFFFFF"/>
                </a:solidFill>
                <a:latin typeface="Arial"/>
                <a:cs typeface="Arial"/>
              </a:rPr>
              <a:t>'</a:t>
            </a:r>
            <a:r>
              <a:rPr kumimoji="1" lang="en-US" sz="2600" b="1" dirty="0">
                <a:solidFill>
                  <a:srgbClr val="FFFFFF"/>
                </a:solidFill>
                <a:latin typeface="Arial"/>
                <a:cs typeface="Arial"/>
              </a:rPr>
              <a:t>  </a:t>
            </a:r>
            <a:r>
              <a:rPr kumimoji="1" lang="en-US" sz="2600" b="1" baseline="30000" dirty="0">
                <a:solidFill>
                  <a:srgbClr val="FFFFFF"/>
                </a:solidFill>
                <a:latin typeface="Arial"/>
                <a:cs typeface="Arial"/>
              </a:rPr>
              <a:t>17</a:t>
            </a:r>
            <a:r>
              <a:rPr kumimoji="1" lang="en-US" sz="2600" b="1" dirty="0">
                <a:solidFill>
                  <a:srgbClr val="FFFFFF"/>
                </a:solidFill>
                <a:latin typeface="Arial"/>
                <a:cs typeface="Arial"/>
              </a:rPr>
              <a:t>If he refuses to listen to them, </a:t>
            </a:r>
            <a:r>
              <a:rPr kumimoji="1" lang="en-US" sz="2600" b="1" dirty="0">
                <a:solidFill>
                  <a:srgbClr val="FFFF43"/>
                </a:solidFill>
                <a:latin typeface="Arial"/>
                <a:cs typeface="Arial"/>
              </a:rPr>
              <a:t>tell it to the church</a:t>
            </a:r>
            <a:r>
              <a:rPr kumimoji="1" lang="en-US" sz="2600" b="1" dirty="0">
                <a:solidFill>
                  <a:srgbClr val="FFFFFF"/>
                </a:solidFill>
                <a:latin typeface="Arial"/>
                <a:cs typeface="Arial"/>
              </a:rPr>
              <a:t>; and if he refuses to listen even to the church, treat him as you would a </a:t>
            </a:r>
            <a:r>
              <a:rPr kumimoji="1" lang="en-US" sz="2600" b="1" dirty="0">
                <a:solidFill>
                  <a:srgbClr val="FFFF43"/>
                </a:solidFill>
                <a:latin typeface="Arial"/>
                <a:cs typeface="Arial"/>
              </a:rPr>
              <a:t>pagan or a tax collector</a:t>
            </a:r>
            <a:r>
              <a:rPr kumimoji="1" lang="en-US" sz="2600" b="1" dirty="0">
                <a:solidFill>
                  <a:srgbClr val="FFFFFF"/>
                </a:solidFill>
                <a:latin typeface="Arial"/>
                <a:cs typeface="Arial"/>
              </a:rPr>
              <a:t>.  </a:t>
            </a:r>
            <a:br>
              <a:rPr kumimoji="1" lang="en-US" sz="2600" b="1" dirty="0">
                <a:solidFill>
                  <a:srgbClr val="FFFFFF"/>
                </a:solidFill>
                <a:latin typeface="Arial"/>
                <a:cs typeface="Arial"/>
              </a:rPr>
            </a:br>
            <a:r>
              <a:rPr kumimoji="1" lang="en-US" sz="2600" b="1" baseline="30000" dirty="0">
                <a:solidFill>
                  <a:srgbClr val="FFFFFF"/>
                </a:solidFill>
                <a:latin typeface="Arial"/>
                <a:cs typeface="Arial"/>
              </a:rPr>
              <a:t>18</a:t>
            </a:r>
            <a:r>
              <a:rPr kumimoji="1" lang="en-US" sz="2600" b="1" dirty="0">
                <a:solidFill>
                  <a:srgbClr val="FFFFFF"/>
                </a:solidFill>
                <a:latin typeface="Arial"/>
                <a:cs typeface="Arial"/>
              </a:rPr>
              <a:t>I tell you the truth, whatever you bind on earth will be bound in heaven, and whatever you loose on earth will be loosed in heaven.  </a:t>
            </a:r>
            <a:r>
              <a:rPr kumimoji="1" lang="en-US" sz="2600" b="1" baseline="30000" dirty="0">
                <a:solidFill>
                  <a:srgbClr val="FFFFFF"/>
                </a:solidFill>
                <a:latin typeface="Arial"/>
                <a:cs typeface="Arial"/>
              </a:rPr>
              <a:t>19</a:t>
            </a:r>
            <a:r>
              <a:rPr kumimoji="1" lang="en-US" sz="2600" b="1" dirty="0">
                <a:solidFill>
                  <a:srgbClr val="FFFFFF"/>
                </a:solidFill>
                <a:latin typeface="Arial"/>
                <a:cs typeface="Arial"/>
              </a:rPr>
              <a:t>Again, I tell you that if two of you on earth agree about anything you ask for, it will be done for you by my Father in heaven.  </a:t>
            </a:r>
            <a:r>
              <a:rPr kumimoji="1" lang="en-US" sz="2600" b="1" baseline="30000" dirty="0">
                <a:solidFill>
                  <a:srgbClr val="FFFFFF"/>
                </a:solidFill>
                <a:latin typeface="Arial"/>
                <a:cs typeface="Arial"/>
              </a:rPr>
              <a:t>20</a:t>
            </a:r>
            <a:r>
              <a:rPr kumimoji="1" lang="en-US" sz="2600" b="1" dirty="0">
                <a:solidFill>
                  <a:srgbClr val="FFFFFF"/>
                </a:solidFill>
                <a:latin typeface="Arial"/>
                <a:cs typeface="Arial"/>
              </a:rPr>
              <a:t>For where two or three come together in my name, there am I with them.</a:t>
            </a:r>
          </a:p>
        </p:txBody>
      </p:sp>
      <p:sp>
        <p:nvSpPr>
          <p:cNvPr id="1068075" name="AutoShape 1067"/>
          <p:cNvSpPr>
            <a:spLocks noChangeArrowheads="1"/>
          </p:cNvSpPr>
          <p:nvPr/>
        </p:nvSpPr>
        <p:spPr bwMode="auto">
          <a:xfrm>
            <a:off x="5715000" y="914400"/>
            <a:ext cx="3429000" cy="2971800"/>
          </a:xfrm>
          <a:prstGeom prst="verticalScroll">
            <a:avLst>
              <a:gd name="adj" fmla="val 12500"/>
            </a:avLst>
          </a:prstGeom>
          <a:solidFill>
            <a:srgbClr val="000000"/>
          </a:solidFill>
          <a:ln w="9525">
            <a:solidFill>
              <a:schemeClr val="tx1"/>
            </a:solidFill>
            <a:round/>
            <a:headEnd/>
            <a:tailEnd/>
          </a:ln>
        </p:spPr>
        <p:txBody>
          <a:bodyPr wrap="none" anchor="ctr"/>
          <a:lstStyle/>
          <a:p>
            <a:endParaRPr lang="en-US"/>
          </a:p>
        </p:txBody>
      </p:sp>
      <p:sp>
        <p:nvSpPr>
          <p:cNvPr id="1068072" name="Rectangle 1064"/>
          <p:cNvSpPr>
            <a:spLocks noChangeArrowheads="1"/>
          </p:cNvSpPr>
          <p:nvPr/>
        </p:nvSpPr>
        <p:spPr bwMode="auto">
          <a:xfrm>
            <a:off x="6096000" y="1371600"/>
            <a:ext cx="2819400" cy="2438400"/>
          </a:xfrm>
          <a:prstGeom prst="rect">
            <a:avLst/>
          </a:prstGeom>
          <a:noFill/>
          <a:ln>
            <a:noFill/>
          </a:ln>
          <a:effectLst/>
        </p:spPr>
        <p:txBody>
          <a:bodyPr anchor="ctr"/>
          <a:lstStyle/>
          <a:p>
            <a:pPr algn="ctr" eaLnBrk="1" hangingPunct="1">
              <a:defRPr/>
            </a:pPr>
            <a:r>
              <a:rPr lang="en-US" sz="3600" b="1" dirty="0">
                <a:solidFill>
                  <a:srgbClr val="FFFF00"/>
                </a:solidFill>
                <a:effectLst>
                  <a:glow rad="152400">
                    <a:srgbClr val="000000">
                      <a:alpha val="75000"/>
                    </a:srgbClr>
                  </a:glow>
                </a:effectLst>
                <a:latin typeface="Helvetica" charset="0"/>
                <a:ea typeface="ＭＳ Ｐゴシック" charset="-128"/>
                <a:cs typeface="ＭＳ Ｐゴシック" charset="-128"/>
              </a:rPr>
              <a:t>How</a:t>
            </a:r>
            <a:r>
              <a:rPr lang="en-US" sz="3600" b="1" dirty="0">
                <a:solidFill>
                  <a:schemeClr val="tx2"/>
                </a:solidFill>
                <a:effectLst>
                  <a:glow rad="152400">
                    <a:srgbClr val="000000">
                      <a:alpha val="75000"/>
                    </a:srgbClr>
                  </a:glow>
                </a:effectLst>
                <a:latin typeface="Helvetica" charset="0"/>
                <a:ea typeface="ＭＳ Ｐゴシック" charset="-128"/>
                <a:cs typeface="ＭＳ Ｐゴシック" charset="-128"/>
              </a:rPr>
              <a:t> to Restore</a:t>
            </a:r>
            <a:br>
              <a:rPr lang="en-US" sz="3600" b="1" dirty="0">
                <a:solidFill>
                  <a:schemeClr val="tx2"/>
                </a:solidFill>
                <a:effectLst>
                  <a:glow rad="152400">
                    <a:srgbClr val="000000">
                      <a:alpha val="75000"/>
                    </a:srgbClr>
                  </a:glow>
                </a:effectLst>
                <a:latin typeface="Helvetica" charset="0"/>
                <a:ea typeface="ＭＳ Ｐゴシック" charset="-128"/>
                <a:cs typeface="ＭＳ Ｐゴシック" charset="-128"/>
              </a:rPr>
            </a:br>
            <a:r>
              <a:rPr lang="en-US" sz="3600" b="1" dirty="0">
                <a:solidFill>
                  <a:schemeClr val="tx2"/>
                </a:solidFill>
                <a:effectLst>
                  <a:glow rad="152400">
                    <a:srgbClr val="000000">
                      <a:alpha val="75000"/>
                    </a:srgbClr>
                  </a:glow>
                </a:effectLst>
                <a:latin typeface="Helvetica" charset="0"/>
                <a:ea typeface="ＭＳ Ｐゴシック" charset="-128"/>
                <a:cs typeface="ＭＳ Ｐゴシック" charset="-128"/>
              </a:rPr>
              <a:t>15-17</a:t>
            </a:r>
            <a:endParaRPr lang="en-US" sz="4400" b="1" dirty="0">
              <a:solidFill>
                <a:schemeClr val="tx2"/>
              </a:solidFill>
              <a:effectLst>
                <a:glow rad="152400">
                  <a:srgbClr val="000000">
                    <a:alpha val="75000"/>
                  </a:srgbClr>
                </a:glow>
              </a:effectLst>
              <a:latin typeface="Helvetica" charset="0"/>
              <a:ea typeface="ＭＳ Ｐゴシック" charset="-128"/>
              <a:cs typeface="ＭＳ Ｐゴシック" charset="-128"/>
            </a:endParaRPr>
          </a:p>
        </p:txBody>
      </p:sp>
      <p:sp>
        <p:nvSpPr>
          <p:cNvPr id="1068077" name="AutoShape 1069"/>
          <p:cNvSpPr>
            <a:spLocks noChangeArrowheads="1"/>
          </p:cNvSpPr>
          <p:nvPr/>
        </p:nvSpPr>
        <p:spPr bwMode="auto">
          <a:xfrm>
            <a:off x="5715000" y="3886200"/>
            <a:ext cx="3429000" cy="2895600"/>
          </a:xfrm>
          <a:prstGeom prst="verticalScroll">
            <a:avLst>
              <a:gd name="adj" fmla="val 12500"/>
            </a:avLst>
          </a:prstGeom>
          <a:solidFill>
            <a:srgbClr val="800080"/>
          </a:solidFill>
          <a:ln w="9525">
            <a:solidFill>
              <a:schemeClr val="tx1"/>
            </a:solidFill>
            <a:round/>
            <a:headEnd/>
            <a:tailEnd/>
          </a:ln>
        </p:spPr>
        <p:txBody>
          <a:bodyPr wrap="none" anchor="ctr"/>
          <a:lstStyle/>
          <a:p>
            <a:endParaRPr lang="en-US"/>
          </a:p>
        </p:txBody>
      </p:sp>
      <p:sp>
        <p:nvSpPr>
          <p:cNvPr id="1068078" name="Rectangle 1070"/>
          <p:cNvSpPr>
            <a:spLocks noChangeArrowheads="1"/>
          </p:cNvSpPr>
          <p:nvPr/>
        </p:nvSpPr>
        <p:spPr bwMode="auto">
          <a:xfrm>
            <a:off x="6019800" y="4191000"/>
            <a:ext cx="2819400" cy="2438400"/>
          </a:xfrm>
          <a:prstGeom prst="rect">
            <a:avLst/>
          </a:prstGeom>
          <a:noFill/>
          <a:ln>
            <a:noFill/>
          </a:ln>
          <a:effectLst/>
        </p:spPr>
        <p:txBody>
          <a:bodyPr anchor="ctr"/>
          <a:lstStyle/>
          <a:p>
            <a:pPr algn="ctr" eaLnBrk="1" hangingPunct="1">
              <a:defRPr/>
            </a:pPr>
            <a:r>
              <a:rPr lang="en-US" sz="3600" b="1">
                <a:solidFill>
                  <a:srgbClr val="FFFF00"/>
                </a:solidFill>
                <a:effectLst>
                  <a:glow rad="152400">
                    <a:srgbClr val="000000">
                      <a:alpha val="75000"/>
                    </a:srgbClr>
                  </a:glow>
                </a:effectLst>
                <a:latin typeface="Helvetica" charset="0"/>
                <a:ea typeface="ＭＳ Ｐゴシック" charset="-128"/>
                <a:cs typeface="ＭＳ Ｐゴシック" charset="-128"/>
              </a:rPr>
              <a:t>Why</a:t>
            </a:r>
            <a:r>
              <a:rPr lang="en-US" sz="3600" b="1">
                <a:solidFill>
                  <a:schemeClr val="tx2"/>
                </a:solidFill>
                <a:effectLst>
                  <a:glow rad="152400">
                    <a:srgbClr val="000000">
                      <a:alpha val="75000"/>
                    </a:srgbClr>
                  </a:glow>
                </a:effectLst>
                <a:latin typeface="Helvetica" charset="0"/>
                <a:ea typeface="ＭＳ Ｐゴシック" charset="-128"/>
                <a:cs typeface="ＭＳ Ｐゴシック" charset="-128"/>
              </a:rPr>
              <a:t> to Restore</a:t>
            </a:r>
            <a:br>
              <a:rPr lang="en-US" sz="3600" b="1">
                <a:solidFill>
                  <a:schemeClr val="tx2"/>
                </a:solidFill>
                <a:effectLst>
                  <a:glow rad="152400">
                    <a:srgbClr val="000000">
                      <a:alpha val="75000"/>
                    </a:srgbClr>
                  </a:glow>
                </a:effectLst>
                <a:latin typeface="Helvetica" charset="0"/>
                <a:ea typeface="ＭＳ Ｐゴシック" charset="-128"/>
                <a:cs typeface="ＭＳ Ｐゴシック" charset="-128"/>
              </a:rPr>
            </a:br>
            <a:r>
              <a:rPr lang="en-US" sz="3600" b="1">
                <a:solidFill>
                  <a:schemeClr val="tx2"/>
                </a:solidFill>
                <a:effectLst>
                  <a:glow rad="152400">
                    <a:srgbClr val="000000">
                      <a:alpha val="75000"/>
                    </a:srgbClr>
                  </a:glow>
                </a:effectLst>
                <a:latin typeface="Helvetica" charset="0"/>
                <a:ea typeface="ＭＳ Ｐゴシック" charset="-128"/>
                <a:cs typeface="ＭＳ Ｐゴシック" charset="-128"/>
              </a:rPr>
              <a:t>18-20</a:t>
            </a:r>
            <a:endParaRPr lang="en-US" sz="4400" b="1">
              <a:solidFill>
                <a:schemeClr val="tx2"/>
              </a:solidFill>
              <a:effectLst>
                <a:glow rad="152400">
                  <a:srgbClr val="000000">
                    <a:alpha val="75000"/>
                  </a:srgbClr>
                </a:glow>
              </a:effectLst>
              <a:latin typeface="Helvetica" charset="0"/>
              <a:ea typeface="ＭＳ Ｐゴシック" charset="-128"/>
              <a:cs typeface="ＭＳ Ｐゴシック" charset="-128"/>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068074"/>
                                        </p:tgtEl>
                                        <p:attrNameLst>
                                          <p:attrName>style.visibility</p:attrName>
                                        </p:attrNameLst>
                                      </p:cBhvr>
                                      <p:to>
                                        <p:strVal val="visible"/>
                                      </p:to>
                                    </p:set>
                                  </p:childTnLst>
                                </p:cTn>
                              </p:par>
                            </p:childTnLst>
                          </p:cTn>
                        </p:par>
                        <p:par>
                          <p:cTn id="7" fill="hold" nodeType="afterGroup">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1068075"/>
                                        </p:tgtEl>
                                        <p:attrNameLst>
                                          <p:attrName>style.visibility</p:attrName>
                                        </p:attrNameLst>
                                      </p:cBhvr>
                                      <p:to>
                                        <p:strVal val="visible"/>
                                      </p:to>
                                    </p:set>
                                  </p:childTnLst>
                                </p:cTn>
                              </p:par>
                              <p:par>
                                <p:cTn id="10" presetID="1" presetClass="entr" presetSubtype="0" fill="hold" grpId="0" nodeType="withEffect">
                                  <p:stCondLst>
                                    <p:cond delay="0"/>
                                  </p:stCondLst>
                                  <p:childTnLst>
                                    <p:set>
                                      <p:cBhvr>
                                        <p:cTn id="11" dur="1" fill="hold">
                                          <p:stCondLst>
                                            <p:cond delay="499"/>
                                          </p:stCondLst>
                                        </p:cTn>
                                        <p:tgtEl>
                                          <p:spTgt spid="1068072">
                                            <p:txEl>
                                              <p:pRg st="0" end="0"/>
                                            </p:txEl>
                                          </p:spTgt>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grpId="0" nodeType="clickEffect">
                                  <p:stCondLst>
                                    <p:cond delay="0"/>
                                  </p:stCondLst>
                                  <p:childTnLst>
                                    <p:set>
                                      <p:cBhvr>
                                        <p:cTn id="15" dur="1" fill="hold">
                                          <p:stCondLst>
                                            <p:cond delay="499"/>
                                          </p:stCondLst>
                                        </p:cTn>
                                        <p:tgtEl>
                                          <p:spTgt spid="1068076"/>
                                        </p:tgtEl>
                                        <p:attrNameLst>
                                          <p:attrName>style.visibility</p:attrName>
                                        </p:attrNameLst>
                                      </p:cBhvr>
                                      <p:to>
                                        <p:strVal val="visible"/>
                                      </p:to>
                                    </p:set>
                                  </p:childTnLst>
                                </p:cTn>
                              </p:par>
                            </p:childTnLst>
                          </p:cTn>
                        </p:par>
                        <p:par>
                          <p:cTn id="16" fill="hold" nodeType="afterGroup">
                            <p:stCondLst>
                              <p:cond delay="500"/>
                            </p:stCondLst>
                            <p:childTnLst>
                              <p:par>
                                <p:cTn id="17" presetID="1" presetClass="entr" presetSubtype="0" fill="hold" grpId="0" nodeType="afterEffect">
                                  <p:stCondLst>
                                    <p:cond delay="0"/>
                                  </p:stCondLst>
                                  <p:childTnLst>
                                    <p:set>
                                      <p:cBhvr>
                                        <p:cTn id="18" dur="1" fill="hold">
                                          <p:stCondLst>
                                            <p:cond delay="499"/>
                                          </p:stCondLst>
                                        </p:cTn>
                                        <p:tgtEl>
                                          <p:spTgt spid="106807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499"/>
                                          </p:stCondLst>
                                        </p:cTn>
                                        <p:tgtEl>
                                          <p:spTgt spid="106807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8076" grpId="0" animBg="1"/>
      <p:bldP spid="1068074" grpId="0" animBg="1"/>
      <p:bldP spid="1068075" grpId="0" animBg="1"/>
      <p:bldP spid="1068072" grpId="0" build="p" autoUpdateAnimBg="0"/>
      <p:bldP spid="1068077" grpId="0" animBg="1"/>
      <p:bldP spid="1068078" grpId="0" build="p" autoUpdateAnimBg="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85346" name="Picture 2" descr="mending_your_broken_heart.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3357563"/>
            <a:ext cx="5238750" cy="3500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 name="Picture 3" descr="SunsetCouple2.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4133850" y="350838"/>
            <a:ext cx="5046663" cy="33575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38338" name="Rectangle 2"/>
          <p:cNvSpPr>
            <a:spLocks noGrp="1" noChangeArrowheads="1"/>
          </p:cNvSpPr>
          <p:nvPr>
            <p:ph type="title" idx="4294967295"/>
          </p:nvPr>
        </p:nvSpPr>
        <p:spPr>
          <a:xfrm>
            <a:off x="4932363" y="3644900"/>
            <a:ext cx="4211637" cy="3213100"/>
          </a:xfrm>
          <a:solidFill>
            <a:srgbClr val="000514"/>
          </a:solidFill>
          <a:effectLst>
            <a:outerShdw blurRad="63500" dist="35921" dir="2700000" algn="ctr" rotWithShape="0">
              <a:srgbClr val="000000">
                <a:alpha val="74998"/>
              </a:srgbClr>
            </a:outerShdw>
          </a:effectLst>
        </p:spPr>
        <p:txBody>
          <a:bodyPr/>
          <a:lstStyle/>
          <a:p>
            <a:pPr eaLnBrk="1" hangingPunct="1">
              <a:defRPr/>
            </a:pPr>
            <a:r>
              <a:rPr lang="en-US" sz="4000" b="1" i="1">
                <a:solidFill>
                  <a:schemeClr val="bg1"/>
                </a:solidFill>
                <a:latin typeface="Arial" charset="0"/>
                <a:ea typeface="ＭＳ Ｐゴシック" charset="0"/>
              </a:rPr>
              <a:t>How</a:t>
            </a:r>
            <a:r>
              <a:rPr lang="en-US" sz="4000" b="1">
                <a:solidFill>
                  <a:schemeClr val="bg1"/>
                </a:solidFill>
                <a:latin typeface="Arial" charset="0"/>
                <a:ea typeface="ＭＳ Ｐゴシック" charset="0"/>
              </a:rPr>
              <a:t> do we </a:t>
            </a:r>
            <a:r>
              <a:rPr lang="en-US" sz="4000" b="1">
                <a:solidFill>
                  <a:srgbClr val="FFFF43"/>
                </a:solidFill>
                <a:latin typeface="Arial" charset="0"/>
                <a:ea typeface="ＭＳ Ｐゴシック" charset="0"/>
              </a:rPr>
              <a:t>restore</a:t>
            </a:r>
            <a:r>
              <a:rPr lang="en-US" sz="4000" b="1">
                <a:solidFill>
                  <a:schemeClr val="bg1"/>
                </a:solidFill>
                <a:latin typeface="Arial" charset="0"/>
                <a:ea typeface="ＭＳ Ｐゴシック" charset="0"/>
              </a:rPr>
              <a:t> sinning Christians properly?</a:t>
            </a:r>
            <a:endParaRPr lang="en-US" sz="3600">
              <a:solidFill>
                <a:schemeClr val="tx1"/>
              </a:solidFill>
              <a:latin typeface="Times New Roman" charset="0"/>
              <a:ea typeface="ＭＳ Ｐゴシック" charset="0"/>
            </a:endParaRPr>
          </a:p>
        </p:txBody>
      </p:sp>
      <p:pic>
        <p:nvPicPr>
          <p:cNvPr id="5" name="Picture 4" descr="fighting couple.jpg"/>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0" y="549275"/>
            <a:ext cx="4211638" cy="3159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ight Arrow 5"/>
          <p:cNvSpPr>
            <a:spLocks noChangeArrowheads="1"/>
          </p:cNvSpPr>
          <p:nvPr/>
        </p:nvSpPr>
        <p:spPr bwMode="auto">
          <a:xfrm>
            <a:off x="3995738" y="1196975"/>
            <a:ext cx="863600" cy="1871663"/>
          </a:xfrm>
          <a:prstGeom prst="rightArrow">
            <a:avLst>
              <a:gd name="adj1" fmla="val 50000"/>
              <a:gd name="adj2" fmla="val 50000"/>
            </a:avLst>
          </a:prstGeom>
          <a:solidFill>
            <a:srgbClr val="FF0000"/>
          </a:solidFill>
          <a:ln w="57150">
            <a:solidFill>
              <a:schemeClr val="tx1"/>
            </a:solidFill>
            <a:round/>
            <a:headEnd/>
            <a:tailEnd/>
          </a:ln>
        </p:spPr>
        <p:txBody>
          <a:bodyPr/>
          <a:lstStyle/>
          <a:p>
            <a:endParaRPr lang="en-US">
              <a:solidFill>
                <a:srgbClr val="000000"/>
              </a:solidFill>
            </a:endParaRPr>
          </a:p>
        </p:txBody>
      </p:sp>
      <p:sp>
        <p:nvSpPr>
          <p:cNvPr id="7" name="Rectangle 2"/>
          <p:cNvSpPr txBox="1">
            <a:spLocks noChangeArrowheads="1"/>
          </p:cNvSpPr>
          <p:nvPr/>
        </p:nvSpPr>
        <p:spPr bwMode="auto">
          <a:xfrm>
            <a:off x="0" y="0"/>
            <a:ext cx="9144000" cy="692150"/>
          </a:xfrm>
          <a:prstGeom prst="rect">
            <a:avLst/>
          </a:prstGeom>
          <a:solidFill>
            <a:srgbClr val="000514"/>
          </a:solidFill>
          <a:ln>
            <a:noFill/>
          </a:ln>
          <a:effectLst>
            <a:outerShdw blurRad="63500" dist="35921" dir="2700000" algn="ctr" rotWithShape="0">
              <a:srgbClr val="000000">
                <a:alpha val="74998"/>
              </a:srgbClr>
            </a:outerShdw>
          </a:effectLst>
        </p:spPr>
        <p:txBody>
          <a:bodyPr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3600" b="1" i="1">
                <a:solidFill>
                  <a:srgbClr val="FFFFFF"/>
                </a:solidFill>
                <a:cs typeface="Arial" charset="0"/>
              </a:rPr>
              <a:t>Our First Question Today (for vv. 15-17)</a:t>
            </a:r>
            <a:endParaRPr lang="en-US" sz="3200">
              <a:solidFill>
                <a:srgbClr val="000000"/>
              </a:solidFill>
              <a:latin typeface="Times New Roman" charset="0"/>
              <a:cs typeface="Arial" charset="0"/>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childTnLst>
                          </p:cTn>
                        </p:par>
                        <p:par>
                          <p:cTn id="12" fill="hold" nodeType="afterGroup">
                            <p:stCondLst>
                              <p:cond delay="1000"/>
                            </p:stCondLst>
                            <p:childTnLst>
                              <p:par>
                                <p:cTn id="13" presetID="22" presetClass="entr" presetSubtype="8"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3" name="Rectangle 2"/>
          <p:cNvSpPr>
            <a:spLocks noChangeArrowheads="1"/>
          </p:cNvSpPr>
          <p:nvPr/>
        </p:nvSpPr>
        <p:spPr bwMode="auto">
          <a:xfrm>
            <a:off x="0" y="0"/>
            <a:ext cx="9144000" cy="6858000"/>
          </a:xfrm>
          <a:prstGeom prst="rect">
            <a:avLst/>
          </a:prstGeom>
          <a:solidFill>
            <a:schemeClr val="bg2"/>
          </a:solidFill>
          <a:ln w="9525">
            <a:solidFill>
              <a:schemeClr val="bg2"/>
            </a:solidFill>
            <a:miter lim="800000"/>
            <a:headEnd/>
            <a:tailEnd/>
          </a:ln>
        </p:spPr>
        <p:txBody>
          <a:bodyPr wrap="none" anchor="ctr"/>
          <a:lstStyle/>
          <a:p>
            <a:endParaRPr lang="en-US">
              <a:solidFill>
                <a:srgbClr val="FFFFFF"/>
              </a:solidFill>
            </a:endParaRPr>
          </a:p>
        </p:txBody>
      </p:sp>
      <p:pic>
        <p:nvPicPr>
          <p:cNvPr id="187394" name="Picture 1" descr="prison-fellowship.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794000" y="1341438"/>
            <a:ext cx="6350000" cy="2895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7395" name="Picture 2" descr="Broken-Relationship.pn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0"/>
            <a:ext cx="4284663" cy="3205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7396" name="Picture 3" descr="doubt.jpg"/>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611188" y="3716338"/>
            <a:ext cx="3979862" cy="2984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7397" name="Picture 4" descr="broken_heart.jpg_320_320_0_9223372036854775000_0_1_0.jpg"/>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5089525" y="3949700"/>
            <a:ext cx="4064000" cy="290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7398" name="Picture 5" descr="broken_heart_by_starry_eyedkid.jpg"/>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bwMode="auto">
          <a:xfrm>
            <a:off x="6804025" y="-7938"/>
            <a:ext cx="2473325" cy="22764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61219" name="Rectangle 3"/>
          <p:cNvSpPr>
            <a:spLocks noGrp="1" noChangeArrowheads="1"/>
          </p:cNvSpPr>
          <p:nvPr>
            <p:ph type="title" idx="4294967295"/>
          </p:nvPr>
        </p:nvSpPr>
        <p:spPr>
          <a:xfrm>
            <a:off x="685800" y="260350"/>
            <a:ext cx="7772400" cy="1143000"/>
          </a:xfrm>
          <a:effectLst>
            <a:outerShdw blurRad="50800" dist="38100" dir="2700000">
              <a:srgbClr val="000000">
                <a:alpha val="43000"/>
              </a:srgbClr>
            </a:outerShdw>
          </a:effectLst>
        </p:spPr>
        <p:txBody>
          <a:bodyPr/>
          <a:lstStyle/>
          <a:p>
            <a:pPr>
              <a:defRPr/>
            </a:pPr>
            <a:r>
              <a:rPr lang="en-US" sz="5400" dirty="0">
                <a:solidFill>
                  <a:schemeClr val="tx1"/>
                </a:solidFill>
                <a:latin typeface="Arial"/>
                <a:cs typeface="Arial"/>
              </a:rPr>
              <a:t>Other Relationships</a:t>
            </a:r>
          </a:p>
        </p:txBody>
      </p:sp>
    </p:spTree>
  </p:cSld>
  <p:clrMapOvr>
    <a:masterClrMapping/>
  </p:clrMapOvr>
  <p:transition>
    <p:random/>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1" name="WordArt 4"/>
          <p:cNvSpPr>
            <a:spLocks noChangeArrowheads="1" noChangeShapeType="1" noTextEdit="1"/>
          </p:cNvSpPr>
          <p:nvPr/>
        </p:nvSpPr>
        <p:spPr bwMode="auto">
          <a:xfrm>
            <a:off x="0" y="1196975"/>
            <a:ext cx="5867400" cy="2514600"/>
          </a:xfrm>
          <a:prstGeom prst="rect">
            <a:avLst/>
          </a:prstGeom>
        </p:spPr>
        <p:txBody>
          <a:bodyPr wrap="none" fromWordArt="1">
            <a:prstTxWarp prst="textDoubleWave1">
              <a:avLst>
                <a:gd name="adj1" fmla="val 6500"/>
                <a:gd name="adj2" fmla="val 0"/>
              </a:avLst>
            </a:prstTxWarp>
          </a:bodyPr>
          <a:lstStyle/>
          <a:p>
            <a:pPr algn="ctr"/>
            <a:r>
              <a:rPr lang="en-US" sz="3600" b="1" kern="10">
                <a:ln w="31550">
                  <a:solidFill>
                    <a:srgbClr val="000000"/>
                  </a:solidFill>
                  <a:round/>
                  <a:headEnd/>
                  <a:tailEnd/>
                </a:ln>
                <a:solidFill>
                  <a:srgbClr val="EDEDEF"/>
                </a:solidFill>
                <a:effectLst>
                  <a:outerShdw blurRad="50800" dist="40000" dir="5400000" algn="tl" rotWithShape="0">
                    <a:srgbClr val="000000">
                      <a:alpha val="32999"/>
                    </a:srgbClr>
                  </a:outerShdw>
                </a:effectLst>
                <a:latin typeface="Impact"/>
                <a:ea typeface="Impact"/>
                <a:cs typeface="Impact"/>
              </a:rPr>
              <a:t>The Value of</a:t>
            </a:r>
          </a:p>
        </p:txBody>
      </p:sp>
      <p:sp>
        <p:nvSpPr>
          <p:cNvPr id="3" name="Rectangle 2"/>
          <p:cNvSpPr/>
          <p:nvPr/>
        </p:nvSpPr>
        <p:spPr>
          <a:xfrm>
            <a:off x="2771800" y="1517585"/>
            <a:ext cx="5184576" cy="6447919"/>
          </a:xfrm>
          <a:prstGeom prst="rect">
            <a:avLst/>
          </a:prstGeom>
          <a:noFill/>
        </p:spPr>
        <p:txBody>
          <a:bodyPr>
            <a:spAutoFit/>
          </a:bodyPr>
          <a:lstStyle/>
          <a:p>
            <a:pPr algn="ctr">
              <a:defRPr/>
            </a:pPr>
            <a:r>
              <a:rPr lang="en-US" sz="41300" b="1" dirty="0">
                <a:ln w="12700">
                  <a:solidFill>
                    <a:srgbClr val="FFCC66">
                      <a:satMod val="155000"/>
                    </a:srgbClr>
                  </a:solidFill>
                  <a:prstDash val="solid"/>
                </a:ln>
                <a:solidFill>
                  <a:srgbClr val="008000"/>
                </a:solidFill>
                <a:effectLst>
                  <a:outerShdw blurRad="41275" dist="20320" dir="1800000" algn="tl" rotWithShape="0">
                    <a:srgbClr val="000000">
                      <a:alpha val="40000"/>
                    </a:srgbClr>
                  </a:outerShdw>
                </a:effectLst>
              </a:rPr>
              <a:t>1</a:t>
            </a:r>
          </a:p>
        </p:txBody>
      </p:sp>
      <p:sp>
        <p:nvSpPr>
          <p:cNvPr id="189443" name="Rectangle 3"/>
          <p:cNvSpPr>
            <a:spLocks noGrp="1" noChangeArrowheads="1"/>
          </p:cNvSpPr>
          <p:nvPr>
            <p:ph type="title" idx="4294967295"/>
          </p:nvPr>
        </p:nvSpPr>
        <p:spPr>
          <a:xfrm>
            <a:off x="685800" y="-26988"/>
            <a:ext cx="7772400" cy="1143001"/>
          </a:xfrm>
        </p:spPr>
        <p:txBody>
          <a:bodyPr/>
          <a:lstStyle/>
          <a:p>
            <a:r>
              <a:rPr lang="en-US" sz="7200" b="1">
                <a:solidFill>
                  <a:schemeClr val="tx1"/>
                </a:solidFill>
                <a:latin typeface="Arial" charset="0"/>
                <a:ea typeface="ＭＳ Ｐゴシック" charset="0"/>
                <a:cs typeface="Arial" charset="0"/>
              </a:rPr>
              <a:t>Matthew 18</a:t>
            </a:r>
            <a:endParaRPr lang="en-US" sz="4000" b="1">
              <a:latin typeface="Arial" charset="0"/>
              <a:ea typeface="ＭＳ Ｐゴシック" charset="0"/>
              <a:cs typeface="Arial" charset="0"/>
            </a:endParaRPr>
          </a:p>
        </p:txBody>
      </p:sp>
      <p:sp>
        <p:nvSpPr>
          <p:cNvPr id="189444" name="WordArt 5"/>
          <p:cNvSpPr>
            <a:spLocks noChangeArrowheads="1" noChangeShapeType="1" noTextEdit="1"/>
          </p:cNvSpPr>
          <p:nvPr/>
        </p:nvSpPr>
        <p:spPr bwMode="auto">
          <a:xfrm>
            <a:off x="6192838" y="1125538"/>
            <a:ext cx="2700337" cy="2590800"/>
          </a:xfrm>
          <a:prstGeom prst="rect">
            <a:avLst/>
          </a:prstGeom>
        </p:spPr>
        <p:txBody>
          <a:bodyPr wrap="none" fromWordArt="1">
            <a:prstTxWarp prst="textCascadeUp">
              <a:avLst>
                <a:gd name="adj" fmla="val 44444"/>
              </a:avLst>
            </a:prstTxWarp>
            <a:scene3d>
              <a:camera prst="legacyPerspectiveFront">
                <a:rot lat="20519980" lon="1080000" rev="0"/>
              </a:camera>
              <a:lightRig rig="legacyHarsh2" dir="b"/>
            </a:scene3d>
            <a:sp3d extrusionH="430200" prstMaterial="legacyMatte">
              <a:extrusionClr>
                <a:srgbClr val="FF6600"/>
              </a:extrusionClr>
            </a:sp3d>
          </a:bodyPr>
          <a:lstStyle/>
          <a:p>
            <a:pPr algn="ctr"/>
            <a:r>
              <a:rPr lang="en-US" sz="3600" kern="10">
                <a:ln w="9525">
                  <a:round/>
                  <a:headEnd/>
                  <a:tailEnd/>
                </a:ln>
                <a:gradFill rotWithShape="1">
                  <a:gsLst>
                    <a:gs pos="0">
                      <a:srgbClr val="FFE701"/>
                    </a:gs>
                    <a:gs pos="100000">
                      <a:srgbClr val="FE3E02"/>
                    </a:gs>
                  </a:gsLst>
                  <a:lin ang="5400000" scaled="1"/>
                </a:gradFill>
                <a:latin typeface="Impact"/>
                <a:ea typeface="Impact"/>
                <a:cs typeface="Impact"/>
              </a:rPr>
              <a:t>One</a:t>
            </a:r>
          </a:p>
        </p:txBody>
      </p:sp>
      <p:sp>
        <p:nvSpPr>
          <p:cNvPr id="2" name="TextBox 1"/>
          <p:cNvSpPr txBox="1"/>
          <p:nvPr/>
        </p:nvSpPr>
        <p:spPr>
          <a:xfrm>
            <a:off x="107950" y="4292600"/>
            <a:ext cx="2160588" cy="1939925"/>
          </a:xfrm>
          <a:prstGeom prst="rect">
            <a:avLst/>
          </a:prstGeom>
          <a:noFill/>
          <a:effectLst>
            <a:outerShdw blurRad="50800" dist="38100" dir="2700000">
              <a:srgbClr val="000000">
                <a:alpha val="43000"/>
              </a:srgbClr>
            </a:outerShdw>
          </a:effectLst>
        </p:spPr>
        <p:txBody>
          <a:bodyPr>
            <a:spAutoFit/>
          </a:bodyPr>
          <a:lstStyle/>
          <a:p>
            <a:pPr algn="ctr">
              <a:defRPr/>
            </a:pPr>
            <a:r>
              <a:rPr lang="en-US" sz="4000" b="1" dirty="0">
                <a:solidFill>
                  <a:srgbClr val="FFFFFF"/>
                </a:solidFill>
              </a:rPr>
              <a:t>1 </a:t>
            </a:r>
            <a:br>
              <a:rPr lang="en-US" sz="4000" b="1" dirty="0">
                <a:solidFill>
                  <a:srgbClr val="FFFFFF"/>
                </a:solidFill>
              </a:rPr>
            </a:br>
            <a:r>
              <a:rPr lang="en-US" sz="4000" b="1" dirty="0">
                <a:solidFill>
                  <a:srgbClr val="FFFFFF"/>
                </a:solidFill>
              </a:rPr>
              <a:t>Child (1-9)</a:t>
            </a:r>
          </a:p>
        </p:txBody>
      </p:sp>
      <p:sp>
        <p:nvSpPr>
          <p:cNvPr id="6" name="TextBox 5"/>
          <p:cNvSpPr txBox="1"/>
          <p:nvPr/>
        </p:nvSpPr>
        <p:spPr>
          <a:xfrm>
            <a:off x="2339975" y="4292600"/>
            <a:ext cx="2160588" cy="1939925"/>
          </a:xfrm>
          <a:prstGeom prst="rect">
            <a:avLst/>
          </a:prstGeom>
          <a:noFill/>
          <a:effectLst>
            <a:outerShdw blurRad="50800" dist="38100" dir="2700000">
              <a:srgbClr val="000000">
                <a:alpha val="43000"/>
              </a:srgbClr>
            </a:outerShdw>
          </a:effectLst>
        </p:spPr>
        <p:txBody>
          <a:bodyPr>
            <a:spAutoFit/>
          </a:bodyPr>
          <a:lstStyle/>
          <a:p>
            <a:pPr algn="ctr">
              <a:defRPr/>
            </a:pPr>
            <a:r>
              <a:rPr lang="en-US" sz="4000" b="1" dirty="0">
                <a:solidFill>
                  <a:srgbClr val="FFFFFF"/>
                </a:solidFill>
              </a:rPr>
              <a:t>1 </a:t>
            </a:r>
            <a:br>
              <a:rPr lang="en-US" sz="4000" b="1" dirty="0">
                <a:solidFill>
                  <a:srgbClr val="FFFFFF"/>
                </a:solidFill>
              </a:rPr>
            </a:br>
            <a:r>
              <a:rPr lang="en-US" sz="4000" b="1" dirty="0">
                <a:solidFill>
                  <a:srgbClr val="FFFFFF"/>
                </a:solidFill>
              </a:rPr>
              <a:t>Sheep</a:t>
            </a:r>
            <a:br>
              <a:rPr lang="en-US" sz="4000" b="1" dirty="0">
                <a:solidFill>
                  <a:srgbClr val="FFFFFF"/>
                </a:solidFill>
              </a:rPr>
            </a:br>
            <a:r>
              <a:rPr lang="en-US" sz="4000" b="1" dirty="0">
                <a:solidFill>
                  <a:srgbClr val="FFFFFF"/>
                </a:solidFill>
              </a:rPr>
              <a:t>(10-14)</a:t>
            </a:r>
          </a:p>
        </p:txBody>
      </p:sp>
      <p:sp>
        <p:nvSpPr>
          <p:cNvPr id="7" name="TextBox 6"/>
          <p:cNvSpPr txBox="1"/>
          <p:nvPr/>
        </p:nvSpPr>
        <p:spPr>
          <a:xfrm>
            <a:off x="4572000" y="4292600"/>
            <a:ext cx="2160588" cy="1939925"/>
          </a:xfrm>
          <a:prstGeom prst="rect">
            <a:avLst/>
          </a:prstGeom>
          <a:noFill/>
          <a:effectLst>
            <a:outerShdw blurRad="50800" dist="38100" dir="2700000">
              <a:srgbClr val="000000">
                <a:alpha val="43000"/>
              </a:srgbClr>
            </a:outerShdw>
          </a:effectLst>
        </p:spPr>
        <p:txBody>
          <a:bodyPr>
            <a:spAutoFit/>
          </a:bodyPr>
          <a:lstStyle/>
          <a:p>
            <a:pPr algn="ctr">
              <a:defRPr/>
            </a:pPr>
            <a:r>
              <a:rPr lang="en-US" sz="4000" b="1" dirty="0">
                <a:solidFill>
                  <a:srgbClr val="FFFFFF"/>
                </a:solidFill>
              </a:rPr>
              <a:t>1 </a:t>
            </a:r>
            <a:br>
              <a:rPr lang="en-US" sz="4000" b="1" dirty="0">
                <a:solidFill>
                  <a:srgbClr val="FFFFFF"/>
                </a:solidFill>
              </a:rPr>
            </a:br>
            <a:r>
              <a:rPr lang="en-US" sz="4000" b="1" dirty="0">
                <a:solidFill>
                  <a:srgbClr val="FFFFFF"/>
                </a:solidFill>
              </a:rPr>
              <a:t>Sinner</a:t>
            </a:r>
            <a:br>
              <a:rPr lang="en-US" sz="4000" b="1" dirty="0">
                <a:solidFill>
                  <a:srgbClr val="FFFFFF"/>
                </a:solidFill>
              </a:rPr>
            </a:br>
            <a:r>
              <a:rPr lang="en-US" sz="4000" b="1" dirty="0">
                <a:solidFill>
                  <a:srgbClr val="FFFFFF"/>
                </a:solidFill>
              </a:rPr>
              <a:t>(15-20)</a:t>
            </a:r>
          </a:p>
        </p:txBody>
      </p:sp>
      <p:sp>
        <p:nvSpPr>
          <p:cNvPr id="8" name="TextBox 7"/>
          <p:cNvSpPr txBox="1"/>
          <p:nvPr/>
        </p:nvSpPr>
        <p:spPr>
          <a:xfrm>
            <a:off x="6804025" y="4292600"/>
            <a:ext cx="2160588" cy="1939925"/>
          </a:xfrm>
          <a:prstGeom prst="rect">
            <a:avLst/>
          </a:prstGeom>
          <a:noFill/>
          <a:effectLst>
            <a:outerShdw blurRad="50800" dist="38100" dir="2700000">
              <a:srgbClr val="000000">
                <a:alpha val="43000"/>
              </a:srgbClr>
            </a:outerShdw>
          </a:effectLst>
        </p:spPr>
        <p:txBody>
          <a:bodyPr>
            <a:spAutoFit/>
          </a:bodyPr>
          <a:lstStyle/>
          <a:p>
            <a:pPr algn="ctr">
              <a:defRPr/>
            </a:pPr>
            <a:r>
              <a:rPr lang="en-US" sz="4000" b="1" dirty="0">
                <a:solidFill>
                  <a:srgbClr val="FFFFFF"/>
                </a:solidFill>
              </a:rPr>
              <a:t>1 </a:t>
            </a:r>
            <a:br>
              <a:rPr lang="en-US" sz="4000" b="1" dirty="0">
                <a:solidFill>
                  <a:srgbClr val="FFFFFF"/>
                </a:solidFill>
              </a:rPr>
            </a:br>
            <a:r>
              <a:rPr lang="en-US" sz="4000" b="1" dirty="0">
                <a:solidFill>
                  <a:srgbClr val="FFFFFF"/>
                </a:solidFill>
              </a:rPr>
              <a:t>Debtor</a:t>
            </a:r>
            <a:br>
              <a:rPr lang="en-US" sz="4000" b="1" dirty="0">
                <a:solidFill>
                  <a:srgbClr val="FFFFFF"/>
                </a:solidFill>
              </a:rPr>
            </a:br>
            <a:r>
              <a:rPr lang="en-US" sz="4000" b="1" dirty="0">
                <a:solidFill>
                  <a:srgbClr val="FFFFFF"/>
                </a:solidFill>
              </a:rPr>
              <a:t>(21-35)</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1000" fill="hold"/>
                                        <p:tgtEl>
                                          <p:spTgt spid="6"/>
                                        </p:tgtEl>
                                        <p:attrNameLst>
                                          <p:attrName>ppt_w</p:attrName>
                                        </p:attrNameLst>
                                      </p:cBhvr>
                                      <p:tavLst>
                                        <p:tav tm="0">
                                          <p:val>
                                            <p:strVal val="#ppt_w*0.70"/>
                                          </p:val>
                                        </p:tav>
                                        <p:tav tm="100000">
                                          <p:val>
                                            <p:strVal val="#ppt_w"/>
                                          </p:val>
                                        </p:tav>
                                      </p:tavLst>
                                    </p:anim>
                                    <p:anim calcmode="lin" valueType="num">
                                      <p:cBhvr>
                                        <p:cTn id="15" dur="1000" fill="hold"/>
                                        <p:tgtEl>
                                          <p:spTgt spid="6"/>
                                        </p:tgtEl>
                                        <p:attrNameLst>
                                          <p:attrName>ppt_h</p:attrName>
                                        </p:attrNameLst>
                                      </p:cBhvr>
                                      <p:tavLst>
                                        <p:tav tm="0">
                                          <p:val>
                                            <p:strVal val="#ppt_h"/>
                                          </p:val>
                                        </p:tav>
                                        <p:tav tm="100000">
                                          <p:val>
                                            <p:strVal val="#ppt_h"/>
                                          </p:val>
                                        </p:tav>
                                      </p:tavLst>
                                    </p:anim>
                                    <p:animEffect transition="in" filter="fade">
                                      <p:cBhvr>
                                        <p:cTn id="16" dur="1000"/>
                                        <p:tgtEl>
                                          <p:spTgt spid="6"/>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1000" fill="hold"/>
                                        <p:tgtEl>
                                          <p:spTgt spid="7"/>
                                        </p:tgtEl>
                                        <p:attrNameLst>
                                          <p:attrName>ppt_w</p:attrName>
                                        </p:attrNameLst>
                                      </p:cBhvr>
                                      <p:tavLst>
                                        <p:tav tm="0">
                                          <p:val>
                                            <p:strVal val="#ppt_w*0.70"/>
                                          </p:val>
                                        </p:tav>
                                        <p:tav tm="100000">
                                          <p:val>
                                            <p:strVal val="#ppt_w"/>
                                          </p:val>
                                        </p:tav>
                                      </p:tavLst>
                                    </p:anim>
                                    <p:anim calcmode="lin" valueType="num">
                                      <p:cBhvr>
                                        <p:cTn id="22" dur="1000" fill="hold"/>
                                        <p:tgtEl>
                                          <p:spTgt spid="7"/>
                                        </p:tgtEl>
                                        <p:attrNameLst>
                                          <p:attrName>ppt_h</p:attrName>
                                        </p:attrNameLst>
                                      </p:cBhvr>
                                      <p:tavLst>
                                        <p:tav tm="0">
                                          <p:val>
                                            <p:strVal val="#ppt_h"/>
                                          </p:val>
                                        </p:tav>
                                        <p:tav tm="100000">
                                          <p:val>
                                            <p:strVal val="#ppt_h"/>
                                          </p:val>
                                        </p:tav>
                                      </p:tavLst>
                                    </p:anim>
                                    <p:animEffect transition="in" filter="fade">
                                      <p:cBhvr>
                                        <p:cTn id="23" dur="1000"/>
                                        <p:tgtEl>
                                          <p:spTgt spid="7"/>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5"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p:cTn id="28" dur="1000" fill="hold"/>
                                        <p:tgtEl>
                                          <p:spTgt spid="8"/>
                                        </p:tgtEl>
                                        <p:attrNameLst>
                                          <p:attrName>ppt_w</p:attrName>
                                        </p:attrNameLst>
                                      </p:cBhvr>
                                      <p:tavLst>
                                        <p:tav tm="0">
                                          <p:val>
                                            <p:strVal val="#ppt_w*0.70"/>
                                          </p:val>
                                        </p:tav>
                                        <p:tav tm="100000">
                                          <p:val>
                                            <p:strVal val="#ppt_w"/>
                                          </p:val>
                                        </p:tav>
                                      </p:tavLst>
                                    </p:anim>
                                    <p:anim calcmode="lin" valueType="num">
                                      <p:cBhvr>
                                        <p:cTn id="29" dur="1000" fill="hold"/>
                                        <p:tgtEl>
                                          <p:spTgt spid="8"/>
                                        </p:tgtEl>
                                        <p:attrNameLst>
                                          <p:attrName>ppt_h</p:attrName>
                                        </p:attrNameLst>
                                      </p:cBhvr>
                                      <p:tavLst>
                                        <p:tav tm="0">
                                          <p:val>
                                            <p:strVal val="#ppt_h"/>
                                          </p:val>
                                        </p:tav>
                                        <p:tav tm="100000">
                                          <p:val>
                                            <p:strVal val="#ppt_h"/>
                                          </p:val>
                                        </p:tav>
                                      </p:tavLst>
                                    </p:anim>
                                    <p:animEffect transition="in" filter="fade">
                                      <p:cBhvr>
                                        <p:cTn id="30" dur="1000"/>
                                        <p:tgtEl>
                                          <p:spTgt spid="8"/>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49" presetClass="entr" presetSubtype="0" decel="100000" fill="hold" nodeType="clickEffect">
                                  <p:stCondLst>
                                    <p:cond delay="0"/>
                                  </p:stCondLst>
                                  <p:childTnLst>
                                    <p:set>
                                      <p:cBhvr>
                                        <p:cTn id="34" dur="1" fill="hold">
                                          <p:stCondLst>
                                            <p:cond delay="0"/>
                                          </p:stCondLst>
                                        </p:cTn>
                                        <p:tgtEl>
                                          <p:spTgt spid="3"/>
                                        </p:tgtEl>
                                        <p:attrNameLst>
                                          <p:attrName>style.visibility</p:attrName>
                                        </p:attrNameLst>
                                      </p:cBhvr>
                                      <p:to>
                                        <p:strVal val="visible"/>
                                      </p:to>
                                    </p:set>
                                    <p:anim calcmode="lin" valueType="num">
                                      <p:cBhvr>
                                        <p:cTn id="35" dur="500" fill="hold"/>
                                        <p:tgtEl>
                                          <p:spTgt spid="3"/>
                                        </p:tgtEl>
                                        <p:attrNameLst>
                                          <p:attrName>ppt_w</p:attrName>
                                        </p:attrNameLst>
                                      </p:cBhvr>
                                      <p:tavLst>
                                        <p:tav tm="0">
                                          <p:val>
                                            <p:fltVal val="0"/>
                                          </p:val>
                                        </p:tav>
                                        <p:tav tm="100000">
                                          <p:val>
                                            <p:strVal val="#ppt_w"/>
                                          </p:val>
                                        </p:tav>
                                      </p:tavLst>
                                    </p:anim>
                                    <p:anim calcmode="lin" valueType="num">
                                      <p:cBhvr>
                                        <p:cTn id="36" dur="500" fill="hold"/>
                                        <p:tgtEl>
                                          <p:spTgt spid="3"/>
                                        </p:tgtEl>
                                        <p:attrNameLst>
                                          <p:attrName>ppt_h</p:attrName>
                                        </p:attrNameLst>
                                      </p:cBhvr>
                                      <p:tavLst>
                                        <p:tav tm="0">
                                          <p:val>
                                            <p:fltVal val="0"/>
                                          </p:val>
                                        </p:tav>
                                        <p:tav tm="100000">
                                          <p:val>
                                            <p:strVal val="#ppt_h"/>
                                          </p:val>
                                        </p:tav>
                                      </p:tavLst>
                                    </p:anim>
                                    <p:anim calcmode="lin" valueType="num">
                                      <p:cBhvr>
                                        <p:cTn id="37" dur="500" fill="hold"/>
                                        <p:tgtEl>
                                          <p:spTgt spid="3"/>
                                        </p:tgtEl>
                                        <p:attrNameLst>
                                          <p:attrName>style.rotation</p:attrName>
                                        </p:attrNameLst>
                                      </p:cBhvr>
                                      <p:tavLst>
                                        <p:tav tm="0">
                                          <p:val>
                                            <p:fltVal val="360"/>
                                          </p:val>
                                        </p:tav>
                                        <p:tav tm="100000">
                                          <p:val>
                                            <p:fltVal val="0"/>
                                          </p:val>
                                        </p:tav>
                                      </p:tavLst>
                                    </p:anim>
                                    <p:animEffect transition="in" filter="fade">
                                      <p:cBhvr>
                                        <p:cTn id="3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7" grpId="0"/>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3905" name="Group 2"/>
          <p:cNvGrpSpPr>
            <a:grpSpLocks/>
          </p:cNvGrpSpPr>
          <p:nvPr/>
        </p:nvGrpSpPr>
        <p:grpSpPr bwMode="auto">
          <a:xfrm>
            <a:off x="5232400" y="3048000"/>
            <a:ext cx="3048000" cy="3717925"/>
            <a:chOff x="3312" y="922"/>
            <a:chExt cx="1920" cy="2342"/>
          </a:xfrm>
        </p:grpSpPr>
        <p:sp>
          <p:nvSpPr>
            <p:cNvPr id="525315" name="Oval 3"/>
            <p:cNvSpPr>
              <a:spLocks noChangeAspect="1" noChangeArrowheads="1"/>
            </p:cNvSpPr>
            <p:nvPr/>
          </p:nvSpPr>
          <p:spPr bwMode="auto">
            <a:xfrm>
              <a:off x="3312" y="922"/>
              <a:ext cx="1920" cy="1920"/>
            </a:xfrm>
            <a:prstGeom prst="ellipse">
              <a:avLst/>
            </a:prstGeom>
            <a:solidFill>
              <a:srgbClr val="FFFFFF"/>
            </a:solidFill>
            <a:ln w="57150">
              <a:solidFill>
                <a:schemeClr val="tx1"/>
              </a:solidFill>
              <a:round/>
              <a:headEnd/>
              <a:tailEnd/>
            </a:ln>
            <a:effectLst>
              <a:outerShdw blurRad="63500" dist="107763" dir="2700000" algn="ctr" rotWithShape="0">
                <a:srgbClr val="000000">
                  <a:alpha val="74998"/>
                </a:srgbClr>
              </a:outerShdw>
            </a:effectLst>
          </p:spPr>
          <p:txBody>
            <a:bodyPr wrap="none" anchor="ctr"/>
            <a:lstStyle/>
            <a:p>
              <a:pPr>
                <a:defRPr/>
              </a:pPr>
              <a:endParaRPr lang="en-US">
                <a:ea typeface="ＭＳ Ｐゴシック" charset="-128"/>
                <a:cs typeface="ＭＳ Ｐゴシック" charset="-128"/>
              </a:endParaRPr>
            </a:p>
          </p:txBody>
        </p:sp>
        <p:sp>
          <p:nvSpPr>
            <p:cNvPr id="123948" name="Text Box 4"/>
            <p:cNvSpPr txBox="1">
              <a:spLocks noChangeArrowheads="1"/>
            </p:cNvSpPr>
            <p:nvPr/>
          </p:nvSpPr>
          <p:spPr bwMode="auto">
            <a:xfrm>
              <a:off x="3463" y="2937"/>
              <a:ext cx="1747" cy="3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2800" b="1"/>
                <a:t>Christian (2:15)</a:t>
              </a:r>
            </a:p>
          </p:txBody>
        </p:sp>
      </p:grpSp>
      <p:pic>
        <p:nvPicPr>
          <p:cNvPr id="123906" name="Picture 5" descr="Jesus"/>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962400" y="4968875"/>
            <a:ext cx="941388"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3907" name="Picture 6" descr="spirit_dov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810000" y="4943475"/>
            <a:ext cx="1295400" cy="1244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25319" name="Rectangle 7"/>
          <p:cNvSpPr>
            <a:spLocks noGrp="1" noChangeArrowheads="1"/>
          </p:cNvSpPr>
          <p:nvPr>
            <p:ph type="title"/>
          </p:nvPr>
        </p:nvSpPr>
        <p:spPr>
          <a:xfrm>
            <a:off x="0" y="609600"/>
            <a:ext cx="3276600" cy="2133600"/>
          </a:xfrm>
          <a:effectLst>
            <a:outerShdw blurRad="63500" dist="107763" dir="2700000" algn="ctr" rotWithShape="0">
              <a:srgbClr val="FFFFFF">
                <a:alpha val="74998"/>
              </a:srgbClr>
            </a:outerShdw>
          </a:effectLst>
        </p:spPr>
        <p:txBody>
          <a:bodyPr/>
          <a:lstStyle/>
          <a:p>
            <a:pPr eaLnBrk="1" hangingPunct="1">
              <a:defRPr/>
            </a:pPr>
            <a:r>
              <a:rPr lang="en-US" b="1">
                <a:latin typeface="Arial Narrow" charset="0"/>
                <a:ea typeface="ＭＳ Ｐゴシック" charset="0"/>
                <a:cs typeface="ＭＳ Ｐゴシック" charset="0"/>
              </a:rPr>
              <a:t>Types of People in </a:t>
            </a:r>
            <a:br>
              <a:rPr lang="en-US" b="1">
                <a:latin typeface="Arial Narrow" charset="0"/>
                <a:ea typeface="ＭＳ Ｐゴシック" charset="0"/>
                <a:cs typeface="ＭＳ Ｐゴシック" charset="0"/>
              </a:rPr>
            </a:br>
            <a:r>
              <a:rPr lang="en-US" b="1">
                <a:latin typeface="Arial Narrow" charset="0"/>
                <a:ea typeface="ＭＳ Ｐゴシック" charset="0"/>
                <a:cs typeface="ＭＳ Ｐゴシック" charset="0"/>
              </a:rPr>
              <a:t>1 Corinthians</a:t>
            </a:r>
            <a:endParaRPr lang="en-US" sz="3200">
              <a:latin typeface="Arial Narrow" charset="0"/>
              <a:ea typeface="ＭＳ Ｐゴシック" charset="0"/>
              <a:cs typeface="ＭＳ Ｐゴシック" charset="0"/>
            </a:endParaRPr>
          </a:p>
        </p:txBody>
      </p:sp>
      <p:sp>
        <p:nvSpPr>
          <p:cNvPr id="525320" name="Oval 8"/>
          <p:cNvSpPr>
            <a:spLocks noChangeAspect="1" noChangeArrowheads="1"/>
          </p:cNvSpPr>
          <p:nvPr/>
        </p:nvSpPr>
        <p:spPr bwMode="auto">
          <a:xfrm>
            <a:off x="838200" y="3063875"/>
            <a:ext cx="3048000" cy="3048000"/>
          </a:xfrm>
          <a:prstGeom prst="ellipse">
            <a:avLst/>
          </a:prstGeom>
          <a:solidFill>
            <a:srgbClr val="FFFFFF"/>
          </a:solidFill>
          <a:ln w="57150">
            <a:solidFill>
              <a:schemeClr val="tx1"/>
            </a:solidFill>
            <a:round/>
            <a:headEnd/>
            <a:tailEnd/>
          </a:ln>
          <a:effectLst>
            <a:outerShdw blurRad="63500" dist="107763" dir="2700000" algn="ctr" rotWithShape="0">
              <a:srgbClr val="000000">
                <a:alpha val="74998"/>
              </a:srgbClr>
            </a:outerShdw>
          </a:effectLst>
        </p:spPr>
        <p:txBody>
          <a:bodyPr wrap="none" anchor="ctr"/>
          <a:lstStyle/>
          <a:p>
            <a:pPr>
              <a:defRPr/>
            </a:pPr>
            <a:endParaRPr lang="en-US">
              <a:ea typeface="ＭＳ Ｐゴシック" charset="-128"/>
              <a:cs typeface="ＭＳ Ｐゴシック" charset="-128"/>
            </a:endParaRPr>
          </a:p>
        </p:txBody>
      </p:sp>
      <p:pic>
        <p:nvPicPr>
          <p:cNvPr id="123910" name="Picture 9" descr="chair-mission-arched-angle-medium-oak-500"/>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676400" y="3368675"/>
            <a:ext cx="1420813" cy="2362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3911" name="Text Box 10"/>
          <p:cNvSpPr txBox="1">
            <a:spLocks noChangeArrowheads="1"/>
          </p:cNvSpPr>
          <p:nvPr/>
        </p:nvSpPr>
        <p:spPr bwMode="auto">
          <a:xfrm>
            <a:off x="676275" y="6262688"/>
            <a:ext cx="3582988" cy="519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2800" b="1"/>
              <a:t>Non-Christian (2:14)</a:t>
            </a:r>
          </a:p>
        </p:txBody>
      </p:sp>
      <p:sp>
        <p:nvSpPr>
          <p:cNvPr id="123912" name="Oval 11"/>
          <p:cNvSpPr>
            <a:spLocks noChangeAspect="1" noChangeArrowheads="1"/>
          </p:cNvSpPr>
          <p:nvPr/>
        </p:nvSpPr>
        <p:spPr bwMode="auto">
          <a:xfrm>
            <a:off x="3429000" y="4130675"/>
            <a:ext cx="381000" cy="381000"/>
          </a:xfrm>
          <a:prstGeom prst="ellipse">
            <a:avLst/>
          </a:prstGeom>
          <a:solidFill>
            <a:schemeClr val="tx1"/>
          </a:solidFill>
          <a:ln w="9525">
            <a:solidFill>
              <a:schemeClr val="tx1"/>
            </a:solidFill>
            <a:round/>
            <a:headEnd/>
            <a:tailEnd/>
          </a:ln>
        </p:spPr>
        <p:txBody>
          <a:bodyPr wrap="none" anchor="ctr"/>
          <a:lstStyle/>
          <a:p>
            <a:endParaRPr lang="en-US"/>
          </a:p>
        </p:txBody>
      </p:sp>
      <p:sp>
        <p:nvSpPr>
          <p:cNvPr id="123913" name="Oval 12"/>
          <p:cNvSpPr>
            <a:spLocks noChangeAspect="1" noChangeArrowheads="1"/>
          </p:cNvSpPr>
          <p:nvPr/>
        </p:nvSpPr>
        <p:spPr bwMode="auto">
          <a:xfrm>
            <a:off x="2971800" y="3749675"/>
            <a:ext cx="381000" cy="381000"/>
          </a:xfrm>
          <a:prstGeom prst="ellipse">
            <a:avLst/>
          </a:prstGeom>
          <a:solidFill>
            <a:srgbClr val="800080"/>
          </a:solidFill>
          <a:ln w="9525">
            <a:solidFill>
              <a:schemeClr val="tx1"/>
            </a:solidFill>
            <a:round/>
            <a:headEnd/>
            <a:tailEnd/>
          </a:ln>
        </p:spPr>
        <p:txBody>
          <a:bodyPr wrap="none" anchor="ctr"/>
          <a:lstStyle/>
          <a:p>
            <a:endParaRPr lang="en-US"/>
          </a:p>
        </p:txBody>
      </p:sp>
      <p:sp>
        <p:nvSpPr>
          <p:cNvPr id="123914" name="Oval 13"/>
          <p:cNvSpPr>
            <a:spLocks noChangeAspect="1" noChangeArrowheads="1"/>
          </p:cNvSpPr>
          <p:nvPr/>
        </p:nvSpPr>
        <p:spPr bwMode="auto">
          <a:xfrm>
            <a:off x="1219200" y="4130675"/>
            <a:ext cx="533400" cy="533400"/>
          </a:xfrm>
          <a:prstGeom prst="ellipse">
            <a:avLst/>
          </a:prstGeom>
          <a:solidFill>
            <a:schemeClr val="hlink"/>
          </a:solidFill>
          <a:ln w="9525">
            <a:solidFill>
              <a:schemeClr val="tx1"/>
            </a:solidFill>
            <a:round/>
            <a:headEnd/>
            <a:tailEnd/>
          </a:ln>
        </p:spPr>
        <p:txBody>
          <a:bodyPr wrap="none" anchor="ctr"/>
          <a:lstStyle/>
          <a:p>
            <a:endParaRPr lang="en-US"/>
          </a:p>
        </p:txBody>
      </p:sp>
      <p:sp>
        <p:nvSpPr>
          <p:cNvPr id="123915" name="Oval 14"/>
          <p:cNvSpPr>
            <a:spLocks noChangeAspect="1" noChangeArrowheads="1"/>
          </p:cNvSpPr>
          <p:nvPr/>
        </p:nvSpPr>
        <p:spPr bwMode="auto">
          <a:xfrm>
            <a:off x="2590800" y="5349875"/>
            <a:ext cx="533400" cy="533400"/>
          </a:xfrm>
          <a:prstGeom prst="ellipse">
            <a:avLst/>
          </a:prstGeom>
          <a:solidFill>
            <a:schemeClr val="folHlink"/>
          </a:solidFill>
          <a:ln w="9525">
            <a:solidFill>
              <a:schemeClr val="tx1"/>
            </a:solidFill>
            <a:round/>
            <a:headEnd/>
            <a:tailEnd/>
          </a:ln>
        </p:spPr>
        <p:txBody>
          <a:bodyPr wrap="none" anchor="ctr"/>
          <a:lstStyle/>
          <a:p>
            <a:endParaRPr lang="en-US"/>
          </a:p>
        </p:txBody>
      </p:sp>
      <p:sp>
        <p:nvSpPr>
          <p:cNvPr id="123916" name="Oval 15"/>
          <p:cNvSpPr>
            <a:spLocks noChangeAspect="1" noChangeArrowheads="1"/>
          </p:cNvSpPr>
          <p:nvPr/>
        </p:nvSpPr>
        <p:spPr bwMode="auto">
          <a:xfrm>
            <a:off x="2209800" y="3140075"/>
            <a:ext cx="533400" cy="533400"/>
          </a:xfrm>
          <a:prstGeom prst="ellipse">
            <a:avLst/>
          </a:prstGeom>
          <a:solidFill>
            <a:srgbClr val="EE3D00"/>
          </a:solidFill>
          <a:ln w="9525">
            <a:solidFill>
              <a:schemeClr val="tx1"/>
            </a:solidFill>
            <a:round/>
            <a:headEnd/>
            <a:tailEnd/>
          </a:ln>
        </p:spPr>
        <p:txBody>
          <a:bodyPr wrap="none" anchor="ctr"/>
          <a:lstStyle/>
          <a:p>
            <a:endParaRPr lang="en-US"/>
          </a:p>
        </p:txBody>
      </p:sp>
      <p:sp>
        <p:nvSpPr>
          <p:cNvPr id="123917" name="Oval 16"/>
          <p:cNvSpPr>
            <a:spLocks noChangeAspect="1" noChangeArrowheads="1"/>
          </p:cNvSpPr>
          <p:nvPr/>
        </p:nvSpPr>
        <p:spPr bwMode="auto">
          <a:xfrm>
            <a:off x="1447800" y="5121275"/>
            <a:ext cx="381000" cy="381000"/>
          </a:xfrm>
          <a:prstGeom prst="ellipse">
            <a:avLst/>
          </a:prstGeom>
          <a:solidFill>
            <a:srgbClr val="FF00FF"/>
          </a:solidFill>
          <a:ln w="9525">
            <a:solidFill>
              <a:schemeClr val="tx1"/>
            </a:solidFill>
            <a:round/>
            <a:headEnd/>
            <a:tailEnd/>
          </a:ln>
        </p:spPr>
        <p:txBody>
          <a:bodyPr wrap="none" anchor="ctr"/>
          <a:lstStyle/>
          <a:p>
            <a:endParaRPr lang="en-US"/>
          </a:p>
        </p:txBody>
      </p:sp>
      <p:sp>
        <p:nvSpPr>
          <p:cNvPr id="123918" name="Oval 17"/>
          <p:cNvSpPr>
            <a:spLocks noChangeAspect="1" noChangeArrowheads="1"/>
          </p:cNvSpPr>
          <p:nvPr/>
        </p:nvSpPr>
        <p:spPr bwMode="auto">
          <a:xfrm>
            <a:off x="1371600" y="3749675"/>
            <a:ext cx="381000" cy="381000"/>
          </a:xfrm>
          <a:prstGeom prst="ellipse">
            <a:avLst/>
          </a:prstGeom>
          <a:solidFill>
            <a:srgbClr val="FF0000"/>
          </a:solidFill>
          <a:ln w="9525">
            <a:solidFill>
              <a:schemeClr val="tx1"/>
            </a:solidFill>
            <a:round/>
            <a:headEnd/>
            <a:tailEnd/>
          </a:ln>
        </p:spPr>
        <p:txBody>
          <a:bodyPr wrap="none" anchor="ctr"/>
          <a:lstStyle/>
          <a:p>
            <a:endParaRPr lang="en-US"/>
          </a:p>
        </p:txBody>
      </p:sp>
      <p:sp>
        <p:nvSpPr>
          <p:cNvPr id="123919" name="Oval 18"/>
          <p:cNvSpPr>
            <a:spLocks noChangeAspect="1" noChangeArrowheads="1"/>
          </p:cNvSpPr>
          <p:nvPr/>
        </p:nvSpPr>
        <p:spPr bwMode="auto">
          <a:xfrm>
            <a:off x="2971800" y="4664075"/>
            <a:ext cx="304800" cy="304800"/>
          </a:xfrm>
          <a:prstGeom prst="ellipse">
            <a:avLst/>
          </a:prstGeom>
          <a:solidFill>
            <a:srgbClr val="00FF00"/>
          </a:solidFill>
          <a:ln w="9525">
            <a:solidFill>
              <a:schemeClr val="tx1"/>
            </a:solidFill>
            <a:round/>
            <a:headEnd/>
            <a:tailEnd/>
          </a:ln>
        </p:spPr>
        <p:txBody>
          <a:bodyPr wrap="none" anchor="ctr"/>
          <a:lstStyle/>
          <a:p>
            <a:endParaRPr lang="en-US"/>
          </a:p>
        </p:txBody>
      </p:sp>
      <p:sp>
        <p:nvSpPr>
          <p:cNvPr id="123920" name="WordArt 19"/>
          <p:cNvSpPr>
            <a:spLocks noChangeArrowheads="1" noChangeShapeType="1" noTextEdit="1"/>
          </p:cNvSpPr>
          <p:nvPr/>
        </p:nvSpPr>
        <p:spPr bwMode="auto">
          <a:xfrm>
            <a:off x="2057400" y="4130675"/>
            <a:ext cx="723900" cy="642938"/>
          </a:xfrm>
          <a:prstGeom prst="rect">
            <a:avLst/>
          </a:prstGeom>
        </p:spPr>
        <p:txBody>
          <a:bodyPr wrap="none" fromWordArt="1">
            <a:prstTxWarp prst="textDoubleWave1">
              <a:avLst>
                <a:gd name="adj1" fmla="val 6500"/>
                <a:gd name="adj2" fmla="val 0"/>
              </a:avLst>
            </a:prstTxWarp>
          </a:bodyPr>
          <a:lstStyle/>
          <a:p>
            <a:pPr algn="ctr"/>
            <a:r>
              <a:rPr lang="en-US" sz="3600" kern="10">
                <a:ln w="12700">
                  <a:solidFill>
                    <a:srgbClr val="000099"/>
                  </a:solidFill>
                  <a:round/>
                  <a:headEnd/>
                  <a:tailEnd/>
                </a:ln>
                <a:solidFill>
                  <a:srgbClr val="33CCFF"/>
                </a:solidFill>
                <a:effectLst>
                  <a:outerShdw blurRad="63500" dist="125724" dir="18900000" algn="ctr" rotWithShape="0">
                    <a:srgbClr val="000099"/>
                  </a:outerShdw>
                </a:effectLst>
                <a:latin typeface="Impact"/>
                <a:ea typeface="Impact"/>
                <a:cs typeface="Impact"/>
              </a:rPr>
              <a:t>Self</a:t>
            </a:r>
          </a:p>
        </p:txBody>
      </p:sp>
      <p:pic>
        <p:nvPicPr>
          <p:cNvPr id="123921" name="Picture 20" descr="chair-mission-arched-angle-medium-oak-500"/>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096000" y="3368675"/>
            <a:ext cx="1420813" cy="2362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3922" name="WordArt 21"/>
          <p:cNvSpPr>
            <a:spLocks noChangeArrowheads="1" noChangeShapeType="1" noTextEdit="1"/>
          </p:cNvSpPr>
          <p:nvPr/>
        </p:nvSpPr>
        <p:spPr bwMode="auto">
          <a:xfrm>
            <a:off x="6019800" y="5273675"/>
            <a:ext cx="723900" cy="642938"/>
          </a:xfrm>
          <a:prstGeom prst="rect">
            <a:avLst/>
          </a:prstGeom>
        </p:spPr>
        <p:txBody>
          <a:bodyPr wrap="none" fromWordArt="1">
            <a:prstTxWarp prst="textDoubleWave1">
              <a:avLst>
                <a:gd name="adj1" fmla="val 6500"/>
                <a:gd name="adj2" fmla="val 0"/>
              </a:avLst>
            </a:prstTxWarp>
          </a:bodyPr>
          <a:lstStyle/>
          <a:p>
            <a:pPr algn="ctr"/>
            <a:r>
              <a:rPr lang="en-US" sz="3600" kern="10">
                <a:ln w="12700">
                  <a:solidFill>
                    <a:srgbClr val="000099"/>
                  </a:solidFill>
                  <a:round/>
                  <a:headEnd/>
                  <a:tailEnd/>
                </a:ln>
                <a:solidFill>
                  <a:srgbClr val="33CCFF"/>
                </a:solidFill>
                <a:effectLst>
                  <a:outerShdw blurRad="63500" dist="125724" dir="18900000" algn="ctr" rotWithShape="0">
                    <a:srgbClr val="000099"/>
                  </a:outerShdw>
                </a:effectLst>
                <a:latin typeface="Impact"/>
                <a:ea typeface="Impact"/>
                <a:cs typeface="Impact"/>
              </a:rPr>
              <a:t>Self</a:t>
            </a:r>
          </a:p>
        </p:txBody>
      </p:sp>
      <p:pic>
        <p:nvPicPr>
          <p:cNvPr id="123923" name="Picture 22" descr="Jesus"/>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400800" y="3902075"/>
            <a:ext cx="941388"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3924" name="Picture 23" descr="spirit_dov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248400" y="3902075"/>
            <a:ext cx="1295400" cy="1244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3925" name="Oval 24"/>
          <p:cNvSpPr>
            <a:spLocks noChangeAspect="1" noChangeArrowheads="1"/>
          </p:cNvSpPr>
          <p:nvPr/>
        </p:nvSpPr>
        <p:spPr bwMode="auto">
          <a:xfrm>
            <a:off x="7391400" y="4283075"/>
            <a:ext cx="360363" cy="360363"/>
          </a:xfrm>
          <a:prstGeom prst="ellipse">
            <a:avLst/>
          </a:prstGeom>
          <a:solidFill>
            <a:schemeClr val="tx1"/>
          </a:solidFill>
          <a:ln w="9525">
            <a:solidFill>
              <a:schemeClr val="tx1"/>
            </a:solidFill>
            <a:round/>
            <a:headEnd/>
            <a:tailEnd/>
          </a:ln>
        </p:spPr>
        <p:txBody>
          <a:bodyPr wrap="none" anchor="ctr"/>
          <a:lstStyle/>
          <a:p>
            <a:endParaRPr lang="en-US"/>
          </a:p>
        </p:txBody>
      </p:sp>
      <p:sp>
        <p:nvSpPr>
          <p:cNvPr id="123926" name="Oval 25"/>
          <p:cNvSpPr>
            <a:spLocks noChangeAspect="1" noChangeArrowheads="1"/>
          </p:cNvSpPr>
          <p:nvPr/>
        </p:nvSpPr>
        <p:spPr bwMode="auto">
          <a:xfrm>
            <a:off x="7391400" y="3749675"/>
            <a:ext cx="360363" cy="360363"/>
          </a:xfrm>
          <a:prstGeom prst="ellipse">
            <a:avLst/>
          </a:prstGeom>
          <a:solidFill>
            <a:srgbClr val="800080"/>
          </a:solidFill>
          <a:ln w="9525">
            <a:solidFill>
              <a:schemeClr val="tx1"/>
            </a:solidFill>
            <a:round/>
            <a:headEnd/>
            <a:tailEnd/>
          </a:ln>
        </p:spPr>
        <p:txBody>
          <a:bodyPr wrap="none" anchor="ctr"/>
          <a:lstStyle/>
          <a:p>
            <a:endParaRPr lang="en-US"/>
          </a:p>
        </p:txBody>
      </p:sp>
      <p:sp>
        <p:nvSpPr>
          <p:cNvPr id="123927" name="Oval 26"/>
          <p:cNvSpPr>
            <a:spLocks noChangeAspect="1" noChangeArrowheads="1"/>
          </p:cNvSpPr>
          <p:nvPr/>
        </p:nvSpPr>
        <p:spPr bwMode="auto">
          <a:xfrm>
            <a:off x="5888038" y="4303713"/>
            <a:ext cx="360362" cy="360362"/>
          </a:xfrm>
          <a:prstGeom prst="ellipse">
            <a:avLst/>
          </a:prstGeom>
          <a:solidFill>
            <a:schemeClr val="hlink"/>
          </a:solidFill>
          <a:ln w="9525">
            <a:solidFill>
              <a:schemeClr val="tx1"/>
            </a:solidFill>
            <a:round/>
            <a:headEnd/>
            <a:tailEnd/>
          </a:ln>
        </p:spPr>
        <p:txBody>
          <a:bodyPr wrap="none" anchor="ctr"/>
          <a:lstStyle/>
          <a:p>
            <a:endParaRPr lang="en-US"/>
          </a:p>
        </p:txBody>
      </p:sp>
      <p:sp>
        <p:nvSpPr>
          <p:cNvPr id="123928" name="Oval 27"/>
          <p:cNvSpPr>
            <a:spLocks noChangeAspect="1" noChangeArrowheads="1"/>
          </p:cNvSpPr>
          <p:nvPr/>
        </p:nvSpPr>
        <p:spPr bwMode="auto">
          <a:xfrm>
            <a:off x="6781800" y="4968875"/>
            <a:ext cx="360363" cy="360363"/>
          </a:xfrm>
          <a:prstGeom prst="ellipse">
            <a:avLst/>
          </a:prstGeom>
          <a:solidFill>
            <a:schemeClr val="folHlink"/>
          </a:solidFill>
          <a:ln w="9525">
            <a:solidFill>
              <a:schemeClr val="tx1"/>
            </a:solidFill>
            <a:round/>
            <a:headEnd/>
            <a:tailEnd/>
          </a:ln>
        </p:spPr>
        <p:txBody>
          <a:bodyPr wrap="none" anchor="ctr"/>
          <a:lstStyle/>
          <a:p>
            <a:endParaRPr lang="en-US"/>
          </a:p>
        </p:txBody>
      </p:sp>
      <p:sp>
        <p:nvSpPr>
          <p:cNvPr id="123929" name="Oval 28"/>
          <p:cNvSpPr>
            <a:spLocks noChangeAspect="1" noChangeArrowheads="1"/>
          </p:cNvSpPr>
          <p:nvPr/>
        </p:nvSpPr>
        <p:spPr bwMode="auto">
          <a:xfrm>
            <a:off x="6781800" y="3673475"/>
            <a:ext cx="360363" cy="360363"/>
          </a:xfrm>
          <a:prstGeom prst="ellipse">
            <a:avLst/>
          </a:prstGeom>
          <a:solidFill>
            <a:srgbClr val="EE3D00"/>
          </a:solidFill>
          <a:ln w="9525">
            <a:solidFill>
              <a:schemeClr val="tx1"/>
            </a:solidFill>
            <a:round/>
            <a:headEnd/>
            <a:tailEnd/>
          </a:ln>
        </p:spPr>
        <p:txBody>
          <a:bodyPr wrap="none" anchor="ctr"/>
          <a:lstStyle/>
          <a:p>
            <a:endParaRPr lang="en-US"/>
          </a:p>
        </p:txBody>
      </p:sp>
      <p:sp>
        <p:nvSpPr>
          <p:cNvPr id="123930" name="Oval 29"/>
          <p:cNvSpPr>
            <a:spLocks noChangeAspect="1" noChangeArrowheads="1"/>
          </p:cNvSpPr>
          <p:nvPr/>
        </p:nvSpPr>
        <p:spPr bwMode="auto">
          <a:xfrm>
            <a:off x="6096000" y="4816475"/>
            <a:ext cx="360363" cy="360363"/>
          </a:xfrm>
          <a:prstGeom prst="ellipse">
            <a:avLst/>
          </a:prstGeom>
          <a:solidFill>
            <a:srgbClr val="FF00FF"/>
          </a:solidFill>
          <a:ln w="9525">
            <a:solidFill>
              <a:schemeClr val="tx1"/>
            </a:solidFill>
            <a:round/>
            <a:headEnd/>
            <a:tailEnd/>
          </a:ln>
        </p:spPr>
        <p:txBody>
          <a:bodyPr wrap="none" anchor="ctr"/>
          <a:lstStyle/>
          <a:p>
            <a:endParaRPr lang="en-US"/>
          </a:p>
        </p:txBody>
      </p:sp>
      <p:sp>
        <p:nvSpPr>
          <p:cNvPr id="123931" name="Oval 30"/>
          <p:cNvSpPr>
            <a:spLocks noChangeAspect="1" noChangeArrowheads="1"/>
          </p:cNvSpPr>
          <p:nvPr/>
        </p:nvSpPr>
        <p:spPr bwMode="auto">
          <a:xfrm>
            <a:off x="6096000" y="3749675"/>
            <a:ext cx="360363" cy="360363"/>
          </a:xfrm>
          <a:prstGeom prst="ellipse">
            <a:avLst/>
          </a:prstGeom>
          <a:solidFill>
            <a:srgbClr val="FF0000"/>
          </a:solidFill>
          <a:ln w="9525">
            <a:solidFill>
              <a:schemeClr val="tx1"/>
            </a:solidFill>
            <a:round/>
            <a:headEnd/>
            <a:tailEnd/>
          </a:ln>
        </p:spPr>
        <p:txBody>
          <a:bodyPr wrap="none" anchor="ctr"/>
          <a:lstStyle/>
          <a:p>
            <a:endParaRPr lang="en-US"/>
          </a:p>
        </p:txBody>
      </p:sp>
      <p:sp>
        <p:nvSpPr>
          <p:cNvPr id="123932" name="Oval 31"/>
          <p:cNvSpPr>
            <a:spLocks noChangeAspect="1" noChangeArrowheads="1"/>
          </p:cNvSpPr>
          <p:nvPr/>
        </p:nvSpPr>
        <p:spPr bwMode="auto">
          <a:xfrm>
            <a:off x="7315200" y="4816475"/>
            <a:ext cx="360363" cy="360363"/>
          </a:xfrm>
          <a:prstGeom prst="ellipse">
            <a:avLst/>
          </a:prstGeom>
          <a:solidFill>
            <a:srgbClr val="00FF00"/>
          </a:solidFill>
          <a:ln w="9525">
            <a:solidFill>
              <a:schemeClr val="tx1"/>
            </a:solidFill>
            <a:round/>
            <a:headEnd/>
            <a:tailEnd/>
          </a:ln>
        </p:spPr>
        <p:txBody>
          <a:bodyPr wrap="none" anchor="ctr"/>
          <a:lstStyle/>
          <a:p>
            <a:endParaRPr lang="en-US"/>
          </a:p>
        </p:txBody>
      </p:sp>
      <p:grpSp>
        <p:nvGrpSpPr>
          <p:cNvPr id="3" name="Group 32"/>
          <p:cNvGrpSpPr>
            <a:grpSpLocks/>
          </p:cNvGrpSpPr>
          <p:nvPr/>
        </p:nvGrpSpPr>
        <p:grpSpPr bwMode="auto">
          <a:xfrm>
            <a:off x="2819400" y="0"/>
            <a:ext cx="5002213" cy="3048000"/>
            <a:chOff x="1776" y="0"/>
            <a:chExt cx="3151" cy="1920"/>
          </a:xfrm>
        </p:grpSpPr>
        <p:sp>
          <p:nvSpPr>
            <p:cNvPr id="525345" name="Oval 33"/>
            <p:cNvSpPr>
              <a:spLocks noChangeAspect="1" noChangeArrowheads="1"/>
            </p:cNvSpPr>
            <p:nvPr/>
          </p:nvSpPr>
          <p:spPr bwMode="auto">
            <a:xfrm>
              <a:off x="1776" y="0"/>
              <a:ext cx="1920" cy="1920"/>
            </a:xfrm>
            <a:prstGeom prst="ellipse">
              <a:avLst/>
            </a:prstGeom>
            <a:solidFill>
              <a:srgbClr val="FFFFFF"/>
            </a:solidFill>
            <a:ln w="57150">
              <a:solidFill>
                <a:schemeClr val="tx1"/>
              </a:solidFill>
              <a:round/>
              <a:headEnd/>
              <a:tailEnd/>
            </a:ln>
            <a:effectLst>
              <a:outerShdw blurRad="63500" dist="107763" dir="2700000" algn="ctr" rotWithShape="0">
                <a:srgbClr val="000000">
                  <a:alpha val="74998"/>
                </a:srgbClr>
              </a:outerShdw>
            </a:effectLst>
          </p:spPr>
          <p:txBody>
            <a:bodyPr wrap="none" anchor="ctr"/>
            <a:lstStyle/>
            <a:p>
              <a:pPr>
                <a:defRPr/>
              </a:pPr>
              <a:endParaRPr lang="en-US">
                <a:ea typeface="ＭＳ Ｐゴシック" charset="-128"/>
                <a:cs typeface="ＭＳ Ｐゴシック" charset="-128"/>
              </a:endParaRPr>
            </a:p>
          </p:txBody>
        </p:sp>
        <p:pic>
          <p:nvPicPr>
            <p:cNvPr id="123935" name="Picture 34" descr="chair-mission-arched-angle-medium-oak-500"/>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304" y="192"/>
              <a:ext cx="895" cy="14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3936" name="Text Box 35"/>
            <p:cNvSpPr txBox="1">
              <a:spLocks noChangeArrowheads="1"/>
            </p:cNvSpPr>
            <p:nvPr/>
          </p:nvSpPr>
          <p:spPr bwMode="auto">
            <a:xfrm>
              <a:off x="3840" y="528"/>
              <a:ext cx="1087" cy="8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2800" b="1"/>
                <a:t>Carnal</a:t>
              </a:r>
              <a:br>
                <a:rPr lang="en-US" sz="2800" b="1"/>
              </a:br>
              <a:r>
                <a:rPr lang="en-US" sz="2800" b="1"/>
                <a:t>Christian</a:t>
              </a:r>
              <a:br>
                <a:rPr lang="en-US" sz="2800" b="1"/>
              </a:br>
              <a:r>
                <a:rPr lang="en-US" sz="2800" b="1"/>
                <a:t>(3:1)</a:t>
              </a:r>
            </a:p>
          </p:txBody>
        </p:sp>
        <p:sp>
          <p:nvSpPr>
            <p:cNvPr id="123937" name="Oval 36"/>
            <p:cNvSpPr>
              <a:spLocks noChangeAspect="1" noChangeArrowheads="1"/>
            </p:cNvSpPr>
            <p:nvPr/>
          </p:nvSpPr>
          <p:spPr bwMode="auto">
            <a:xfrm>
              <a:off x="3408" y="672"/>
              <a:ext cx="240" cy="240"/>
            </a:xfrm>
            <a:prstGeom prst="ellipse">
              <a:avLst/>
            </a:prstGeom>
            <a:solidFill>
              <a:schemeClr val="tx1"/>
            </a:solidFill>
            <a:ln w="9525">
              <a:solidFill>
                <a:schemeClr val="tx1"/>
              </a:solidFill>
              <a:round/>
              <a:headEnd/>
              <a:tailEnd/>
            </a:ln>
          </p:spPr>
          <p:txBody>
            <a:bodyPr wrap="none" anchor="ctr"/>
            <a:lstStyle/>
            <a:p>
              <a:endParaRPr lang="en-US"/>
            </a:p>
          </p:txBody>
        </p:sp>
        <p:sp>
          <p:nvSpPr>
            <p:cNvPr id="123938" name="Oval 37"/>
            <p:cNvSpPr>
              <a:spLocks noChangeAspect="1" noChangeArrowheads="1"/>
            </p:cNvSpPr>
            <p:nvPr/>
          </p:nvSpPr>
          <p:spPr bwMode="auto">
            <a:xfrm>
              <a:off x="3120" y="432"/>
              <a:ext cx="240" cy="240"/>
            </a:xfrm>
            <a:prstGeom prst="ellipse">
              <a:avLst/>
            </a:prstGeom>
            <a:solidFill>
              <a:srgbClr val="800080"/>
            </a:solidFill>
            <a:ln w="9525">
              <a:solidFill>
                <a:schemeClr val="tx1"/>
              </a:solidFill>
              <a:round/>
              <a:headEnd/>
              <a:tailEnd/>
            </a:ln>
          </p:spPr>
          <p:txBody>
            <a:bodyPr wrap="none" anchor="ctr"/>
            <a:lstStyle/>
            <a:p>
              <a:endParaRPr lang="en-US"/>
            </a:p>
          </p:txBody>
        </p:sp>
        <p:sp>
          <p:nvSpPr>
            <p:cNvPr id="123939" name="Oval 38"/>
            <p:cNvSpPr>
              <a:spLocks noChangeAspect="1" noChangeArrowheads="1"/>
            </p:cNvSpPr>
            <p:nvPr/>
          </p:nvSpPr>
          <p:spPr bwMode="auto">
            <a:xfrm>
              <a:off x="2016" y="672"/>
              <a:ext cx="336" cy="336"/>
            </a:xfrm>
            <a:prstGeom prst="ellipse">
              <a:avLst/>
            </a:prstGeom>
            <a:solidFill>
              <a:schemeClr val="hlink"/>
            </a:solidFill>
            <a:ln w="9525">
              <a:solidFill>
                <a:schemeClr val="tx1"/>
              </a:solidFill>
              <a:round/>
              <a:headEnd/>
              <a:tailEnd/>
            </a:ln>
          </p:spPr>
          <p:txBody>
            <a:bodyPr wrap="none" anchor="ctr"/>
            <a:lstStyle/>
            <a:p>
              <a:endParaRPr lang="en-US"/>
            </a:p>
          </p:txBody>
        </p:sp>
        <p:sp>
          <p:nvSpPr>
            <p:cNvPr id="123940" name="Oval 39"/>
            <p:cNvSpPr>
              <a:spLocks noChangeAspect="1" noChangeArrowheads="1"/>
            </p:cNvSpPr>
            <p:nvPr/>
          </p:nvSpPr>
          <p:spPr bwMode="auto">
            <a:xfrm>
              <a:off x="2880" y="1488"/>
              <a:ext cx="336" cy="336"/>
            </a:xfrm>
            <a:prstGeom prst="ellipse">
              <a:avLst/>
            </a:prstGeom>
            <a:solidFill>
              <a:schemeClr val="folHlink"/>
            </a:solidFill>
            <a:ln w="9525">
              <a:solidFill>
                <a:schemeClr val="tx1"/>
              </a:solidFill>
              <a:round/>
              <a:headEnd/>
              <a:tailEnd/>
            </a:ln>
          </p:spPr>
          <p:txBody>
            <a:bodyPr wrap="none" anchor="ctr"/>
            <a:lstStyle/>
            <a:p>
              <a:endParaRPr lang="en-US"/>
            </a:p>
          </p:txBody>
        </p:sp>
        <p:sp>
          <p:nvSpPr>
            <p:cNvPr id="123941" name="Oval 40"/>
            <p:cNvSpPr>
              <a:spLocks noChangeAspect="1" noChangeArrowheads="1"/>
            </p:cNvSpPr>
            <p:nvPr/>
          </p:nvSpPr>
          <p:spPr bwMode="auto">
            <a:xfrm>
              <a:off x="2640" y="48"/>
              <a:ext cx="336" cy="336"/>
            </a:xfrm>
            <a:prstGeom prst="ellipse">
              <a:avLst/>
            </a:prstGeom>
            <a:solidFill>
              <a:srgbClr val="EE3D00"/>
            </a:solidFill>
            <a:ln w="9525">
              <a:solidFill>
                <a:schemeClr val="tx1"/>
              </a:solidFill>
              <a:round/>
              <a:headEnd/>
              <a:tailEnd/>
            </a:ln>
          </p:spPr>
          <p:txBody>
            <a:bodyPr wrap="none" anchor="ctr"/>
            <a:lstStyle/>
            <a:p>
              <a:endParaRPr lang="en-US"/>
            </a:p>
          </p:txBody>
        </p:sp>
        <p:sp>
          <p:nvSpPr>
            <p:cNvPr id="123942" name="Oval 41"/>
            <p:cNvSpPr>
              <a:spLocks noChangeAspect="1" noChangeArrowheads="1"/>
            </p:cNvSpPr>
            <p:nvPr/>
          </p:nvSpPr>
          <p:spPr bwMode="auto">
            <a:xfrm>
              <a:off x="2112" y="432"/>
              <a:ext cx="240" cy="240"/>
            </a:xfrm>
            <a:prstGeom prst="ellipse">
              <a:avLst/>
            </a:prstGeom>
            <a:solidFill>
              <a:srgbClr val="FF0000"/>
            </a:solidFill>
            <a:ln w="9525">
              <a:solidFill>
                <a:schemeClr val="tx1"/>
              </a:solidFill>
              <a:round/>
              <a:headEnd/>
              <a:tailEnd/>
            </a:ln>
          </p:spPr>
          <p:txBody>
            <a:bodyPr wrap="none" anchor="ctr"/>
            <a:lstStyle/>
            <a:p>
              <a:endParaRPr lang="en-US"/>
            </a:p>
          </p:txBody>
        </p:sp>
        <p:sp>
          <p:nvSpPr>
            <p:cNvPr id="123943" name="Oval 42"/>
            <p:cNvSpPr>
              <a:spLocks noChangeAspect="1" noChangeArrowheads="1"/>
            </p:cNvSpPr>
            <p:nvPr/>
          </p:nvSpPr>
          <p:spPr bwMode="auto">
            <a:xfrm>
              <a:off x="3120" y="1008"/>
              <a:ext cx="192" cy="192"/>
            </a:xfrm>
            <a:prstGeom prst="ellipse">
              <a:avLst/>
            </a:prstGeom>
            <a:solidFill>
              <a:srgbClr val="00FF00"/>
            </a:solidFill>
            <a:ln w="9525">
              <a:solidFill>
                <a:schemeClr val="tx1"/>
              </a:solidFill>
              <a:round/>
              <a:headEnd/>
              <a:tailEnd/>
            </a:ln>
          </p:spPr>
          <p:txBody>
            <a:bodyPr wrap="none" anchor="ctr"/>
            <a:lstStyle/>
            <a:p>
              <a:endParaRPr lang="en-US"/>
            </a:p>
          </p:txBody>
        </p:sp>
        <p:sp>
          <p:nvSpPr>
            <p:cNvPr id="123944" name="WordArt 43"/>
            <p:cNvSpPr>
              <a:spLocks noChangeArrowheads="1" noChangeShapeType="1" noTextEdit="1"/>
            </p:cNvSpPr>
            <p:nvPr/>
          </p:nvSpPr>
          <p:spPr bwMode="auto">
            <a:xfrm>
              <a:off x="2544" y="672"/>
              <a:ext cx="456" cy="405"/>
            </a:xfrm>
            <a:prstGeom prst="rect">
              <a:avLst/>
            </a:prstGeom>
          </p:spPr>
          <p:txBody>
            <a:bodyPr wrap="none" fromWordArt="1">
              <a:prstTxWarp prst="textDoubleWave1">
                <a:avLst>
                  <a:gd name="adj1" fmla="val 6500"/>
                  <a:gd name="adj2" fmla="val 0"/>
                </a:avLst>
              </a:prstTxWarp>
            </a:bodyPr>
            <a:lstStyle/>
            <a:p>
              <a:pPr algn="ctr"/>
              <a:r>
                <a:rPr lang="en-US" sz="3600" kern="10">
                  <a:ln w="12700">
                    <a:solidFill>
                      <a:srgbClr val="000099"/>
                    </a:solidFill>
                    <a:round/>
                    <a:headEnd/>
                    <a:tailEnd/>
                  </a:ln>
                  <a:solidFill>
                    <a:srgbClr val="33CCFF"/>
                  </a:solidFill>
                  <a:effectLst>
                    <a:outerShdw blurRad="63500" dist="125724" dir="18900000" algn="ctr" rotWithShape="0">
                      <a:srgbClr val="000099"/>
                    </a:outerShdw>
                  </a:effectLst>
                  <a:latin typeface="Impact"/>
                  <a:ea typeface="Impact"/>
                  <a:cs typeface="Impact"/>
                </a:rPr>
                <a:t>Self</a:t>
              </a:r>
            </a:p>
          </p:txBody>
        </p:sp>
        <p:pic>
          <p:nvPicPr>
            <p:cNvPr id="123945" name="Picture 44" descr="spirit_dove"/>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304" y="1248"/>
              <a:ext cx="576" cy="5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3946" name="Oval 45"/>
            <p:cNvSpPr>
              <a:spLocks noChangeAspect="1" noChangeArrowheads="1"/>
            </p:cNvSpPr>
            <p:nvPr/>
          </p:nvSpPr>
          <p:spPr bwMode="auto">
            <a:xfrm>
              <a:off x="2160" y="1296"/>
              <a:ext cx="240" cy="240"/>
            </a:xfrm>
            <a:prstGeom prst="ellipse">
              <a:avLst/>
            </a:prstGeom>
            <a:solidFill>
              <a:srgbClr val="FF00FF"/>
            </a:solidFill>
            <a:ln w="9525">
              <a:solidFill>
                <a:schemeClr val="tx1"/>
              </a:solidFill>
              <a:round/>
              <a:headEnd/>
              <a:tailEnd/>
            </a:ln>
          </p:spPr>
          <p:txBody>
            <a:bodyPr wrap="none" anchor="ctr"/>
            <a:lstStyle/>
            <a:p>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89" name="Rectangle 2"/>
          <p:cNvSpPr>
            <a:spLocks noGrp="1" noChangeArrowheads="1"/>
          </p:cNvSpPr>
          <p:nvPr>
            <p:ph type="ctrTitle"/>
          </p:nvPr>
        </p:nvSpPr>
        <p:spPr>
          <a:xfrm>
            <a:off x="0" y="152400"/>
            <a:ext cx="8077200" cy="1828800"/>
          </a:xfrm>
        </p:spPr>
        <p:txBody>
          <a:bodyPr/>
          <a:lstStyle/>
          <a:p>
            <a:pPr eaLnBrk="1" hangingPunct="1"/>
            <a:r>
              <a:rPr lang="en-US" sz="4800" b="1">
                <a:latin typeface="Arial" charset="0"/>
                <a:ea typeface="ＭＳ Ｐゴシック" charset="0"/>
              </a:rPr>
              <a:t>God</a:t>
            </a:r>
            <a:r>
              <a:rPr lang="fr-FR" altLang="ja-JP" sz="4800" b="1">
                <a:latin typeface="Arial" charset="0"/>
                <a:ea typeface="ＭＳ Ｐゴシック" charset="0"/>
              </a:rPr>
              <a:t>'</a:t>
            </a:r>
            <a:r>
              <a:rPr lang="en-US" sz="4800" b="1">
                <a:latin typeface="Arial" charset="0"/>
                <a:ea typeface="ＭＳ Ｐゴシック" charset="0"/>
              </a:rPr>
              <a:t>s 4-step restoring process…</a:t>
            </a:r>
            <a:endParaRPr lang="en-US" sz="4800">
              <a:latin typeface="Arial" charset="0"/>
              <a:ea typeface="ＭＳ Ｐゴシック" charset="0"/>
            </a:endParaRPr>
          </a:p>
        </p:txBody>
      </p:sp>
      <p:sp>
        <p:nvSpPr>
          <p:cNvPr id="191490" name="AutoShape 6"/>
          <p:cNvSpPr>
            <a:spLocks noChangeArrowheads="1"/>
          </p:cNvSpPr>
          <p:nvPr/>
        </p:nvSpPr>
        <p:spPr bwMode="auto">
          <a:xfrm rot="5400000" flipV="1">
            <a:off x="2057400" y="-685800"/>
            <a:ext cx="5410200" cy="8001000"/>
          </a:xfrm>
          <a:prstGeom prst="triangle">
            <a:avLst>
              <a:gd name="adj" fmla="val 50000"/>
            </a:avLst>
          </a:prstGeom>
          <a:solidFill>
            <a:srgbClr val="6601FF"/>
          </a:solidFill>
          <a:ln w="9525">
            <a:solidFill>
              <a:schemeClr val="tx1"/>
            </a:solidFill>
            <a:miter lim="800000"/>
            <a:headEnd/>
            <a:tailEnd/>
          </a:ln>
        </p:spPr>
        <p:txBody>
          <a:bodyPr vert="eaVert" wrap="none" anchor="ctr"/>
          <a:lstStyle/>
          <a:p>
            <a:pPr algn="ctr"/>
            <a:endParaRPr lang="en-US">
              <a:solidFill>
                <a:srgbClr val="000000"/>
              </a:solidFill>
            </a:endParaRPr>
          </a:p>
        </p:txBody>
      </p:sp>
      <p:sp>
        <p:nvSpPr>
          <p:cNvPr id="1075208" name="Text Box 8"/>
          <p:cNvSpPr txBox="1">
            <a:spLocks noChangeArrowheads="1"/>
          </p:cNvSpPr>
          <p:nvPr/>
        </p:nvSpPr>
        <p:spPr bwMode="auto">
          <a:xfrm>
            <a:off x="1676400" y="2947988"/>
            <a:ext cx="438150"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3600" b="1">
                <a:solidFill>
                  <a:srgbClr val="FFFFFF"/>
                </a:solidFill>
              </a:rPr>
              <a:t>1</a:t>
            </a:r>
          </a:p>
        </p:txBody>
      </p:sp>
      <p:sp>
        <p:nvSpPr>
          <p:cNvPr id="1075209" name="Text Box 9"/>
          <p:cNvSpPr txBox="1">
            <a:spLocks noChangeArrowheads="1"/>
          </p:cNvSpPr>
          <p:nvPr/>
        </p:nvSpPr>
        <p:spPr bwMode="auto">
          <a:xfrm>
            <a:off x="2751138" y="2414588"/>
            <a:ext cx="933450" cy="1708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0600" b="1">
                <a:solidFill>
                  <a:srgbClr val="FFFFFF"/>
                </a:solidFill>
              </a:rPr>
              <a:t>2</a:t>
            </a:r>
          </a:p>
        </p:txBody>
      </p:sp>
      <p:sp>
        <p:nvSpPr>
          <p:cNvPr id="1075211" name="Text Box 11"/>
          <p:cNvSpPr txBox="1">
            <a:spLocks noChangeArrowheads="1"/>
          </p:cNvSpPr>
          <p:nvPr/>
        </p:nvSpPr>
        <p:spPr bwMode="auto">
          <a:xfrm>
            <a:off x="4321175" y="1782763"/>
            <a:ext cx="1519238" cy="297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900" b="1">
                <a:solidFill>
                  <a:srgbClr val="FFFFFF"/>
                </a:solidFill>
              </a:rPr>
              <a:t>3</a:t>
            </a:r>
          </a:p>
        </p:txBody>
      </p:sp>
      <p:sp>
        <p:nvSpPr>
          <p:cNvPr id="1075212" name="Text Box 12"/>
          <p:cNvSpPr txBox="1">
            <a:spLocks noChangeArrowheads="1"/>
          </p:cNvSpPr>
          <p:nvPr/>
        </p:nvSpPr>
        <p:spPr bwMode="auto">
          <a:xfrm>
            <a:off x="6477000" y="898525"/>
            <a:ext cx="2338388" cy="4740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30500" b="1">
                <a:solidFill>
                  <a:srgbClr val="FFFFFF"/>
                </a:solidFill>
              </a:rPr>
              <a:t>4</a:t>
            </a:r>
          </a:p>
        </p:txBody>
      </p:sp>
      <p:sp>
        <p:nvSpPr>
          <p:cNvPr id="191495" name="Rectangle 13"/>
          <p:cNvSpPr>
            <a:spLocks noChangeArrowheads="1"/>
          </p:cNvSpPr>
          <p:nvPr/>
        </p:nvSpPr>
        <p:spPr bwMode="auto">
          <a:xfrm>
            <a:off x="0" y="5029200"/>
            <a:ext cx="8077200" cy="1828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p>
            <a:pPr eaLnBrk="1" hangingPunct="1"/>
            <a:r>
              <a:rPr lang="en-US" sz="4800" b="1">
                <a:solidFill>
                  <a:srgbClr val="333399"/>
                </a:solidFill>
              </a:rPr>
              <a:t>…reveals the issue to more people each step</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075208">
                                            <p:txEl>
                                              <p:pRg st="0" end="0"/>
                                            </p:txEl>
                                          </p:spTgt>
                                        </p:tgtEl>
                                        <p:attrNameLst>
                                          <p:attrName>style.visibility</p:attrName>
                                        </p:attrNameLst>
                                      </p:cBhvr>
                                      <p:to>
                                        <p:strVal val="visible"/>
                                      </p:to>
                                    </p:set>
                                    <p:animEffect transition="in" filter="dissolve">
                                      <p:cBhvr>
                                        <p:cTn id="7" dur="2000"/>
                                        <p:tgtEl>
                                          <p:spTgt spid="1075208">
                                            <p:txEl>
                                              <p:pRg st="0" end="0"/>
                                            </p:txEl>
                                          </p:spTgt>
                                        </p:tgtEl>
                                      </p:cBhvr>
                                    </p:animEffect>
                                  </p:childTnLst>
                                </p:cTn>
                              </p:par>
                            </p:childTnLst>
                          </p:cTn>
                        </p:par>
                        <p:par>
                          <p:cTn id="8" fill="hold" nodeType="afterGroup">
                            <p:stCondLst>
                              <p:cond delay="2000"/>
                            </p:stCondLst>
                            <p:childTnLst>
                              <p:par>
                                <p:cTn id="9" presetID="9" presetClass="entr" presetSubtype="0" fill="hold" grpId="0" nodeType="afterEffect">
                                  <p:stCondLst>
                                    <p:cond delay="0"/>
                                  </p:stCondLst>
                                  <p:childTnLst>
                                    <p:set>
                                      <p:cBhvr>
                                        <p:cTn id="10" dur="1" fill="hold">
                                          <p:stCondLst>
                                            <p:cond delay="0"/>
                                          </p:stCondLst>
                                        </p:cTn>
                                        <p:tgtEl>
                                          <p:spTgt spid="1075209">
                                            <p:txEl>
                                              <p:pRg st="0" end="0"/>
                                            </p:txEl>
                                          </p:spTgt>
                                        </p:tgtEl>
                                        <p:attrNameLst>
                                          <p:attrName>style.visibility</p:attrName>
                                        </p:attrNameLst>
                                      </p:cBhvr>
                                      <p:to>
                                        <p:strVal val="visible"/>
                                      </p:to>
                                    </p:set>
                                    <p:animEffect transition="in" filter="dissolve">
                                      <p:cBhvr>
                                        <p:cTn id="11" dur="2000"/>
                                        <p:tgtEl>
                                          <p:spTgt spid="1075209">
                                            <p:txEl>
                                              <p:pRg st="0" end="0"/>
                                            </p:txEl>
                                          </p:spTgt>
                                        </p:tgtEl>
                                      </p:cBhvr>
                                    </p:animEffect>
                                  </p:childTnLst>
                                </p:cTn>
                              </p:par>
                            </p:childTnLst>
                          </p:cTn>
                        </p:par>
                        <p:par>
                          <p:cTn id="12" fill="hold" nodeType="afterGroup">
                            <p:stCondLst>
                              <p:cond delay="4000"/>
                            </p:stCondLst>
                            <p:childTnLst>
                              <p:par>
                                <p:cTn id="13" presetID="9" presetClass="entr" presetSubtype="0" fill="hold" grpId="0" nodeType="afterEffect">
                                  <p:stCondLst>
                                    <p:cond delay="0"/>
                                  </p:stCondLst>
                                  <p:childTnLst>
                                    <p:set>
                                      <p:cBhvr>
                                        <p:cTn id="14" dur="1" fill="hold">
                                          <p:stCondLst>
                                            <p:cond delay="0"/>
                                          </p:stCondLst>
                                        </p:cTn>
                                        <p:tgtEl>
                                          <p:spTgt spid="1075211">
                                            <p:txEl>
                                              <p:pRg st="0" end="0"/>
                                            </p:txEl>
                                          </p:spTgt>
                                        </p:tgtEl>
                                        <p:attrNameLst>
                                          <p:attrName>style.visibility</p:attrName>
                                        </p:attrNameLst>
                                      </p:cBhvr>
                                      <p:to>
                                        <p:strVal val="visible"/>
                                      </p:to>
                                    </p:set>
                                    <p:animEffect transition="in" filter="dissolve">
                                      <p:cBhvr>
                                        <p:cTn id="15" dur="2000"/>
                                        <p:tgtEl>
                                          <p:spTgt spid="1075211">
                                            <p:txEl>
                                              <p:pRg st="0" end="0"/>
                                            </p:txEl>
                                          </p:spTgt>
                                        </p:tgtEl>
                                      </p:cBhvr>
                                    </p:animEffect>
                                  </p:childTnLst>
                                </p:cTn>
                              </p:par>
                            </p:childTnLst>
                          </p:cTn>
                        </p:par>
                        <p:par>
                          <p:cTn id="16" fill="hold" nodeType="afterGroup">
                            <p:stCondLst>
                              <p:cond delay="6000"/>
                            </p:stCondLst>
                            <p:childTnLst>
                              <p:par>
                                <p:cTn id="17" presetID="9" presetClass="entr" presetSubtype="0" fill="hold" grpId="0" nodeType="afterEffect">
                                  <p:stCondLst>
                                    <p:cond delay="0"/>
                                  </p:stCondLst>
                                  <p:childTnLst>
                                    <p:set>
                                      <p:cBhvr>
                                        <p:cTn id="18" dur="1" fill="hold">
                                          <p:stCondLst>
                                            <p:cond delay="0"/>
                                          </p:stCondLst>
                                        </p:cTn>
                                        <p:tgtEl>
                                          <p:spTgt spid="1075212">
                                            <p:txEl>
                                              <p:pRg st="0" end="0"/>
                                            </p:txEl>
                                          </p:spTgt>
                                        </p:tgtEl>
                                        <p:attrNameLst>
                                          <p:attrName>style.visibility</p:attrName>
                                        </p:attrNameLst>
                                      </p:cBhvr>
                                      <p:to>
                                        <p:strVal val="visible"/>
                                      </p:to>
                                    </p:set>
                                    <p:animEffect transition="in" filter="dissolve">
                                      <p:cBhvr>
                                        <p:cTn id="19" dur="2000"/>
                                        <p:tgtEl>
                                          <p:spTgt spid="10752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5208" grpId="0" build="p" autoUpdateAnimBg="0"/>
      <p:bldP spid="1075209" grpId="0" build="p" autoUpdateAnimBg="0"/>
      <p:bldP spid="1075211" grpId="0" build="p" autoUpdateAnimBg="0"/>
      <p:bldP spid="1075212" grpId="0" build="p" autoUpdateAnimBg="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7" name="Rectangle 2"/>
          <p:cNvSpPr>
            <a:spLocks noChangeArrowheads="1"/>
          </p:cNvSpPr>
          <p:nvPr/>
        </p:nvSpPr>
        <p:spPr bwMode="auto">
          <a:xfrm>
            <a:off x="0" y="0"/>
            <a:ext cx="9144000" cy="6858000"/>
          </a:xfrm>
          <a:prstGeom prst="rect">
            <a:avLst/>
          </a:prstGeom>
          <a:solidFill>
            <a:schemeClr val="bg1"/>
          </a:solidFill>
          <a:ln w="9525">
            <a:solidFill>
              <a:schemeClr val="tx1"/>
            </a:solidFill>
            <a:round/>
            <a:headEnd/>
            <a:tailEnd/>
          </a:ln>
        </p:spPr>
        <p:txBody>
          <a:bodyPr/>
          <a:lstStyle/>
          <a:p>
            <a:endParaRPr lang="en-US">
              <a:solidFill>
                <a:srgbClr val="000000"/>
              </a:solidFill>
            </a:endParaRPr>
          </a:p>
        </p:txBody>
      </p:sp>
      <p:sp>
        <p:nvSpPr>
          <p:cNvPr id="193538" name="Rectangle 2"/>
          <p:cNvSpPr>
            <a:spLocks noGrp="1" noChangeArrowheads="1"/>
          </p:cNvSpPr>
          <p:nvPr>
            <p:ph type="title" idx="4294967295"/>
          </p:nvPr>
        </p:nvSpPr>
        <p:spPr>
          <a:xfrm>
            <a:off x="1066800" y="381000"/>
            <a:ext cx="3360738" cy="4848225"/>
          </a:xfrm>
        </p:spPr>
        <p:txBody>
          <a:bodyPr/>
          <a:lstStyle/>
          <a:p>
            <a:pPr algn="ctr" eaLnBrk="1" hangingPunct="1"/>
            <a:r>
              <a:rPr lang="en-US" b="1">
                <a:latin typeface="Arial" charset="0"/>
                <a:ea typeface="ＭＳ Ｐゴシック" charset="0"/>
              </a:rPr>
              <a:t>The Point of Verses 15-17</a:t>
            </a:r>
            <a:endParaRPr lang="en-US">
              <a:latin typeface="Arial" charset="0"/>
              <a:ea typeface="ＭＳ Ｐゴシック" charset="0"/>
            </a:endParaRPr>
          </a:p>
        </p:txBody>
      </p:sp>
      <p:pic>
        <p:nvPicPr>
          <p:cNvPr id="193539" name="Picture 1" descr="reconciliation.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957388"/>
            <a:ext cx="5478463" cy="49006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3540" name="Text Box 3"/>
          <p:cNvSpPr txBox="1">
            <a:spLocks noChangeArrowheads="1"/>
          </p:cNvSpPr>
          <p:nvPr/>
        </p:nvSpPr>
        <p:spPr bwMode="auto">
          <a:xfrm>
            <a:off x="4427538" y="163513"/>
            <a:ext cx="4500562" cy="60023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buFont typeface="Arial" charset="0"/>
              <a:buNone/>
            </a:pPr>
            <a:r>
              <a:rPr lang="en-US" sz="4800" b="1"/>
              <a:t>I.  God</a:t>
            </a:r>
            <a:r>
              <a:rPr lang="fr-FR" altLang="ja-JP" sz="4800" b="1"/>
              <a:t>'</a:t>
            </a:r>
            <a:r>
              <a:rPr lang="en-US" altLang="ja-JP" sz="4800" b="1"/>
              <a:t>s way to restore believers in sin is to keep the matter as </a:t>
            </a:r>
            <a:r>
              <a:rPr lang="en-US" altLang="ja-JP" sz="4800" b="1" u="sng">
                <a:solidFill>
                  <a:srgbClr val="146225"/>
                </a:solidFill>
              </a:rPr>
              <a:t>private</a:t>
            </a:r>
            <a:r>
              <a:rPr lang="en-US" altLang="ja-JP" sz="4800" b="1"/>
              <a:t> as possible (15-17).</a:t>
            </a:r>
            <a:r>
              <a:rPr lang="en-US" altLang="ja-JP" sz="4000" b="1">
                <a:latin typeface="Times New Roman" charset="0"/>
              </a:rPr>
              <a:t> </a:t>
            </a:r>
            <a:endParaRPr lang="en-US" sz="4000" b="1">
              <a:latin typeface="Times New Roman" charset="0"/>
            </a:endParaRPr>
          </a:p>
        </p:txBody>
      </p:sp>
    </p:spTree>
  </p:cSld>
  <p:clrMapOvr>
    <a:masterClrMapping/>
  </p:clrMapOvr>
  <p:transition>
    <p:random/>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5634" name="Rectangle 2"/>
          <p:cNvSpPr>
            <a:spLocks noGrp="1" noChangeArrowheads="1"/>
          </p:cNvSpPr>
          <p:nvPr>
            <p:ph type="title"/>
          </p:nvPr>
        </p:nvSpPr>
        <p:spPr>
          <a:xfrm>
            <a:off x="34925" y="304800"/>
            <a:ext cx="6840538" cy="1143000"/>
          </a:xfrm>
          <a:effectLst>
            <a:outerShdw blurRad="63500" dist="155023" dir="12899521" algn="ctr" rotWithShape="0">
              <a:srgbClr val="07070B">
                <a:alpha val="74998"/>
              </a:srgbClr>
            </a:outerShdw>
          </a:effectLst>
        </p:spPr>
        <p:txBody>
          <a:bodyPr/>
          <a:lstStyle/>
          <a:p>
            <a:pPr eaLnBrk="1" hangingPunct="1">
              <a:defRPr/>
            </a:pPr>
            <a:r>
              <a:rPr kumimoji="0" lang="en-US">
                <a:latin typeface="Helvetica" charset="0"/>
                <a:ea typeface="ＭＳ Ｐゴシック" charset="0"/>
                <a:cs typeface="ＭＳ Ｐゴシック" charset="0"/>
              </a:rPr>
              <a:t>Step 1 to Restoration </a:t>
            </a:r>
            <a:br>
              <a:rPr kumimoji="0" lang="en-US">
                <a:latin typeface="Helvetica" charset="0"/>
                <a:ea typeface="ＭＳ Ｐゴシック" charset="0"/>
                <a:cs typeface="ＭＳ Ｐゴシック" charset="0"/>
              </a:rPr>
            </a:br>
            <a:r>
              <a:rPr kumimoji="0" lang="en-US" sz="3600">
                <a:latin typeface="Helvetica" charset="0"/>
                <a:ea typeface="ＭＳ Ｐゴシック" charset="0"/>
                <a:cs typeface="ＭＳ Ｐゴシック" charset="0"/>
              </a:rPr>
              <a:t>Talk to the person by </a:t>
            </a:r>
            <a:r>
              <a:rPr kumimoji="0" lang="en-US" sz="3600" u="sng">
                <a:solidFill>
                  <a:srgbClr val="FFFF00"/>
                </a:solidFill>
                <a:latin typeface="Helvetica" charset="0"/>
                <a:ea typeface="ＭＳ Ｐゴシック" charset="0"/>
                <a:cs typeface="ＭＳ Ｐゴシック" charset="0"/>
              </a:rPr>
              <a:t>yourself</a:t>
            </a:r>
            <a:endParaRPr kumimoji="0" lang="en-US">
              <a:solidFill>
                <a:srgbClr val="FFFF00"/>
              </a:solidFill>
              <a:latin typeface="Helvetica" charset="0"/>
              <a:ea typeface="ＭＳ Ｐゴシック" charset="0"/>
              <a:cs typeface="ＭＳ Ｐゴシック" charset="0"/>
            </a:endParaRPr>
          </a:p>
        </p:txBody>
      </p:sp>
      <p:sp>
        <p:nvSpPr>
          <p:cNvPr id="965635" name="Text Box 3"/>
          <p:cNvSpPr txBox="1">
            <a:spLocks noChangeArrowheads="1"/>
          </p:cNvSpPr>
          <p:nvPr/>
        </p:nvSpPr>
        <p:spPr bwMode="auto">
          <a:xfrm>
            <a:off x="3276600" y="3581400"/>
            <a:ext cx="477838"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00"/>
                </a:solidFill>
                <a:latin typeface="Arial Black" charset="0"/>
              </a:rPr>
              <a:t>S</a:t>
            </a:r>
            <a:endParaRPr lang="en-US">
              <a:solidFill>
                <a:srgbClr val="FFFF00"/>
              </a:solidFill>
            </a:endParaRPr>
          </a:p>
        </p:txBody>
      </p:sp>
      <p:sp>
        <p:nvSpPr>
          <p:cNvPr id="965636" name="Text Box 4"/>
          <p:cNvSpPr txBox="1">
            <a:spLocks noChangeArrowheads="1"/>
          </p:cNvSpPr>
          <p:nvPr/>
        </p:nvSpPr>
        <p:spPr bwMode="auto">
          <a:xfrm>
            <a:off x="152400" y="5735638"/>
            <a:ext cx="2439988" cy="665162"/>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00"/>
                </a:solidFill>
                <a:latin typeface="Arial Black" charset="0"/>
              </a:rPr>
              <a:t>S = Sinner</a:t>
            </a:r>
            <a:endParaRPr lang="en-US">
              <a:solidFill>
                <a:srgbClr val="FFFF00"/>
              </a:solidFill>
            </a:endParaRPr>
          </a:p>
        </p:txBody>
      </p:sp>
      <p:sp>
        <p:nvSpPr>
          <p:cNvPr id="965637" name="Text Box 5"/>
          <p:cNvSpPr txBox="1">
            <a:spLocks noChangeArrowheads="1"/>
          </p:cNvSpPr>
          <p:nvPr/>
        </p:nvSpPr>
        <p:spPr bwMode="auto">
          <a:xfrm>
            <a:off x="2057400" y="30480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99CCFF"/>
                </a:solidFill>
                <a:latin typeface="Arial Black" charset="0"/>
              </a:rPr>
              <a:t>M</a:t>
            </a:r>
            <a:endParaRPr lang="en-US">
              <a:solidFill>
                <a:srgbClr val="99CCFF"/>
              </a:solidFill>
            </a:endParaRPr>
          </a:p>
        </p:txBody>
      </p:sp>
      <p:sp>
        <p:nvSpPr>
          <p:cNvPr id="965638" name="Text Box 6"/>
          <p:cNvSpPr txBox="1">
            <a:spLocks noChangeArrowheads="1"/>
          </p:cNvSpPr>
          <p:nvPr/>
        </p:nvSpPr>
        <p:spPr bwMode="auto">
          <a:xfrm>
            <a:off x="152400" y="6192838"/>
            <a:ext cx="2890838" cy="665162"/>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 = Member</a:t>
            </a:r>
            <a:endParaRPr lang="en-US">
              <a:solidFill>
                <a:srgbClr val="BBE0E3"/>
              </a:solidFill>
            </a:endParaRPr>
          </a:p>
        </p:txBody>
      </p:sp>
      <p:sp>
        <p:nvSpPr>
          <p:cNvPr id="965639" name="Text Box 7"/>
          <p:cNvSpPr txBox="1">
            <a:spLocks noChangeArrowheads="1"/>
          </p:cNvSpPr>
          <p:nvPr/>
        </p:nvSpPr>
        <p:spPr bwMode="auto">
          <a:xfrm>
            <a:off x="2362200" y="39624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5640" name="Text Box 8"/>
          <p:cNvSpPr txBox="1">
            <a:spLocks noChangeArrowheads="1"/>
          </p:cNvSpPr>
          <p:nvPr/>
        </p:nvSpPr>
        <p:spPr bwMode="auto">
          <a:xfrm>
            <a:off x="3276600" y="42672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5641" name="Text Box 9"/>
          <p:cNvSpPr txBox="1">
            <a:spLocks noChangeArrowheads="1"/>
          </p:cNvSpPr>
          <p:nvPr/>
        </p:nvSpPr>
        <p:spPr bwMode="auto">
          <a:xfrm>
            <a:off x="4191000" y="41148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5642" name="Text Box 10"/>
          <p:cNvSpPr txBox="1">
            <a:spLocks noChangeArrowheads="1"/>
          </p:cNvSpPr>
          <p:nvPr/>
        </p:nvSpPr>
        <p:spPr bwMode="auto">
          <a:xfrm>
            <a:off x="4800600" y="32766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5643" name="Text Box 11"/>
          <p:cNvSpPr txBox="1">
            <a:spLocks noChangeArrowheads="1"/>
          </p:cNvSpPr>
          <p:nvPr/>
        </p:nvSpPr>
        <p:spPr bwMode="auto">
          <a:xfrm>
            <a:off x="3962400" y="30480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5644" name="Text Box 12"/>
          <p:cNvSpPr txBox="1">
            <a:spLocks noChangeArrowheads="1"/>
          </p:cNvSpPr>
          <p:nvPr/>
        </p:nvSpPr>
        <p:spPr bwMode="auto">
          <a:xfrm>
            <a:off x="1905000" y="17526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5645" name="Text Box 13"/>
          <p:cNvSpPr txBox="1">
            <a:spLocks noChangeArrowheads="1"/>
          </p:cNvSpPr>
          <p:nvPr/>
        </p:nvSpPr>
        <p:spPr bwMode="auto">
          <a:xfrm>
            <a:off x="838200" y="25146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5646" name="Text Box 14"/>
          <p:cNvSpPr txBox="1">
            <a:spLocks noChangeArrowheads="1"/>
          </p:cNvSpPr>
          <p:nvPr/>
        </p:nvSpPr>
        <p:spPr bwMode="auto">
          <a:xfrm>
            <a:off x="1752600" y="38100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5647" name="Text Box 15"/>
          <p:cNvSpPr txBox="1">
            <a:spLocks noChangeArrowheads="1"/>
          </p:cNvSpPr>
          <p:nvPr/>
        </p:nvSpPr>
        <p:spPr bwMode="auto">
          <a:xfrm>
            <a:off x="2784475" y="25146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5648" name="Text Box 16"/>
          <p:cNvSpPr txBox="1">
            <a:spLocks noChangeArrowheads="1"/>
          </p:cNvSpPr>
          <p:nvPr/>
        </p:nvSpPr>
        <p:spPr bwMode="auto">
          <a:xfrm>
            <a:off x="3581400" y="19812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5649" name="Text Box 17"/>
          <p:cNvSpPr txBox="1">
            <a:spLocks noChangeArrowheads="1"/>
          </p:cNvSpPr>
          <p:nvPr/>
        </p:nvSpPr>
        <p:spPr bwMode="auto">
          <a:xfrm>
            <a:off x="2743200" y="17526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5650" name="Text Box 18"/>
          <p:cNvSpPr txBox="1">
            <a:spLocks noChangeArrowheads="1"/>
          </p:cNvSpPr>
          <p:nvPr/>
        </p:nvSpPr>
        <p:spPr bwMode="auto">
          <a:xfrm>
            <a:off x="4724400" y="27432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5651" name="Text Box 19"/>
          <p:cNvSpPr txBox="1">
            <a:spLocks noChangeArrowheads="1"/>
          </p:cNvSpPr>
          <p:nvPr/>
        </p:nvSpPr>
        <p:spPr bwMode="auto">
          <a:xfrm>
            <a:off x="5029200" y="39624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5652" name="Text Box 20"/>
          <p:cNvSpPr txBox="1">
            <a:spLocks noChangeArrowheads="1"/>
          </p:cNvSpPr>
          <p:nvPr/>
        </p:nvSpPr>
        <p:spPr bwMode="auto">
          <a:xfrm>
            <a:off x="5867400" y="38862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5653" name="Text Box 21"/>
          <p:cNvSpPr txBox="1">
            <a:spLocks noChangeArrowheads="1"/>
          </p:cNvSpPr>
          <p:nvPr/>
        </p:nvSpPr>
        <p:spPr bwMode="auto">
          <a:xfrm>
            <a:off x="6781800" y="37338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5654" name="Text Box 22"/>
          <p:cNvSpPr txBox="1">
            <a:spLocks noChangeArrowheads="1"/>
          </p:cNvSpPr>
          <p:nvPr/>
        </p:nvSpPr>
        <p:spPr bwMode="auto">
          <a:xfrm>
            <a:off x="7391400" y="28956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5655" name="Text Box 23"/>
          <p:cNvSpPr txBox="1">
            <a:spLocks noChangeArrowheads="1"/>
          </p:cNvSpPr>
          <p:nvPr/>
        </p:nvSpPr>
        <p:spPr bwMode="auto">
          <a:xfrm>
            <a:off x="6553200" y="26670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5656" name="Text Box 24"/>
          <p:cNvSpPr txBox="1">
            <a:spLocks noChangeArrowheads="1"/>
          </p:cNvSpPr>
          <p:nvPr/>
        </p:nvSpPr>
        <p:spPr bwMode="auto">
          <a:xfrm>
            <a:off x="4648200" y="20574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5657" name="Text Box 25"/>
          <p:cNvSpPr txBox="1">
            <a:spLocks noChangeArrowheads="1"/>
          </p:cNvSpPr>
          <p:nvPr/>
        </p:nvSpPr>
        <p:spPr bwMode="auto">
          <a:xfrm>
            <a:off x="5181600" y="24384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5658" name="Text Box 26"/>
          <p:cNvSpPr txBox="1">
            <a:spLocks noChangeArrowheads="1"/>
          </p:cNvSpPr>
          <p:nvPr/>
        </p:nvSpPr>
        <p:spPr bwMode="auto">
          <a:xfrm>
            <a:off x="5638800" y="32004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5659" name="Text Box 27"/>
          <p:cNvSpPr txBox="1">
            <a:spLocks noChangeArrowheads="1"/>
          </p:cNvSpPr>
          <p:nvPr/>
        </p:nvSpPr>
        <p:spPr bwMode="auto">
          <a:xfrm>
            <a:off x="6553200" y="30480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5660" name="Text Box 28"/>
          <p:cNvSpPr txBox="1">
            <a:spLocks noChangeArrowheads="1"/>
          </p:cNvSpPr>
          <p:nvPr/>
        </p:nvSpPr>
        <p:spPr bwMode="auto">
          <a:xfrm>
            <a:off x="6248400" y="46482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5661" name="Text Box 29"/>
          <p:cNvSpPr txBox="1">
            <a:spLocks noChangeArrowheads="1"/>
          </p:cNvSpPr>
          <p:nvPr/>
        </p:nvSpPr>
        <p:spPr bwMode="auto">
          <a:xfrm>
            <a:off x="6324600" y="19812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5662" name="Text Box 30"/>
          <p:cNvSpPr txBox="1">
            <a:spLocks noChangeArrowheads="1"/>
          </p:cNvSpPr>
          <p:nvPr/>
        </p:nvSpPr>
        <p:spPr bwMode="auto">
          <a:xfrm>
            <a:off x="3810000" y="47244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5663" name="Text Box 31"/>
          <p:cNvSpPr txBox="1">
            <a:spLocks noChangeArrowheads="1"/>
          </p:cNvSpPr>
          <p:nvPr/>
        </p:nvSpPr>
        <p:spPr bwMode="auto">
          <a:xfrm>
            <a:off x="2590800" y="46482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5664" name="Text Box 32"/>
          <p:cNvSpPr txBox="1">
            <a:spLocks noChangeArrowheads="1"/>
          </p:cNvSpPr>
          <p:nvPr/>
        </p:nvSpPr>
        <p:spPr bwMode="auto">
          <a:xfrm>
            <a:off x="914400" y="37338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5665" name="Line 33"/>
          <p:cNvSpPr>
            <a:spLocks noChangeShapeType="1"/>
          </p:cNvSpPr>
          <p:nvPr/>
        </p:nvSpPr>
        <p:spPr bwMode="auto">
          <a:xfrm flipH="1" flipV="1">
            <a:off x="2590800" y="3657600"/>
            <a:ext cx="685800" cy="304800"/>
          </a:xfrm>
          <a:prstGeom prst="line">
            <a:avLst/>
          </a:prstGeom>
          <a:noFill/>
          <a:ln w="57150">
            <a:solidFill>
              <a:srgbClr val="FFFF00"/>
            </a:solidFill>
            <a:round/>
            <a:headEnd/>
            <a:tailEnd type="arrow" w="med" len="lg"/>
          </a:ln>
          <a:effectLst>
            <a:outerShdw blurRad="63500" dist="35921" dir="2700000" algn="ctr" rotWithShape="0">
              <a:srgbClr val="000000">
                <a:alpha val="74998"/>
              </a:srgbClr>
            </a:outerShdw>
          </a:effectLst>
        </p:spPr>
        <p:txBody>
          <a:bodyPr wrap="none" anchor="ctr"/>
          <a:lstStyle/>
          <a:p>
            <a:pPr>
              <a:defRPr/>
            </a:pPr>
            <a:endParaRPr lang="en-US">
              <a:solidFill>
                <a:srgbClr val="BBE0E3"/>
              </a:solidFill>
            </a:endParaRPr>
          </a:p>
        </p:txBody>
      </p:sp>
      <p:sp>
        <p:nvSpPr>
          <p:cNvPr id="965666" name="Line 34"/>
          <p:cNvSpPr>
            <a:spLocks noChangeShapeType="1"/>
          </p:cNvSpPr>
          <p:nvPr/>
        </p:nvSpPr>
        <p:spPr bwMode="auto">
          <a:xfrm flipH="1" flipV="1">
            <a:off x="2667000" y="3429000"/>
            <a:ext cx="685800" cy="304800"/>
          </a:xfrm>
          <a:prstGeom prst="line">
            <a:avLst/>
          </a:prstGeom>
          <a:noFill/>
          <a:ln w="57150">
            <a:solidFill>
              <a:schemeClr val="hlink"/>
            </a:solidFill>
            <a:round/>
            <a:headEnd type="arrow" w="med" len="med"/>
            <a:tailEnd type="none" w="med" len="lg"/>
          </a:ln>
          <a:effectLst>
            <a:outerShdw blurRad="63500" dist="35921" dir="2700000" algn="ctr" rotWithShape="0">
              <a:srgbClr val="000000">
                <a:alpha val="74998"/>
              </a:srgbClr>
            </a:outerShdw>
          </a:effectLst>
        </p:spPr>
        <p:txBody>
          <a:bodyPr wrap="none" anchor="ctr"/>
          <a:lstStyle/>
          <a:p>
            <a:pPr>
              <a:defRPr/>
            </a:pPr>
            <a:endParaRPr lang="en-US">
              <a:solidFill>
                <a:srgbClr val="BBE0E3"/>
              </a:solidFill>
            </a:endParaRPr>
          </a:p>
        </p:txBody>
      </p:sp>
      <p:sp>
        <p:nvSpPr>
          <p:cNvPr id="965667" name="Line 35"/>
          <p:cNvSpPr>
            <a:spLocks noChangeShapeType="1"/>
          </p:cNvSpPr>
          <p:nvPr/>
        </p:nvSpPr>
        <p:spPr bwMode="auto">
          <a:xfrm rot="-10800000" flipH="1" flipV="1">
            <a:off x="1371600" y="2971800"/>
            <a:ext cx="685800" cy="304800"/>
          </a:xfrm>
          <a:prstGeom prst="line">
            <a:avLst/>
          </a:prstGeom>
          <a:noFill/>
          <a:ln w="57150">
            <a:solidFill>
              <a:schemeClr val="hlink"/>
            </a:solidFill>
            <a:round/>
            <a:headEnd type="arrow" w="med" len="med"/>
            <a:tailEnd type="none" w="med" len="lg"/>
          </a:ln>
          <a:effectLst>
            <a:outerShdw blurRad="63500" dist="35921" dir="2700000" algn="ctr" rotWithShape="0">
              <a:srgbClr val="000000">
                <a:alpha val="74998"/>
              </a:srgbClr>
            </a:outerShdw>
          </a:effectLst>
        </p:spPr>
        <p:txBody>
          <a:bodyPr wrap="none" anchor="ctr"/>
          <a:lstStyle/>
          <a:p>
            <a:pPr>
              <a:defRPr/>
            </a:pPr>
            <a:endParaRPr lang="en-US">
              <a:solidFill>
                <a:srgbClr val="BBE0E3"/>
              </a:solidFill>
            </a:endParaRPr>
          </a:p>
        </p:txBody>
      </p:sp>
      <p:sp>
        <p:nvSpPr>
          <p:cNvPr id="965668" name="Line 36"/>
          <p:cNvSpPr>
            <a:spLocks noChangeShapeType="1"/>
          </p:cNvSpPr>
          <p:nvPr/>
        </p:nvSpPr>
        <p:spPr bwMode="auto">
          <a:xfrm rot="-7245430" flipH="1" flipV="1">
            <a:off x="1943100" y="2628900"/>
            <a:ext cx="685800" cy="304800"/>
          </a:xfrm>
          <a:prstGeom prst="line">
            <a:avLst/>
          </a:prstGeom>
          <a:noFill/>
          <a:ln w="57150">
            <a:solidFill>
              <a:schemeClr val="hlink"/>
            </a:solidFill>
            <a:round/>
            <a:headEnd type="arrow" w="med" len="med"/>
            <a:tailEnd type="none" w="med" len="lg"/>
          </a:ln>
          <a:effectLst>
            <a:outerShdw blurRad="63500" dist="35921" dir="2700000" algn="ctr" rotWithShape="0">
              <a:srgbClr val="000000">
                <a:alpha val="74998"/>
              </a:srgbClr>
            </a:outerShdw>
          </a:effectLst>
        </p:spPr>
        <p:txBody>
          <a:bodyPr wrap="none" anchor="ctr"/>
          <a:lstStyle/>
          <a:p>
            <a:pPr>
              <a:defRPr/>
            </a:pPr>
            <a:endParaRPr lang="en-US">
              <a:solidFill>
                <a:srgbClr val="BBE0E3"/>
              </a:solidFill>
            </a:endParaRPr>
          </a:p>
        </p:txBody>
      </p:sp>
      <p:sp>
        <p:nvSpPr>
          <p:cNvPr id="965669" name="Line 37"/>
          <p:cNvSpPr>
            <a:spLocks noChangeShapeType="1"/>
          </p:cNvSpPr>
          <p:nvPr/>
        </p:nvSpPr>
        <p:spPr bwMode="auto">
          <a:xfrm rot="7240121" flipH="1" flipV="1">
            <a:off x="1409700" y="3505200"/>
            <a:ext cx="685800" cy="304800"/>
          </a:xfrm>
          <a:prstGeom prst="line">
            <a:avLst/>
          </a:prstGeom>
          <a:noFill/>
          <a:ln w="57150">
            <a:solidFill>
              <a:schemeClr val="hlink"/>
            </a:solidFill>
            <a:round/>
            <a:headEnd type="arrow" w="med" len="med"/>
            <a:tailEnd type="none" w="med" len="lg"/>
          </a:ln>
          <a:effectLst>
            <a:outerShdw blurRad="63500" dist="35921" dir="2700000" algn="ctr" rotWithShape="0">
              <a:srgbClr val="000000">
                <a:alpha val="74998"/>
              </a:srgbClr>
            </a:outerShdw>
          </a:effectLst>
        </p:spPr>
        <p:txBody>
          <a:bodyPr wrap="none" anchor="ctr"/>
          <a:lstStyle/>
          <a:p>
            <a:pPr>
              <a:defRPr/>
            </a:pPr>
            <a:endParaRPr lang="en-US">
              <a:solidFill>
                <a:srgbClr val="BBE0E3"/>
              </a:solidFill>
            </a:endParaRPr>
          </a:p>
        </p:txBody>
      </p:sp>
      <p:sp>
        <p:nvSpPr>
          <p:cNvPr id="965670" name="Oval 38"/>
          <p:cNvSpPr>
            <a:spLocks noChangeArrowheads="1"/>
          </p:cNvSpPr>
          <p:nvPr/>
        </p:nvSpPr>
        <p:spPr bwMode="auto">
          <a:xfrm rot="1717289">
            <a:off x="1752600" y="3200400"/>
            <a:ext cx="2286000" cy="838200"/>
          </a:xfrm>
          <a:prstGeom prst="ellipse">
            <a:avLst/>
          </a:prstGeom>
          <a:noFill/>
          <a:ln w="76200">
            <a:solidFill>
              <a:schemeClr val="tx1"/>
            </a:solidFill>
            <a:round/>
            <a:headEnd/>
            <a:tailEnd/>
          </a:ln>
          <a:effectLst>
            <a:outerShdw blurRad="63500" dist="35921" dir="2700000" algn="ctr" rotWithShape="0">
              <a:srgbClr val="000000">
                <a:alpha val="74998"/>
              </a:srgbClr>
            </a:outerShdw>
          </a:effectLst>
        </p:spPr>
        <p:txBody>
          <a:bodyPr wrap="none" anchor="ctr"/>
          <a:lstStyle/>
          <a:p>
            <a:pPr>
              <a:defRPr/>
            </a:pPr>
            <a:endParaRPr lang="en-US">
              <a:solidFill>
                <a:srgbClr val="BBE0E3"/>
              </a:solidFill>
            </a:endParaRPr>
          </a:p>
        </p:txBody>
      </p:sp>
      <p:pic>
        <p:nvPicPr>
          <p:cNvPr id="195622" name="Picture 2" descr="handshake.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904038" y="0"/>
            <a:ext cx="2239962" cy="1484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nodeType="clickEffect">
                                  <p:stCondLst>
                                    <p:cond delay="0"/>
                                  </p:stCondLst>
                                  <p:childTnLst>
                                    <p:set>
                                      <p:cBhvr>
                                        <p:cTn id="6" dur="1" fill="hold">
                                          <p:stCondLst>
                                            <p:cond delay="0"/>
                                          </p:stCondLst>
                                        </p:cTn>
                                        <p:tgtEl>
                                          <p:spTgt spid="965665"/>
                                        </p:tgtEl>
                                        <p:attrNameLst>
                                          <p:attrName>style.visibility</p:attrName>
                                        </p:attrNameLst>
                                      </p:cBhvr>
                                      <p:to>
                                        <p:strVal val="visible"/>
                                      </p:to>
                                    </p:set>
                                    <p:animEffect transition="in" filter="wipe(right)">
                                      <p:cBhvr>
                                        <p:cTn id="7" dur="500"/>
                                        <p:tgtEl>
                                          <p:spTgt spid="96566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2" fill="hold" nodeType="clickEffect">
                                  <p:stCondLst>
                                    <p:cond delay="0"/>
                                  </p:stCondLst>
                                  <p:childTnLst>
                                    <p:set>
                                      <p:cBhvr>
                                        <p:cTn id="11" dur="1" fill="hold">
                                          <p:stCondLst>
                                            <p:cond delay="0"/>
                                          </p:stCondLst>
                                        </p:cTn>
                                        <p:tgtEl>
                                          <p:spTgt spid="965667"/>
                                        </p:tgtEl>
                                        <p:attrNameLst>
                                          <p:attrName>style.visibility</p:attrName>
                                        </p:attrNameLst>
                                      </p:cBhvr>
                                      <p:to>
                                        <p:strVal val="visible"/>
                                      </p:to>
                                    </p:set>
                                    <p:animEffect transition="in" filter="wipe(right)">
                                      <p:cBhvr>
                                        <p:cTn id="12" dur="500"/>
                                        <p:tgtEl>
                                          <p:spTgt spid="965667"/>
                                        </p:tgtEl>
                                      </p:cBhvr>
                                    </p:animEffect>
                                  </p:childTnLst>
                                </p:cTn>
                              </p:par>
                            </p:childTnLst>
                          </p:cTn>
                        </p:par>
                        <p:par>
                          <p:cTn id="13" fill="hold" nodeType="afterGroup">
                            <p:stCondLst>
                              <p:cond delay="500"/>
                            </p:stCondLst>
                            <p:childTnLst>
                              <p:par>
                                <p:cTn id="14" presetID="22" presetClass="entr" presetSubtype="4" fill="hold" nodeType="afterEffect">
                                  <p:stCondLst>
                                    <p:cond delay="0"/>
                                  </p:stCondLst>
                                  <p:childTnLst>
                                    <p:set>
                                      <p:cBhvr>
                                        <p:cTn id="15" dur="1" fill="hold">
                                          <p:stCondLst>
                                            <p:cond delay="0"/>
                                          </p:stCondLst>
                                        </p:cTn>
                                        <p:tgtEl>
                                          <p:spTgt spid="965668"/>
                                        </p:tgtEl>
                                        <p:attrNameLst>
                                          <p:attrName>style.visibility</p:attrName>
                                        </p:attrNameLst>
                                      </p:cBhvr>
                                      <p:to>
                                        <p:strVal val="visible"/>
                                      </p:to>
                                    </p:set>
                                    <p:animEffect transition="in" filter="wipe(down)">
                                      <p:cBhvr>
                                        <p:cTn id="16" dur="500"/>
                                        <p:tgtEl>
                                          <p:spTgt spid="965668"/>
                                        </p:tgtEl>
                                      </p:cBhvr>
                                    </p:animEffect>
                                  </p:childTnLst>
                                </p:cTn>
                              </p:par>
                            </p:childTnLst>
                          </p:cTn>
                        </p:par>
                        <p:par>
                          <p:cTn id="17" fill="hold" nodeType="afterGroup">
                            <p:stCondLst>
                              <p:cond delay="1000"/>
                            </p:stCondLst>
                            <p:childTnLst>
                              <p:par>
                                <p:cTn id="18" presetID="22" presetClass="entr" presetSubtype="1" fill="hold" nodeType="afterEffect">
                                  <p:stCondLst>
                                    <p:cond delay="0"/>
                                  </p:stCondLst>
                                  <p:childTnLst>
                                    <p:set>
                                      <p:cBhvr>
                                        <p:cTn id="19" dur="1" fill="hold">
                                          <p:stCondLst>
                                            <p:cond delay="0"/>
                                          </p:stCondLst>
                                        </p:cTn>
                                        <p:tgtEl>
                                          <p:spTgt spid="965669"/>
                                        </p:tgtEl>
                                        <p:attrNameLst>
                                          <p:attrName>style.visibility</p:attrName>
                                        </p:attrNameLst>
                                      </p:cBhvr>
                                      <p:to>
                                        <p:strVal val="visible"/>
                                      </p:to>
                                    </p:set>
                                    <p:animEffect transition="in" filter="wipe(up)">
                                      <p:cBhvr>
                                        <p:cTn id="20" dur="500"/>
                                        <p:tgtEl>
                                          <p:spTgt spid="965669"/>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3" presetClass="exit" presetSubtype="10" fill="hold" nodeType="clickEffect">
                                  <p:stCondLst>
                                    <p:cond delay="0"/>
                                  </p:stCondLst>
                                  <p:childTnLst>
                                    <p:animEffect transition="out" filter="blinds(horizontal)">
                                      <p:cBhvr>
                                        <p:cTn id="24" dur="500"/>
                                        <p:tgtEl>
                                          <p:spTgt spid="965669"/>
                                        </p:tgtEl>
                                      </p:cBhvr>
                                    </p:animEffect>
                                    <p:set>
                                      <p:cBhvr>
                                        <p:cTn id="25" dur="1" fill="hold">
                                          <p:stCondLst>
                                            <p:cond delay="499"/>
                                          </p:stCondLst>
                                        </p:cTn>
                                        <p:tgtEl>
                                          <p:spTgt spid="965669"/>
                                        </p:tgtEl>
                                        <p:attrNameLst>
                                          <p:attrName>style.visibility</p:attrName>
                                        </p:attrNameLst>
                                      </p:cBhvr>
                                      <p:to>
                                        <p:strVal val="hidden"/>
                                      </p:to>
                                    </p:set>
                                  </p:childTnLst>
                                </p:cTn>
                              </p:par>
                              <p:par>
                                <p:cTn id="26" presetID="3" presetClass="exit" presetSubtype="10" fill="hold" nodeType="withEffect">
                                  <p:stCondLst>
                                    <p:cond delay="0"/>
                                  </p:stCondLst>
                                  <p:childTnLst>
                                    <p:animEffect transition="out" filter="blinds(horizontal)">
                                      <p:cBhvr>
                                        <p:cTn id="27" dur="500"/>
                                        <p:tgtEl>
                                          <p:spTgt spid="965668"/>
                                        </p:tgtEl>
                                      </p:cBhvr>
                                    </p:animEffect>
                                    <p:set>
                                      <p:cBhvr>
                                        <p:cTn id="28" dur="1" fill="hold">
                                          <p:stCondLst>
                                            <p:cond delay="499"/>
                                          </p:stCondLst>
                                        </p:cTn>
                                        <p:tgtEl>
                                          <p:spTgt spid="965668"/>
                                        </p:tgtEl>
                                        <p:attrNameLst>
                                          <p:attrName>style.visibility</p:attrName>
                                        </p:attrNameLst>
                                      </p:cBhvr>
                                      <p:to>
                                        <p:strVal val="hidden"/>
                                      </p:to>
                                    </p:set>
                                  </p:childTnLst>
                                </p:cTn>
                              </p:par>
                              <p:par>
                                <p:cTn id="29" presetID="3" presetClass="exit" presetSubtype="10" fill="hold" nodeType="withEffect">
                                  <p:stCondLst>
                                    <p:cond delay="0"/>
                                  </p:stCondLst>
                                  <p:childTnLst>
                                    <p:animEffect transition="out" filter="blinds(horizontal)">
                                      <p:cBhvr>
                                        <p:cTn id="30" dur="500"/>
                                        <p:tgtEl>
                                          <p:spTgt spid="965667"/>
                                        </p:tgtEl>
                                      </p:cBhvr>
                                    </p:animEffect>
                                    <p:set>
                                      <p:cBhvr>
                                        <p:cTn id="31" dur="1" fill="hold">
                                          <p:stCondLst>
                                            <p:cond delay="499"/>
                                          </p:stCondLst>
                                        </p:cTn>
                                        <p:tgtEl>
                                          <p:spTgt spid="965667"/>
                                        </p:tgtEl>
                                        <p:attrNameLst>
                                          <p:attrName>style.visibility</p:attrName>
                                        </p:attrNameLst>
                                      </p:cBhvr>
                                      <p:to>
                                        <p:strVal val="hidden"/>
                                      </p:to>
                                    </p:set>
                                  </p:childTnLst>
                                </p:cTn>
                              </p:par>
                            </p:childTnLst>
                          </p:cTn>
                        </p:par>
                      </p:childTnLst>
                    </p:cTn>
                  </p:par>
                  <p:par>
                    <p:cTn id="32" fill="hold" nodeType="clickPar">
                      <p:stCondLst>
                        <p:cond delay="indefinite"/>
                      </p:stCondLst>
                      <p:childTnLst>
                        <p:par>
                          <p:cTn id="33" fill="hold" nodeType="withGroup">
                            <p:stCondLst>
                              <p:cond delay="0"/>
                            </p:stCondLst>
                            <p:childTnLst>
                              <p:par>
                                <p:cTn id="34" presetID="22" presetClass="entr" presetSubtype="8" fill="hold" nodeType="clickEffect">
                                  <p:stCondLst>
                                    <p:cond delay="0"/>
                                  </p:stCondLst>
                                  <p:childTnLst>
                                    <p:set>
                                      <p:cBhvr>
                                        <p:cTn id="35" dur="1" fill="hold">
                                          <p:stCondLst>
                                            <p:cond delay="0"/>
                                          </p:stCondLst>
                                        </p:cTn>
                                        <p:tgtEl>
                                          <p:spTgt spid="965666"/>
                                        </p:tgtEl>
                                        <p:attrNameLst>
                                          <p:attrName>style.visibility</p:attrName>
                                        </p:attrNameLst>
                                      </p:cBhvr>
                                      <p:to>
                                        <p:strVal val="visible"/>
                                      </p:to>
                                    </p:set>
                                    <p:animEffect transition="in" filter="wipe(left)">
                                      <p:cBhvr>
                                        <p:cTn id="36" dur="500"/>
                                        <p:tgtEl>
                                          <p:spTgt spid="965666"/>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31" presetClass="entr" presetSubtype="0" fill="hold" grpId="0" nodeType="clickEffect">
                                  <p:stCondLst>
                                    <p:cond delay="0"/>
                                  </p:stCondLst>
                                  <p:iterate type="lt">
                                    <p:tmPct val="5000"/>
                                  </p:iterate>
                                  <p:childTnLst>
                                    <p:set>
                                      <p:cBhvr>
                                        <p:cTn id="40" dur="1" fill="hold">
                                          <p:stCondLst>
                                            <p:cond delay="0"/>
                                          </p:stCondLst>
                                        </p:cTn>
                                        <p:tgtEl>
                                          <p:spTgt spid="965670"/>
                                        </p:tgtEl>
                                        <p:attrNameLst>
                                          <p:attrName>style.visibility</p:attrName>
                                        </p:attrNameLst>
                                      </p:cBhvr>
                                      <p:to>
                                        <p:strVal val="visible"/>
                                      </p:to>
                                    </p:set>
                                    <p:anim calcmode="lin" valueType="num">
                                      <p:cBhvr>
                                        <p:cTn id="41" dur="1000" fill="hold"/>
                                        <p:tgtEl>
                                          <p:spTgt spid="965670"/>
                                        </p:tgtEl>
                                        <p:attrNameLst>
                                          <p:attrName>ppt_w</p:attrName>
                                        </p:attrNameLst>
                                      </p:cBhvr>
                                      <p:tavLst>
                                        <p:tav tm="0">
                                          <p:val>
                                            <p:fltVal val="0"/>
                                          </p:val>
                                        </p:tav>
                                        <p:tav tm="100000">
                                          <p:val>
                                            <p:strVal val="#ppt_w"/>
                                          </p:val>
                                        </p:tav>
                                      </p:tavLst>
                                    </p:anim>
                                    <p:anim calcmode="lin" valueType="num">
                                      <p:cBhvr>
                                        <p:cTn id="42" dur="1000" fill="hold"/>
                                        <p:tgtEl>
                                          <p:spTgt spid="965670"/>
                                        </p:tgtEl>
                                        <p:attrNameLst>
                                          <p:attrName>ppt_h</p:attrName>
                                        </p:attrNameLst>
                                      </p:cBhvr>
                                      <p:tavLst>
                                        <p:tav tm="0">
                                          <p:val>
                                            <p:fltVal val="0"/>
                                          </p:val>
                                        </p:tav>
                                        <p:tav tm="100000">
                                          <p:val>
                                            <p:strVal val="#ppt_h"/>
                                          </p:val>
                                        </p:tav>
                                      </p:tavLst>
                                    </p:anim>
                                    <p:anim calcmode="lin" valueType="num">
                                      <p:cBhvr>
                                        <p:cTn id="43" dur="1000" fill="hold"/>
                                        <p:tgtEl>
                                          <p:spTgt spid="965670"/>
                                        </p:tgtEl>
                                        <p:attrNameLst>
                                          <p:attrName>style.rotation</p:attrName>
                                        </p:attrNameLst>
                                      </p:cBhvr>
                                      <p:tavLst>
                                        <p:tav tm="0">
                                          <p:val>
                                            <p:fltVal val="90"/>
                                          </p:val>
                                        </p:tav>
                                        <p:tav tm="100000">
                                          <p:val>
                                            <p:fltVal val="0"/>
                                          </p:val>
                                        </p:tav>
                                      </p:tavLst>
                                    </p:anim>
                                    <p:animEffect transition="in" filter="fade">
                                      <p:cBhvr>
                                        <p:cTn id="44" dur="1000"/>
                                        <p:tgtEl>
                                          <p:spTgt spid="9656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5670"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97634" name="Picture 2" descr="roman colum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133600" y="2819400"/>
            <a:ext cx="1158875" cy="403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7635" name="Picture 3" descr="roman colum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562600" y="2819400"/>
            <a:ext cx="1158875" cy="403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55396" name="Rectangle 4"/>
          <p:cNvSpPr>
            <a:spLocks noGrp="1" noChangeArrowheads="1"/>
          </p:cNvSpPr>
          <p:nvPr>
            <p:ph type="title"/>
          </p:nvPr>
        </p:nvSpPr>
        <p:spPr>
          <a:xfrm>
            <a:off x="457200" y="0"/>
            <a:ext cx="8686800" cy="1143000"/>
          </a:xfrm>
          <a:solidFill>
            <a:srgbClr val="800080"/>
          </a:solidFill>
        </p:spPr>
        <p:txBody>
          <a:bodyPr/>
          <a:lstStyle/>
          <a:p>
            <a:pPr algn="r" eaLnBrk="1" hangingPunct="1">
              <a:defRPr/>
            </a:pPr>
            <a:r>
              <a:rPr lang="en-US" b="1" dirty="0">
                <a:effectLst>
                  <a:outerShdw blurRad="38100" dist="38100" dir="2700000" algn="tl">
                    <a:srgbClr val="FFFFFF"/>
                  </a:outerShdw>
                </a:effectLst>
                <a:latin typeface="Arial" charset="0"/>
                <a:ea typeface="ＭＳ Ｐゴシック" charset="0"/>
              </a:rPr>
              <a:t>Matthew</a:t>
            </a:r>
            <a:r>
              <a:rPr lang="fr-FR" altLang="ja-JP" b="1" dirty="0">
                <a:effectLst>
                  <a:outerShdw blurRad="38100" dist="38100" dir="2700000" algn="tl">
                    <a:srgbClr val="FFFFFF"/>
                  </a:outerShdw>
                </a:effectLst>
                <a:latin typeface="Arial" charset="0"/>
                <a:ea typeface="ＭＳ Ｐゴシック" charset="0"/>
              </a:rPr>
              <a:t>'</a:t>
            </a:r>
            <a:r>
              <a:rPr lang="en-US" b="1" dirty="0">
                <a:effectLst>
                  <a:outerShdw blurRad="38100" dist="38100" dir="2700000" algn="tl">
                    <a:srgbClr val="FFFFFF"/>
                  </a:outerShdw>
                </a:effectLst>
                <a:latin typeface="Arial" charset="0"/>
                <a:ea typeface="ＭＳ Ｐゴシック" charset="0"/>
              </a:rPr>
              <a:t>s Relational Pillars</a:t>
            </a:r>
            <a:endParaRPr lang="en-US" dirty="0">
              <a:latin typeface="Arial" charset="0"/>
              <a:ea typeface="ＭＳ Ｐゴシック" charset="0"/>
            </a:endParaRPr>
          </a:p>
        </p:txBody>
      </p:sp>
      <p:sp>
        <p:nvSpPr>
          <p:cNvPr id="197637" name="Rectangle 5"/>
          <p:cNvSpPr>
            <a:spLocks noChangeArrowheads="1"/>
          </p:cNvSpPr>
          <p:nvPr/>
        </p:nvSpPr>
        <p:spPr bwMode="auto">
          <a:xfrm>
            <a:off x="2895600" y="1905000"/>
            <a:ext cx="27432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eaLnBrk="1" hangingPunct="1"/>
            <a:r>
              <a:rPr lang="en-US" sz="4400" b="1">
                <a:solidFill>
                  <a:srgbClr val="FFFFFF"/>
                </a:solidFill>
                <a:cs typeface="Arial" charset="0"/>
              </a:rPr>
              <a:t>5:23-24</a:t>
            </a:r>
            <a:endParaRPr lang="en-US" sz="4400">
              <a:solidFill>
                <a:srgbClr val="000000"/>
              </a:solidFill>
              <a:cs typeface="Arial" charset="0"/>
            </a:endParaRPr>
          </a:p>
        </p:txBody>
      </p:sp>
      <p:sp>
        <p:nvSpPr>
          <p:cNvPr id="197638" name="Rectangle 6"/>
          <p:cNvSpPr>
            <a:spLocks noChangeArrowheads="1"/>
          </p:cNvSpPr>
          <p:nvPr/>
        </p:nvSpPr>
        <p:spPr bwMode="auto">
          <a:xfrm>
            <a:off x="0" y="3124200"/>
            <a:ext cx="25146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eaLnBrk="1" hangingPunct="1"/>
            <a:r>
              <a:rPr lang="en-US" sz="4400" b="1" i="1">
                <a:solidFill>
                  <a:srgbClr val="FFFFFF"/>
                </a:solidFill>
                <a:cs typeface="Arial" charset="0"/>
              </a:rPr>
              <a:t>You are:</a:t>
            </a:r>
            <a:endParaRPr lang="en-US" sz="4400" i="1">
              <a:solidFill>
                <a:srgbClr val="000000"/>
              </a:solidFill>
              <a:cs typeface="Arial" charset="0"/>
            </a:endParaRPr>
          </a:p>
        </p:txBody>
      </p:sp>
      <p:sp>
        <p:nvSpPr>
          <p:cNvPr id="197639" name="Rectangle 7"/>
          <p:cNvSpPr>
            <a:spLocks noChangeArrowheads="1"/>
          </p:cNvSpPr>
          <p:nvPr/>
        </p:nvSpPr>
        <p:spPr bwMode="auto">
          <a:xfrm>
            <a:off x="0" y="4132263"/>
            <a:ext cx="25146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eaLnBrk="1" hangingPunct="1"/>
            <a:r>
              <a:rPr lang="en-US" sz="4400" b="1" i="1">
                <a:solidFill>
                  <a:srgbClr val="FFFFFF"/>
                </a:solidFill>
                <a:cs typeface="Arial" charset="0"/>
              </a:rPr>
              <a:t>Issue:</a:t>
            </a:r>
            <a:endParaRPr lang="en-US" sz="4400" i="1">
              <a:solidFill>
                <a:srgbClr val="000000"/>
              </a:solidFill>
              <a:cs typeface="Arial" charset="0"/>
            </a:endParaRPr>
          </a:p>
        </p:txBody>
      </p:sp>
      <p:sp>
        <p:nvSpPr>
          <p:cNvPr id="197640" name="Rectangle 8"/>
          <p:cNvSpPr>
            <a:spLocks noChangeArrowheads="1"/>
          </p:cNvSpPr>
          <p:nvPr/>
        </p:nvSpPr>
        <p:spPr bwMode="auto">
          <a:xfrm>
            <a:off x="2895600" y="3124200"/>
            <a:ext cx="27432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eaLnBrk="1" hangingPunct="1"/>
            <a:r>
              <a:rPr lang="en-US" sz="4400" b="1">
                <a:solidFill>
                  <a:srgbClr val="FFFFFF"/>
                </a:solidFill>
                <a:cs typeface="Arial" charset="0"/>
              </a:rPr>
              <a:t>Offender</a:t>
            </a:r>
            <a:endParaRPr lang="en-US" sz="4400">
              <a:solidFill>
                <a:srgbClr val="000000"/>
              </a:solidFill>
              <a:cs typeface="Arial" charset="0"/>
            </a:endParaRPr>
          </a:p>
        </p:txBody>
      </p:sp>
      <p:sp>
        <p:nvSpPr>
          <p:cNvPr id="955401" name="Rectangle 9"/>
          <p:cNvSpPr>
            <a:spLocks noChangeArrowheads="1"/>
          </p:cNvSpPr>
          <p:nvPr/>
        </p:nvSpPr>
        <p:spPr bwMode="auto">
          <a:xfrm>
            <a:off x="6324600" y="3106738"/>
            <a:ext cx="27432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eaLnBrk="1" hangingPunct="1"/>
            <a:r>
              <a:rPr lang="en-US" sz="4400" b="1">
                <a:solidFill>
                  <a:srgbClr val="FFFFFF"/>
                </a:solidFill>
                <a:cs typeface="Arial" charset="0"/>
              </a:rPr>
              <a:t>Offended</a:t>
            </a:r>
            <a:endParaRPr lang="en-US" sz="4400">
              <a:solidFill>
                <a:srgbClr val="000000"/>
              </a:solidFill>
              <a:cs typeface="Arial" charset="0"/>
            </a:endParaRPr>
          </a:p>
        </p:txBody>
      </p:sp>
      <p:sp>
        <p:nvSpPr>
          <p:cNvPr id="197642" name="Rectangle 10"/>
          <p:cNvSpPr>
            <a:spLocks noChangeArrowheads="1"/>
          </p:cNvSpPr>
          <p:nvPr/>
        </p:nvSpPr>
        <p:spPr bwMode="auto">
          <a:xfrm>
            <a:off x="2895600" y="4132263"/>
            <a:ext cx="27432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eaLnBrk="1" hangingPunct="1"/>
            <a:r>
              <a:rPr lang="en-US" sz="4400" b="1">
                <a:solidFill>
                  <a:srgbClr val="FFFFFF"/>
                </a:solidFill>
                <a:cs typeface="Arial" charset="0"/>
              </a:rPr>
              <a:t>General</a:t>
            </a:r>
            <a:endParaRPr lang="en-US" sz="4400">
              <a:solidFill>
                <a:srgbClr val="000000"/>
              </a:solidFill>
              <a:cs typeface="Arial" charset="0"/>
            </a:endParaRPr>
          </a:p>
        </p:txBody>
      </p:sp>
      <p:sp>
        <p:nvSpPr>
          <p:cNvPr id="955403" name="Rectangle 11"/>
          <p:cNvSpPr>
            <a:spLocks noChangeArrowheads="1"/>
          </p:cNvSpPr>
          <p:nvPr/>
        </p:nvSpPr>
        <p:spPr bwMode="auto">
          <a:xfrm>
            <a:off x="6324600" y="4114800"/>
            <a:ext cx="27432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eaLnBrk="1" hangingPunct="1"/>
            <a:r>
              <a:rPr lang="en-US" sz="4400" b="1">
                <a:solidFill>
                  <a:srgbClr val="FFFFFF"/>
                </a:solidFill>
                <a:cs typeface="Arial" charset="0"/>
              </a:rPr>
              <a:t>Sin</a:t>
            </a:r>
            <a:endParaRPr lang="en-US" sz="4400">
              <a:solidFill>
                <a:srgbClr val="000000"/>
              </a:solidFill>
              <a:cs typeface="Arial" charset="0"/>
            </a:endParaRPr>
          </a:p>
        </p:txBody>
      </p:sp>
      <p:sp>
        <p:nvSpPr>
          <p:cNvPr id="955404" name="Rectangle 12"/>
          <p:cNvSpPr>
            <a:spLocks noChangeArrowheads="1"/>
          </p:cNvSpPr>
          <p:nvPr/>
        </p:nvSpPr>
        <p:spPr bwMode="auto">
          <a:xfrm>
            <a:off x="6324600" y="1905000"/>
            <a:ext cx="27432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eaLnBrk="1" hangingPunct="1"/>
            <a:r>
              <a:rPr lang="en-US" sz="4400" b="1">
                <a:solidFill>
                  <a:srgbClr val="FFFFFF"/>
                </a:solidFill>
                <a:cs typeface="Arial" charset="0"/>
              </a:rPr>
              <a:t>18:15-17</a:t>
            </a:r>
            <a:endParaRPr lang="en-US" sz="4400">
              <a:solidFill>
                <a:srgbClr val="000000"/>
              </a:solidFill>
              <a:cs typeface="Arial" charset="0"/>
            </a:endParaRPr>
          </a:p>
        </p:txBody>
      </p:sp>
      <p:sp>
        <p:nvSpPr>
          <p:cNvPr id="955406" name="Rectangle 14"/>
          <p:cNvSpPr>
            <a:spLocks noChangeArrowheads="1"/>
          </p:cNvSpPr>
          <p:nvPr/>
        </p:nvSpPr>
        <p:spPr bwMode="auto">
          <a:xfrm>
            <a:off x="457200" y="152400"/>
            <a:ext cx="8686800" cy="1143000"/>
          </a:xfrm>
          <a:prstGeom prst="rect">
            <a:avLst/>
          </a:prstGeom>
          <a:solidFill>
            <a:srgbClr val="800080"/>
          </a:solidFill>
          <a:ln>
            <a:noFill/>
          </a:ln>
          <a:effectLst/>
        </p:spPr>
        <p:txBody>
          <a:bodyPr anchor="ctr"/>
          <a:lstStyle/>
          <a:p>
            <a:pPr algn="r" eaLnBrk="1" hangingPunct="1">
              <a:defRPr/>
            </a:pPr>
            <a:r>
              <a:rPr lang="en-US" sz="4400" b="1" dirty="0">
                <a:solidFill>
                  <a:srgbClr val="FFFFFF"/>
                </a:solidFill>
                <a:effectLst>
                  <a:outerShdw blurRad="38100" dist="38100" dir="2700000" algn="tl">
                    <a:srgbClr val="000000"/>
                  </a:outerShdw>
                </a:effectLst>
                <a:cs typeface="Arial" charset="0"/>
              </a:rPr>
              <a:t>Matthew</a:t>
            </a:r>
            <a:r>
              <a:rPr lang="fr-FR" altLang="ja-JP" sz="4400" b="1" dirty="0">
                <a:solidFill>
                  <a:srgbClr val="FFFFFF"/>
                </a:solidFill>
                <a:effectLst>
                  <a:outerShdw blurRad="38100" dist="38100" dir="2700000" algn="tl">
                    <a:srgbClr val="000000"/>
                  </a:outerShdw>
                </a:effectLst>
                <a:cs typeface="Arial" charset="0"/>
              </a:rPr>
              <a:t>'</a:t>
            </a:r>
            <a:r>
              <a:rPr lang="en-US" sz="4400" b="1" dirty="0">
                <a:solidFill>
                  <a:srgbClr val="FFFFFF"/>
                </a:solidFill>
                <a:effectLst>
                  <a:outerShdw blurRad="38100" dist="38100" dir="2700000" algn="tl">
                    <a:srgbClr val="000000"/>
                  </a:outerShdw>
                </a:effectLst>
                <a:cs typeface="Arial" charset="0"/>
              </a:rPr>
              <a:t>s Relational Pillars</a:t>
            </a:r>
            <a:endParaRPr lang="en-US" sz="4400" dirty="0">
              <a:solidFill>
                <a:srgbClr val="000000"/>
              </a:solidFill>
              <a:cs typeface="Arial" charset="0"/>
            </a:endParaRPr>
          </a:p>
        </p:txBody>
      </p:sp>
      <p:pic>
        <p:nvPicPr>
          <p:cNvPr id="197646" name="Picture 13" descr="roman column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1490663" cy="167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55404">
                                            <p:txEl>
                                              <p:pRg st="0" end="0"/>
                                            </p:txEl>
                                          </p:spTgt>
                                        </p:tgtEl>
                                        <p:attrNameLst>
                                          <p:attrName>style.visibility</p:attrName>
                                        </p:attrNameLst>
                                      </p:cBhvr>
                                      <p:to>
                                        <p:strVal val="visible"/>
                                      </p:to>
                                    </p:set>
                                    <p:animEffect transition="in" filter="fade">
                                      <p:cBhvr>
                                        <p:cTn id="7" dur="500"/>
                                        <p:tgtEl>
                                          <p:spTgt spid="95540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55401">
                                            <p:txEl>
                                              <p:pRg st="0" end="0"/>
                                            </p:txEl>
                                          </p:spTgt>
                                        </p:tgtEl>
                                        <p:attrNameLst>
                                          <p:attrName>style.visibility</p:attrName>
                                        </p:attrNameLst>
                                      </p:cBhvr>
                                      <p:to>
                                        <p:strVal val="visible"/>
                                      </p:to>
                                    </p:set>
                                    <p:animEffect transition="in" filter="fade">
                                      <p:cBhvr>
                                        <p:cTn id="12" dur="500"/>
                                        <p:tgtEl>
                                          <p:spTgt spid="955401">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55403">
                                            <p:txEl>
                                              <p:pRg st="0" end="0"/>
                                            </p:txEl>
                                          </p:spTgt>
                                        </p:tgtEl>
                                        <p:attrNameLst>
                                          <p:attrName>style.visibility</p:attrName>
                                        </p:attrNameLst>
                                      </p:cBhvr>
                                      <p:to>
                                        <p:strVal val="visible"/>
                                      </p:to>
                                    </p:set>
                                    <p:animEffect transition="in" filter="fade">
                                      <p:cBhvr>
                                        <p:cTn id="17" dur="500"/>
                                        <p:tgtEl>
                                          <p:spTgt spid="95540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5401" grpId="0" build="p" autoUpdateAnimBg="0"/>
      <p:bldP spid="955403" grpId="0" build="p" autoUpdateAnimBg="0"/>
      <p:bldP spid="955404" grpId="0" build="p" autoUpdateAnimBg="0"/>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99682" name="Picture 2" descr="roman colum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133600" y="2819400"/>
            <a:ext cx="1158875" cy="403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9683" name="Picture 3" descr="roman colum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562600" y="2819400"/>
            <a:ext cx="1158875" cy="403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90564" name="Rectangle 4"/>
          <p:cNvSpPr>
            <a:spLocks noGrp="1" noChangeArrowheads="1"/>
          </p:cNvSpPr>
          <p:nvPr>
            <p:ph type="title"/>
          </p:nvPr>
        </p:nvSpPr>
        <p:spPr>
          <a:xfrm>
            <a:off x="457200" y="0"/>
            <a:ext cx="8686800" cy="1143000"/>
          </a:xfrm>
          <a:solidFill>
            <a:srgbClr val="800080"/>
          </a:solidFill>
        </p:spPr>
        <p:txBody>
          <a:bodyPr/>
          <a:lstStyle/>
          <a:p>
            <a:pPr algn="r" eaLnBrk="1" hangingPunct="1">
              <a:defRPr/>
            </a:pPr>
            <a:r>
              <a:rPr lang="en-US" b="1" dirty="0">
                <a:effectLst>
                  <a:outerShdw blurRad="38100" dist="38100" dir="2700000" algn="tl">
                    <a:srgbClr val="FFFFFF"/>
                  </a:outerShdw>
                </a:effectLst>
                <a:latin typeface="Arial" charset="0"/>
                <a:ea typeface="ＭＳ Ｐゴシック" charset="0"/>
              </a:rPr>
              <a:t>Matthew</a:t>
            </a:r>
            <a:r>
              <a:rPr lang="fr-FR" altLang="ja-JP" b="1" dirty="0">
                <a:effectLst>
                  <a:outerShdw blurRad="38100" dist="38100" dir="2700000" algn="tl">
                    <a:srgbClr val="FFFFFF"/>
                  </a:outerShdw>
                </a:effectLst>
                <a:latin typeface="Arial" charset="0"/>
                <a:ea typeface="ＭＳ Ｐゴシック" charset="0"/>
              </a:rPr>
              <a:t>'</a:t>
            </a:r>
            <a:r>
              <a:rPr lang="en-US" b="1" dirty="0">
                <a:effectLst>
                  <a:outerShdw blurRad="38100" dist="38100" dir="2700000" algn="tl">
                    <a:srgbClr val="FFFFFF"/>
                  </a:outerShdw>
                </a:effectLst>
                <a:latin typeface="Arial" charset="0"/>
                <a:ea typeface="ＭＳ Ｐゴシック" charset="0"/>
              </a:rPr>
              <a:t>s Relational Pillars</a:t>
            </a:r>
            <a:endParaRPr lang="en-US" dirty="0">
              <a:latin typeface="Arial" charset="0"/>
              <a:ea typeface="ＭＳ Ｐゴシック" charset="0"/>
            </a:endParaRPr>
          </a:p>
        </p:txBody>
      </p:sp>
      <p:sp>
        <p:nvSpPr>
          <p:cNvPr id="199685" name="Rectangle 5"/>
          <p:cNvSpPr>
            <a:spLocks noChangeArrowheads="1"/>
          </p:cNvSpPr>
          <p:nvPr/>
        </p:nvSpPr>
        <p:spPr bwMode="auto">
          <a:xfrm>
            <a:off x="2895600" y="1905000"/>
            <a:ext cx="27432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eaLnBrk="1" hangingPunct="1"/>
            <a:r>
              <a:rPr lang="en-US" sz="4400" b="1">
                <a:solidFill>
                  <a:srgbClr val="FFFFFF"/>
                </a:solidFill>
                <a:cs typeface="Arial" charset="0"/>
              </a:rPr>
              <a:t>5:23-24</a:t>
            </a:r>
            <a:endParaRPr lang="en-US" sz="4400">
              <a:solidFill>
                <a:srgbClr val="000000"/>
              </a:solidFill>
              <a:cs typeface="Arial" charset="0"/>
            </a:endParaRPr>
          </a:p>
        </p:txBody>
      </p:sp>
      <p:sp>
        <p:nvSpPr>
          <p:cNvPr id="199686" name="Rectangle 6"/>
          <p:cNvSpPr>
            <a:spLocks noChangeArrowheads="1"/>
          </p:cNvSpPr>
          <p:nvPr/>
        </p:nvSpPr>
        <p:spPr bwMode="auto">
          <a:xfrm>
            <a:off x="0" y="3124200"/>
            <a:ext cx="25146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eaLnBrk="1" hangingPunct="1"/>
            <a:r>
              <a:rPr lang="en-US" sz="4400" b="1" i="1">
                <a:solidFill>
                  <a:srgbClr val="FFFFFF"/>
                </a:solidFill>
                <a:cs typeface="Arial" charset="0"/>
              </a:rPr>
              <a:t>You are:</a:t>
            </a:r>
            <a:endParaRPr lang="en-US" sz="4400" i="1">
              <a:solidFill>
                <a:srgbClr val="000000"/>
              </a:solidFill>
              <a:cs typeface="Arial" charset="0"/>
            </a:endParaRPr>
          </a:p>
        </p:txBody>
      </p:sp>
      <p:sp>
        <p:nvSpPr>
          <p:cNvPr id="199687" name="Rectangle 7"/>
          <p:cNvSpPr>
            <a:spLocks noChangeArrowheads="1"/>
          </p:cNvSpPr>
          <p:nvPr/>
        </p:nvSpPr>
        <p:spPr bwMode="auto">
          <a:xfrm>
            <a:off x="0" y="4132263"/>
            <a:ext cx="25146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eaLnBrk="1" hangingPunct="1"/>
            <a:r>
              <a:rPr lang="en-US" sz="4400" b="1" i="1">
                <a:solidFill>
                  <a:srgbClr val="FFFFFF"/>
                </a:solidFill>
                <a:cs typeface="Arial" charset="0"/>
              </a:rPr>
              <a:t>Issue:</a:t>
            </a:r>
            <a:endParaRPr lang="en-US" sz="4400" i="1">
              <a:solidFill>
                <a:srgbClr val="000000"/>
              </a:solidFill>
              <a:cs typeface="Arial" charset="0"/>
            </a:endParaRPr>
          </a:p>
        </p:txBody>
      </p:sp>
      <p:sp>
        <p:nvSpPr>
          <p:cNvPr id="199688" name="Rectangle 8"/>
          <p:cNvSpPr>
            <a:spLocks noChangeArrowheads="1"/>
          </p:cNvSpPr>
          <p:nvPr/>
        </p:nvSpPr>
        <p:spPr bwMode="auto">
          <a:xfrm>
            <a:off x="2895600" y="3124200"/>
            <a:ext cx="27432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eaLnBrk="1" hangingPunct="1"/>
            <a:r>
              <a:rPr lang="en-US" sz="4400" b="1">
                <a:solidFill>
                  <a:srgbClr val="FFFFFF"/>
                </a:solidFill>
                <a:cs typeface="Arial" charset="0"/>
              </a:rPr>
              <a:t>Offender</a:t>
            </a:r>
            <a:endParaRPr lang="en-US" sz="4400">
              <a:solidFill>
                <a:srgbClr val="000000"/>
              </a:solidFill>
              <a:cs typeface="Arial" charset="0"/>
            </a:endParaRPr>
          </a:p>
        </p:txBody>
      </p:sp>
      <p:sp>
        <p:nvSpPr>
          <p:cNvPr id="199689" name="Rectangle 9"/>
          <p:cNvSpPr>
            <a:spLocks noChangeArrowheads="1"/>
          </p:cNvSpPr>
          <p:nvPr/>
        </p:nvSpPr>
        <p:spPr bwMode="auto">
          <a:xfrm>
            <a:off x="6324600" y="3106738"/>
            <a:ext cx="27432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eaLnBrk="1" hangingPunct="1"/>
            <a:r>
              <a:rPr lang="en-US" sz="4400" b="1">
                <a:solidFill>
                  <a:srgbClr val="FFFFFF"/>
                </a:solidFill>
                <a:cs typeface="Arial" charset="0"/>
              </a:rPr>
              <a:t>Offended</a:t>
            </a:r>
            <a:endParaRPr lang="en-US" sz="4400">
              <a:solidFill>
                <a:srgbClr val="000000"/>
              </a:solidFill>
              <a:cs typeface="Arial" charset="0"/>
            </a:endParaRPr>
          </a:p>
        </p:txBody>
      </p:sp>
      <p:sp>
        <p:nvSpPr>
          <p:cNvPr id="199690" name="Rectangle 10"/>
          <p:cNvSpPr>
            <a:spLocks noChangeArrowheads="1"/>
          </p:cNvSpPr>
          <p:nvPr/>
        </p:nvSpPr>
        <p:spPr bwMode="auto">
          <a:xfrm>
            <a:off x="2895600" y="4132263"/>
            <a:ext cx="27432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eaLnBrk="1" hangingPunct="1"/>
            <a:r>
              <a:rPr lang="en-US" sz="4400" b="1">
                <a:solidFill>
                  <a:srgbClr val="FFFFFF"/>
                </a:solidFill>
                <a:cs typeface="Arial" charset="0"/>
              </a:rPr>
              <a:t>General</a:t>
            </a:r>
            <a:endParaRPr lang="en-US" sz="4400">
              <a:solidFill>
                <a:srgbClr val="000000"/>
              </a:solidFill>
              <a:cs typeface="Arial" charset="0"/>
            </a:endParaRPr>
          </a:p>
        </p:txBody>
      </p:sp>
      <p:sp>
        <p:nvSpPr>
          <p:cNvPr id="199691" name="Rectangle 11"/>
          <p:cNvSpPr>
            <a:spLocks noChangeArrowheads="1"/>
          </p:cNvSpPr>
          <p:nvPr/>
        </p:nvSpPr>
        <p:spPr bwMode="auto">
          <a:xfrm>
            <a:off x="6324600" y="4114800"/>
            <a:ext cx="27432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eaLnBrk="1" hangingPunct="1"/>
            <a:r>
              <a:rPr lang="en-US" sz="4400" b="1">
                <a:solidFill>
                  <a:srgbClr val="FFFFFF"/>
                </a:solidFill>
                <a:cs typeface="Arial" charset="0"/>
              </a:rPr>
              <a:t>Sin</a:t>
            </a:r>
            <a:endParaRPr lang="en-US" sz="4400">
              <a:solidFill>
                <a:srgbClr val="000000"/>
              </a:solidFill>
              <a:cs typeface="Arial" charset="0"/>
            </a:endParaRPr>
          </a:p>
        </p:txBody>
      </p:sp>
      <p:sp>
        <p:nvSpPr>
          <p:cNvPr id="199692" name="Rectangle 12"/>
          <p:cNvSpPr>
            <a:spLocks noChangeArrowheads="1"/>
          </p:cNvSpPr>
          <p:nvPr/>
        </p:nvSpPr>
        <p:spPr bwMode="auto">
          <a:xfrm>
            <a:off x="6324600" y="1905000"/>
            <a:ext cx="27432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eaLnBrk="1" hangingPunct="1"/>
            <a:r>
              <a:rPr lang="en-US" sz="4400" b="1">
                <a:solidFill>
                  <a:srgbClr val="FFFFFF"/>
                </a:solidFill>
                <a:cs typeface="Arial" charset="0"/>
              </a:rPr>
              <a:t>18:15-17</a:t>
            </a:r>
            <a:endParaRPr lang="en-US" sz="4400">
              <a:solidFill>
                <a:srgbClr val="000000"/>
              </a:solidFill>
              <a:cs typeface="Arial" charset="0"/>
            </a:endParaRPr>
          </a:p>
        </p:txBody>
      </p:sp>
      <p:sp>
        <p:nvSpPr>
          <p:cNvPr id="1090573" name="Rectangle 13"/>
          <p:cNvSpPr>
            <a:spLocks noChangeArrowheads="1"/>
          </p:cNvSpPr>
          <p:nvPr/>
        </p:nvSpPr>
        <p:spPr bwMode="auto">
          <a:xfrm>
            <a:off x="457200" y="152400"/>
            <a:ext cx="8686800" cy="1143000"/>
          </a:xfrm>
          <a:prstGeom prst="rect">
            <a:avLst/>
          </a:prstGeom>
          <a:solidFill>
            <a:srgbClr val="800080"/>
          </a:solidFill>
          <a:ln>
            <a:noFill/>
          </a:ln>
          <a:effectLst/>
        </p:spPr>
        <p:txBody>
          <a:bodyPr anchor="ctr"/>
          <a:lstStyle/>
          <a:p>
            <a:pPr algn="r" eaLnBrk="1" hangingPunct="1">
              <a:defRPr/>
            </a:pPr>
            <a:r>
              <a:rPr lang="en-US" sz="4400" b="1" dirty="0">
                <a:solidFill>
                  <a:srgbClr val="FFFFFF"/>
                </a:solidFill>
                <a:effectLst>
                  <a:outerShdw blurRad="38100" dist="38100" dir="2700000" algn="tl">
                    <a:srgbClr val="000000"/>
                  </a:outerShdw>
                </a:effectLst>
                <a:cs typeface="Arial" charset="0"/>
              </a:rPr>
              <a:t>Matthew</a:t>
            </a:r>
            <a:r>
              <a:rPr lang="fr-FR" altLang="ja-JP" sz="4400" b="1" dirty="0">
                <a:solidFill>
                  <a:srgbClr val="FFFFFF"/>
                </a:solidFill>
                <a:effectLst>
                  <a:outerShdw blurRad="38100" dist="38100" dir="2700000" algn="tl">
                    <a:srgbClr val="000000"/>
                  </a:outerShdw>
                </a:effectLst>
                <a:cs typeface="Arial" charset="0"/>
              </a:rPr>
              <a:t>'</a:t>
            </a:r>
            <a:r>
              <a:rPr lang="en-US" sz="4400" b="1" dirty="0">
                <a:solidFill>
                  <a:srgbClr val="FFFFFF"/>
                </a:solidFill>
                <a:effectLst>
                  <a:outerShdw blurRad="38100" dist="38100" dir="2700000" algn="tl">
                    <a:srgbClr val="000000"/>
                  </a:outerShdw>
                </a:effectLst>
                <a:cs typeface="Arial" charset="0"/>
              </a:rPr>
              <a:t>s Relational Pillars</a:t>
            </a:r>
            <a:endParaRPr lang="en-US" sz="4400" dirty="0">
              <a:solidFill>
                <a:srgbClr val="000000"/>
              </a:solidFill>
              <a:cs typeface="Arial" charset="0"/>
            </a:endParaRPr>
          </a:p>
        </p:txBody>
      </p:sp>
      <p:pic>
        <p:nvPicPr>
          <p:cNvPr id="199694" name="Picture 14" descr="roman column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1490663" cy="167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90575" name="Rectangle 15"/>
          <p:cNvSpPr>
            <a:spLocks noChangeArrowheads="1"/>
          </p:cNvSpPr>
          <p:nvPr/>
        </p:nvSpPr>
        <p:spPr bwMode="auto">
          <a:xfrm>
            <a:off x="0" y="5199063"/>
            <a:ext cx="27432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eaLnBrk="1" hangingPunct="1"/>
            <a:r>
              <a:rPr lang="en-US" sz="4400" b="1" i="1">
                <a:solidFill>
                  <a:srgbClr val="FFFFFF"/>
                </a:solidFill>
                <a:cs typeface="Arial" charset="0"/>
              </a:rPr>
              <a:t>Initiative:</a:t>
            </a:r>
            <a:endParaRPr lang="en-US" sz="4400" i="1">
              <a:solidFill>
                <a:srgbClr val="000000"/>
              </a:solidFill>
              <a:cs typeface="Arial" charset="0"/>
            </a:endParaRPr>
          </a:p>
        </p:txBody>
      </p:sp>
      <p:sp>
        <p:nvSpPr>
          <p:cNvPr id="1090576" name="Rectangle 16"/>
          <p:cNvSpPr>
            <a:spLocks noChangeArrowheads="1"/>
          </p:cNvSpPr>
          <p:nvPr/>
        </p:nvSpPr>
        <p:spPr bwMode="auto">
          <a:xfrm>
            <a:off x="2895600" y="5199063"/>
            <a:ext cx="27432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eaLnBrk="1" hangingPunct="1"/>
            <a:r>
              <a:rPr lang="en-US" sz="4400" b="1">
                <a:solidFill>
                  <a:srgbClr val="FFFFFF"/>
                </a:solidFill>
                <a:cs typeface="Arial" charset="0"/>
              </a:rPr>
              <a:t>You!</a:t>
            </a:r>
            <a:endParaRPr lang="en-US" sz="4400">
              <a:solidFill>
                <a:srgbClr val="000000"/>
              </a:solidFill>
              <a:cs typeface="Arial" charset="0"/>
            </a:endParaRPr>
          </a:p>
        </p:txBody>
      </p:sp>
      <p:sp>
        <p:nvSpPr>
          <p:cNvPr id="1090577" name="Rectangle 17"/>
          <p:cNvSpPr>
            <a:spLocks noChangeArrowheads="1"/>
          </p:cNvSpPr>
          <p:nvPr/>
        </p:nvSpPr>
        <p:spPr bwMode="auto">
          <a:xfrm>
            <a:off x="6324600" y="5181600"/>
            <a:ext cx="27432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eaLnBrk="1" hangingPunct="1"/>
            <a:r>
              <a:rPr lang="en-US" sz="4400" b="1">
                <a:solidFill>
                  <a:srgbClr val="FFFFFF"/>
                </a:solidFill>
                <a:cs typeface="Arial" charset="0"/>
              </a:rPr>
              <a:t>You!</a:t>
            </a:r>
            <a:endParaRPr lang="en-US" sz="4400">
              <a:solidFill>
                <a:srgbClr val="000000"/>
              </a:solidFill>
              <a:cs typeface="Arial"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90575">
                                            <p:txEl>
                                              <p:pRg st="0" end="0"/>
                                            </p:txEl>
                                          </p:spTgt>
                                        </p:tgtEl>
                                        <p:attrNameLst>
                                          <p:attrName>style.visibility</p:attrName>
                                        </p:attrNameLst>
                                      </p:cBhvr>
                                      <p:to>
                                        <p:strVal val="visible"/>
                                      </p:to>
                                    </p:set>
                                    <p:animEffect transition="in" filter="fade">
                                      <p:cBhvr>
                                        <p:cTn id="7" dur="500"/>
                                        <p:tgtEl>
                                          <p:spTgt spid="109057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90576">
                                            <p:txEl>
                                              <p:pRg st="0" end="0"/>
                                            </p:txEl>
                                          </p:spTgt>
                                        </p:tgtEl>
                                        <p:attrNameLst>
                                          <p:attrName>style.visibility</p:attrName>
                                        </p:attrNameLst>
                                      </p:cBhvr>
                                      <p:to>
                                        <p:strVal val="visible"/>
                                      </p:to>
                                    </p:set>
                                    <p:animEffect transition="in" filter="fade">
                                      <p:cBhvr>
                                        <p:cTn id="12" dur="500"/>
                                        <p:tgtEl>
                                          <p:spTgt spid="1090576">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90577">
                                            <p:txEl>
                                              <p:pRg st="0" end="0"/>
                                            </p:txEl>
                                          </p:spTgt>
                                        </p:tgtEl>
                                        <p:attrNameLst>
                                          <p:attrName>style.visibility</p:attrName>
                                        </p:attrNameLst>
                                      </p:cBhvr>
                                      <p:to>
                                        <p:strVal val="visible"/>
                                      </p:to>
                                    </p:set>
                                    <p:animEffect transition="in" filter="fade">
                                      <p:cBhvr>
                                        <p:cTn id="17" dur="500"/>
                                        <p:tgtEl>
                                          <p:spTgt spid="109057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0575" grpId="0" build="p" autoUpdateAnimBg="0"/>
      <p:bldP spid="1090576" grpId="0" build="p" autoUpdateAnimBg="0"/>
      <p:bldP spid="1090577" grpId="0" build="p" autoUpdateAnimBg="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1729" name="Picture 2" descr="couplefightingmed.pn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771525"/>
            <a:ext cx="9144000" cy="6086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755650" y="28575"/>
            <a:ext cx="7772400" cy="736600"/>
          </a:xfrm>
        </p:spPr>
        <p:txBody>
          <a:bodyPr/>
          <a:lstStyle/>
          <a:p>
            <a:pPr>
              <a:defRPr/>
            </a:pPr>
            <a:r>
              <a:rPr lang="en-US">
                <a:latin typeface="Arial" charset="0"/>
                <a:ea typeface="ＭＳ Ｐゴシック" charset="0"/>
                <a:cs typeface="ＭＳ Ｐゴシック" charset="0"/>
              </a:rPr>
              <a:t>Go in Person</a:t>
            </a:r>
          </a:p>
        </p:txBody>
      </p:sp>
    </p:spTree>
  </p:cSld>
  <p:clrMapOvr>
    <a:masterClrMapping/>
  </p:clrMapOvr>
  <p:transition>
    <p:random/>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2753" name="Picture 2" descr="Family 9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09600" y="-76200"/>
            <a:ext cx="11125200" cy="7234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53347" name="Rectangle 3"/>
          <p:cNvSpPr>
            <a:spLocks noGrp="1" noChangeArrowheads="1"/>
          </p:cNvSpPr>
          <p:nvPr>
            <p:ph type="title"/>
          </p:nvPr>
        </p:nvSpPr>
        <p:spPr>
          <a:xfrm>
            <a:off x="76200" y="76200"/>
            <a:ext cx="1981200" cy="1017588"/>
          </a:xfrm>
        </p:spPr>
        <p:txBody>
          <a:bodyPr/>
          <a:lstStyle/>
          <a:p>
            <a:pPr eaLnBrk="1" hangingPunct="1">
              <a:defRPr/>
            </a:pPr>
            <a:r>
              <a:rPr lang="en-US" b="1">
                <a:latin typeface="Arial" charset="0"/>
                <a:ea typeface="ＭＳ Ｐゴシック" charset="0"/>
              </a:rPr>
              <a:t>1996</a:t>
            </a:r>
          </a:p>
        </p:txBody>
      </p:sp>
    </p:spTree>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70FB6A2-4831-E84D-A48C-E0D8AEB5EAA4}"/>
              </a:ext>
            </a:extLst>
          </p:cNvPr>
          <p:cNvPicPr>
            <a:picLocks noChangeAspect="1"/>
          </p:cNvPicPr>
          <p:nvPr/>
        </p:nvPicPr>
        <p:blipFill rotWithShape="1">
          <a:blip r:embed="rId2"/>
          <a:srcRect l="34094" r="27209" b="61202"/>
          <a:stretch/>
        </p:blipFill>
        <p:spPr>
          <a:xfrm>
            <a:off x="-108521" y="-99393"/>
            <a:ext cx="9252521" cy="6957393"/>
          </a:xfrm>
          <a:prstGeom prst="rect">
            <a:avLst/>
          </a:prstGeom>
        </p:spPr>
      </p:pic>
      <p:sp>
        <p:nvSpPr>
          <p:cNvPr id="306178" name="Title 2"/>
          <p:cNvSpPr>
            <a:spLocks noGrp="1"/>
          </p:cNvSpPr>
          <p:nvPr>
            <p:ph type="title" idx="4294967295"/>
          </p:nvPr>
        </p:nvSpPr>
        <p:spPr>
          <a:xfrm>
            <a:off x="76301" y="4437112"/>
            <a:ext cx="4500563" cy="685800"/>
          </a:xfrm>
          <a:solidFill>
            <a:schemeClr val="tx1"/>
          </a:solidFill>
        </p:spPr>
        <p:txBody>
          <a:bodyPr/>
          <a:lstStyle/>
          <a:p>
            <a:pPr eaLnBrk="1" hangingPunct="1">
              <a:defRPr/>
            </a:pPr>
            <a:r>
              <a:rPr lang="en-US" dirty="0">
                <a:latin typeface="Arial" charset="0"/>
                <a:ea typeface="ＭＳ Ｐゴシック" charset="0"/>
                <a:cs typeface="ＭＳ Ｐゴシック" charset="0"/>
              </a:rPr>
              <a:t>Brothers…</a:t>
            </a:r>
          </a:p>
        </p:txBody>
      </p:sp>
    </p:spTree>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205826" name="Rectangle 2"/>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endParaRPr lang="en-US">
              <a:solidFill>
                <a:srgbClr val="000000"/>
              </a:solidFill>
            </a:endParaRPr>
          </a:p>
        </p:txBody>
      </p:sp>
      <p:sp>
        <p:nvSpPr>
          <p:cNvPr id="205827" name="Rectangle 3"/>
          <p:cNvSpPr>
            <a:spLocks noGrp="1" noChangeArrowheads="1"/>
          </p:cNvSpPr>
          <p:nvPr>
            <p:ph type="title" idx="4294967295"/>
          </p:nvPr>
        </p:nvSpPr>
        <p:spPr>
          <a:xfrm>
            <a:off x="277813" y="404813"/>
            <a:ext cx="8686800" cy="1012825"/>
          </a:xfrm>
          <a:solidFill>
            <a:schemeClr val="bg1"/>
          </a:solidFill>
        </p:spPr>
        <p:txBody>
          <a:bodyPr/>
          <a:lstStyle/>
          <a:p>
            <a:pPr eaLnBrk="1" hangingPunct="1"/>
            <a:r>
              <a:rPr lang="en-US" b="1">
                <a:latin typeface="Arial" charset="0"/>
                <a:ea typeface="ＭＳ Ｐゴシック" charset="0"/>
              </a:rPr>
              <a:t>Why don</a:t>
            </a:r>
            <a:r>
              <a:rPr lang="fr-FR" altLang="ja-JP" b="1">
                <a:latin typeface="Arial" charset="0"/>
                <a:ea typeface="ＭＳ Ｐゴシック" charset="0"/>
              </a:rPr>
              <a:t>'</a:t>
            </a:r>
            <a:r>
              <a:rPr lang="en-US" b="1">
                <a:latin typeface="Arial" charset="0"/>
                <a:ea typeface="ＭＳ Ｐゴシック" charset="0"/>
              </a:rPr>
              <a:t>t we confront others?</a:t>
            </a:r>
          </a:p>
        </p:txBody>
      </p:sp>
      <p:sp>
        <p:nvSpPr>
          <p:cNvPr id="897028" name="Text Box 4"/>
          <p:cNvSpPr txBox="1">
            <a:spLocks noChangeArrowheads="1"/>
          </p:cNvSpPr>
          <p:nvPr/>
        </p:nvSpPr>
        <p:spPr bwMode="auto">
          <a:xfrm>
            <a:off x="684213" y="1700213"/>
            <a:ext cx="6477000" cy="4402137"/>
          </a:xfrm>
          <a:prstGeom prst="rect">
            <a:avLst/>
          </a:prstGeom>
          <a:noFill/>
          <a:ln>
            <a:noFill/>
          </a:ln>
          <a:effectLst>
            <a:outerShdw blurRad="63500" dist="35921" dir="2700000" algn="ctr" rotWithShape="0">
              <a:srgbClr val="000000">
                <a:alpha val="74998"/>
              </a:srgbClr>
            </a:outerShdw>
          </a:effectLst>
        </p:spPr>
        <p:txBody>
          <a:bodyPr>
            <a:spAutoFit/>
          </a:bodyPr>
          <a:lstStyle>
            <a:lvl1pPr marL="628650" indent="-628650">
              <a:defRPr sz="2400">
                <a:solidFill>
                  <a:schemeClr val="tx1"/>
                </a:solidFill>
                <a:latin typeface="Arial" charset="0"/>
                <a:ea typeface="ＭＳ Ｐゴシック" charset="0"/>
                <a:cs typeface="ＭＳ Ｐゴシック" charset="0"/>
              </a:defRPr>
            </a:lvl1pPr>
            <a:lvl2pPr marL="1200150" indent="-457200">
              <a:defRPr sz="2400">
                <a:solidFill>
                  <a:schemeClr val="tx1"/>
                </a:solidFill>
                <a:latin typeface="Arial" charset="0"/>
                <a:ea typeface="ＭＳ Ｐゴシック" charset="0"/>
              </a:defRPr>
            </a:lvl2pPr>
            <a:lvl3pPr marL="1771650" indent="-457200">
              <a:defRPr sz="2400">
                <a:solidFill>
                  <a:schemeClr val="tx1"/>
                </a:solidFill>
                <a:latin typeface="Arial" charset="0"/>
                <a:ea typeface="ＭＳ Ｐゴシック" charset="0"/>
              </a:defRPr>
            </a:lvl3pPr>
            <a:lvl4pPr marL="2343150" indent="-457200">
              <a:defRPr sz="2400">
                <a:solidFill>
                  <a:schemeClr val="tx1"/>
                </a:solidFill>
                <a:latin typeface="Arial" charset="0"/>
                <a:ea typeface="ＭＳ Ｐゴシック" charset="0"/>
              </a:defRPr>
            </a:lvl4pPr>
            <a:lvl5pPr marL="2914650" indent="-457200">
              <a:defRPr sz="2400">
                <a:solidFill>
                  <a:schemeClr val="tx1"/>
                </a:solidFill>
                <a:latin typeface="Arial" charset="0"/>
                <a:ea typeface="ＭＳ Ｐゴシック" charset="0"/>
              </a:defRPr>
            </a:lvl5pPr>
            <a:lvl6pPr marL="3371850" indent="-457200" eaLnBrk="0" fontAlgn="base" hangingPunct="0">
              <a:spcBef>
                <a:spcPct val="0"/>
              </a:spcBef>
              <a:spcAft>
                <a:spcPct val="0"/>
              </a:spcAft>
              <a:defRPr sz="2400">
                <a:solidFill>
                  <a:schemeClr val="tx1"/>
                </a:solidFill>
                <a:latin typeface="Arial" charset="0"/>
                <a:ea typeface="ＭＳ Ｐゴシック" charset="0"/>
              </a:defRPr>
            </a:lvl6pPr>
            <a:lvl7pPr marL="3829050" indent="-457200" eaLnBrk="0" fontAlgn="base" hangingPunct="0">
              <a:spcBef>
                <a:spcPct val="0"/>
              </a:spcBef>
              <a:spcAft>
                <a:spcPct val="0"/>
              </a:spcAft>
              <a:defRPr sz="2400">
                <a:solidFill>
                  <a:schemeClr val="tx1"/>
                </a:solidFill>
                <a:latin typeface="Arial" charset="0"/>
                <a:ea typeface="ＭＳ Ｐゴシック" charset="0"/>
              </a:defRPr>
            </a:lvl7pPr>
            <a:lvl8pPr marL="4286250" indent="-457200" eaLnBrk="0" fontAlgn="base" hangingPunct="0">
              <a:spcBef>
                <a:spcPct val="0"/>
              </a:spcBef>
              <a:spcAft>
                <a:spcPct val="0"/>
              </a:spcAft>
              <a:defRPr sz="2400">
                <a:solidFill>
                  <a:schemeClr val="tx1"/>
                </a:solidFill>
                <a:latin typeface="Arial" charset="0"/>
                <a:ea typeface="ＭＳ Ｐゴシック" charset="0"/>
              </a:defRPr>
            </a:lvl8pPr>
            <a:lvl9pPr marL="4743450" indent="-457200" eaLnBrk="0" fontAlgn="base" hangingPunct="0">
              <a:spcBef>
                <a:spcPct val="0"/>
              </a:spcBef>
              <a:spcAft>
                <a:spcPct val="0"/>
              </a:spcAft>
              <a:defRPr sz="2400">
                <a:solidFill>
                  <a:schemeClr val="tx1"/>
                </a:solidFill>
                <a:latin typeface="Arial" charset="0"/>
                <a:ea typeface="ＭＳ Ｐゴシック" charset="0"/>
              </a:defRPr>
            </a:lvl9pPr>
          </a:lstStyle>
          <a:p>
            <a:pPr marL="571500" indent="-571500">
              <a:buFont typeface="Arial"/>
              <a:buChar char="•"/>
              <a:defRPr/>
            </a:pPr>
            <a:r>
              <a:rPr lang="en-US" sz="4000" b="1" dirty="0">
                <a:solidFill>
                  <a:srgbClr val="FFFFFF"/>
                </a:solidFill>
              </a:rPr>
              <a:t>Ignorance</a:t>
            </a:r>
          </a:p>
          <a:p>
            <a:pPr marL="571500" indent="-571500">
              <a:buFont typeface="Arial"/>
              <a:buChar char="•"/>
              <a:defRPr/>
            </a:pPr>
            <a:r>
              <a:rPr lang="en-US" sz="4000" b="1" dirty="0">
                <a:solidFill>
                  <a:srgbClr val="FFFFFF"/>
                </a:solidFill>
              </a:rPr>
              <a:t>Doubt</a:t>
            </a:r>
          </a:p>
          <a:p>
            <a:pPr marL="571500" indent="-571500">
              <a:buFont typeface="Arial"/>
              <a:buChar char="•"/>
              <a:defRPr/>
            </a:pPr>
            <a:r>
              <a:rPr lang="en-US" sz="4000" b="1" dirty="0">
                <a:solidFill>
                  <a:srgbClr val="FFFFFF"/>
                </a:solidFill>
              </a:rPr>
              <a:t>Failure</a:t>
            </a:r>
          </a:p>
          <a:p>
            <a:pPr marL="571500" indent="-571500">
              <a:buFont typeface="Arial"/>
              <a:buChar char="•"/>
              <a:defRPr/>
            </a:pPr>
            <a:r>
              <a:rPr lang="en-US" sz="4000" b="1" dirty="0">
                <a:solidFill>
                  <a:srgbClr val="FFFFFF"/>
                </a:solidFill>
              </a:rPr>
              <a:t>Fear</a:t>
            </a:r>
          </a:p>
          <a:p>
            <a:pPr marL="571500" indent="-571500">
              <a:buFont typeface="Arial"/>
              <a:buChar char="•"/>
              <a:defRPr/>
            </a:pPr>
            <a:r>
              <a:rPr lang="en-US" sz="4000" b="1" dirty="0">
                <a:solidFill>
                  <a:srgbClr val="FFFFFF"/>
                </a:solidFill>
              </a:rPr>
              <a:t>Excuses</a:t>
            </a:r>
          </a:p>
          <a:p>
            <a:pPr marL="571500" indent="-571500">
              <a:buFont typeface="Arial"/>
              <a:buChar char="•"/>
              <a:defRPr/>
            </a:pPr>
            <a:r>
              <a:rPr lang="en-US" sz="4000" b="1" dirty="0">
                <a:solidFill>
                  <a:srgbClr val="FFFFFF"/>
                </a:solidFill>
              </a:rPr>
              <a:t>Impurity</a:t>
            </a:r>
          </a:p>
          <a:p>
            <a:pPr marL="571500" indent="-571500">
              <a:buFont typeface="Arial"/>
              <a:buChar char="•"/>
              <a:defRPr/>
            </a:pPr>
            <a:r>
              <a:rPr lang="en-US" sz="4000" b="1" dirty="0">
                <a:solidFill>
                  <a:srgbClr val="FFFFFF"/>
                </a:solidFill>
              </a:rPr>
              <a:t>Unsocial</a:t>
            </a:r>
          </a:p>
        </p:txBody>
      </p:sp>
      <p:pic>
        <p:nvPicPr>
          <p:cNvPr id="205829" name="Picture 1" descr="relationship_saved.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4060825" y="3141663"/>
            <a:ext cx="5083175" cy="37163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97028">
                                            <p:txEl>
                                              <p:pRg st="0" end="0"/>
                                            </p:txEl>
                                          </p:spTgt>
                                        </p:tgtEl>
                                        <p:attrNameLst>
                                          <p:attrName>style.visibility</p:attrName>
                                        </p:attrNameLst>
                                      </p:cBhvr>
                                      <p:to>
                                        <p:strVal val="visible"/>
                                      </p:to>
                                    </p:set>
                                    <p:animEffect transition="in" filter="dissolve">
                                      <p:cBhvr>
                                        <p:cTn id="7" dur="500"/>
                                        <p:tgtEl>
                                          <p:spTgt spid="897028">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897028">
                                            <p:txEl>
                                              <p:pRg st="1" end="1"/>
                                            </p:txEl>
                                          </p:spTgt>
                                        </p:tgtEl>
                                        <p:attrNameLst>
                                          <p:attrName>style.visibility</p:attrName>
                                        </p:attrNameLst>
                                      </p:cBhvr>
                                      <p:to>
                                        <p:strVal val="visible"/>
                                      </p:to>
                                    </p:set>
                                    <p:animEffect transition="in" filter="dissolve">
                                      <p:cBhvr>
                                        <p:cTn id="12" dur="500"/>
                                        <p:tgtEl>
                                          <p:spTgt spid="897028">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897028">
                                            <p:txEl>
                                              <p:pRg st="2" end="2"/>
                                            </p:txEl>
                                          </p:spTgt>
                                        </p:tgtEl>
                                        <p:attrNameLst>
                                          <p:attrName>style.visibility</p:attrName>
                                        </p:attrNameLst>
                                      </p:cBhvr>
                                      <p:to>
                                        <p:strVal val="visible"/>
                                      </p:to>
                                    </p:set>
                                    <p:animEffect transition="in" filter="dissolve">
                                      <p:cBhvr>
                                        <p:cTn id="17" dur="500"/>
                                        <p:tgtEl>
                                          <p:spTgt spid="897028">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897028">
                                            <p:txEl>
                                              <p:pRg st="3" end="3"/>
                                            </p:txEl>
                                          </p:spTgt>
                                        </p:tgtEl>
                                        <p:attrNameLst>
                                          <p:attrName>style.visibility</p:attrName>
                                        </p:attrNameLst>
                                      </p:cBhvr>
                                      <p:to>
                                        <p:strVal val="visible"/>
                                      </p:to>
                                    </p:set>
                                    <p:animEffect transition="in" filter="dissolve">
                                      <p:cBhvr>
                                        <p:cTn id="22" dur="500"/>
                                        <p:tgtEl>
                                          <p:spTgt spid="897028">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897028">
                                            <p:txEl>
                                              <p:pRg st="4" end="4"/>
                                            </p:txEl>
                                          </p:spTgt>
                                        </p:tgtEl>
                                        <p:attrNameLst>
                                          <p:attrName>style.visibility</p:attrName>
                                        </p:attrNameLst>
                                      </p:cBhvr>
                                      <p:to>
                                        <p:strVal val="visible"/>
                                      </p:to>
                                    </p:set>
                                    <p:animEffect transition="in" filter="dissolve">
                                      <p:cBhvr>
                                        <p:cTn id="27" dur="500"/>
                                        <p:tgtEl>
                                          <p:spTgt spid="897028">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897028">
                                            <p:txEl>
                                              <p:pRg st="5" end="5"/>
                                            </p:txEl>
                                          </p:spTgt>
                                        </p:tgtEl>
                                        <p:attrNameLst>
                                          <p:attrName>style.visibility</p:attrName>
                                        </p:attrNameLst>
                                      </p:cBhvr>
                                      <p:to>
                                        <p:strVal val="visible"/>
                                      </p:to>
                                    </p:set>
                                    <p:animEffect transition="in" filter="dissolve">
                                      <p:cBhvr>
                                        <p:cTn id="32" dur="500"/>
                                        <p:tgtEl>
                                          <p:spTgt spid="897028">
                                            <p:txEl>
                                              <p:pRg st="5" end="5"/>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897028">
                                            <p:txEl>
                                              <p:pRg st="6" end="6"/>
                                            </p:txEl>
                                          </p:spTgt>
                                        </p:tgtEl>
                                        <p:attrNameLst>
                                          <p:attrName>style.visibility</p:attrName>
                                        </p:attrNameLst>
                                      </p:cBhvr>
                                      <p:to>
                                        <p:strVal val="visible"/>
                                      </p:to>
                                    </p:set>
                                    <p:animEffect transition="in" filter="dissolve">
                                      <p:cBhvr>
                                        <p:cTn id="37" dur="500"/>
                                        <p:tgtEl>
                                          <p:spTgt spid="897028">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7028" grpId="0" build="p" autoUpdateAnimBg="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5634" name="Rectangle 2"/>
          <p:cNvSpPr>
            <a:spLocks noGrp="1" noChangeArrowheads="1"/>
          </p:cNvSpPr>
          <p:nvPr>
            <p:ph type="title"/>
          </p:nvPr>
        </p:nvSpPr>
        <p:spPr>
          <a:xfrm>
            <a:off x="34925" y="304800"/>
            <a:ext cx="6840538" cy="1143000"/>
          </a:xfrm>
          <a:effectLst>
            <a:outerShdw blurRad="63500" dist="155023" dir="12899521" algn="ctr" rotWithShape="0">
              <a:srgbClr val="07070B">
                <a:alpha val="74998"/>
              </a:srgbClr>
            </a:outerShdw>
          </a:effectLst>
        </p:spPr>
        <p:txBody>
          <a:bodyPr/>
          <a:lstStyle/>
          <a:p>
            <a:pPr eaLnBrk="1" hangingPunct="1">
              <a:defRPr/>
            </a:pPr>
            <a:r>
              <a:rPr kumimoji="0" lang="en-US">
                <a:latin typeface="Helvetica" charset="0"/>
                <a:ea typeface="ＭＳ Ｐゴシック" charset="0"/>
                <a:cs typeface="ＭＳ Ｐゴシック" charset="0"/>
              </a:rPr>
              <a:t>Step 1 to Restoration </a:t>
            </a:r>
            <a:br>
              <a:rPr kumimoji="0" lang="en-US">
                <a:latin typeface="Helvetica" charset="0"/>
                <a:ea typeface="ＭＳ Ｐゴシック" charset="0"/>
                <a:cs typeface="ＭＳ Ｐゴシック" charset="0"/>
              </a:rPr>
            </a:br>
            <a:r>
              <a:rPr kumimoji="0" lang="en-US" sz="3600">
                <a:latin typeface="Helvetica" charset="0"/>
                <a:ea typeface="ＭＳ Ｐゴシック" charset="0"/>
                <a:cs typeface="ＭＳ Ｐゴシック" charset="0"/>
              </a:rPr>
              <a:t>Talk to the person by </a:t>
            </a:r>
            <a:r>
              <a:rPr kumimoji="0" lang="en-US" sz="3600" u="sng">
                <a:solidFill>
                  <a:srgbClr val="FFFF00"/>
                </a:solidFill>
                <a:latin typeface="Helvetica" charset="0"/>
                <a:ea typeface="ＭＳ Ｐゴシック" charset="0"/>
                <a:cs typeface="ＭＳ Ｐゴシック" charset="0"/>
              </a:rPr>
              <a:t>yourself</a:t>
            </a:r>
            <a:endParaRPr kumimoji="0" lang="en-US">
              <a:solidFill>
                <a:srgbClr val="FFFF00"/>
              </a:solidFill>
              <a:latin typeface="Helvetica" charset="0"/>
              <a:ea typeface="ＭＳ Ｐゴシック" charset="0"/>
              <a:cs typeface="ＭＳ Ｐゴシック" charset="0"/>
            </a:endParaRPr>
          </a:p>
        </p:txBody>
      </p:sp>
      <p:sp>
        <p:nvSpPr>
          <p:cNvPr id="965635" name="Text Box 3"/>
          <p:cNvSpPr txBox="1">
            <a:spLocks noChangeArrowheads="1"/>
          </p:cNvSpPr>
          <p:nvPr/>
        </p:nvSpPr>
        <p:spPr bwMode="auto">
          <a:xfrm>
            <a:off x="3276600" y="3581400"/>
            <a:ext cx="477838"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00"/>
                </a:solidFill>
                <a:latin typeface="Arial Black" charset="0"/>
              </a:rPr>
              <a:t>S</a:t>
            </a:r>
            <a:endParaRPr lang="en-US">
              <a:solidFill>
                <a:srgbClr val="FFFF00"/>
              </a:solidFill>
            </a:endParaRPr>
          </a:p>
        </p:txBody>
      </p:sp>
      <p:sp>
        <p:nvSpPr>
          <p:cNvPr id="965636" name="Text Box 4"/>
          <p:cNvSpPr txBox="1">
            <a:spLocks noChangeArrowheads="1"/>
          </p:cNvSpPr>
          <p:nvPr/>
        </p:nvSpPr>
        <p:spPr bwMode="auto">
          <a:xfrm>
            <a:off x="152400" y="5735638"/>
            <a:ext cx="2439988" cy="665162"/>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00"/>
                </a:solidFill>
                <a:latin typeface="Arial Black" charset="0"/>
              </a:rPr>
              <a:t>S = Sinner</a:t>
            </a:r>
            <a:endParaRPr lang="en-US">
              <a:solidFill>
                <a:srgbClr val="FFFF00"/>
              </a:solidFill>
            </a:endParaRPr>
          </a:p>
        </p:txBody>
      </p:sp>
      <p:sp>
        <p:nvSpPr>
          <p:cNvPr id="965637" name="Text Box 5"/>
          <p:cNvSpPr txBox="1">
            <a:spLocks noChangeArrowheads="1"/>
          </p:cNvSpPr>
          <p:nvPr/>
        </p:nvSpPr>
        <p:spPr bwMode="auto">
          <a:xfrm>
            <a:off x="2057400" y="30480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99CCFF"/>
                </a:solidFill>
                <a:latin typeface="Arial Black" charset="0"/>
              </a:rPr>
              <a:t>M</a:t>
            </a:r>
            <a:endParaRPr lang="en-US">
              <a:solidFill>
                <a:srgbClr val="99CCFF"/>
              </a:solidFill>
            </a:endParaRPr>
          </a:p>
        </p:txBody>
      </p:sp>
      <p:sp>
        <p:nvSpPr>
          <p:cNvPr id="965638" name="Text Box 6"/>
          <p:cNvSpPr txBox="1">
            <a:spLocks noChangeArrowheads="1"/>
          </p:cNvSpPr>
          <p:nvPr/>
        </p:nvSpPr>
        <p:spPr bwMode="auto">
          <a:xfrm>
            <a:off x="152400" y="6192838"/>
            <a:ext cx="2890838" cy="665162"/>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 = Member</a:t>
            </a:r>
            <a:endParaRPr lang="en-US">
              <a:solidFill>
                <a:srgbClr val="BBE0E3"/>
              </a:solidFill>
            </a:endParaRPr>
          </a:p>
        </p:txBody>
      </p:sp>
      <p:sp>
        <p:nvSpPr>
          <p:cNvPr id="965639" name="Text Box 7"/>
          <p:cNvSpPr txBox="1">
            <a:spLocks noChangeArrowheads="1"/>
          </p:cNvSpPr>
          <p:nvPr/>
        </p:nvSpPr>
        <p:spPr bwMode="auto">
          <a:xfrm>
            <a:off x="2362200" y="39624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5640" name="Text Box 8"/>
          <p:cNvSpPr txBox="1">
            <a:spLocks noChangeArrowheads="1"/>
          </p:cNvSpPr>
          <p:nvPr/>
        </p:nvSpPr>
        <p:spPr bwMode="auto">
          <a:xfrm>
            <a:off x="3276600" y="42672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5641" name="Text Box 9"/>
          <p:cNvSpPr txBox="1">
            <a:spLocks noChangeArrowheads="1"/>
          </p:cNvSpPr>
          <p:nvPr/>
        </p:nvSpPr>
        <p:spPr bwMode="auto">
          <a:xfrm>
            <a:off x="4191000" y="41148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5642" name="Text Box 10"/>
          <p:cNvSpPr txBox="1">
            <a:spLocks noChangeArrowheads="1"/>
          </p:cNvSpPr>
          <p:nvPr/>
        </p:nvSpPr>
        <p:spPr bwMode="auto">
          <a:xfrm>
            <a:off x="4800600" y="32766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5643" name="Text Box 11"/>
          <p:cNvSpPr txBox="1">
            <a:spLocks noChangeArrowheads="1"/>
          </p:cNvSpPr>
          <p:nvPr/>
        </p:nvSpPr>
        <p:spPr bwMode="auto">
          <a:xfrm>
            <a:off x="3962400" y="30480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5644" name="Text Box 12"/>
          <p:cNvSpPr txBox="1">
            <a:spLocks noChangeArrowheads="1"/>
          </p:cNvSpPr>
          <p:nvPr/>
        </p:nvSpPr>
        <p:spPr bwMode="auto">
          <a:xfrm>
            <a:off x="1905000" y="17526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5645" name="Text Box 13"/>
          <p:cNvSpPr txBox="1">
            <a:spLocks noChangeArrowheads="1"/>
          </p:cNvSpPr>
          <p:nvPr/>
        </p:nvSpPr>
        <p:spPr bwMode="auto">
          <a:xfrm>
            <a:off x="838200" y="25146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5646" name="Text Box 14"/>
          <p:cNvSpPr txBox="1">
            <a:spLocks noChangeArrowheads="1"/>
          </p:cNvSpPr>
          <p:nvPr/>
        </p:nvSpPr>
        <p:spPr bwMode="auto">
          <a:xfrm>
            <a:off x="1752600" y="38100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5647" name="Text Box 15"/>
          <p:cNvSpPr txBox="1">
            <a:spLocks noChangeArrowheads="1"/>
          </p:cNvSpPr>
          <p:nvPr/>
        </p:nvSpPr>
        <p:spPr bwMode="auto">
          <a:xfrm>
            <a:off x="2784475" y="25146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5648" name="Text Box 16"/>
          <p:cNvSpPr txBox="1">
            <a:spLocks noChangeArrowheads="1"/>
          </p:cNvSpPr>
          <p:nvPr/>
        </p:nvSpPr>
        <p:spPr bwMode="auto">
          <a:xfrm>
            <a:off x="3581400" y="19812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5649" name="Text Box 17"/>
          <p:cNvSpPr txBox="1">
            <a:spLocks noChangeArrowheads="1"/>
          </p:cNvSpPr>
          <p:nvPr/>
        </p:nvSpPr>
        <p:spPr bwMode="auto">
          <a:xfrm>
            <a:off x="2743200" y="17526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5650" name="Text Box 18"/>
          <p:cNvSpPr txBox="1">
            <a:spLocks noChangeArrowheads="1"/>
          </p:cNvSpPr>
          <p:nvPr/>
        </p:nvSpPr>
        <p:spPr bwMode="auto">
          <a:xfrm>
            <a:off x="4724400" y="27432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5651" name="Text Box 19"/>
          <p:cNvSpPr txBox="1">
            <a:spLocks noChangeArrowheads="1"/>
          </p:cNvSpPr>
          <p:nvPr/>
        </p:nvSpPr>
        <p:spPr bwMode="auto">
          <a:xfrm>
            <a:off x="5029200" y="39624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5652" name="Text Box 20"/>
          <p:cNvSpPr txBox="1">
            <a:spLocks noChangeArrowheads="1"/>
          </p:cNvSpPr>
          <p:nvPr/>
        </p:nvSpPr>
        <p:spPr bwMode="auto">
          <a:xfrm>
            <a:off x="5867400" y="38862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5653" name="Text Box 21"/>
          <p:cNvSpPr txBox="1">
            <a:spLocks noChangeArrowheads="1"/>
          </p:cNvSpPr>
          <p:nvPr/>
        </p:nvSpPr>
        <p:spPr bwMode="auto">
          <a:xfrm>
            <a:off x="6781800" y="37338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5654" name="Text Box 22"/>
          <p:cNvSpPr txBox="1">
            <a:spLocks noChangeArrowheads="1"/>
          </p:cNvSpPr>
          <p:nvPr/>
        </p:nvSpPr>
        <p:spPr bwMode="auto">
          <a:xfrm>
            <a:off x="7391400" y="28956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5655" name="Text Box 23"/>
          <p:cNvSpPr txBox="1">
            <a:spLocks noChangeArrowheads="1"/>
          </p:cNvSpPr>
          <p:nvPr/>
        </p:nvSpPr>
        <p:spPr bwMode="auto">
          <a:xfrm>
            <a:off x="6553200" y="26670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5656" name="Text Box 24"/>
          <p:cNvSpPr txBox="1">
            <a:spLocks noChangeArrowheads="1"/>
          </p:cNvSpPr>
          <p:nvPr/>
        </p:nvSpPr>
        <p:spPr bwMode="auto">
          <a:xfrm>
            <a:off x="4648200" y="20574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5657" name="Text Box 25"/>
          <p:cNvSpPr txBox="1">
            <a:spLocks noChangeArrowheads="1"/>
          </p:cNvSpPr>
          <p:nvPr/>
        </p:nvSpPr>
        <p:spPr bwMode="auto">
          <a:xfrm>
            <a:off x="5181600" y="24384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5658" name="Text Box 26"/>
          <p:cNvSpPr txBox="1">
            <a:spLocks noChangeArrowheads="1"/>
          </p:cNvSpPr>
          <p:nvPr/>
        </p:nvSpPr>
        <p:spPr bwMode="auto">
          <a:xfrm>
            <a:off x="5638800" y="32004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5659" name="Text Box 27"/>
          <p:cNvSpPr txBox="1">
            <a:spLocks noChangeArrowheads="1"/>
          </p:cNvSpPr>
          <p:nvPr/>
        </p:nvSpPr>
        <p:spPr bwMode="auto">
          <a:xfrm>
            <a:off x="6553200" y="30480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5660" name="Text Box 28"/>
          <p:cNvSpPr txBox="1">
            <a:spLocks noChangeArrowheads="1"/>
          </p:cNvSpPr>
          <p:nvPr/>
        </p:nvSpPr>
        <p:spPr bwMode="auto">
          <a:xfrm>
            <a:off x="6248400" y="46482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5661" name="Text Box 29"/>
          <p:cNvSpPr txBox="1">
            <a:spLocks noChangeArrowheads="1"/>
          </p:cNvSpPr>
          <p:nvPr/>
        </p:nvSpPr>
        <p:spPr bwMode="auto">
          <a:xfrm>
            <a:off x="6324600" y="19812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5662" name="Text Box 30"/>
          <p:cNvSpPr txBox="1">
            <a:spLocks noChangeArrowheads="1"/>
          </p:cNvSpPr>
          <p:nvPr/>
        </p:nvSpPr>
        <p:spPr bwMode="auto">
          <a:xfrm>
            <a:off x="3810000" y="47244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5663" name="Text Box 31"/>
          <p:cNvSpPr txBox="1">
            <a:spLocks noChangeArrowheads="1"/>
          </p:cNvSpPr>
          <p:nvPr/>
        </p:nvSpPr>
        <p:spPr bwMode="auto">
          <a:xfrm>
            <a:off x="2590800" y="46482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5664" name="Text Box 32"/>
          <p:cNvSpPr txBox="1">
            <a:spLocks noChangeArrowheads="1"/>
          </p:cNvSpPr>
          <p:nvPr/>
        </p:nvSpPr>
        <p:spPr bwMode="auto">
          <a:xfrm>
            <a:off x="914400" y="37338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5665" name="Line 33"/>
          <p:cNvSpPr>
            <a:spLocks noChangeShapeType="1"/>
          </p:cNvSpPr>
          <p:nvPr/>
        </p:nvSpPr>
        <p:spPr bwMode="auto">
          <a:xfrm flipH="1" flipV="1">
            <a:off x="2590800" y="3657600"/>
            <a:ext cx="685800" cy="304800"/>
          </a:xfrm>
          <a:prstGeom prst="line">
            <a:avLst/>
          </a:prstGeom>
          <a:noFill/>
          <a:ln w="57150">
            <a:solidFill>
              <a:srgbClr val="FFFF00"/>
            </a:solidFill>
            <a:round/>
            <a:headEnd/>
            <a:tailEnd type="arrow" w="med" len="lg"/>
          </a:ln>
          <a:effectLst>
            <a:outerShdw blurRad="63500" dist="35921" dir="2700000" algn="ctr" rotWithShape="0">
              <a:srgbClr val="000000">
                <a:alpha val="74998"/>
              </a:srgbClr>
            </a:outerShdw>
          </a:effectLst>
        </p:spPr>
        <p:txBody>
          <a:bodyPr wrap="none" anchor="ctr"/>
          <a:lstStyle/>
          <a:p>
            <a:pPr>
              <a:defRPr/>
            </a:pPr>
            <a:endParaRPr lang="en-US">
              <a:solidFill>
                <a:srgbClr val="BBE0E3"/>
              </a:solidFill>
            </a:endParaRPr>
          </a:p>
        </p:txBody>
      </p:sp>
      <p:sp>
        <p:nvSpPr>
          <p:cNvPr id="965666" name="Line 34"/>
          <p:cNvSpPr>
            <a:spLocks noChangeShapeType="1"/>
          </p:cNvSpPr>
          <p:nvPr/>
        </p:nvSpPr>
        <p:spPr bwMode="auto">
          <a:xfrm flipH="1" flipV="1">
            <a:off x="2667000" y="3429000"/>
            <a:ext cx="685800" cy="304800"/>
          </a:xfrm>
          <a:prstGeom prst="line">
            <a:avLst/>
          </a:prstGeom>
          <a:noFill/>
          <a:ln w="57150">
            <a:solidFill>
              <a:schemeClr val="hlink"/>
            </a:solidFill>
            <a:round/>
            <a:headEnd type="arrow" w="med" len="med"/>
            <a:tailEnd type="none" w="med" len="lg"/>
          </a:ln>
          <a:effectLst>
            <a:outerShdw blurRad="63500" dist="35921" dir="2700000" algn="ctr" rotWithShape="0">
              <a:srgbClr val="000000">
                <a:alpha val="74998"/>
              </a:srgbClr>
            </a:outerShdw>
          </a:effectLst>
        </p:spPr>
        <p:txBody>
          <a:bodyPr wrap="none" anchor="ctr"/>
          <a:lstStyle/>
          <a:p>
            <a:pPr>
              <a:defRPr/>
            </a:pPr>
            <a:endParaRPr lang="en-US">
              <a:solidFill>
                <a:srgbClr val="BBE0E3"/>
              </a:solidFill>
            </a:endParaRPr>
          </a:p>
        </p:txBody>
      </p:sp>
      <p:sp>
        <p:nvSpPr>
          <p:cNvPr id="965667" name="Line 35"/>
          <p:cNvSpPr>
            <a:spLocks noChangeShapeType="1"/>
          </p:cNvSpPr>
          <p:nvPr/>
        </p:nvSpPr>
        <p:spPr bwMode="auto">
          <a:xfrm rot="-10800000" flipH="1" flipV="1">
            <a:off x="1371600" y="2971800"/>
            <a:ext cx="685800" cy="304800"/>
          </a:xfrm>
          <a:prstGeom prst="line">
            <a:avLst/>
          </a:prstGeom>
          <a:noFill/>
          <a:ln w="57150">
            <a:solidFill>
              <a:schemeClr val="hlink"/>
            </a:solidFill>
            <a:round/>
            <a:headEnd type="arrow" w="med" len="med"/>
            <a:tailEnd type="none" w="med" len="lg"/>
          </a:ln>
          <a:effectLst>
            <a:outerShdw blurRad="63500" dist="35921" dir="2700000" algn="ctr" rotWithShape="0">
              <a:srgbClr val="000000">
                <a:alpha val="74998"/>
              </a:srgbClr>
            </a:outerShdw>
          </a:effectLst>
        </p:spPr>
        <p:txBody>
          <a:bodyPr wrap="none" anchor="ctr"/>
          <a:lstStyle/>
          <a:p>
            <a:pPr>
              <a:defRPr/>
            </a:pPr>
            <a:endParaRPr lang="en-US">
              <a:solidFill>
                <a:srgbClr val="BBE0E3"/>
              </a:solidFill>
            </a:endParaRPr>
          </a:p>
        </p:txBody>
      </p:sp>
      <p:sp>
        <p:nvSpPr>
          <p:cNvPr id="965668" name="Line 36"/>
          <p:cNvSpPr>
            <a:spLocks noChangeShapeType="1"/>
          </p:cNvSpPr>
          <p:nvPr/>
        </p:nvSpPr>
        <p:spPr bwMode="auto">
          <a:xfrm rot="-7245430" flipH="1" flipV="1">
            <a:off x="1943100" y="2628900"/>
            <a:ext cx="685800" cy="304800"/>
          </a:xfrm>
          <a:prstGeom prst="line">
            <a:avLst/>
          </a:prstGeom>
          <a:noFill/>
          <a:ln w="57150">
            <a:solidFill>
              <a:schemeClr val="hlink"/>
            </a:solidFill>
            <a:round/>
            <a:headEnd type="arrow" w="med" len="med"/>
            <a:tailEnd type="none" w="med" len="lg"/>
          </a:ln>
          <a:effectLst>
            <a:outerShdw blurRad="63500" dist="35921" dir="2700000" algn="ctr" rotWithShape="0">
              <a:srgbClr val="000000">
                <a:alpha val="74998"/>
              </a:srgbClr>
            </a:outerShdw>
          </a:effectLst>
        </p:spPr>
        <p:txBody>
          <a:bodyPr wrap="none" anchor="ctr"/>
          <a:lstStyle/>
          <a:p>
            <a:pPr>
              <a:defRPr/>
            </a:pPr>
            <a:endParaRPr lang="en-US">
              <a:solidFill>
                <a:srgbClr val="BBE0E3"/>
              </a:solidFill>
            </a:endParaRPr>
          </a:p>
        </p:txBody>
      </p:sp>
      <p:sp>
        <p:nvSpPr>
          <p:cNvPr id="965669" name="Line 37"/>
          <p:cNvSpPr>
            <a:spLocks noChangeShapeType="1"/>
          </p:cNvSpPr>
          <p:nvPr/>
        </p:nvSpPr>
        <p:spPr bwMode="auto">
          <a:xfrm rot="7240121" flipH="1" flipV="1">
            <a:off x="1409700" y="3505200"/>
            <a:ext cx="685800" cy="304800"/>
          </a:xfrm>
          <a:prstGeom prst="line">
            <a:avLst/>
          </a:prstGeom>
          <a:noFill/>
          <a:ln w="57150">
            <a:solidFill>
              <a:schemeClr val="hlink"/>
            </a:solidFill>
            <a:round/>
            <a:headEnd type="arrow" w="med" len="med"/>
            <a:tailEnd type="none" w="med" len="lg"/>
          </a:ln>
          <a:effectLst>
            <a:outerShdw blurRad="63500" dist="35921" dir="2700000" algn="ctr" rotWithShape="0">
              <a:srgbClr val="000000">
                <a:alpha val="74998"/>
              </a:srgbClr>
            </a:outerShdw>
          </a:effectLst>
        </p:spPr>
        <p:txBody>
          <a:bodyPr wrap="none" anchor="ctr"/>
          <a:lstStyle/>
          <a:p>
            <a:pPr>
              <a:defRPr/>
            </a:pPr>
            <a:endParaRPr lang="en-US">
              <a:solidFill>
                <a:srgbClr val="BBE0E3"/>
              </a:solidFill>
            </a:endParaRPr>
          </a:p>
        </p:txBody>
      </p:sp>
      <p:sp>
        <p:nvSpPr>
          <p:cNvPr id="965670" name="Oval 38"/>
          <p:cNvSpPr>
            <a:spLocks noChangeArrowheads="1"/>
          </p:cNvSpPr>
          <p:nvPr/>
        </p:nvSpPr>
        <p:spPr bwMode="auto">
          <a:xfrm rot="1717289">
            <a:off x="1752600" y="3200400"/>
            <a:ext cx="2286000" cy="838200"/>
          </a:xfrm>
          <a:prstGeom prst="ellipse">
            <a:avLst/>
          </a:prstGeom>
          <a:noFill/>
          <a:ln w="76200">
            <a:solidFill>
              <a:schemeClr val="tx1"/>
            </a:solidFill>
            <a:round/>
            <a:headEnd/>
            <a:tailEnd/>
          </a:ln>
          <a:effectLst>
            <a:outerShdw blurRad="63500" dist="35921" dir="2700000" algn="ctr" rotWithShape="0">
              <a:srgbClr val="000000">
                <a:alpha val="74998"/>
              </a:srgbClr>
            </a:outerShdw>
          </a:effectLst>
        </p:spPr>
        <p:txBody>
          <a:bodyPr wrap="none" anchor="ctr"/>
          <a:lstStyle/>
          <a:p>
            <a:pPr>
              <a:defRPr/>
            </a:pPr>
            <a:endParaRPr lang="en-US">
              <a:solidFill>
                <a:srgbClr val="BBE0E3"/>
              </a:solidFill>
            </a:endParaRPr>
          </a:p>
        </p:txBody>
      </p:sp>
      <p:pic>
        <p:nvPicPr>
          <p:cNvPr id="207910" name="Picture 2" descr="handshake.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904038" y="0"/>
            <a:ext cx="2239962" cy="1484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nodeType="clickEffect">
                                  <p:stCondLst>
                                    <p:cond delay="0"/>
                                  </p:stCondLst>
                                  <p:childTnLst>
                                    <p:set>
                                      <p:cBhvr>
                                        <p:cTn id="6" dur="1" fill="hold">
                                          <p:stCondLst>
                                            <p:cond delay="0"/>
                                          </p:stCondLst>
                                        </p:cTn>
                                        <p:tgtEl>
                                          <p:spTgt spid="965665"/>
                                        </p:tgtEl>
                                        <p:attrNameLst>
                                          <p:attrName>style.visibility</p:attrName>
                                        </p:attrNameLst>
                                      </p:cBhvr>
                                      <p:to>
                                        <p:strVal val="visible"/>
                                      </p:to>
                                    </p:set>
                                    <p:animEffect transition="in" filter="wipe(right)">
                                      <p:cBhvr>
                                        <p:cTn id="7" dur="500"/>
                                        <p:tgtEl>
                                          <p:spTgt spid="96566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2" fill="hold" nodeType="clickEffect">
                                  <p:stCondLst>
                                    <p:cond delay="0"/>
                                  </p:stCondLst>
                                  <p:childTnLst>
                                    <p:set>
                                      <p:cBhvr>
                                        <p:cTn id="11" dur="1" fill="hold">
                                          <p:stCondLst>
                                            <p:cond delay="0"/>
                                          </p:stCondLst>
                                        </p:cTn>
                                        <p:tgtEl>
                                          <p:spTgt spid="965667"/>
                                        </p:tgtEl>
                                        <p:attrNameLst>
                                          <p:attrName>style.visibility</p:attrName>
                                        </p:attrNameLst>
                                      </p:cBhvr>
                                      <p:to>
                                        <p:strVal val="visible"/>
                                      </p:to>
                                    </p:set>
                                    <p:animEffect transition="in" filter="wipe(right)">
                                      <p:cBhvr>
                                        <p:cTn id="12" dur="500"/>
                                        <p:tgtEl>
                                          <p:spTgt spid="965667"/>
                                        </p:tgtEl>
                                      </p:cBhvr>
                                    </p:animEffect>
                                  </p:childTnLst>
                                </p:cTn>
                              </p:par>
                            </p:childTnLst>
                          </p:cTn>
                        </p:par>
                        <p:par>
                          <p:cTn id="13" fill="hold" nodeType="afterGroup">
                            <p:stCondLst>
                              <p:cond delay="500"/>
                            </p:stCondLst>
                            <p:childTnLst>
                              <p:par>
                                <p:cTn id="14" presetID="22" presetClass="entr" presetSubtype="4" fill="hold" nodeType="afterEffect">
                                  <p:stCondLst>
                                    <p:cond delay="0"/>
                                  </p:stCondLst>
                                  <p:childTnLst>
                                    <p:set>
                                      <p:cBhvr>
                                        <p:cTn id="15" dur="1" fill="hold">
                                          <p:stCondLst>
                                            <p:cond delay="0"/>
                                          </p:stCondLst>
                                        </p:cTn>
                                        <p:tgtEl>
                                          <p:spTgt spid="965668"/>
                                        </p:tgtEl>
                                        <p:attrNameLst>
                                          <p:attrName>style.visibility</p:attrName>
                                        </p:attrNameLst>
                                      </p:cBhvr>
                                      <p:to>
                                        <p:strVal val="visible"/>
                                      </p:to>
                                    </p:set>
                                    <p:animEffect transition="in" filter="wipe(down)">
                                      <p:cBhvr>
                                        <p:cTn id="16" dur="500"/>
                                        <p:tgtEl>
                                          <p:spTgt spid="965668"/>
                                        </p:tgtEl>
                                      </p:cBhvr>
                                    </p:animEffect>
                                  </p:childTnLst>
                                </p:cTn>
                              </p:par>
                            </p:childTnLst>
                          </p:cTn>
                        </p:par>
                        <p:par>
                          <p:cTn id="17" fill="hold" nodeType="afterGroup">
                            <p:stCondLst>
                              <p:cond delay="1000"/>
                            </p:stCondLst>
                            <p:childTnLst>
                              <p:par>
                                <p:cTn id="18" presetID="22" presetClass="entr" presetSubtype="1" fill="hold" nodeType="afterEffect">
                                  <p:stCondLst>
                                    <p:cond delay="0"/>
                                  </p:stCondLst>
                                  <p:childTnLst>
                                    <p:set>
                                      <p:cBhvr>
                                        <p:cTn id="19" dur="1" fill="hold">
                                          <p:stCondLst>
                                            <p:cond delay="0"/>
                                          </p:stCondLst>
                                        </p:cTn>
                                        <p:tgtEl>
                                          <p:spTgt spid="965669"/>
                                        </p:tgtEl>
                                        <p:attrNameLst>
                                          <p:attrName>style.visibility</p:attrName>
                                        </p:attrNameLst>
                                      </p:cBhvr>
                                      <p:to>
                                        <p:strVal val="visible"/>
                                      </p:to>
                                    </p:set>
                                    <p:animEffect transition="in" filter="wipe(up)">
                                      <p:cBhvr>
                                        <p:cTn id="20" dur="500"/>
                                        <p:tgtEl>
                                          <p:spTgt spid="965669"/>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3" presetClass="exit" presetSubtype="10" fill="hold" nodeType="clickEffect">
                                  <p:stCondLst>
                                    <p:cond delay="0"/>
                                  </p:stCondLst>
                                  <p:childTnLst>
                                    <p:animEffect transition="out" filter="blinds(horizontal)">
                                      <p:cBhvr>
                                        <p:cTn id="24" dur="500"/>
                                        <p:tgtEl>
                                          <p:spTgt spid="965669"/>
                                        </p:tgtEl>
                                      </p:cBhvr>
                                    </p:animEffect>
                                    <p:set>
                                      <p:cBhvr>
                                        <p:cTn id="25" dur="1" fill="hold">
                                          <p:stCondLst>
                                            <p:cond delay="499"/>
                                          </p:stCondLst>
                                        </p:cTn>
                                        <p:tgtEl>
                                          <p:spTgt spid="965669"/>
                                        </p:tgtEl>
                                        <p:attrNameLst>
                                          <p:attrName>style.visibility</p:attrName>
                                        </p:attrNameLst>
                                      </p:cBhvr>
                                      <p:to>
                                        <p:strVal val="hidden"/>
                                      </p:to>
                                    </p:set>
                                  </p:childTnLst>
                                </p:cTn>
                              </p:par>
                              <p:par>
                                <p:cTn id="26" presetID="3" presetClass="exit" presetSubtype="10" fill="hold" nodeType="withEffect">
                                  <p:stCondLst>
                                    <p:cond delay="0"/>
                                  </p:stCondLst>
                                  <p:childTnLst>
                                    <p:animEffect transition="out" filter="blinds(horizontal)">
                                      <p:cBhvr>
                                        <p:cTn id="27" dur="500"/>
                                        <p:tgtEl>
                                          <p:spTgt spid="965668"/>
                                        </p:tgtEl>
                                      </p:cBhvr>
                                    </p:animEffect>
                                    <p:set>
                                      <p:cBhvr>
                                        <p:cTn id="28" dur="1" fill="hold">
                                          <p:stCondLst>
                                            <p:cond delay="499"/>
                                          </p:stCondLst>
                                        </p:cTn>
                                        <p:tgtEl>
                                          <p:spTgt spid="965668"/>
                                        </p:tgtEl>
                                        <p:attrNameLst>
                                          <p:attrName>style.visibility</p:attrName>
                                        </p:attrNameLst>
                                      </p:cBhvr>
                                      <p:to>
                                        <p:strVal val="hidden"/>
                                      </p:to>
                                    </p:set>
                                  </p:childTnLst>
                                </p:cTn>
                              </p:par>
                              <p:par>
                                <p:cTn id="29" presetID="3" presetClass="exit" presetSubtype="10" fill="hold" nodeType="withEffect">
                                  <p:stCondLst>
                                    <p:cond delay="0"/>
                                  </p:stCondLst>
                                  <p:childTnLst>
                                    <p:animEffect transition="out" filter="blinds(horizontal)">
                                      <p:cBhvr>
                                        <p:cTn id="30" dur="500"/>
                                        <p:tgtEl>
                                          <p:spTgt spid="965667"/>
                                        </p:tgtEl>
                                      </p:cBhvr>
                                    </p:animEffect>
                                    <p:set>
                                      <p:cBhvr>
                                        <p:cTn id="31" dur="1" fill="hold">
                                          <p:stCondLst>
                                            <p:cond delay="499"/>
                                          </p:stCondLst>
                                        </p:cTn>
                                        <p:tgtEl>
                                          <p:spTgt spid="965667"/>
                                        </p:tgtEl>
                                        <p:attrNameLst>
                                          <p:attrName>style.visibility</p:attrName>
                                        </p:attrNameLst>
                                      </p:cBhvr>
                                      <p:to>
                                        <p:strVal val="hidden"/>
                                      </p:to>
                                    </p:set>
                                  </p:childTnLst>
                                </p:cTn>
                              </p:par>
                            </p:childTnLst>
                          </p:cTn>
                        </p:par>
                      </p:childTnLst>
                    </p:cTn>
                  </p:par>
                  <p:par>
                    <p:cTn id="32" fill="hold" nodeType="clickPar">
                      <p:stCondLst>
                        <p:cond delay="indefinite"/>
                      </p:stCondLst>
                      <p:childTnLst>
                        <p:par>
                          <p:cTn id="33" fill="hold" nodeType="withGroup">
                            <p:stCondLst>
                              <p:cond delay="0"/>
                            </p:stCondLst>
                            <p:childTnLst>
                              <p:par>
                                <p:cTn id="34" presetID="22" presetClass="entr" presetSubtype="8" fill="hold" nodeType="clickEffect">
                                  <p:stCondLst>
                                    <p:cond delay="0"/>
                                  </p:stCondLst>
                                  <p:childTnLst>
                                    <p:set>
                                      <p:cBhvr>
                                        <p:cTn id="35" dur="1" fill="hold">
                                          <p:stCondLst>
                                            <p:cond delay="0"/>
                                          </p:stCondLst>
                                        </p:cTn>
                                        <p:tgtEl>
                                          <p:spTgt spid="965666"/>
                                        </p:tgtEl>
                                        <p:attrNameLst>
                                          <p:attrName>style.visibility</p:attrName>
                                        </p:attrNameLst>
                                      </p:cBhvr>
                                      <p:to>
                                        <p:strVal val="visible"/>
                                      </p:to>
                                    </p:set>
                                    <p:animEffect transition="in" filter="wipe(left)">
                                      <p:cBhvr>
                                        <p:cTn id="36" dur="500"/>
                                        <p:tgtEl>
                                          <p:spTgt spid="965666"/>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31" presetClass="entr" presetSubtype="0" fill="hold" grpId="0" nodeType="clickEffect">
                                  <p:stCondLst>
                                    <p:cond delay="0"/>
                                  </p:stCondLst>
                                  <p:iterate type="lt">
                                    <p:tmPct val="5000"/>
                                  </p:iterate>
                                  <p:childTnLst>
                                    <p:set>
                                      <p:cBhvr>
                                        <p:cTn id="40" dur="1" fill="hold">
                                          <p:stCondLst>
                                            <p:cond delay="0"/>
                                          </p:stCondLst>
                                        </p:cTn>
                                        <p:tgtEl>
                                          <p:spTgt spid="965670"/>
                                        </p:tgtEl>
                                        <p:attrNameLst>
                                          <p:attrName>style.visibility</p:attrName>
                                        </p:attrNameLst>
                                      </p:cBhvr>
                                      <p:to>
                                        <p:strVal val="visible"/>
                                      </p:to>
                                    </p:set>
                                    <p:anim calcmode="lin" valueType="num">
                                      <p:cBhvr>
                                        <p:cTn id="41" dur="1000" fill="hold"/>
                                        <p:tgtEl>
                                          <p:spTgt spid="965670"/>
                                        </p:tgtEl>
                                        <p:attrNameLst>
                                          <p:attrName>ppt_w</p:attrName>
                                        </p:attrNameLst>
                                      </p:cBhvr>
                                      <p:tavLst>
                                        <p:tav tm="0">
                                          <p:val>
                                            <p:fltVal val="0"/>
                                          </p:val>
                                        </p:tav>
                                        <p:tav tm="100000">
                                          <p:val>
                                            <p:strVal val="#ppt_w"/>
                                          </p:val>
                                        </p:tav>
                                      </p:tavLst>
                                    </p:anim>
                                    <p:anim calcmode="lin" valueType="num">
                                      <p:cBhvr>
                                        <p:cTn id="42" dur="1000" fill="hold"/>
                                        <p:tgtEl>
                                          <p:spTgt spid="965670"/>
                                        </p:tgtEl>
                                        <p:attrNameLst>
                                          <p:attrName>ppt_h</p:attrName>
                                        </p:attrNameLst>
                                      </p:cBhvr>
                                      <p:tavLst>
                                        <p:tav tm="0">
                                          <p:val>
                                            <p:fltVal val="0"/>
                                          </p:val>
                                        </p:tav>
                                        <p:tav tm="100000">
                                          <p:val>
                                            <p:strVal val="#ppt_h"/>
                                          </p:val>
                                        </p:tav>
                                      </p:tavLst>
                                    </p:anim>
                                    <p:anim calcmode="lin" valueType="num">
                                      <p:cBhvr>
                                        <p:cTn id="43" dur="1000" fill="hold"/>
                                        <p:tgtEl>
                                          <p:spTgt spid="965670"/>
                                        </p:tgtEl>
                                        <p:attrNameLst>
                                          <p:attrName>style.rotation</p:attrName>
                                        </p:attrNameLst>
                                      </p:cBhvr>
                                      <p:tavLst>
                                        <p:tav tm="0">
                                          <p:val>
                                            <p:fltVal val="90"/>
                                          </p:val>
                                        </p:tav>
                                        <p:tav tm="100000">
                                          <p:val>
                                            <p:fltVal val="0"/>
                                          </p:val>
                                        </p:tav>
                                      </p:tavLst>
                                    </p:anim>
                                    <p:animEffect transition="in" filter="fade">
                                      <p:cBhvr>
                                        <p:cTn id="44" dur="1000"/>
                                        <p:tgtEl>
                                          <p:spTgt spid="9656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567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29" name="Picture 4" descr="dove-holy-spirit"/>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85702" name="Rectangle 6"/>
          <p:cNvSpPr>
            <a:spLocks noGrp="1" noChangeArrowheads="1"/>
          </p:cNvSpPr>
          <p:nvPr>
            <p:ph type="title"/>
          </p:nvPr>
        </p:nvSpPr>
        <p:spPr>
          <a:xfrm>
            <a:off x="3505200" y="2971800"/>
            <a:ext cx="5257800" cy="3352800"/>
          </a:xfrm>
        </p:spPr>
        <p:txBody>
          <a:bodyPr/>
          <a:lstStyle/>
          <a:p>
            <a:pPr eaLnBrk="1" hangingPunct="1">
              <a:defRPr/>
            </a:pPr>
            <a:r>
              <a:rPr lang="en-US" sz="4800" b="1" dirty="0">
                <a:solidFill>
                  <a:schemeClr val="bg1"/>
                </a:solidFill>
                <a:effectLst>
                  <a:glow rad="101600">
                    <a:schemeClr val="tx1"/>
                  </a:glow>
                </a:effectLst>
                <a:latin typeface="Arial" charset="0"/>
                <a:ea typeface="Osaka" charset="0"/>
                <a:cs typeface="Osaka" charset="0"/>
              </a:rPr>
              <a:t>How do we maintain </a:t>
            </a:r>
            <a:r>
              <a:rPr lang="en-US" sz="7200" b="1" dirty="0">
                <a:solidFill>
                  <a:srgbClr val="00FFFF"/>
                </a:solidFill>
                <a:effectLst>
                  <a:glow rad="101600">
                    <a:schemeClr val="tx1"/>
                  </a:glow>
                </a:effectLst>
                <a:latin typeface="Aramis Italic" charset="0"/>
                <a:ea typeface="Osaka" charset="0"/>
                <a:cs typeface="Osaka" charset="0"/>
              </a:rPr>
              <a:t>purity</a:t>
            </a:r>
            <a:r>
              <a:rPr lang="en-US" sz="4800" b="1" dirty="0">
                <a:solidFill>
                  <a:schemeClr val="bg1"/>
                </a:solidFill>
                <a:effectLst>
                  <a:glow rad="101600">
                    <a:schemeClr val="tx1"/>
                  </a:glow>
                </a:effectLst>
                <a:latin typeface="Arial" charset="0"/>
                <a:ea typeface="Osaka" charset="0"/>
                <a:cs typeface="Osaka" charset="0"/>
              </a:rPr>
              <a:t> in the church?</a:t>
            </a:r>
            <a:endParaRPr lang="en-US" sz="3600" dirty="0">
              <a:solidFill>
                <a:schemeClr val="tx1"/>
              </a:solidFill>
              <a:effectLst>
                <a:glow rad="101600">
                  <a:schemeClr val="tx1"/>
                </a:glow>
              </a:effectLst>
              <a:latin typeface="Times" charset="0"/>
              <a:ea typeface="Osaka" charset="0"/>
              <a:cs typeface="Osaka" charset="0"/>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5218" name="Rectangle 2"/>
          <p:cNvSpPr>
            <a:spLocks noGrp="1" noChangeArrowheads="1"/>
          </p:cNvSpPr>
          <p:nvPr>
            <p:ph type="title"/>
          </p:nvPr>
        </p:nvSpPr>
        <p:spPr>
          <a:xfrm>
            <a:off x="685800" y="304800"/>
            <a:ext cx="7772400" cy="1143000"/>
          </a:xfrm>
          <a:effectLst>
            <a:outerShdw blurRad="63500" dist="155023" dir="12899521" algn="ctr" rotWithShape="0">
              <a:srgbClr val="07070B">
                <a:alpha val="74998"/>
              </a:srgbClr>
            </a:outerShdw>
          </a:effectLst>
        </p:spPr>
        <p:txBody>
          <a:bodyPr/>
          <a:lstStyle/>
          <a:p>
            <a:pPr eaLnBrk="1" hangingPunct="1">
              <a:defRPr/>
            </a:pPr>
            <a:r>
              <a:rPr kumimoji="0" lang="en-US">
                <a:latin typeface="Helvetica" charset="0"/>
                <a:ea typeface="ＭＳ Ｐゴシック" charset="0"/>
                <a:cs typeface="ＭＳ Ｐゴシック" charset="0"/>
              </a:rPr>
              <a:t>Step 2 to Restoration </a:t>
            </a:r>
            <a:br>
              <a:rPr kumimoji="0" lang="en-US">
                <a:latin typeface="Helvetica" charset="0"/>
                <a:ea typeface="ＭＳ Ｐゴシック" charset="0"/>
                <a:cs typeface="ＭＳ Ｐゴシック" charset="0"/>
              </a:rPr>
            </a:br>
            <a:r>
              <a:rPr kumimoji="0" lang="en-US">
                <a:latin typeface="Helvetica" charset="0"/>
                <a:ea typeface="ＭＳ Ｐゴシック" charset="0"/>
                <a:cs typeface="ＭＳ Ｐゴシック" charset="0"/>
              </a:rPr>
              <a:t> </a:t>
            </a:r>
            <a:r>
              <a:rPr kumimoji="0" lang="en-US" sz="3600">
                <a:latin typeface="Helvetica" charset="0"/>
                <a:ea typeface="ＭＳ Ｐゴシック" charset="0"/>
                <a:cs typeface="ＭＳ Ｐゴシック" charset="0"/>
              </a:rPr>
              <a:t>Take </a:t>
            </a:r>
            <a:r>
              <a:rPr kumimoji="0" lang="en-US" sz="3600" u="sng">
                <a:solidFill>
                  <a:srgbClr val="FFFF00"/>
                </a:solidFill>
                <a:latin typeface="Helvetica" charset="0"/>
                <a:ea typeface="ＭＳ Ｐゴシック" charset="0"/>
                <a:cs typeface="ＭＳ Ｐゴシック" charset="0"/>
              </a:rPr>
              <a:t>1-2</a:t>
            </a:r>
            <a:r>
              <a:rPr kumimoji="0" lang="en-US" sz="3600">
                <a:latin typeface="Helvetica" charset="0"/>
                <a:ea typeface="ＭＳ Ｐゴシック" charset="0"/>
                <a:cs typeface="ＭＳ Ｐゴシック" charset="0"/>
              </a:rPr>
              <a:t> others along</a:t>
            </a:r>
            <a:endParaRPr kumimoji="0" lang="en-US" sz="3600" u="sng">
              <a:solidFill>
                <a:schemeClr val="hlink"/>
              </a:solidFill>
              <a:latin typeface="Helvetica" charset="0"/>
              <a:ea typeface="ＭＳ Ｐゴシック" charset="0"/>
              <a:cs typeface="ＭＳ Ｐゴシック" charset="0"/>
            </a:endParaRPr>
          </a:p>
        </p:txBody>
      </p:sp>
      <p:sp>
        <p:nvSpPr>
          <p:cNvPr id="905219" name="Text Box 3"/>
          <p:cNvSpPr txBox="1">
            <a:spLocks noChangeArrowheads="1"/>
          </p:cNvSpPr>
          <p:nvPr/>
        </p:nvSpPr>
        <p:spPr bwMode="auto">
          <a:xfrm>
            <a:off x="3276600" y="3581400"/>
            <a:ext cx="477838"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00"/>
                </a:solidFill>
                <a:latin typeface="Arial Black" charset="0"/>
              </a:rPr>
              <a:t>S</a:t>
            </a:r>
            <a:endParaRPr lang="en-US">
              <a:solidFill>
                <a:srgbClr val="FFFF00"/>
              </a:solidFill>
            </a:endParaRPr>
          </a:p>
        </p:txBody>
      </p:sp>
      <p:sp>
        <p:nvSpPr>
          <p:cNvPr id="905220" name="Text Box 4"/>
          <p:cNvSpPr txBox="1">
            <a:spLocks noChangeArrowheads="1"/>
          </p:cNvSpPr>
          <p:nvPr/>
        </p:nvSpPr>
        <p:spPr bwMode="auto">
          <a:xfrm>
            <a:off x="152400" y="5735638"/>
            <a:ext cx="2439988" cy="665162"/>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00"/>
                </a:solidFill>
                <a:latin typeface="Arial Black" charset="0"/>
              </a:rPr>
              <a:t>S = Sinner</a:t>
            </a:r>
            <a:endParaRPr lang="en-US">
              <a:solidFill>
                <a:srgbClr val="FFFF00"/>
              </a:solidFill>
            </a:endParaRPr>
          </a:p>
        </p:txBody>
      </p:sp>
      <p:sp>
        <p:nvSpPr>
          <p:cNvPr id="905221" name="Text Box 5"/>
          <p:cNvSpPr txBox="1">
            <a:spLocks noChangeArrowheads="1"/>
          </p:cNvSpPr>
          <p:nvPr/>
        </p:nvSpPr>
        <p:spPr bwMode="auto">
          <a:xfrm>
            <a:off x="2057400" y="30480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BBE0E3"/>
                </a:solidFill>
                <a:latin typeface="Arial Black" charset="0"/>
              </a:rPr>
              <a:t>M</a:t>
            </a:r>
            <a:endParaRPr lang="en-US">
              <a:solidFill>
                <a:srgbClr val="BBE0E3"/>
              </a:solidFill>
            </a:endParaRPr>
          </a:p>
        </p:txBody>
      </p:sp>
      <p:sp>
        <p:nvSpPr>
          <p:cNvPr id="905222" name="Text Box 6"/>
          <p:cNvSpPr txBox="1">
            <a:spLocks noChangeArrowheads="1"/>
          </p:cNvSpPr>
          <p:nvPr/>
        </p:nvSpPr>
        <p:spPr bwMode="auto">
          <a:xfrm>
            <a:off x="152400" y="6192838"/>
            <a:ext cx="2890838" cy="665162"/>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 = Member</a:t>
            </a:r>
            <a:endParaRPr lang="en-US">
              <a:solidFill>
                <a:srgbClr val="BBE0E3"/>
              </a:solidFill>
            </a:endParaRPr>
          </a:p>
        </p:txBody>
      </p:sp>
      <p:sp>
        <p:nvSpPr>
          <p:cNvPr id="905223" name="Text Box 7"/>
          <p:cNvSpPr txBox="1">
            <a:spLocks noChangeArrowheads="1"/>
          </p:cNvSpPr>
          <p:nvPr/>
        </p:nvSpPr>
        <p:spPr bwMode="auto">
          <a:xfrm>
            <a:off x="2362200" y="39624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05224" name="Text Box 8"/>
          <p:cNvSpPr txBox="1">
            <a:spLocks noChangeArrowheads="1"/>
          </p:cNvSpPr>
          <p:nvPr/>
        </p:nvSpPr>
        <p:spPr bwMode="auto">
          <a:xfrm>
            <a:off x="3276600" y="42672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05225" name="Text Box 9"/>
          <p:cNvSpPr txBox="1">
            <a:spLocks noChangeArrowheads="1"/>
          </p:cNvSpPr>
          <p:nvPr/>
        </p:nvSpPr>
        <p:spPr bwMode="auto">
          <a:xfrm>
            <a:off x="4191000" y="41148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05226" name="Text Box 10"/>
          <p:cNvSpPr txBox="1">
            <a:spLocks noChangeArrowheads="1"/>
          </p:cNvSpPr>
          <p:nvPr/>
        </p:nvSpPr>
        <p:spPr bwMode="auto">
          <a:xfrm>
            <a:off x="4800600" y="32766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05227" name="Text Box 11"/>
          <p:cNvSpPr txBox="1">
            <a:spLocks noChangeArrowheads="1"/>
          </p:cNvSpPr>
          <p:nvPr/>
        </p:nvSpPr>
        <p:spPr bwMode="auto">
          <a:xfrm>
            <a:off x="3962400" y="30480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05228" name="Text Box 12"/>
          <p:cNvSpPr txBox="1">
            <a:spLocks noChangeArrowheads="1"/>
          </p:cNvSpPr>
          <p:nvPr/>
        </p:nvSpPr>
        <p:spPr bwMode="auto">
          <a:xfrm>
            <a:off x="1905000" y="17526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05229" name="Text Box 13"/>
          <p:cNvSpPr txBox="1">
            <a:spLocks noChangeArrowheads="1"/>
          </p:cNvSpPr>
          <p:nvPr/>
        </p:nvSpPr>
        <p:spPr bwMode="auto">
          <a:xfrm>
            <a:off x="838200" y="25146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05230" name="Text Box 14"/>
          <p:cNvSpPr txBox="1">
            <a:spLocks noChangeArrowheads="1"/>
          </p:cNvSpPr>
          <p:nvPr/>
        </p:nvSpPr>
        <p:spPr bwMode="auto">
          <a:xfrm>
            <a:off x="1752600" y="38100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05231" name="Text Box 15"/>
          <p:cNvSpPr txBox="1">
            <a:spLocks noChangeArrowheads="1"/>
          </p:cNvSpPr>
          <p:nvPr/>
        </p:nvSpPr>
        <p:spPr bwMode="auto">
          <a:xfrm>
            <a:off x="2784475" y="25146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05232" name="Text Box 16"/>
          <p:cNvSpPr txBox="1">
            <a:spLocks noChangeArrowheads="1"/>
          </p:cNvSpPr>
          <p:nvPr/>
        </p:nvSpPr>
        <p:spPr bwMode="auto">
          <a:xfrm>
            <a:off x="3581400" y="19812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05233" name="Text Box 17"/>
          <p:cNvSpPr txBox="1">
            <a:spLocks noChangeArrowheads="1"/>
          </p:cNvSpPr>
          <p:nvPr/>
        </p:nvSpPr>
        <p:spPr bwMode="auto">
          <a:xfrm>
            <a:off x="2743200" y="17526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05234" name="Text Box 18"/>
          <p:cNvSpPr txBox="1">
            <a:spLocks noChangeArrowheads="1"/>
          </p:cNvSpPr>
          <p:nvPr/>
        </p:nvSpPr>
        <p:spPr bwMode="auto">
          <a:xfrm>
            <a:off x="4724400" y="27432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05235" name="Text Box 19"/>
          <p:cNvSpPr txBox="1">
            <a:spLocks noChangeArrowheads="1"/>
          </p:cNvSpPr>
          <p:nvPr/>
        </p:nvSpPr>
        <p:spPr bwMode="auto">
          <a:xfrm>
            <a:off x="5029200" y="39624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05236" name="Text Box 20"/>
          <p:cNvSpPr txBox="1">
            <a:spLocks noChangeArrowheads="1"/>
          </p:cNvSpPr>
          <p:nvPr/>
        </p:nvSpPr>
        <p:spPr bwMode="auto">
          <a:xfrm>
            <a:off x="5867400" y="38862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05237" name="Text Box 21"/>
          <p:cNvSpPr txBox="1">
            <a:spLocks noChangeArrowheads="1"/>
          </p:cNvSpPr>
          <p:nvPr/>
        </p:nvSpPr>
        <p:spPr bwMode="auto">
          <a:xfrm>
            <a:off x="6781800" y="37338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05238" name="Text Box 22"/>
          <p:cNvSpPr txBox="1">
            <a:spLocks noChangeArrowheads="1"/>
          </p:cNvSpPr>
          <p:nvPr/>
        </p:nvSpPr>
        <p:spPr bwMode="auto">
          <a:xfrm>
            <a:off x="7391400" y="28956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05239" name="Text Box 23"/>
          <p:cNvSpPr txBox="1">
            <a:spLocks noChangeArrowheads="1"/>
          </p:cNvSpPr>
          <p:nvPr/>
        </p:nvSpPr>
        <p:spPr bwMode="auto">
          <a:xfrm>
            <a:off x="6553200" y="26670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05240" name="Text Box 24"/>
          <p:cNvSpPr txBox="1">
            <a:spLocks noChangeArrowheads="1"/>
          </p:cNvSpPr>
          <p:nvPr/>
        </p:nvSpPr>
        <p:spPr bwMode="auto">
          <a:xfrm>
            <a:off x="4648200" y="20574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05241" name="Text Box 25"/>
          <p:cNvSpPr txBox="1">
            <a:spLocks noChangeArrowheads="1"/>
          </p:cNvSpPr>
          <p:nvPr/>
        </p:nvSpPr>
        <p:spPr bwMode="auto">
          <a:xfrm>
            <a:off x="5181600" y="24384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05242" name="Text Box 26"/>
          <p:cNvSpPr txBox="1">
            <a:spLocks noChangeArrowheads="1"/>
          </p:cNvSpPr>
          <p:nvPr/>
        </p:nvSpPr>
        <p:spPr bwMode="auto">
          <a:xfrm>
            <a:off x="5638800" y="32004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05243" name="Text Box 27"/>
          <p:cNvSpPr txBox="1">
            <a:spLocks noChangeArrowheads="1"/>
          </p:cNvSpPr>
          <p:nvPr/>
        </p:nvSpPr>
        <p:spPr bwMode="auto">
          <a:xfrm>
            <a:off x="6553200" y="30480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05244" name="Text Box 28"/>
          <p:cNvSpPr txBox="1">
            <a:spLocks noChangeArrowheads="1"/>
          </p:cNvSpPr>
          <p:nvPr/>
        </p:nvSpPr>
        <p:spPr bwMode="auto">
          <a:xfrm>
            <a:off x="6248400" y="46482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05245" name="Text Box 29"/>
          <p:cNvSpPr txBox="1">
            <a:spLocks noChangeArrowheads="1"/>
          </p:cNvSpPr>
          <p:nvPr/>
        </p:nvSpPr>
        <p:spPr bwMode="auto">
          <a:xfrm>
            <a:off x="6324600" y="19812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05246" name="Text Box 30"/>
          <p:cNvSpPr txBox="1">
            <a:spLocks noChangeArrowheads="1"/>
          </p:cNvSpPr>
          <p:nvPr/>
        </p:nvSpPr>
        <p:spPr bwMode="auto">
          <a:xfrm>
            <a:off x="3810000" y="47244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05247" name="Text Box 31"/>
          <p:cNvSpPr txBox="1">
            <a:spLocks noChangeArrowheads="1"/>
          </p:cNvSpPr>
          <p:nvPr/>
        </p:nvSpPr>
        <p:spPr bwMode="auto">
          <a:xfrm>
            <a:off x="2590800" y="46482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05248" name="Text Box 32"/>
          <p:cNvSpPr txBox="1">
            <a:spLocks noChangeArrowheads="1"/>
          </p:cNvSpPr>
          <p:nvPr/>
        </p:nvSpPr>
        <p:spPr bwMode="auto">
          <a:xfrm>
            <a:off x="914400" y="37338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05249" name="Line 33"/>
          <p:cNvSpPr>
            <a:spLocks noChangeShapeType="1"/>
          </p:cNvSpPr>
          <p:nvPr/>
        </p:nvSpPr>
        <p:spPr bwMode="auto">
          <a:xfrm flipH="1" flipV="1">
            <a:off x="2590800" y="3657600"/>
            <a:ext cx="685800" cy="304800"/>
          </a:xfrm>
          <a:prstGeom prst="line">
            <a:avLst/>
          </a:prstGeom>
          <a:noFill/>
          <a:ln w="57150">
            <a:solidFill>
              <a:srgbClr val="FFFF00"/>
            </a:solidFill>
            <a:round/>
            <a:headEnd/>
            <a:tailEnd type="arrow" w="med" len="lg"/>
          </a:ln>
          <a:effectLst>
            <a:outerShdw blurRad="63500" dist="35921" dir="2700000" algn="ctr" rotWithShape="0">
              <a:srgbClr val="000000">
                <a:alpha val="74998"/>
              </a:srgbClr>
            </a:outerShdw>
          </a:effectLst>
        </p:spPr>
        <p:txBody>
          <a:bodyPr wrap="none" anchor="ctr"/>
          <a:lstStyle/>
          <a:p>
            <a:pPr>
              <a:defRPr/>
            </a:pPr>
            <a:endParaRPr lang="en-US">
              <a:solidFill>
                <a:srgbClr val="BBE0E3"/>
              </a:solidFill>
            </a:endParaRPr>
          </a:p>
        </p:txBody>
      </p:sp>
      <p:sp>
        <p:nvSpPr>
          <p:cNvPr id="905250" name="Line 34"/>
          <p:cNvSpPr>
            <a:spLocks noChangeShapeType="1"/>
          </p:cNvSpPr>
          <p:nvPr/>
        </p:nvSpPr>
        <p:spPr bwMode="auto">
          <a:xfrm flipH="1" flipV="1">
            <a:off x="2667000" y="3429000"/>
            <a:ext cx="685800" cy="304800"/>
          </a:xfrm>
          <a:prstGeom prst="line">
            <a:avLst/>
          </a:prstGeom>
          <a:noFill/>
          <a:ln w="57150">
            <a:solidFill>
              <a:schemeClr val="hlink"/>
            </a:solidFill>
            <a:round/>
            <a:headEnd type="arrow" w="med" len="med"/>
            <a:tailEnd type="none" w="med" len="lg"/>
          </a:ln>
          <a:effectLst>
            <a:outerShdw blurRad="63500" dist="35921" dir="2700000" algn="ctr" rotWithShape="0">
              <a:srgbClr val="000000">
                <a:alpha val="74998"/>
              </a:srgbClr>
            </a:outerShdw>
          </a:effectLst>
        </p:spPr>
        <p:txBody>
          <a:bodyPr wrap="none" anchor="ctr"/>
          <a:lstStyle/>
          <a:p>
            <a:pPr>
              <a:defRPr/>
            </a:pPr>
            <a:endParaRPr lang="en-US">
              <a:solidFill>
                <a:srgbClr val="BBE0E3"/>
              </a:solidFill>
            </a:endParaRPr>
          </a:p>
        </p:txBody>
      </p:sp>
      <p:sp>
        <p:nvSpPr>
          <p:cNvPr id="905254" name="Oval 38"/>
          <p:cNvSpPr>
            <a:spLocks noChangeArrowheads="1"/>
          </p:cNvSpPr>
          <p:nvPr/>
        </p:nvSpPr>
        <p:spPr bwMode="auto">
          <a:xfrm rot="1717289">
            <a:off x="1752600" y="3200400"/>
            <a:ext cx="2286000" cy="838200"/>
          </a:xfrm>
          <a:prstGeom prst="ellipse">
            <a:avLst/>
          </a:prstGeom>
          <a:noFill/>
          <a:ln w="76200">
            <a:solidFill>
              <a:schemeClr val="tx1"/>
            </a:solidFill>
            <a:round/>
            <a:headEnd/>
            <a:tailEnd/>
          </a:ln>
          <a:effectLst>
            <a:outerShdw blurRad="63500" dist="35921" dir="2700000" algn="ctr" rotWithShape="0">
              <a:srgbClr val="000000">
                <a:alpha val="74998"/>
              </a:srgbClr>
            </a:outerShdw>
          </a:effectLst>
        </p:spPr>
        <p:txBody>
          <a:bodyPr wrap="none" anchor="ctr"/>
          <a:lstStyle/>
          <a:p>
            <a:pPr>
              <a:defRPr/>
            </a:pPr>
            <a:endParaRPr lang="en-US">
              <a:solidFill>
                <a:srgbClr val="BBE0E3"/>
              </a:solidFill>
            </a:endParaRPr>
          </a:p>
        </p:txBody>
      </p:sp>
      <p:sp>
        <p:nvSpPr>
          <p:cNvPr id="905255" name="Oval 39"/>
          <p:cNvSpPr>
            <a:spLocks noChangeArrowheads="1"/>
          </p:cNvSpPr>
          <p:nvPr/>
        </p:nvSpPr>
        <p:spPr bwMode="auto">
          <a:xfrm rot="1717289">
            <a:off x="1878013" y="2670175"/>
            <a:ext cx="2286000" cy="1371600"/>
          </a:xfrm>
          <a:prstGeom prst="ellipse">
            <a:avLst/>
          </a:prstGeom>
          <a:noFill/>
          <a:ln w="76200">
            <a:solidFill>
              <a:schemeClr val="tx1"/>
            </a:solidFill>
            <a:round/>
            <a:headEnd/>
            <a:tailEnd/>
          </a:ln>
          <a:effectLst>
            <a:outerShdw blurRad="63500" dist="35921" dir="2700000" algn="ctr" rotWithShape="0">
              <a:srgbClr val="000000">
                <a:alpha val="74998"/>
              </a:srgbClr>
            </a:outerShdw>
          </a:effectLst>
        </p:spPr>
        <p:txBody>
          <a:bodyPr wrap="none" anchor="ctr"/>
          <a:lstStyle/>
          <a:p>
            <a:pPr>
              <a:defRPr/>
            </a:pPr>
            <a:endParaRPr lang="en-US">
              <a:solidFill>
                <a:srgbClr val="BBE0E3"/>
              </a:solidFill>
            </a:endParaRPr>
          </a:p>
        </p:txBody>
      </p:sp>
      <p:sp>
        <p:nvSpPr>
          <p:cNvPr id="905256" name="Line 40"/>
          <p:cNvSpPr>
            <a:spLocks noChangeShapeType="1"/>
          </p:cNvSpPr>
          <p:nvPr/>
        </p:nvSpPr>
        <p:spPr bwMode="auto">
          <a:xfrm rot="1841959" flipH="1" flipV="1">
            <a:off x="2971800" y="3200400"/>
            <a:ext cx="685800" cy="304800"/>
          </a:xfrm>
          <a:prstGeom prst="line">
            <a:avLst/>
          </a:prstGeom>
          <a:noFill/>
          <a:ln w="57150">
            <a:solidFill>
              <a:schemeClr val="hlink"/>
            </a:solidFill>
            <a:round/>
            <a:headEnd type="arrow" w="med" len="med"/>
            <a:tailEnd type="none" w="med" len="lg"/>
          </a:ln>
          <a:effectLst>
            <a:outerShdw blurRad="63500" dist="35921" dir="2700000" algn="ctr" rotWithShape="0">
              <a:srgbClr val="000000">
                <a:alpha val="74998"/>
              </a:srgbClr>
            </a:outerShdw>
          </a:effectLst>
        </p:spPr>
        <p:txBody>
          <a:bodyPr wrap="none" anchor="ctr"/>
          <a:lstStyle/>
          <a:p>
            <a:pPr>
              <a:defRPr/>
            </a:pPr>
            <a:endParaRPr lang="en-US">
              <a:solidFill>
                <a:srgbClr val="BBE0E3"/>
              </a:solidFill>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nodeType="afterEffect">
                                  <p:stCondLst>
                                    <p:cond delay="0"/>
                                  </p:stCondLst>
                                  <p:childTnLst>
                                    <p:set>
                                      <p:cBhvr>
                                        <p:cTn id="6" dur="1" fill="hold">
                                          <p:stCondLst>
                                            <p:cond delay="0"/>
                                          </p:stCondLst>
                                        </p:cTn>
                                        <p:tgtEl>
                                          <p:spTgt spid="905249"/>
                                        </p:tgtEl>
                                        <p:attrNameLst>
                                          <p:attrName>style.visibility</p:attrName>
                                        </p:attrNameLst>
                                      </p:cBhvr>
                                      <p:to>
                                        <p:strVal val="visible"/>
                                      </p:to>
                                    </p:set>
                                    <p:animEffect transition="in" filter="wipe(right)">
                                      <p:cBhvr>
                                        <p:cTn id="7" dur="500"/>
                                        <p:tgtEl>
                                          <p:spTgt spid="905249"/>
                                        </p:tgtEl>
                                      </p:cBhvr>
                                    </p:animEffect>
                                  </p:childTnLst>
                                </p:cTn>
                              </p:par>
                            </p:childTnLst>
                          </p:cTn>
                        </p:par>
                        <p:par>
                          <p:cTn id="8" fill="hold" nodeType="afterGroup">
                            <p:stCondLst>
                              <p:cond delay="500"/>
                            </p:stCondLst>
                            <p:childTnLst>
                              <p:par>
                                <p:cTn id="9" presetID="22" presetClass="entr" presetSubtype="8" fill="hold" nodeType="afterEffect">
                                  <p:stCondLst>
                                    <p:cond delay="0"/>
                                  </p:stCondLst>
                                  <p:childTnLst>
                                    <p:set>
                                      <p:cBhvr>
                                        <p:cTn id="10" dur="1" fill="hold">
                                          <p:stCondLst>
                                            <p:cond delay="0"/>
                                          </p:stCondLst>
                                        </p:cTn>
                                        <p:tgtEl>
                                          <p:spTgt spid="905250"/>
                                        </p:tgtEl>
                                        <p:attrNameLst>
                                          <p:attrName>style.visibility</p:attrName>
                                        </p:attrNameLst>
                                      </p:cBhvr>
                                      <p:to>
                                        <p:strVal val="visible"/>
                                      </p:to>
                                    </p:set>
                                    <p:animEffect transition="in" filter="wipe(left)">
                                      <p:cBhvr>
                                        <p:cTn id="11" dur="500"/>
                                        <p:tgtEl>
                                          <p:spTgt spid="905250"/>
                                        </p:tgtEl>
                                      </p:cBhvr>
                                    </p:animEffect>
                                  </p:childTnLst>
                                </p:cTn>
                              </p:par>
                            </p:childTnLst>
                          </p:cTn>
                        </p:par>
                        <p:par>
                          <p:cTn id="12" fill="hold" nodeType="afterGroup">
                            <p:stCondLst>
                              <p:cond delay="1000"/>
                            </p:stCondLst>
                            <p:childTnLst>
                              <p:par>
                                <p:cTn id="13" presetID="31" presetClass="entr" presetSubtype="0" fill="hold" grpId="0" nodeType="afterEffect">
                                  <p:stCondLst>
                                    <p:cond delay="0"/>
                                  </p:stCondLst>
                                  <p:iterate type="lt">
                                    <p:tmPct val="5000"/>
                                  </p:iterate>
                                  <p:childTnLst>
                                    <p:set>
                                      <p:cBhvr>
                                        <p:cTn id="14" dur="1" fill="hold">
                                          <p:stCondLst>
                                            <p:cond delay="0"/>
                                          </p:stCondLst>
                                        </p:cTn>
                                        <p:tgtEl>
                                          <p:spTgt spid="905254"/>
                                        </p:tgtEl>
                                        <p:attrNameLst>
                                          <p:attrName>style.visibility</p:attrName>
                                        </p:attrNameLst>
                                      </p:cBhvr>
                                      <p:to>
                                        <p:strVal val="visible"/>
                                      </p:to>
                                    </p:set>
                                    <p:anim calcmode="lin" valueType="num">
                                      <p:cBhvr>
                                        <p:cTn id="15" dur="1000" fill="hold"/>
                                        <p:tgtEl>
                                          <p:spTgt spid="905254"/>
                                        </p:tgtEl>
                                        <p:attrNameLst>
                                          <p:attrName>ppt_w</p:attrName>
                                        </p:attrNameLst>
                                      </p:cBhvr>
                                      <p:tavLst>
                                        <p:tav tm="0">
                                          <p:val>
                                            <p:fltVal val="0"/>
                                          </p:val>
                                        </p:tav>
                                        <p:tav tm="100000">
                                          <p:val>
                                            <p:strVal val="#ppt_w"/>
                                          </p:val>
                                        </p:tav>
                                      </p:tavLst>
                                    </p:anim>
                                    <p:anim calcmode="lin" valueType="num">
                                      <p:cBhvr>
                                        <p:cTn id="16" dur="1000" fill="hold"/>
                                        <p:tgtEl>
                                          <p:spTgt spid="905254"/>
                                        </p:tgtEl>
                                        <p:attrNameLst>
                                          <p:attrName>ppt_h</p:attrName>
                                        </p:attrNameLst>
                                      </p:cBhvr>
                                      <p:tavLst>
                                        <p:tav tm="0">
                                          <p:val>
                                            <p:fltVal val="0"/>
                                          </p:val>
                                        </p:tav>
                                        <p:tav tm="100000">
                                          <p:val>
                                            <p:strVal val="#ppt_h"/>
                                          </p:val>
                                        </p:tav>
                                      </p:tavLst>
                                    </p:anim>
                                    <p:anim calcmode="lin" valueType="num">
                                      <p:cBhvr>
                                        <p:cTn id="17" dur="1000" fill="hold"/>
                                        <p:tgtEl>
                                          <p:spTgt spid="905254"/>
                                        </p:tgtEl>
                                        <p:attrNameLst>
                                          <p:attrName>style.rotation</p:attrName>
                                        </p:attrNameLst>
                                      </p:cBhvr>
                                      <p:tavLst>
                                        <p:tav tm="0">
                                          <p:val>
                                            <p:fltVal val="90"/>
                                          </p:val>
                                        </p:tav>
                                        <p:tav tm="100000">
                                          <p:val>
                                            <p:fltVal val="0"/>
                                          </p:val>
                                        </p:tav>
                                      </p:tavLst>
                                    </p:anim>
                                    <p:animEffect transition="in" filter="fade">
                                      <p:cBhvr>
                                        <p:cTn id="18" dur="1000"/>
                                        <p:tgtEl>
                                          <p:spTgt spid="905254"/>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3" presetClass="exit" presetSubtype="10" fill="hold" grpId="1" nodeType="clickEffect">
                                  <p:stCondLst>
                                    <p:cond delay="0"/>
                                  </p:stCondLst>
                                  <p:iterate type="lt">
                                    <p:tmPct val="0"/>
                                  </p:iterate>
                                  <p:childTnLst>
                                    <p:animEffect transition="out" filter="blinds(horizontal)">
                                      <p:cBhvr>
                                        <p:cTn id="22" dur="500"/>
                                        <p:tgtEl>
                                          <p:spTgt spid="905254"/>
                                        </p:tgtEl>
                                      </p:cBhvr>
                                    </p:animEffect>
                                    <p:set>
                                      <p:cBhvr>
                                        <p:cTn id="23" dur="1" fill="hold">
                                          <p:stCondLst>
                                            <p:cond delay="499"/>
                                          </p:stCondLst>
                                        </p:cTn>
                                        <p:tgtEl>
                                          <p:spTgt spid="905254"/>
                                        </p:tgtEl>
                                        <p:attrNameLst>
                                          <p:attrName>style.visibility</p:attrName>
                                        </p:attrNameLst>
                                      </p:cBhvr>
                                      <p:to>
                                        <p:strVal val="hidden"/>
                                      </p:to>
                                    </p:set>
                                  </p:childTnLst>
                                </p:cTn>
                              </p:par>
                            </p:childTnLst>
                          </p:cTn>
                        </p:par>
                        <p:par>
                          <p:cTn id="24" fill="hold" nodeType="afterGroup">
                            <p:stCondLst>
                              <p:cond delay="500"/>
                            </p:stCondLst>
                            <p:childTnLst>
                              <p:par>
                                <p:cTn id="25" presetID="22" presetClass="entr" presetSubtype="8" fill="hold" nodeType="afterEffect">
                                  <p:stCondLst>
                                    <p:cond delay="0"/>
                                  </p:stCondLst>
                                  <p:childTnLst>
                                    <p:set>
                                      <p:cBhvr>
                                        <p:cTn id="26" dur="1" fill="hold">
                                          <p:stCondLst>
                                            <p:cond delay="0"/>
                                          </p:stCondLst>
                                        </p:cTn>
                                        <p:tgtEl>
                                          <p:spTgt spid="905256"/>
                                        </p:tgtEl>
                                        <p:attrNameLst>
                                          <p:attrName>style.visibility</p:attrName>
                                        </p:attrNameLst>
                                      </p:cBhvr>
                                      <p:to>
                                        <p:strVal val="visible"/>
                                      </p:to>
                                    </p:set>
                                    <p:animEffect transition="in" filter="wipe(left)">
                                      <p:cBhvr>
                                        <p:cTn id="27" dur="500"/>
                                        <p:tgtEl>
                                          <p:spTgt spid="905256"/>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31" presetClass="entr" presetSubtype="0" fill="hold" grpId="0" nodeType="clickEffect">
                                  <p:stCondLst>
                                    <p:cond delay="0"/>
                                  </p:stCondLst>
                                  <p:iterate type="lt">
                                    <p:tmPct val="5000"/>
                                  </p:iterate>
                                  <p:childTnLst>
                                    <p:set>
                                      <p:cBhvr>
                                        <p:cTn id="31" dur="1" fill="hold">
                                          <p:stCondLst>
                                            <p:cond delay="0"/>
                                          </p:stCondLst>
                                        </p:cTn>
                                        <p:tgtEl>
                                          <p:spTgt spid="905255"/>
                                        </p:tgtEl>
                                        <p:attrNameLst>
                                          <p:attrName>style.visibility</p:attrName>
                                        </p:attrNameLst>
                                      </p:cBhvr>
                                      <p:to>
                                        <p:strVal val="visible"/>
                                      </p:to>
                                    </p:set>
                                    <p:anim calcmode="lin" valueType="num">
                                      <p:cBhvr>
                                        <p:cTn id="32" dur="1000" fill="hold"/>
                                        <p:tgtEl>
                                          <p:spTgt spid="905255"/>
                                        </p:tgtEl>
                                        <p:attrNameLst>
                                          <p:attrName>ppt_w</p:attrName>
                                        </p:attrNameLst>
                                      </p:cBhvr>
                                      <p:tavLst>
                                        <p:tav tm="0">
                                          <p:val>
                                            <p:fltVal val="0"/>
                                          </p:val>
                                        </p:tav>
                                        <p:tav tm="100000">
                                          <p:val>
                                            <p:strVal val="#ppt_w"/>
                                          </p:val>
                                        </p:tav>
                                      </p:tavLst>
                                    </p:anim>
                                    <p:anim calcmode="lin" valueType="num">
                                      <p:cBhvr>
                                        <p:cTn id="33" dur="1000" fill="hold"/>
                                        <p:tgtEl>
                                          <p:spTgt spid="905255"/>
                                        </p:tgtEl>
                                        <p:attrNameLst>
                                          <p:attrName>ppt_h</p:attrName>
                                        </p:attrNameLst>
                                      </p:cBhvr>
                                      <p:tavLst>
                                        <p:tav tm="0">
                                          <p:val>
                                            <p:fltVal val="0"/>
                                          </p:val>
                                        </p:tav>
                                        <p:tav tm="100000">
                                          <p:val>
                                            <p:strVal val="#ppt_h"/>
                                          </p:val>
                                        </p:tav>
                                      </p:tavLst>
                                    </p:anim>
                                    <p:anim calcmode="lin" valueType="num">
                                      <p:cBhvr>
                                        <p:cTn id="34" dur="1000" fill="hold"/>
                                        <p:tgtEl>
                                          <p:spTgt spid="905255"/>
                                        </p:tgtEl>
                                        <p:attrNameLst>
                                          <p:attrName>style.rotation</p:attrName>
                                        </p:attrNameLst>
                                      </p:cBhvr>
                                      <p:tavLst>
                                        <p:tav tm="0">
                                          <p:val>
                                            <p:fltVal val="90"/>
                                          </p:val>
                                        </p:tav>
                                        <p:tav tm="100000">
                                          <p:val>
                                            <p:fltVal val="0"/>
                                          </p:val>
                                        </p:tav>
                                      </p:tavLst>
                                    </p:anim>
                                    <p:animEffect transition="in" filter="fade">
                                      <p:cBhvr>
                                        <p:cTn id="35" dur="1000"/>
                                        <p:tgtEl>
                                          <p:spTgt spid="9052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5254" grpId="0" animBg="1"/>
      <p:bldP spid="905254" grpId="1" animBg="1"/>
      <p:bldP spid="905255"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1969" name="Picture 1" descr="step 2 with 3 people browner.3.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765175"/>
            <a:ext cx="9197975" cy="6118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1970" name="Rectangle 2"/>
          <p:cNvSpPr>
            <a:spLocks noGrp="1" noChangeArrowheads="1"/>
          </p:cNvSpPr>
          <p:nvPr>
            <p:ph type="title" idx="4294967295"/>
          </p:nvPr>
        </p:nvSpPr>
        <p:spPr>
          <a:xfrm>
            <a:off x="0" y="-100013"/>
            <a:ext cx="9144000" cy="865188"/>
          </a:xfrm>
          <a:solidFill>
            <a:schemeClr val="tx1"/>
          </a:solidFill>
        </p:spPr>
        <p:txBody>
          <a:bodyPr/>
          <a:lstStyle/>
          <a:p>
            <a:pPr algn="ctr" eaLnBrk="1" hangingPunct="1"/>
            <a:r>
              <a:rPr lang="en-US" sz="5400" b="1">
                <a:solidFill>
                  <a:srgbClr val="FFFFFF"/>
                </a:solidFill>
                <a:latin typeface="Arial" charset="0"/>
                <a:ea typeface="ＭＳ Ｐゴシック" charset="0"/>
                <a:cs typeface="Arial" charset="0"/>
              </a:rPr>
              <a:t>Questions on Step 2</a:t>
            </a:r>
            <a:endParaRPr lang="en-US">
              <a:solidFill>
                <a:srgbClr val="FFFFFF"/>
              </a:solidFill>
              <a:latin typeface="Arial" charset="0"/>
              <a:ea typeface="ＭＳ Ｐゴシック" charset="0"/>
              <a:cs typeface="Arial" charset="0"/>
            </a:endParaRPr>
          </a:p>
        </p:txBody>
      </p:sp>
      <p:sp>
        <p:nvSpPr>
          <p:cNvPr id="1094659" name="Text Box 3"/>
          <p:cNvSpPr txBox="1">
            <a:spLocks noChangeArrowheads="1"/>
          </p:cNvSpPr>
          <p:nvPr/>
        </p:nvSpPr>
        <p:spPr bwMode="auto">
          <a:xfrm>
            <a:off x="-11113" y="3500438"/>
            <a:ext cx="7315201" cy="3019425"/>
          </a:xfrm>
          <a:prstGeom prst="rect">
            <a:avLst/>
          </a:prstGeom>
          <a:noFill/>
          <a:ln>
            <a:noFill/>
          </a:ln>
          <a:effectLst>
            <a:outerShdw blurRad="50800" dist="38100" dir="2700000">
              <a:srgbClr val="000000">
                <a:alpha val="43000"/>
              </a:srgbClr>
            </a:outerShdw>
          </a:effectLst>
        </p:spPr>
        <p:txBody>
          <a:bodyPr>
            <a:spAutoFit/>
          </a:bodyPr>
          <a:lstStyle>
            <a:lvl1pPr marL="457200" indent="-45720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buFont typeface="Arial" charset="0"/>
              <a:buChar char="•"/>
              <a:defRPr/>
            </a:pPr>
            <a:r>
              <a:rPr lang="en-US" sz="4800" b="1" dirty="0">
                <a:solidFill>
                  <a:srgbClr val="FFFFFF"/>
                </a:solidFill>
              </a:rPr>
              <a:t>Who should these people be?</a:t>
            </a:r>
          </a:p>
          <a:p>
            <a:pPr>
              <a:buFont typeface="Arial" charset="0"/>
              <a:buChar char="•"/>
              <a:defRPr/>
            </a:pPr>
            <a:endParaRPr lang="en-US" sz="4800" b="1" dirty="0">
              <a:solidFill>
                <a:srgbClr val="FFFFFF"/>
              </a:solidFill>
            </a:endParaRPr>
          </a:p>
          <a:p>
            <a:pPr>
              <a:buFont typeface="Arial" charset="0"/>
              <a:buChar char="•"/>
              <a:defRPr/>
            </a:pPr>
            <a:r>
              <a:rPr lang="en-US" sz="4800" b="1" dirty="0">
                <a:solidFill>
                  <a:srgbClr val="FFFFFF"/>
                </a:solidFill>
              </a:rPr>
              <a:t>Why take 1-2 others?</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09465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9465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4659" grpId="0"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6706" name="Rectangle 2"/>
          <p:cNvSpPr>
            <a:spLocks noGrp="1" noChangeArrowheads="1"/>
          </p:cNvSpPr>
          <p:nvPr>
            <p:ph type="ctrTitle"/>
          </p:nvPr>
        </p:nvSpPr>
        <p:spPr>
          <a:xfrm>
            <a:off x="381000" y="4495800"/>
            <a:ext cx="5562600" cy="2286000"/>
          </a:xfrm>
        </p:spPr>
        <p:txBody>
          <a:bodyPr/>
          <a:lstStyle/>
          <a:p>
            <a:pPr eaLnBrk="1" hangingPunct="1">
              <a:defRPr/>
            </a:pPr>
            <a:r>
              <a:rPr lang="en-US" sz="4800" b="1">
                <a:latin typeface="Copperplate Gothic Light" charset="0"/>
                <a:ea typeface="ヒラギノ角ゴ Pro W3" charset="0"/>
                <a:cs typeface="ヒラギノ角ゴ Pro W3" charset="0"/>
              </a:rPr>
              <a:t>Deut. 19:15</a:t>
            </a:r>
            <a:endParaRPr lang="en-US">
              <a:latin typeface="Copperplate Gothic Light" charset="0"/>
              <a:ea typeface="ヒラギノ角ゴ Pro W3" charset="0"/>
              <a:cs typeface="ヒラギノ角ゴ Pro W3" charset="0"/>
            </a:endParaRPr>
          </a:p>
        </p:txBody>
      </p:sp>
      <p:sp>
        <p:nvSpPr>
          <p:cNvPr id="1096708" name="Rectangle 4"/>
          <p:cNvSpPr>
            <a:spLocks noChangeArrowheads="1"/>
          </p:cNvSpPr>
          <p:nvPr/>
        </p:nvSpPr>
        <p:spPr bwMode="auto">
          <a:xfrm>
            <a:off x="2057400" y="228600"/>
            <a:ext cx="6781800" cy="3505200"/>
          </a:xfrm>
          <a:prstGeom prst="rect">
            <a:avLst/>
          </a:prstGeom>
          <a:noFill/>
          <a:ln>
            <a:noFill/>
          </a:ln>
          <a:effectLst>
            <a:outerShdw blurRad="63500" dist="35921" dir="2700000" algn="ctr" rotWithShape="0">
              <a:schemeClr val="tx2">
                <a:alpha val="74998"/>
              </a:schemeClr>
            </a:outerShdw>
          </a:effectLst>
        </p:spPr>
        <p:txBody>
          <a:bodyPr/>
          <a:lstStyle/>
          <a:p>
            <a:pPr algn="r" eaLnBrk="1" hangingPunct="1">
              <a:spcBef>
                <a:spcPct val="20000"/>
              </a:spcBef>
              <a:buFont typeface="Wingdings" charset="0"/>
              <a:buNone/>
              <a:defRPr/>
            </a:pPr>
            <a:r>
              <a:rPr lang="en-US" sz="4800" dirty="0">
                <a:solidFill>
                  <a:srgbClr val="FFFFFF"/>
                </a:solidFill>
                <a:latin typeface="Bwhebb" charset="0"/>
                <a:ea typeface="ヒラギノ角ゴ Pro W3" charset="0"/>
                <a:cs typeface="ヒラギノ角ゴ Pro W3" charset="0"/>
              </a:rPr>
              <a:t>`</a:t>
            </a:r>
            <a:r>
              <a:rPr lang="en-US" sz="4800" dirty="0" err="1">
                <a:solidFill>
                  <a:srgbClr val="FFFFFF"/>
                </a:solidFill>
                <a:latin typeface="Bwhebb" charset="0"/>
                <a:ea typeface="ヒラギノ角ゴ Pro W3" charset="0"/>
                <a:cs typeface="ヒラギノ角ゴ Pro W3" charset="0"/>
              </a:rPr>
              <a:t>rb</a:t>
            </a:r>
            <a:r>
              <a:rPr lang="en-US" sz="4800" dirty="0">
                <a:solidFill>
                  <a:srgbClr val="FFFFFF"/>
                </a:solidFill>
                <a:latin typeface="Bwhebb" charset="0"/>
                <a:ea typeface="ヒラギノ角ゴ Pro W3" charset="0"/>
                <a:cs typeface="ヒラギノ角ゴ Pro W3" charset="0"/>
              </a:rPr>
              <a:t>")D" ~</a:t>
            </a:r>
            <a:r>
              <a:rPr lang="en-US" sz="4800" dirty="0" err="1">
                <a:solidFill>
                  <a:srgbClr val="FFFFFF"/>
                </a:solidFill>
                <a:latin typeface="Bwhebb" charset="0"/>
                <a:ea typeface="ヒラギノ角ゴ Pro W3" charset="0"/>
                <a:cs typeface="ヒラギノ角ゴ Pro W3" charset="0"/>
              </a:rPr>
              <a:t>Wqïy</a:t>
            </a:r>
            <a:r>
              <a:rPr lang="en-US" sz="4800" dirty="0">
                <a:solidFill>
                  <a:srgbClr val="FFFFFF"/>
                </a:solidFill>
                <a:latin typeface="Bwhebb" charset="0"/>
                <a:ea typeface="ヒラギノ角ゴ Pro W3" charset="0"/>
                <a:cs typeface="ヒラギノ角ゴ Pro W3" charset="0"/>
              </a:rPr>
              <a:t>" ~</a:t>
            </a:r>
            <a:r>
              <a:rPr lang="en-US" sz="4800" dirty="0" err="1">
                <a:solidFill>
                  <a:srgbClr val="FFFFFF"/>
                </a:solidFill>
                <a:latin typeface="Bwhebb" charset="0"/>
                <a:ea typeface="ヒラギノ角ゴ Pro W3" charset="0"/>
                <a:cs typeface="ヒラギノ角ゴ Pro W3" charset="0"/>
              </a:rPr>
              <a:t>ydIÞ</a:t>
            </a:r>
            <a:r>
              <a:rPr lang="en-US" sz="4800" dirty="0">
                <a:solidFill>
                  <a:srgbClr val="FFFFFF"/>
                </a:solidFill>
                <a:latin typeface="Bwhebb" charset="0"/>
                <a:ea typeface="ヒラギノ角ゴ Pro W3" charset="0"/>
                <a:cs typeface="ヒラギノ角ゴ Pro W3" charset="0"/>
              </a:rPr>
              <a:t>[e-</a:t>
            </a:r>
            <a:r>
              <a:rPr lang="en-US" sz="4800" dirty="0" err="1">
                <a:solidFill>
                  <a:srgbClr val="FFFFFF"/>
                </a:solidFill>
                <a:latin typeface="Bwhebb" charset="0"/>
                <a:ea typeface="ヒラギノ角ゴ Pro W3" charset="0"/>
                <a:cs typeface="ヒラギノ角ゴ Pro W3" charset="0"/>
              </a:rPr>
              <a:t>hv</a:t>
            </a:r>
            <a:r>
              <a:rPr lang="fr-FR" sz="4800" dirty="0">
                <a:solidFill>
                  <a:srgbClr val="FFFFFF"/>
                </a:solidFill>
                <a:latin typeface="Bwhebb" charset="0"/>
                <a:ea typeface="ヒラギノ角ゴ Pro W3" charset="0"/>
                <a:cs typeface="ヒラギノ角ゴ Pro W3" charset="0"/>
              </a:rPr>
              <a:t>'</a:t>
            </a:r>
            <a:r>
              <a:rPr lang="en-US" sz="4800" dirty="0">
                <a:solidFill>
                  <a:srgbClr val="FFFFFF"/>
                </a:solidFill>
                <a:latin typeface="Bwhebb" charset="0"/>
                <a:ea typeface="ヒラギノ角ゴ Pro W3" charset="0"/>
                <a:cs typeface="ヒラギノ角ゴ Pro W3" charset="0"/>
              </a:rPr>
              <a:t>(l{v. </a:t>
            </a:r>
            <a:r>
              <a:rPr lang="en-US" sz="4800" dirty="0" err="1">
                <a:solidFill>
                  <a:srgbClr val="FFFFFF"/>
                </a:solidFill>
                <a:latin typeface="Bwhebb" charset="0"/>
                <a:ea typeface="ヒラギノ角ゴ Pro W3" charset="0"/>
                <a:cs typeface="ヒラギノ角ゴ Pro W3" charset="0"/>
              </a:rPr>
              <a:t>yPiî</a:t>
            </a:r>
            <a:r>
              <a:rPr lang="en-US" sz="4800" dirty="0">
                <a:solidFill>
                  <a:srgbClr val="FFFFFF"/>
                </a:solidFill>
                <a:latin typeface="Bwhebb" charset="0"/>
                <a:ea typeface="ヒラギノ角ゴ Pro W3" charset="0"/>
                <a:cs typeface="ヒラギノ角ゴ Pro W3" charset="0"/>
              </a:rPr>
              <a:t>-l[;</a:t>
            </a:r>
          </a:p>
          <a:p>
            <a:pPr algn="r" eaLnBrk="1" hangingPunct="1">
              <a:spcBef>
                <a:spcPct val="20000"/>
              </a:spcBef>
              <a:buFont typeface="Wingdings" charset="0"/>
              <a:buNone/>
              <a:defRPr/>
            </a:pPr>
            <a:r>
              <a:rPr lang="en-US" sz="4800" dirty="0">
                <a:solidFill>
                  <a:srgbClr val="FFFFFF"/>
                </a:solidFill>
                <a:latin typeface="Bwhebb" charset="0"/>
                <a:ea typeface="ヒラギノ角ゴ Pro W3" charset="0"/>
                <a:cs typeface="ヒラギノ角ゴ Pro W3" charset="0"/>
              </a:rPr>
              <a:t> </a:t>
            </a:r>
            <a:r>
              <a:rPr lang="en-US" sz="4800" dirty="0" err="1">
                <a:solidFill>
                  <a:srgbClr val="FFFFFF"/>
                </a:solidFill>
                <a:latin typeface="Bwhebb" charset="0"/>
                <a:ea typeface="ヒラギノ角ゴ Pro W3" charset="0"/>
                <a:cs typeface="ヒラギノ角ゴ Pro W3" charset="0"/>
              </a:rPr>
              <a:t>Aa</a:t>
            </a:r>
            <a:r>
              <a:rPr lang="en-US" sz="4800" dirty="0">
                <a:solidFill>
                  <a:srgbClr val="FFFFFF"/>
                </a:solidFill>
                <a:latin typeface="Bwhebb" charset="0"/>
                <a:ea typeface="ヒラギノ角ゴ Pro W3" charset="0"/>
                <a:cs typeface="ヒラギノ角ゴ Pro W3" charset="0"/>
              </a:rPr>
              <a:t>± ~</a:t>
            </a:r>
            <a:r>
              <a:rPr lang="en-US" sz="4800" dirty="0" err="1">
                <a:solidFill>
                  <a:srgbClr val="FFFFFF"/>
                </a:solidFill>
                <a:latin typeface="Bwhebb" charset="0"/>
                <a:ea typeface="ヒラギノ角ゴ Pro W3" charset="0"/>
                <a:cs typeface="ヒラギノ角ゴ Pro W3" charset="0"/>
              </a:rPr>
              <a:t>ydI</a:t>
            </a:r>
            <a:r>
              <a:rPr lang="en-US" sz="4800" dirty="0">
                <a:solidFill>
                  <a:srgbClr val="FFFFFF"/>
                </a:solidFill>
                <a:latin typeface="Bwhebb" charset="0"/>
                <a:ea typeface="ヒラギノ角ゴ Pro W3" charset="0"/>
                <a:cs typeface="ヒラギノ角ゴ Pro W3" charset="0"/>
              </a:rPr>
              <a:t>ª[e </a:t>
            </a:r>
            <a:r>
              <a:rPr lang="en-US" sz="4800" dirty="0" err="1">
                <a:solidFill>
                  <a:srgbClr val="FFFFFF"/>
                </a:solidFill>
                <a:latin typeface="Bwhebb" charset="0"/>
                <a:ea typeface="ヒラギノ角ゴ Pro W3" charset="0"/>
                <a:cs typeface="ヒラギノ角ゴ Pro W3" charset="0"/>
              </a:rPr>
              <a:t>ynEåv</a:t>
            </a:r>
            <a:r>
              <a:rPr lang="en-US" sz="4800" dirty="0">
                <a:solidFill>
                  <a:srgbClr val="FFFFFF"/>
                </a:solidFill>
                <a:latin typeface="Bwhebb" charset="0"/>
                <a:ea typeface="ヒラギノ角ゴ Pro W3" charset="0"/>
                <a:cs typeface="ヒラギノ角ゴ Pro W3" charset="0"/>
              </a:rPr>
              <a:t>. </a:t>
            </a:r>
            <a:r>
              <a:rPr lang="en-US" sz="4800" dirty="0" err="1">
                <a:solidFill>
                  <a:srgbClr val="FFFFFF"/>
                </a:solidFill>
                <a:latin typeface="Bwhebb" charset="0"/>
                <a:ea typeface="ヒラギノ角ゴ Pro W3" charset="0"/>
                <a:cs typeface="ヒラギノ角ゴ Pro W3" charset="0"/>
              </a:rPr>
              <a:t>ŸyPiä</a:t>
            </a:r>
            <a:r>
              <a:rPr lang="en-US" sz="4800" dirty="0">
                <a:solidFill>
                  <a:srgbClr val="FFFFFF"/>
                </a:solidFill>
                <a:latin typeface="Bwhebb" charset="0"/>
                <a:ea typeface="ヒラギノ角ゴ Pro W3" charset="0"/>
                <a:cs typeface="ヒラギノ角ゴ Pro W3" charset="0"/>
              </a:rPr>
              <a:t>-l[; </a:t>
            </a:r>
            <a:r>
              <a:rPr lang="en-US" sz="4800" dirty="0" err="1">
                <a:solidFill>
                  <a:srgbClr val="FFFFFF"/>
                </a:solidFill>
                <a:latin typeface="Bwhebb" charset="0"/>
                <a:ea typeface="ヒラギノ角ゴ Pro W3" charset="0"/>
                <a:cs typeface="ヒラギノ角ゴ Pro W3" charset="0"/>
              </a:rPr>
              <a:t>aj</a:t>
            </a:r>
            <a:r>
              <a:rPr lang="fr-FR" sz="4800" dirty="0">
                <a:solidFill>
                  <a:srgbClr val="FFFFFF"/>
                </a:solidFill>
                <a:latin typeface="Bwhebb" charset="0"/>
                <a:ea typeface="ヒラギノ角ゴ Pro W3" charset="0"/>
                <a:cs typeface="ヒラギノ角ゴ Pro W3" charset="0"/>
              </a:rPr>
              <a:t>'</a:t>
            </a:r>
            <a:r>
              <a:rPr lang="en-US" sz="4800" dirty="0">
                <a:solidFill>
                  <a:srgbClr val="FFFFFF"/>
                </a:solidFill>
                <a:latin typeface="Bwhebb" charset="0"/>
                <a:ea typeface="ヒラギノ角ゴ Pro W3" charset="0"/>
                <a:cs typeface="ヒラギノ角ゴ Pro W3" charset="0"/>
              </a:rPr>
              <a:t>_x/y&lt;¥ </a:t>
            </a:r>
            <a:r>
              <a:rPr lang="en-US" sz="4800" dirty="0" err="1">
                <a:solidFill>
                  <a:srgbClr val="FFFFFF"/>
                </a:solidFill>
                <a:latin typeface="Bwhebb" charset="0"/>
                <a:ea typeface="ヒラギノ角ゴ Pro W3" charset="0"/>
                <a:cs typeface="ヒラギノ角ゴ Pro W3" charset="0"/>
              </a:rPr>
              <a:t>rv</a:t>
            </a:r>
            <a:r>
              <a:rPr lang="en-US" sz="4800" dirty="0">
                <a:solidFill>
                  <a:srgbClr val="FFFFFF"/>
                </a:solidFill>
                <a:latin typeface="Bwhebb" charset="0"/>
                <a:ea typeface="ヒラギノ角ゴ Pro W3" charset="0"/>
                <a:cs typeface="ヒラギノ角ゴ Pro W3" charset="0"/>
              </a:rPr>
              <a:t>&lt;</a:t>
            </a:r>
            <a:r>
              <a:rPr lang="en-US" sz="4800" dirty="0" err="1">
                <a:solidFill>
                  <a:srgbClr val="FFFFFF"/>
                </a:solidFill>
                <a:latin typeface="Bwhebb" charset="0"/>
                <a:ea typeface="ヒラギノ角ゴ Pro W3" charset="0"/>
                <a:cs typeface="ヒラギノ角ゴ Pro W3" charset="0"/>
              </a:rPr>
              <a:t>åa</a:t>
            </a:r>
            <a:r>
              <a:rPr lang="en-US" sz="4800" dirty="0">
                <a:solidFill>
                  <a:srgbClr val="FFFFFF"/>
                </a:solidFill>
                <a:latin typeface="Bwhebb" charset="0"/>
                <a:ea typeface="ヒラギノ角ゴ Pro W3" charset="0"/>
                <a:cs typeface="ヒラギノ角ゴ Pro W3" charset="0"/>
              </a:rPr>
              <a:t>] </a:t>
            </a:r>
            <a:r>
              <a:rPr lang="en-US" sz="4800" dirty="0" err="1">
                <a:solidFill>
                  <a:srgbClr val="FFFFFF"/>
                </a:solidFill>
                <a:latin typeface="Bwhebb" charset="0"/>
                <a:ea typeface="ヒラギノ角ゴ Pro W3" charset="0"/>
                <a:cs typeface="ヒラギノ角ゴ Pro W3" charset="0"/>
              </a:rPr>
              <a:t>aj.xeÞ-lk</a:t>
            </a:r>
            <a:r>
              <a:rPr lang="fr-FR" sz="4800" dirty="0">
                <a:solidFill>
                  <a:srgbClr val="FFFFFF"/>
                </a:solidFill>
                <a:latin typeface="Bwhebb" charset="0"/>
                <a:ea typeface="ヒラギノ角ゴ Pro W3" charset="0"/>
                <a:cs typeface="ヒラギノ角ゴ Pro W3" charset="0"/>
              </a:rPr>
              <a:t>'</a:t>
            </a:r>
            <a:r>
              <a:rPr lang="en-US" sz="4800" dirty="0">
                <a:solidFill>
                  <a:srgbClr val="FFFFFF"/>
                </a:solidFill>
                <a:latin typeface="Bwhebb" charset="0"/>
                <a:ea typeface="ヒラギノ角ゴ Pro W3" charset="0"/>
                <a:cs typeface="ヒラギノ角ゴ Pro W3" charset="0"/>
              </a:rPr>
              <a:t>B. </a:t>
            </a:r>
            <a:r>
              <a:rPr lang="en-US" sz="4800" dirty="0" err="1">
                <a:solidFill>
                  <a:srgbClr val="FFFFFF"/>
                </a:solidFill>
                <a:latin typeface="Bwhebb" charset="0"/>
                <a:ea typeface="ヒラギノ角ゴ Pro W3" charset="0"/>
                <a:cs typeface="ヒラギノ角ゴ Pro W3" charset="0"/>
              </a:rPr>
              <a:t>taJ</a:t>
            </a:r>
            <a:r>
              <a:rPr lang="fr-FR" sz="4800" dirty="0">
                <a:solidFill>
                  <a:srgbClr val="FFFFFF"/>
                </a:solidFill>
                <a:latin typeface="Bwhebb" charset="0"/>
                <a:ea typeface="ヒラギノ角ゴ Pro W3" charset="0"/>
                <a:cs typeface="ヒラギノ角ゴ Pro W3" charset="0"/>
              </a:rPr>
              <a:t>'</a:t>
            </a:r>
            <a:r>
              <a:rPr lang="en-US" sz="4800" dirty="0" err="1">
                <a:solidFill>
                  <a:srgbClr val="FFFFFF"/>
                </a:solidFill>
                <a:latin typeface="Bwhebb" charset="0"/>
                <a:ea typeface="ヒラギノ角ゴ Pro W3" charset="0"/>
                <a:cs typeface="ヒラギノ角ゴ Pro W3" charset="0"/>
              </a:rPr>
              <a:t>êx</a:t>
            </a:r>
            <a:r>
              <a:rPr lang="en-US" sz="4800" dirty="0">
                <a:solidFill>
                  <a:srgbClr val="FFFFFF"/>
                </a:solidFill>
                <a:latin typeface="Bwhebb" charset="0"/>
                <a:ea typeface="ヒラギノ角ゴ Pro W3" charset="0"/>
                <a:cs typeface="ヒラギノ角ゴ Pro W3" charset="0"/>
              </a:rPr>
              <a:t>;-</a:t>
            </a:r>
            <a:r>
              <a:rPr lang="en-US" sz="4800" dirty="0" err="1">
                <a:solidFill>
                  <a:srgbClr val="FFFFFF"/>
                </a:solidFill>
                <a:latin typeface="Bwhebb" charset="0"/>
                <a:ea typeface="ヒラギノ角ゴ Pro W3" charset="0"/>
                <a:cs typeface="ヒラギノ角ゴ Pro W3" charset="0"/>
              </a:rPr>
              <a:t>lk</a:t>
            </a:r>
            <a:r>
              <a:rPr lang="fr-FR" sz="4800" dirty="0">
                <a:solidFill>
                  <a:srgbClr val="FFFFFF"/>
                </a:solidFill>
                <a:latin typeface="Bwhebb" charset="0"/>
                <a:ea typeface="ヒラギノ角ゴ Pro W3" charset="0"/>
                <a:cs typeface="ヒラギノ角ゴ Pro W3" charset="0"/>
              </a:rPr>
              <a:t>'</a:t>
            </a:r>
            <a:r>
              <a:rPr lang="en-US" sz="4800" dirty="0" err="1">
                <a:solidFill>
                  <a:srgbClr val="FFFFFF"/>
                </a:solidFill>
                <a:latin typeface="Bwhebb" charset="0"/>
                <a:ea typeface="ヒラギノ角ゴ Pro W3" charset="0"/>
                <a:cs typeface="ヒラギノ角ゴ Pro W3" charset="0"/>
              </a:rPr>
              <a:t>l.W</a:t>
            </a:r>
            <a:r>
              <a:rPr lang="en-US" sz="4800" dirty="0">
                <a:solidFill>
                  <a:srgbClr val="FFFFFF"/>
                </a:solidFill>
                <a:latin typeface="Bwhebb" charset="0"/>
                <a:ea typeface="ヒラギノ角ゴ Pro W3" charset="0"/>
                <a:cs typeface="ヒラギノ角ゴ Pro W3" charset="0"/>
              </a:rPr>
              <a:t> </a:t>
            </a:r>
            <a:r>
              <a:rPr lang="fr-FR" altLang="ja-JP" sz="4800" dirty="0">
                <a:solidFill>
                  <a:srgbClr val="FFFFFF"/>
                </a:solidFill>
                <a:latin typeface="Bwhebb" charset="0"/>
                <a:ea typeface="ヒラギノ角ゴ Pro W3" charset="0"/>
                <a:cs typeface="ヒラギノ角ゴ Pro W3" charset="0"/>
              </a:rPr>
              <a:t>'</a:t>
            </a:r>
            <a:r>
              <a:rPr lang="en-US" sz="4800" dirty="0">
                <a:solidFill>
                  <a:srgbClr val="FFFFFF"/>
                </a:solidFill>
                <a:latin typeface="Bwhebb" charset="0"/>
                <a:ea typeface="ヒラギノ角ゴ Pro W3" charset="0"/>
                <a:cs typeface="ヒラギノ角ゴ Pro W3" charset="0"/>
              </a:rPr>
              <a:t>!</a:t>
            </a:r>
            <a:r>
              <a:rPr lang="en-US" sz="4800" dirty="0" err="1">
                <a:solidFill>
                  <a:srgbClr val="FFFFFF"/>
                </a:solidFill>
                <a:latin typeface="Bwhebb" charset="0"/>
                <a:ea typeface="ヒラギノ角ゴ Pro W3" charset="0"/>
                <a:cs typeface="ヒラギノ角ゴ Pro W3" charset="0"/>
              </a:rPr>
              <a:t>wO</a:t>
            </a:r>
            <a:r>
              <a:rPr lang="en-US" sz="4800" dirty="0">
                <a:solidFill>
                  <a:srgbClr val="FFFFFF"/>
                </a:solidFill>
                <a:latin typeface="Bwhebb" charset="0"/>
                <a:ea typeface="ヒラギノ角ゴ Pro W3" charset="0"/>
                <a:cs typeface="ヒラギノ角ゴ Pro W3" charset="0"/>
              </a:rPr>
              <a:t>[</a:t>
            </a:r>
            <a:r>
              <a:rPr lang="fr-FR" sz="4800" dirty="0">
                <a:solidFill>
                  <a:srgbClr val="FFFFFF"/>
                </a:solidFill>
                <a:latin typeface="Bwhebb" charset="0"/>
                <a:ea typeface="ヒラギノ角ゴ Pro W3" charset="0"/>
                <a:cs typeface="ヒラギノ角ゴ Pro W3" charset="0"/>
              </a:rPr>
              <a:t>'</a:t>
            </a:r>
            <a:r>
              <a:rPr lang="en-US" sz="4800" dirty="0">
                <a:solidFill>
                  <a:srgbClr val="FFFFFF"/>
                </a:solidFill>
                <a:latin typeface="Bwhebb" charset="0"/>
                <a:ea typeface="ヒラギノ角ゴ Pro W3" charset="0"/>
                <a:cs typeface="ヒラギノ角ゴ Pro W3" charset="0"/>
              </a:rPr>
              <a:t>-</a:t>
            </a:r>
            <a:r>
              <a:rPr lang="en-US" sz="4800" dirty="0" err="1">
                <a:solidFill>
                  <a:srgbClr val="FFFFFF"/>
                </a:solidFill>
                <a:latin typeface="Bwhebb" charset="0"/>
                <a:ea typeface="ヒラギノ角ゴ Pro W3" charset="0"/>
                <a:cs typeface="ヒラギノ角ゴ Pro W3" charset="0"/>
              </a:rPr>
              <a:t>lk</a:t>
            </a:r>
            <a:r>
              <a:rPr lang="fr-FR" sz="4800" dirty="0">
                <a:solidFill>
                  <a:srgbClr val="FFFFFF"/>
                </a:solidFill>
                <a:latin typeface="Bwhebb" charset="0"/>
                <a:ea typeface="ヒラギノ角ゴ Pro W3" charset="0"/>
                <a:cs typeface="ヒラギノ角ゴ Pro W3" charset="0"/>
              </a:rPr>
              <a:t>'</a:t>
            </a:r>
            <a:r>
              <a:rPr lang="en-US" sz="4800" dirty="0">
                <a:solidFill>
                  <a:srgbClr val="FFFFFF"/>
                </a:solidFill>
                <a:latin typeface="Bwhebb" charset="0"/>
                <a:ea typeface="ヒラギノ角ゴ Pro W3" charset="0"/>
                <a:cs typeface="ヒラギノ角ゴ Pro W3" charset="0"/>
              </a:rPr>
              <a:t>l. </a:t>
            </a:r>
            <a:r>
              <a:rPr lang="en-US" sz="4800" dirty="0" err="1">
                <a:solidFill>
                  <a:srgbClr val="FFFFFF"/>
                </a:solidFill>
                <a:latin typeface="Bwhebb" charset="0"/>
                <a:ea typeface="ヒラギノ角ゴ Pro W3" charset="0"/>
                <a:cs typeface="ヒラギノ角ゴ Pro W3" charset="0"/>
              </a:rPr>
              <a:t>vyaiªB</a:t>
            </a:r>
            <a:r>
              <a:rPr lang="en-US" sz="4800" dirty="0">
                <a:solidFill>
                  <a:srgbClr val="FFFFFF"/>
                </a:solidFill>
                <a:latin typeface="Bwhebb" charset="0"/>
                <a:ea typeface="ヒラギノ角ゴ Pro W3" charset="0"/>
                <a:cs typeface="ヒラギノ角ゴ Pro W3" charset="0"/>
              </a:rPr>
              <a:t>. dx</a:t>
            </a:r>
            <a:r>
              <a:rPr lang="fr-FR" sz="4800" dirty="0">
                <a:solidFill>
                  <a:srgbClr val="FFFFFF"/>
                </a:solidFill>
                <a:latin typeface="Bwhebb" charset="0"/>
                <a:ea typeface="ヒラギノ角ゴ Pro W3" charset="0"/>
                <a:cs typeface="ヒラギノ角ゴ Pro W3" charset="0"/>
              </a:rPr>
              <a:t>'</a:t>
            </a:r>
            <a:r>
              <a:rPr lang="en-US" sz="4800" dirty="0" err="1">
                <a:solidFill>
                  <a:srgbClr val="FFFFFF"/>
                </a:solidFill>
                <a:latin typeface="Bwhebb" charset="0"/>
                <a:ea typeface="ヒラギノ角ゴ Pro W3" charset="0"/>
                <a:cs typeface="ヒラギノ角ゴ Pro W3" charset="0"/>
              </a:rPr>
              <a:t>øa</a:t>
            </a:r>
            <a:r>
              <a:rPr lang="en-US" sz="4800" dirty="0">
                <a:solidFill>
                  <a:srgbClr val="FFFFFF"/>
                </a:solidFill>
                <a:latin typeface="Bwhebb" charset="0"/>
                <a:ea typeface="ヒラギノ角ゴ Pro W3" charset="0"/>
                <a:cs typeface="ヒラギノ角ゴ Pro W3" charset="0"/>
              </a:rPr>
              <a:t>, d[e</a:t>
            </a:r>
            <a:r>
              <a:rPr lang="fr-FR" altLang="ja-JP" sz="4800" dirty="0">
                <a:solidFill>
                  <a:srgbClr val="FFFFFF"/>
                </a:solidFill>
                <a:latin typeface="Bwhebb" charset="0"/>
                <a:ea typeface="ヒラギノ角ゴ Pro W3" charset="0"/>
                <a:cs typeface="ヒラギノ角ゴ Pro W3" charset="0"/>
              </a:rPr>
              <a:t>'</a:t>
            </a:r>
            <a:r>
              <a:rPr lang="en-US" sz="4800" dirty="0">
                <a:solidFill>
                  <a:srgbClr val="FFFFFF"/>
                </a:solidFill>
                <a:latin typeface="Bwhebb" charset="0"/>
                <a:ea typeface="ヒラギノ角ゴ Pro W3" charset="0"/>
                <a:cs typeface="ヒラギノ角ゴ Pro W3" charset="0"/>
              </a:rPr>
              <a:t> •~</a:t>
            </a:r>
            <a:r>
              <a:rPr lang="en-US" sz="4800" dirty="0" err="1">
                <a:solidFill>
                  <a:srgbClr val="FFFFFF"/>
                </a:solidFill>
                <a:latin typeface="Bwhebb" charset="0"/>
                <a:ea typeface="ヒラギノ角ゴ Pro W3" charset="0"/>
                <a:cs typeface="ヒラギノ角ゴ Pro W3" charset="0"/>
              </a:rPr>
              <a:t>Wqy</a:t>
            </a:r>
            <a:r>
              <a:rPr lang="en-US" sz="4800" dirty="0">
                <a:solidFill>
                  <a:srgbClr val="FFFFFF"/>
                </a:solidFill>
                <a:latin typeface="Bwhebb" charset="0"/>
                <a:ea typeface="ヒラギノ角ゴ Pro W3" charset="0"/>
                <a:cs typeface="ヒラギノ角ゴ Pro W3" charset="0"/>
              </a:rPr>
              <a:t>"-al{)</a:t>
            </a:r>
          </a:p>
        </p:txBody>
      </p:sp>
    </p:spTree>
  </p:cSld>
  <p:clrMapOvr>
    <a:masterClrMapping/>
  </p:clrMapOvr>
  <p:transition>
    <p:random/>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9778" name="Rectangle 2"/>
          <p:cNvSpPr>
            <a:spLocks noGrp="1" noChangeArrowheads="1"/>
          </p:cNvSpPr>
          <p:nvPr>
            <p:ph type="ctrTitle"/>
          </p:nvPr>
        </p:nvSpPr>
        <p:spPr>
          <a:xfrm>
            <a:off x="381000" y="4495800"/>
            <a:ext cx="5562600" cy="2286000"/>
          </a:xfrm>
        </p:spPr>
        <p:txBody>
          <a:bodyPr/>
          <a:lstStyle/>
          <a:p>
            <a:pPr eaLnBrk="1" hangingPunct="1">
              <a:defRPr/>
            </a:pPr>
            <a:r>
              <a:rPr lang="en-US" sz="4800" b="1">
                <a:latin typeface="Copperplate Gothic Light" charset="0"/>
                <a:ea typeface="ヒラギノ角ゴ Pro W3" charset="0"/>
                <a:cs typeface="ヒラギノ角ゴ Pro W3" charset="0"/>
              </a:rPr>
              <a:t>Deut. 19:15</a:t>
            </a:r>
            <a:endParaRPr lang="en-US">
              <a:latin typeface="Copperplate Gothic Light" charset="0"/>
              <a:ea typeface="ヒラギノ角ゴ Pro W3" charset="0"/>
              <a:cs typeface="ヒラギノ角ゴ Pro W3" charset="0"/>
            </a:endParaRPr>
          </a:p>
        </p:txBody>
      </p:sp>
      <p:sp>
        <p:nvSpPr>
          <p:cNvPr id="1099780" name="Rectangle 4"/>
          <p:cNvSpPr>
            <a:spLocks noChangeArrowheads="1"/>
          </p:cNvSpPr>
          <p:nvPr/>
        </p:nvSpPr>
        <p:spPr bwMode="auto">
          <a:xfrm>
            <a:off x="2057400" y="228600"/>
            <a:ext cx="7010400" cy="3505200"/>
          </a:xfrm>
          <a:prstGeom prst="rect">
            <a:avLst/>
          </a:prstGeom>
          <a:noFill/>
          <a:ln>
            <a:noFill/>
          </a:ln>
          <a:effectLst>
            <a:outerShdw blurRad="63500" dist="35921" dir="2700000" algn="ctr" rotWithShape="0">
              <a:schemeClr val="tx2">
                <a:alpha val="74998"/>
              </a:schemeClr>
            </a:outerShdw>
          </a:effectLst>
        </p:spPr>
        <p:txBody>
          <a:bodyPr/>
          <a:lstStyle/>
          <a:p>
            <a:pPr>
              <a:buFont typeface="Wingdings" charset="0"/>
              <a:buNone/>
              <a:defRPr/>
            </a:pPr>
            <a:r>
              <a:rPr lang="en-US" sz="3600" b="1" i="1">
                <a:solidFill>
                  <a:srgbClr val="FFFFFF"/>
                </a:solidFill>
                <a:ea typeface="ヒラギノ角ゴ Pro W3" charset="0"/>
                <a:cs typeface="ヒラギノ角ゴ Pro W3" charset="0"/>
              </a:rPr>
              <a:t>One witness is not enough to convict a man accused of any crime or offense he may have committed. A matter must be established by the testimony of two or three witnesses.</a:t>
            </a:r>
          </a:p>
        </p:txBody>
      </p:sp>
    </p:spTree>
  </p:cSld>
  <p:clrMapOvr>
    <a:masterClrMapping/>
  </p:clrMapOvr>
  <p:transition>
    <p:random/>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7682" name="Rectangle 2"/>
          <p:cNvSpPr>
            <a:spLocks noGrp="1" noChangeArrowheads="1"/>
          </p:cNvSpPr>
          <p:nvPr>
            <p:ph type="title"/>
          </p:nvPr>
        </p:nvSpPr>
        <p:spPr>
          <a:xfrm>
            <a:off x="0" y="304800"/>
            <a:ext cx="9144000" cy="1143000"/>
          </a:xfrm>
          <a:effectLst>
            <a:outerShdw blurRad="63500" dist="155023" dir="12899521" algn="ctr" rotWithShape="0">
              <a:srgbClr val="07070B">
                <a:alpha val="74998"/>
              </a:srgbClr>
            </a:outerShdw>
          </a:effectLst>
        </p:spPr>
        <p:txBody>
          <a:bodyPr/>
          <a:lstStyle/>
          <a:p>
            <a:pPr eaLnBrk="1" hangingPunct="1">
              <a:defRPr/>
            </a:pPr>
            <a:r>
              <a:rPr kumimoji="0" lang="en-US">
                <a:latin typeface="Helvetica" charset="0"/>
                <a:ea typeface="ＭＳ Ｐゴシック" charset="0"/>
                <a:cs typeface="ＭＳ Ｐゴシック" charset="0"/>
              </a:rPr>
              <a:t>Step 3 to Restoration </a:t>
            </a:r>
            <a:br>
              <a:rPr kumimoji="0" lang="en-US">
                <a:latin typeface="Helvetica" charset="0"/>
                <a:ea typeface="ＭＳ Ｐゴシック" charset="0"/>
                <a:cs typeface="ＭＳ Ｐゴシック" charset="0"/>
              </a:rPr>
            </a:br>
            <a:r>
              <a:rPr kumimoji="0" lang="en-US">
                <a:latin typeface="Helvetica" charset="0"/>
                <a:ea typeface="ＭＳ Ｐゴシック" charset="0"/>
                <a:cs typeface="ＭＳ Ｐゴシック" charset="0"/>
              </a:rPr>
              <a:t> </a:t>
            </a:r>
            <a:r>
              <a:rPr kumimoji="0" lang="en-US" sz="3600">
                <a:latin typeface="Helvetica" charset="0"/>
                <a:ea typeface="ＭＳ Ｐゴシック" charset="0"/>
                <a:cs typeface="ＭＳ Ｐゴシック" charset="0"/>
              </a:rPr>
              <a:t>Expose the sin to the entire </a:t>
            </a:r>
            <a:r>
              <a:rPr kumimoji="0" lang="en-US" sz="3600" u="sng">
                <a:solidFill>
                  <a:srgbClr val="FFFF00"/>
                </a:solidFill>
                <a:latin typeface="Helvetica" charset="0"/>
                <a:ea typeface="ＭＳ Ｐゴシック" charset="0"/>
                <a:cs typeface="ＭＳ Ｐゴシック" charset="0"/>
              </a:rPr>
              <a:t>church</a:t>
            </a:r>
            <a:endParaRPr kumimoji="0" lang="en-US" sz="3600">
              <a:solidFill>
                <a:srgbClr val="FFFF00"/>
              </a:solidFill>
              <a:latin typeface="Helvetica" charset="0"/>
              <a:ea typeface="ＭＳ Ｐゴシック" charset="0"/>
              <a:cs typeface="ＭＳ Ｐゴシック" charset="0"/>
            </a:endParaRPr>
          </a:p>
        </p:txBody>
      </p:sp>
      <p:sp>
        <p:nvSpPr>
          <p:cNvPr id="967683" name="Text Box 3"/>
          <p:cNvSpPr txBox="1">
            <a:spLocks noChangeArrowheads="1"/>
          </p:cNvSpPr>
          <p:nvPr/>
        </p:nvSpPr>
        <p:spPr bwMode="auto">
          <a:xfrm>
            <a:off x="3276600" y="3581400"/>
            <a:ext cx="477838"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00"/>
                </a:solidFill>
                <a:latin typeface="Arial Black" charset="0"/>
              </a:rPr>
              <a:t>S</a:t>
            </a:r>
            <a:endParaRPr lang="en-US">
              <a:solidFill>
                <a:srgbClr val="FFFF00"/>
              </a:solidFill>
            </a:endParaRPr>
          </a:p>
        </p:txBody>
      </p:sp>
      <p:sp>
        <p:nvSpPr>
          <p:cNvPr id="967684" name="Text Box 4"/>
          <p:cNvSpPr txBox="1">
            <a:spLocks noChangeArrowheads="1"/>
          </p:cNvSpPr>
          <p:nvPr/>
        </p:nvSpPr>
        <p:spPr bwMode="auto">
          <a:xfrm>
            <a:off x="152400" y="5735638"/>
            <a:ext cx="2439988" cy="665162"/>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00"/>
                </a:solidFill>
                <a:latin typeface="Arial Black" charset="0"/>
              </a:rPr>
              <a:t>S = Sinner</a:t>
            </a:r>
            <a:endParaRPr lang="en-US">
              <a:solidFill>
                <a:srgbClr val="FFFF00"/>
              </a:solidFill>
            </a:endParaRPr>
          </a:p>
        </p:txBody>
      </p:sp>
      <p:sp>
        <p:nvSpPr>
          <p:cNvPr id="967685" name="Text Box 5"/>
          <p:cNvSpPr txBox="1">
            <a:spLocks noChangeArrowheads="1"/>
          </p:cNvSpPr>
          <p:nvPr/>
        </p:nvSpPr>
        <p:spPr bwMode="auto">
          <a:xfrm>
            <a:off x="2057400" y="30480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BBE0E3"/>
                </a:solidFill>
                <a:latin typeface="Arial Black" charset="0"/>
              </a:rPr>
              <a:t>M</a:t>
            </a:r>
            <a:endParaRPr lang="en-US">
              <a:solidFill>
                <a:srgbClr val="BBE0E3"/>
              </a:solidFill>
            </a:endParaRPr>
          </a:p>
        </p:txBody>
      </p:sp>
      <p:sp>
        <p:nvSpPr>
          <p:cNvPr id="967686" name="Text Box 6"/>
          <p:cNvSpPr txBox="1">
            <a:spLocks noChangeArrowheads="1"/>
          </p:cNvSpPr>
          <p:nvPr/>
        </p:nvSpPr>
        <p:spPr bwMode="auto">
          <a:xfrm>
            <a:off x="152400" y="6192838"/>
            <a:ext cx="2890838" cy="665162"/>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 = Member</a:t>
            </a:r>
            <a:endParaRPr lang="en-US">
              <a:solidFill>
                <a:srgbClr val="BBE0E3"/>
              </a:solidFill>
            </a:endParaRPr>
          </a:p>
        </p:txBody>
      </p:sp>
      <p:sp>
        <p:nvSpPr>
          <p:cNvPr id="967687" name="Text Box 7"/>
          <p:cNvSpPr txBox="1">
            <a:spLocks noChangeArrowheads="1"/>
          </p:cNvSpPr>
          <p:nvPr/>
        </p:nvSpPr>
        <p:spPr bwMode="auto">
          <a:xfrm>
            <a:off x="2362200" y="39624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7688" name="Text Box 8"/>
          <p:cNvSpPr txBox="1">
            <a:spLocks noChangeArrowheads="1"/>
          </p:cNvSpPr>
          <p:nvPr/>
        </p:nvSpPr>
        <p:spPr bwMode="auto">
          <a:xfrm>
            <a:off x="3276600" y="42672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7689" name="Text Box 9"/>
          <p:cNvSpPr txBox="1">
            <a:spLocks noChangeArrowheads="1"/>
          </p:cNvSpPr>
          <p:nvPr/>
        </p:nvSpPr>
        <p:spPr bwMode="auto">
          <a:xfrm>
            <a:off x="4191000" y="41148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7690" name="Text Box 10"/>
          <p:cNvSpPr txBox="1">
            <a:spLocks noChangeArrowheads="1"/>
          </p:cNvSpPr>
          <p:nvPr/>
        </p:nvSpPr>
        <p:spPr bwMode="auto">
          <a:xfrm>
            <a:off x="4800600" y="32766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7691" name="Text Box 11"/>
          <p:cNvSpPr txBox="1">
            <a:spLocks noChangeArrowheads="1"/>
          </p:cNvSpPr>
          <p:nvPr/>
        </p:nvSpPr>
        <p:spPr bwMode="auto">
          <a:xfrm>
            <a:off x="3962400" y="30480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7692" name="Text Box 12"/>
          <p:cNvSpPr txBox="1">
            <a:spLocks noChangeArrowheads="1"/>
          </p:cNvSpPr>
          <p:nvPr/>
        </p:nvSpPr>
        <p:spPr bwMode="auto">
          <a:xfrm>
            <a:off x="1905000" y="17526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7693" name="Text Box 13"/>
          <p:cNvSpPr txBox="1">
            <a:spLocks noChangeArrowheads="1"/>
          </p:cNvSpPr>
          <p:nvPr/>
        </p:nvSpPr>
        <p:spPr bwMode="auto">
          <a:xfrm>
            <a:off x="838200" y="25146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7694" name="Text Box 14"/>
          <p:cNvSpPr txBox="1">
            <a:spLocks noChangeArrowheads="1"/>
          </p:cNvSpPr>
          <p:nvPr/>
        </p:nvSpPr>
        <p:spPr bwMode="auto">
          <a:xfrm>
            <a:off x="1752600" y="38100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7695" name="Text Box 15"/>
          <p:cNvSpPr txBox="1">
            <a:spLocks noChangeArrowheads="1"/>
          </p:cNvSpPr>
          <p:nvPr/>
        </p:nvSpPr>
        <p:spPr bwMode="auto">
          <a:xfrm>
            <a:off x="2784475" y="25146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7696" name="Text Box 16"/>
          <p:cNvSpPr txBox="1">
            <a:spLocks noChangeArrowheads="1"/>
          </p:cNvSpPr>
          <p:nvPr/>
        </p:nvSpPr>
        <p:spPr bwMode="auto">
          <a:xfrm>
            <a:off x="3581400" y="19812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7697" name="Text Box 17"/>
          <p:cNvSpPr txBox="1">
            <a:spLocks noChangeArrowheads="1"/>
          </p:cNvSpPr>
          <p:nvPr/>
        </p:nvSpPr>
        <p:spPr bwMode="auto">
          <a:xfrm>
            <a:off x="2743200" y="17526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7698" name="Text Box 18"/>
          <p:cNvSpPr txBox="1">
            <a:spLocks noChangeArrowheads="1"/>
          </p:cNvSpPr>
          <p:nvPr/>
        </p:nvSpPr>
        <p:spPr bwMode="auto">
          <a:xfrm>
            <a:off x="4724400" y="27432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7699" name="Text Box 19"/>
          <p:cNvSpPr txBox="1">
            <a:spLocks noChangeArrowheads="1"/>
          </p:cNvSpPr>
          <p:nvPr/>
        </p:nvSpPr>
        <p:spPr bwMode="auto">
          <a:xfrm>
            <a:off x="5029200" y="39624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7700" name="Text Box 20"/>
          <p:cNvSpPr txBox="1">
            <a:spLocks noChangeArrowheads="1"/>
          </p:cNvSpPr>
          <p:nvPr/>
        </p:nvSpPr>
        <p:spPr bwMode="auto">
          <a:xfrm>
            <a:off x="5867400" y="38862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7701" name="Text Box 21"/>
          <p:cNvSpPr txBox="1">
            <a:spLocks noChangeArrowheads="1"/>
          </p:cNvSpPr>
          <p:nvPr/>
        </p:nvSpPr>
        <p:spPr bwMode="auto">
          <a:xfrm>
            <a:off x="6781800" y="37338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7702" name="Text Box 22"/>
          <p:cNvSpPr txBox="1">
            <a:spLocks noChangeArrowheads="1"/>
          </p:cNvSpPr>
          <p:nvPr/>
        </p:nvSpPr>
        <p:spPr bwMode="auto">
          <a:xfrm>
            <a:off x="7391400" y="28956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7703" name="Text Box 23"/>
          <p:cNvSpPr txBox="1">
            <a:spLocks noChangeArrowheads="1"/>
          </p:cNvSpPr>
          <p:nvPr/>
        </p:nvSpPr>
        <p:spPr bwMode="auto">
          <a:xfrm>
            <a:off x="6553200" y="26670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7704" name="Text Box 24"/>
          <p:cNvSpPr txBox="1">
            <a:spLocks noChangeArrowheads="1"/>
          </p:cNvSpPr>
          <p:nvPr/>
        </p:nvSpPr>
        <p:spPr bwMode="auto">
          <a:xfrm>
            <a:off x="4648200" y="20574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7705" name="Text Box 25"/>
          <p:cNvSpPr txBox="1">
            <a:spLocks noChangeArrowheads="1"/>
          </p:cNvSpPr>
          <p:nvPr/>
        </p:nvSpPr>
        <p:spPr bwMode="auto">
          <a:xfrm>
            <a:off x="5181600" y="24384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7706" name="Text Box 26"/>
          <p:cNvSpPr txBox="1">
            <a:spLocks noChangeArrowheads="1"/>
          </p:cNvSpPr>
          <p:nvPr/>
        </p:nvSpPr>
        <p:spPr bwMode="auto">
          <a:xfrm>
            <a:off x="5638800" y="32004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7707" name="Text Box 27"/>
          <p:cNvSpPr txBox="1">
            <a:spLocks noChangeArrowheads="1"/>
          </p:cNvSpPr>
          <p:nvPr/>
        </p:nvSpPr>
        <p:spPr bwMode="auto">
          <a:xfrm>
            <a:off x="6553200" y="30480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7708" name="Text Box 28"/>
          <p:cNvSpPr txBox="1">
            <a:spLocks noChangeArrowheads="1"/>
          </p:cNvSpPr>
          <p:nvPr/>
        </p:nvSpPr>
        <p:spPr bwMode="auto">
          <a:xfrm>
            <a:off x="6248400" y="46482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7709" name="Text Box 29"/>
          <p:cNvSpPr txBox="1">
            <a:spLocks noChangeArrowheads="1"/>
          </p:cNvSpPr>
          <p:nvPr/>
        </p:nvSpPr>
        <p:spPr bwMode="auto">
          <a:xfrm>
            <a:off x="6324600" y="19812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7710" name="Text Box 30"/>
          <p:cNvSpPr txBox="1">
            <a:spLocks noChangeArrowheads="1"/>
          </p:cNvSpPr>
          <p:nvPr/>
        </p:nvSpPr>
        <p:spPr bwMode="auto">
          <a:xfrm>
            <a:off x="3810000" y="47244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7711" name="Text Box 31"/>
          <p:cNvSpPr txBox="1">
            <a:spLocks noChangeArrowheads="1"/>
          </p:cNvSpPr>
          <p:nvPr/>
        </p:nvSpPr>
        <p:spPr bwMode="auto">
          <a:xfrm>
            <a:off x="2590800" y="46482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7712" name="Text Box 32"/>
          <p:cNvSpPr txBox="1">
            <a:spLocks noChangeArrowheads="1"/>
          </p:cNvSpPr>
          <p:nvPr/>
        </p:nvSpPr>
        <p:spPr bwMode="auto">
          <a:xfrm>
            <a:off x="914400" y="37338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7713" name="Line 33"/>
          <p:cNvSpPr>
            <a:spLocks noChangeShapeType="1"/>
          </p:cNvSpPr>
          <p:nvPr/>
        </p:nvSpPr>
        <p:spPr bwMode="auto">
          <a:xfrm flipH="1" flipV="1">
            <a:off x="2590800" y="3657600"/>
            <a:ext cx="685800" cy="304800"/>
          </a:xfrm>
          <a:prstGeom prst="line">
            <a:avLst/>
          </a:prstGeom>
          <a:noFill/>
          <a:ln w="57150">
            <a:solidFill>
              <a:srgbClr val="FFFF00"/>
            </a:solidFill>
            <a:round/>
            <a:headEnd/>
            <a:tailEnd type="arrow" w="med" len="lg"/>
          </a:ln>
          <a:effectLst>
            <a:outerShdw blurRad="63500" dist="35921" dir="2700000" algn="ctr" rotWithShape="0">
              <a:srgbClr val="000000">
                <a:alpha val="74998"/>
              </a:srgbClr>
            </a:outerShdw>
          </a:effectLst>
        </p:spPr>
        <p:txBody>
          <a:bodyPr wrap="none" anchor="ctr"/>
          <a:lstStyle/>
          <a:p>
            <a:pPr>
              <a:defRPr/>
            </a:pPr>
            <a:endParaRPr lang="en-US">
              <a:solidFill>
                <a:srgbClr val="BBE0E3"/>
              </a:solidFill>
            </a:endParaRPr>
          </a:p>
        </p:txBody>
      </p:sp>
      <p:sp>
        <p:nvSpPr>
          <p:cNvPr id="967714" name="Line 34"/>
          <p:cNvSpPr>
            <a:spLocks noChangeShapeType="1"/>
          </p:cNvSpPr>
          <p:nvPr/>
        </p:nvSpPr>
        <p:spPr bwMode="auto">
          <a:xfrm flipH="1" flipV="1">
            <a:off x="2667000" y="3429000"/>
            <a:ext cx="685800" cy="304800"/>
          </a:xfrm>
          <a:prstGeom prst="line">
            <a:avLst/>
          </a:prstGeom>
          <a:noFill/>
          <a:ln w="57150">
            <a:solidFill>
              <a:schemeClr val="hlink"/>
            </a:solidFill>
            <a:round/>
            <a:headEnd type="arrow" w="med" len="med"/>
            <a:tailEnd type="none" w="med" len="lg"/>
          </a:ln>
          <a:effectLst>
            <a:outerShdw blurRad="63500" dist="35921" dir="2700000" algn="ctr" rotWithShape="0">
              <a:srgbClr val="000000">
                <a:alpha val="74998"/>
              </a:srgbClr>
            </a:outerShdw>
          </a:effectLst>
        </p:spPr>
        <p:txBody>
          <a:bodyPr wrap="none" anchor="ctr"/>
          <a:lstStyle/>
          <a:p>
            <a:pPr>
              <a:defRPr/>
            </a:pPr>
            <a:endParaRPr lang="en-US">
              <a:solidFill>
                <a:srgbClr val="BBE0E3"/>
              </a:solidFill>
            </a:endParaRPr>
          </a:p>
        </p:txBody>
      </p:sp>
      <p:sp>
        <p:nvSpPr>
          <p:cNvPr id="967718" name="Oval 38"/>
          <p:cNvSpPr>
            <a:spLocks noChangeArrowheads="1"/>
          </p:cNvSpPr>
          <p:nvPr/>
        </p:nvSpPr>
        <p:spPr bwMode="auto">
          <a:xfrm rot="1717289">
            <a:off x="1752600" y="3276600"/>
            <a:ext cx="2286000" cy="838200"/>
          </a:xfrm>
          <a:prstGeom prst="ellipse">
            <a:avLst/>
          </a:prstGeom>
          <a:noFill/>
          <a:ln w="76200">
            <a:solidFill>
              <a:schemeClr val="tx1"/>
            </a:solidFill>
            <a:round/>
            <a:headEnd/>
            <a:tailEnd/>
          </a:ln>
          <a:effectLst>
            <a:outerShdw blurRad="63500" dist="35921" dir="2700000" algn="ctr" rotWithShape="0">
              <a:srgbClr val="000000">
                <a:alpha val="74998"/>
              </a:srgbClr>
            </a:outerShdw>
          </a:effectLst>
        </p:spPr>
        <p:txBody>
          <a:bodyPr wrap="none" anchor="ctr"/>
          <a:lstStyle/>
          <a:p>
            <a:pPr>
              <a:defRPr/>
            </a:pPr>
            <a:endParaRPr lang="en-US">
              <a:solidFill>
                <a:srgbClr val="BBE0E3"/>
              </a:solidFill>
            </a:endParaRPr>
          </a:p>
        </p:txBody>
      </p:sp>
      <p:sp>
        <p:nvSpPr>
          <p:cNvPr id="967719" name="Oval 39"/>
          <p:cNvSpPr>
            <a:spLocks noChangeArrowheads="1"/>
          </p:cNvSpPr>
          <p:nvPr/>
        </p:nvSpPr>
        <p:spPr bwMode="auto">
          <a:xfrm rot="1717289">
            <a:off x="1878013" y="2746375"/>
            <a:ext cx="2286000" cy="1371600"/>
          </a:xfrm>
          <a:prstGeom prst="ellipse">
            <a:avLst/>
          </a:prstGeom>
          <a:noFill/>
          <a:ln w="76200">
            <a:solidFill>
              <a:schemeClr val="tx1"/>
            </a:solidFill>
            <a:round/>
            <a:headEnd/>
            <a:tailEnd/>
          </a:ln>
          <a:effectLst>
            <a:outerShdw blurRad="63500" dist="35921" dir="2700000" algn="ctr" rotWithShape="0">
              <a:srgbClr val="000000">
                <a:alpha val="74998"/>
              </a:srgbClr>
            </a:outerShdw>
          </a:effectLst>
        </p:spPr>
        <p:txBody>
          <a:bodyPr wrap="none" anchor="ctr"/>
          <a:lstStyle/>
          <a:p>
            <a:pPr>
              <a:defRPr/>
            </a:pPr>
            <a:endParaRPr lang="en-US">
              <a:solidFill>
                <a:srgbClr val="BBE0E3"/>
              </a:solidFill>
            </a:endParaRPr>
          </a:p>
        </p:txBody>
      </p:sp>
      <p:sp>
        <p:nvSpPr>
          <p:cNvPr id="967720" name="Line 40"/>
          <p:cNvSpPr>
            <a:spLocks noChangeShapeType="1"/>
          </p:cNvSpPr>
          <p:nvPr/>
        </p:nvSpPr>
        <p:spPr bwMode="auto">
          <a:xfrm rot="1841959" flipH="1" flipV="1">
            <a:off x="2971800" y="3200400"/>
            <a:ext cx="685800" cy="304800"/>
          </a:xfrm>
          <a:prstGeom prst="line">
            <a:avLst/>
          </a:prstGeom>
          <a:noFill/>
          <a:ln w="57150">
            <a:solidFill>
              <a:schemeClr val="hlink"/>
            </a:solidFill>
            <a:round/>
            <a:headEnd type="arrow" w="med" len="med"/>
            <a:tailEnd type="none" w="med" len="lg"/>
          </a:ln>
          <a:effectLst>
            <a:outerShdw blurRad="63500" dist="35921" dir="2700000" algn="ctr" rotWithShape="0">
              <a:srgbClr val="000000">
                <a:alpha val="74998"/>
              </a:srgbClr>
            </a:outerShdw>
          </a:effectLst>
        </p:spPr>
        <p:txBody>
          <a:bodyPr wrap="none" anchor="ctr"/>
          <a:lstStyle/>
          <a:p>
            <a:pPr>
              <a:defRPr/>
            </a:pPr>
            <a:endParaRPr lang="en-US">
              <a:solidFill>
                <a:srgbClr val="BBE0E3"/>
              </a:solidFill>
            </a:endParaRPr>
          </a:p>
        </p:txBody>
      </p:sp>
      <p:sp>
        <p:nvSpPr>
          <p:cNvPr id="967721" name="Oval 41"/>
          <p:cNvSpPr>
            <a:spLocks noChangeArrowheads="1"/>
          </p:cNvSpPr>
          <p:nvPr/>
        </p:nvSpPr>
        <p:spPr bwMode="auto">
          <a:xfrm rot="188795">
            <a:off x="457200" y="1504950"/>
            <a:ext cx="8010525" cy="4743450"/>
          </a:xfrm>
          <a:prstGeom prst="ellipse">
            <a:avLst/>
          </a:prstGeom>
          <a:noFill/>
          <a:ln w="76200">
            <a:solidFill>
              <a:schemeClr val="tx1"/>
            </a:solidFill>
            <a:round/>
            <a:headEnd/>
            <a:tailEnd/>
          </a:ln>
          <a:effectLst>
            <a:outerShdw blurRad="63500" dist="35921" dir="2700000" algn="ctr" rotWithShape="0">
              <a:srgbClr val="000000">
                <a:alpha val="74998"/>
              </a:srgbClr>
            </a:outerShdw>
          </a:effectLst>
        </p:spPr>
        <p:txBody>
          <a:bodyPr wrap="none" anchor="ctr"/>
          <a:lstStyle/>
          <a:p>
            <a:pPr>
              <a:defRPr/>
            </a:pPr>
            <a:endParaRPr lang="en-US">
              <a:solidFill>
                <a:srgbClr val="BBE0E3"/>
              </a:solidFill>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nodeType="afterEffect">
                                  <p:stCondLst>
                                    <p:cond delay="0"/>
                                  </p:stCondLst>
                                  <p:childTnLst>
                                    <p:set>
                                      <p:cBhvr>
                                        <p:cTn id="6" dur="1" fill="hold">
                                          <p:stCondLst>
                                            <p:cond delay="0"/>
                                          </p:stCondLst>
                                        </p:cTn>
                                        <p:tgtEl>
                                          <p:spTgt spid="967713"/>
                                        </p:tgtEl>
                                        <p:attrNameLst>
                                          <p:attrName>style.visibility</p:attrName>
                                        </p:attrNameLst>
                                      </p:cBhvr>
                                      <p:to>
                                        <p:strVal val="visible"/>
                                      </p:to>
                                    </p:set>
                                    <p:animEffect transition="in" filter="wipe(right)">
                                      <p:cBhvr>
                                        <p:cTn id="7" dur="500"/>
                                        <p:tgtEl>
                                          <p:spTgt spid="967713"/>
                                        </p:tgtEl>
                                      </p:cBhvr>
                                    </p:animEffect>
                                  </p:childTnLst>
                                </p:cTn>
                              </p:par>
                            </p:childTnLst>
                          </p:cTn>
                        </p:par>
                        <p:par>
                          <p:cTn id="8" fill="hold" nodeType="afterGroup">
                            <p:stCondLst>
                              <p:cond delay="500"/>
                            </p:stCondLst>
                            <p:childTnLst>
                              <p:par>
                                <p:cTn id="9" presetID="22" presetClass="entr" presetSubtype="8" fill="hold" nodeType="afterEffect">
                                  <p:stCondLst>
                                    <p:cond delay="0"/>
                                  </p:stCondLst>
                                  <p:childTnLst>
                                    <p:set>
                                      <p:cBhvr>
                                        <p:cTn id="10" dur="1" fill="hold">
                                          <p:stCondLst>
                                            <p:cond delay="0"/>
                                          </p:stCondLst>
                                        </p:cTn>
                                        <p:tgtEl>
                                          <p:spTgt spid="967714"/>
                                        </p:tgtEl>
                                        <p:attrNameLst>
                                          <p:attrName>style.visibility</p:attrName>
                                        </p:attrNameLst>
                                      </p:cBhvr>
                                      <p:to>
                                        <p:strVal val="visible"/>
                                      </p:to>
                                    </p:set>
                                    <p:animEffect transition="in" filter="wipe(left)">
                                      <p:cBhvr>
                                        <p:cTn id="11" dur="500"/>
                                        <p:tgtEl>
                                          <p:spTgt spid="967714"/>
                                        </p:tgtEl>
                                      </p:cBhvr>
                                    </p:animEffect>
                                  </p:childTnLst>
                                </p:cTn>
                              </p:par>
                            </p:childTnLst>
                          </p:cTn>
                        </p:par>
                        <p:par>
                          <p:cTn id="12" fill="hold" nodeType="afterGroup">
                            <p:stCondLst>
                              <p:cond delay="1000"/>
                            </p:stCondLst>
                            <p:childTnLst>
                              <p:par>
                                <p:cTn id="13" presetID="31" presetClass="entr" presetSubtype="0" fill="hold" grpId="0" nodeType="afterEffect">
                                  <p:stCondLst>
                                    <p:cond delay="0"/>
                                  </p:stCondLst>
                                  <p:iterate type="lt">
                                    <p:tmPct val="5000"/>
                                  </p:iterate>
                                  <p:childTnLst>
                                    <p:set>
                                      <p:cBhvr>
                                        <p:cTn id="14" dur="1" fill="hold">
                                          <p:stCondLst>
                                            <p:cond delay="0"/>
                                          </p:stCondLst>
                                        </p:cTn>
                                        <p:tgtEl>
                                          <p:spTgt spid="967718"/>
                                        </p:tgtEl>
                                        <p:attrNameLst>
                                          <p:attrName>style.visibility</p:attrName>
                                        </p:attrNameLst>
                                      </p:cBhvr>
                                      <p:to>
                                        <p:strVal val="visible"/>
                                      </p:to>
                                    </p:set>
                                    <p:anim calcmode="lin" valueType="num">
                                      <p:cBhvr>
                                        <p:cTn id="15" dur="1000" fill="hold"/>
                                        <p:tgtEl>
                                          <p:spTgt spid="967718"/>
                                        </p:tgtEl>
                                        <p:attrNameLst>
                                          <p:attrName>ppt_w</p:attrName>
                                        </p:attrNameLst>
                                      </p:cBhvr>
                                      <p:tavLst>
                                        <p:tav tm="0">
                                          <p:val>
                                            <p:fltVal val="0"/>
                                          </p:val>
                                        </p:tav>
                                        <p:tav tm="100000">
                                          <p:val>
                                            <p:strVal val="#ppt_w"/>
                                          </p:val>
                                        </p:tav>
                                      </p:tavLst>
                                    </p:anim>
                                    <p:anim calcmode="lin" valueType="num">
                                      <p:cBhvr>
                                        <p:cTn id="16" dur="1000" fill="hold"/>
                                        <p:tgtEl>
                                          <p:spTgt spid="967718"/>
                                        </p:tgtEl>
                                        <p:attrNameLst>
                                          <p:attrName>ppt_h</p:attrName>
                                        </p:attrNameLst>
                                      </p:cBhvr>
                                      <p:tavLst>
                                        <p:tav tm="0">
                                          <p:val>
                                            <p:fltVal val="0"/>
                                          </p:val>
                                        </p:tav>
                                        <p:tav tm="100000">
                                          <p:val>
                                            <p:strVal val="#ppt_h"/>
                                          </p:val>
                                        </p:tav>
                                      </p:tavLst>
                                    </p:anim>
                                    <p:anim calcmode="lin" valueType="num">
                                      <p:cBhvr>
                                        <p:cTn id="17" dur="1000" fill="hold"/>
                                        <p:tgtEl>
                                          <p:spTgt spid="967718"/>
                                        </p:tgtEl>
                                        <p:attrNameLst>
                                          <p:attrName>style.rotation</p:attrName>
                                        </p:attrNameLst>
                                      </p:cBhvr>
                                      <p:tavLst>
                                        <p:tav tm="0">
                                          <p:val>
                                            <p:fltVal val="90"/>
                                          </p:val>
                                        </p:tav>
                                        <p:tav tm="100000">
                                          <p:val>
                                            <p:fltVal val="0"/>
                                          </p:val>
                                        </p:tav>
                                      </p:tavLst>
                                    </p:anim>
                                    <p:animEffect transition="in" filter="fade">
                                      <p:cBhvr>
                                        <p:cTn id="18" dur="1000"/>
                                        <p:tgtEl>
                                          <p:spTgt spid="967718"/>
                                        </p:tgtEl>
                                      </p:cBhvr>
                                    </p:animEffect>
                                  </p:childTnLst>
                                </p:cTn>
                              </p:par>
                            </p:childTnLst>
                          </p:cTn>
                        </p:par>
                        <p:par>
                          <p:cTn id="19" fill="hold" nodeType="afterGroup">
                            <p:stCondLst>
                              <p:cond delay="2000"/>
                            </p:stCondLst>
                            <p:childTnLst>
                              <p:par>
                                <p:cTn id="20" presetID="3" presetClass="exit" presetSubtype="10" fill="hold" grpId="1" nodeType="afterEffect">
                                  <p:stCondLst>
                                    <p:cond delay="0"/>
                                  </p:stCondLst>
                                  <p:iterate type="lt">
                                    <p:tmPct val="0"/>
                                  </p:iterate>
                                  <p:childTnLst>
                                    <p:animEffect transition="out" filter="blinds(horizontal)">
                                      <p:cBhvr>
                                        <p:cTn id="21" dur="500"/>
                                        <p:tgtEl>
                                          <p:spTgt spid="967718"/>
                                        </p:tgtEl>
                                      </p:cBhvr>
                                    </p:animEffect>
                                    <p:set>
                                      <p:cBhvr>
                                        <p:cTn id="22" dur="1" fill="hold">
                                          <p:stCondLst>
                                            <p:cond delay="499"/>
                                          </p:stCondLst>
                                        </p:cTn>
                                        <p:tgtEl>
                                          <p:spTgt spid="967718"/>
                                        </p:tgtEl>
                                        <p:attrNameLst>
                                          <p:attrName>style.visibility</p:attrName>
                                        </p:attrNameLst>
                                      </p:cBhvr>
                                      <p:to>
                                        <p:strVal val="hidden"/>
                                      </p:to>
                                    </p:set>
                                  </p:childTnLst>
                                </p:cTn>
                              </p:par>
                            </p:childTnLst>
                          </p:cTn>
                        </p:par>
                        <p:par>
                          <p:cTn id="23" fill="hold" nodeType="afterGroup">
                            <p:stCondLst>
                              <p:cond delay="2500"/>
                            </p:stCondLst>
                            <p:childTnLst>
                              <p:par>
                                <p:cTn id="24" presetID="22" presetClass="entr" presetSubtype="8" fill="hold" nodeType="afterEffect">
                                  <p:stCondLst>
                                    <p:cond delay="0"/>
                                  </p:stCondLst>
                                  <p:childTnLst>
                                    <p:set>
                                      <p:cBhvr>
                                        <p:cTn id="25" dur="1" fill="hold">
                                          <p:stCondLst>
                                            <p:cond delay="0"/>
                                          </p:stCondLst>
                                        </p:cTn>
                                        <p:tgtEl>
                                          <p:spTgt spid="967720"/>
                                        </p:tgtEl>
                                        <p:attrNameLst>
                                          <p:attrName>style.visibility</p:attrName>
                                        </p:attrNameLst>
                                      </p:cBhvr>
                                      <p:to>
                                        <p:strVal val="visible"/>
                                      </p:to>
                                    </p:set>
                                    <p:animEffect transition="in" filter="wipe(left)">
                                      <p:cBhvr>
                                        <p:cTn id="26" dur="500"/>
                                        <p:tgtEl>
                                          <p:spTgt spid="967720"/>
                                        </p:tgtEl>
                                      </p:cBhvr>
                                    </p:animEffect>
                                  </p:childTnLst>
                                </p:cTn>
                              </p:par>
                            </p:childTnLst>
                          </p:cTn>
                        </p:par>
                        <p:par>
                          <p:cTn id="27" fill="hold" nodeType="afterGroup">
                            <p:stCondLst>
                              <p:cond delay="3000"/>
                            </p:stCondLst>
                            <p:childTnLst>
                              <p:par>
                                <p:cTn id="28" presetID="31" presetClass="entr" presetSubtype="0" fill="hold" grpId="0" nodeType="afterEffect">
                                  <p:stCondLst>
                                    <p:cond delay="0"/>
                                  </p:stCondLst>
                                  <p:iterate type="lt">
                                    <p:tmPct val="5000"/>
                                  </p:iterate>
                                  <p:childTnLst>
                                    <p:set>
                                      <p:cBhvr>
                                        <p:cTn id="29" dur="1" fill="hold">
                                          <p:stCondLst>
                                            <p:cond delay="0"/>
                                          </p:stCondLst>
                                        </p:cTn>
                                        <p:tgtEl>
                                          <p:spTgt spid="967719"/>
                                        </p:tgtEl>
                                        <p:attrNameLst>
                                          <p:attrName>style.visibility</p:attrName>
                                        </p:attrNameLst>
                                      </p:cBhvr>
                                      <p:to>
                                        <p:strVal val="visible"/>
                                      </p:to>
                                    </p:set>
                                    <p:anim calcmode="lin" valueType="num">
                                      <p:cBhvr>
                                        <p:cTn id="30" dur="1000" fill="hold"/>
                                        <p:tgtEl>
                                          <p:spTgt spid="967719"/>
                                        </p:tgtEl>
                                        <p:attrNameLst>
                                          <p:attrName>ppt_w</p:attrName>
                                        </p:attrNameLst>
                                      </p:cBhvr>
                                      <p:tavLst>
                                        <p:tav tm="0">
                                          <p:val>
                                            <p:fltVal val="0"/>
                                          </p:val>
                                        </p:tav>
                                        <p:tav tm="100000">
                                          <p:val>
                                            <p:strVal val="#ppt_w"/>
                                          </p:val>
                                        </p:tav>
                                      </p:tavLst>
                                    </p:anim>
                                    <p:anim calcmode="lin" valueType="num">
                                      <p:cBhvr>
                                        <p:cTn id="31" dur="1000" fill="hold"/>
                                        <p:tgtEl>
                                          <p:spTgt spid="967719"/>
                                        </p:tgtEl>
                                        <p:attrNameLst>
                                          <p:attrName>ppt_h</p:attrName>
                                        </p:attrNameLst>
                                      </p:cBhvr>
                                      <p:tavLst>
                                        <p:tav tm="0">
                                          <p:val>
                                            <p:fltVal val="0"/>
                                          </p:val>
                                        </p:tav>
                                        <p:tav tm="100000">
                                          <p:val>
                                            <p:strVal val="#ppt_h"/>
                                          </p:val>
                                        </p:tav>
                                      </p:tavLst>
                                    </p:anim>
                                    <p:anim calcmode="lin" valueType="num">
                                      <p:cBhvr>
                                        <p:cTn id="32" dur="1000" fill="hold"/>
                                        <p:tgtEl>
                                          <p:spTgt spid="967719"/>
                                        </p:tgtEl>
                                        <p:attrNameLst>
                                          <p:attrName>style.rotation</p:attrName>
                                        </p:attrNameLst>
                                      </p:cBhvr>
                                      <p:tavLst>
                                        <p:tav tm="0">
                                          <p:val>
                                            <p:fltVal val="90"/>
                                          </p:val>
                                        </p:tav>
                                        <p:tav tm="100000">
                                          <p:val>
                                            <p:fltVal val="0"/>
                                          </p:val>
                                        </p:tav>
                                      </p:tavLst>
                                    </p:anim>
                                    <p:animEffect transition="in" filter="fade">
                                      <p:cBhvr>
                                        <p:cTn id="33" dur="1000"/>
                                        <p:tgtEl>
                                          <p:spTgt spid="967719"/>
                                        </p:tgtEl>
                                      </p:cBhvr>
                                    </p:animEffect>
                                  </p:childTnLst>
                                </p:cTn>
                              </p:par>
                            </p:childTnLst>
                          </p:cTn>
                        </p:par>
                        <p:par>
                          <p:cTn id="34" fill="hold" nodeType="afterGroup">
                            <p:stCondLst>
                              <p:cond delay="4000"/>
                            </p:stCondLst>
                            <p:childTnLst>
                              <p:par>
                                <p:cTn id="35" presetID="3" presetClass="exit" presetSubtype="10" fill="hold" grpId="1" nodeType="afterEffect">
                                  <p:stCondLst>
                                    <p:cond delay="0"/>
                                  </p:stCondLst>
                                  <p:iterate type="lt">
                                    <p:tmPct val="0"/>
                                  </p:iterate>
                                  <p:childTnLst>
                                    <p:animEffect transition="out" filter="blinds(horizontal)">
                                      <p:cBhvr>
                                        <p:cTn id="36" dur="500"/>
                                        <p:tgtEl>
                                          <p:spTgt spid="967719"/>
                                        </p:tgtEl>
                                      </p:cBhvr>
                                    </p:animEffect>
                                    <p:set>
                                      <p:cBhvr>
                                        <p:cTn id="37" dur="1" fill="hold">
                                          <p:stCondLst>
                                            <p:cond delay="499"/>
                                          </p:stCondLst>
                                        </p:cTn>
                                        <p:tgtEl>
                                          <p:spTgt spid="967719"/>
                                        </p:tgtEl>
                                        <p:attrNameLst>
                                          <p:attrName>style.visibility</p:attrName>
                                        </p:attrNameLst>
                                      </p:cBhvr>
                                      <p:to>
                                        <p:strVal val="hidden"/>
                                      </p:to>
                                    </p:set>
                                  </p:childTnLst>
                                </p:cTn>
                              </p:par>
                            </p:childTnLst>
                          </p:cTn>
                        </p:par>
                      </p:childTnLst>
                    </p:cTn>
                  </p:par>
                  <p:par>
                    <p:cTn id="38" fill="hold" nodeType="clickPar">
                      <p:stCondLst>
                        <p:cond delay="indefinite"/>
                      </p:stCondLst>
                      <p:childTnLst>
                        <p:par>
                          <p:cTn id="39" fill="hold" nodeType="withGroup">
                            <p:stCondLst>
                              <p:cond delay="0"/>
                            </p:stCondLst>
                            <p:childTnLst>
                              <p:par>
                                <p:cTn id="40" presetID="31" presetClass="entr" presetSubtype="0" fill="hold" grpId="0" nodeType="clickEffect">
                                  <p:stCondLst>
                                    <p:cond delay="0"/>
                                  </p:stCondLst>
                                  <p:iterate type="lt">
                                    <p:tmPct val="5000"/>
                                  </p:iterate>
                                  <p:childTnLst>
                                    <p:set>
                                      <p:cBhvr>
                                        <p:cTn id="41" dur="1" fill="hold">
                                          <p:stCondLst>
                                            <p:cond delay="0"/>
                                          </p:stCondLst>
                                        </p:cTn>
                                        <p:tgtEl>
                                          <p:spTgt spid="967721"/>
                                        </p:tgtEl>
                                        <p:attrNameLst>
                                          <p:attrName>style.visibility</p:attrName>
                                        </p:attrNameLst>
                                      </p:cBhvr>
                                      <p:to>
                                        <p:strVal val="visible"/>
                                      </p:to>
                                    </p:set>
                                    <p:anim calcmode="lin" valueType="num">
                                      <p:cBhvr>
                                        <p:cTn id="42" dur="1000" fill="hold"/>
                                        <p:tgtEl>
                                          <p:spTgt spid="967721"/>
                                        </p:tgtEl>
                                        <p:attrNameLst>
                                          <p:attrName>ppt_w</p:attrName>
                                        </p:attrNameLst>
                                      </p:cBhvr>
                                      <p:tavLst>
                                        <p:tav tm="0">
                                          <p:val>
                                            <p:fltVal val="0"/>
                                          </p:val>
                                        </p:tav>
                                        <p:tav tm="100000">
                                          <p:val>
                                            <p:strVal val="#ppt_w"/>
                                          </p:val>
                                        </p:tav>
                                      </p:tavLst>
                                    </p:anim>
                                    <p:anim calcmode="lin" valueType="num">
                                      <p:cBhvr>
                                        <p:cTn id="43" dur="1000" fill="hold"/>
                                        <p:tgtEl>
                                          <p:spTgt spid="967721"/>
                                        </p:tgtEl>
                                        <p:attrNameLst>
                                          <p:attrName>ppt_h</p:attrName>
                                        </p:attrNameLst>
                                      </p:cBhvr>
                                      <p:tavLst>
                                        <p:tav tm="0">
                                          <p:val>
                                            <p:fltVal val="0"/>
                                          </p:val>
                                        </p:tav>
                                        <p:tav tm="100000">
                                          <p:val>
                                            <p:strVal val="#ppt_h"/>
                                          </p:val>
                                        </p:tav>
                                      </p:tavLst>
                                    </p:anim>
                                    <p:anim calcmode="lin" valueType="num">
                                      <p:cBhvr>
                                        <p:cTn id="44" dur="1000" fill="hold"/>
                                        <p:tgtEl>
                                          <p:spTgt spid="967721"/>
                                        </p:tgtEl>
                                        <p:attrNameLst>
                                          <p:attrName>style.rotation</p:attrName>
                                        </p:attrNameLst>
                                      </p:cBhvr>
                                      <p:tavLst>
                                        <p:tav tm="0">
                                          <p:val>
                                            <p:fltVal val="90"/>
                                          </p:val>
                                        </p:tav>
                                        <p:tav tm="100000">
                                          <p:val>
                                            <p:fltVal val="0"/>
                                          </p:val>
                                        </p:tav>
                                      </p:tavLst>
                                    </p:anim>
                                    <p:animEffect transition="in" filter="fade">
                                      <p:cBhvr>
                                        <p:cTn id="45" dur="1000"/>
                                        <p:tgtEl>
                                          <p:spTgt spid="9677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7718" grpId="0" animBg="1"/>
      <p:bldP spid="967718" grpId="1" animBg="1"/>
      <p:bldP spid="967719" grpId="0" animBg="1"/>
      <p:bldP spid="967719" grpId="1" animBg="1"/>
      <p:bldP spid="967721"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8113" name="Picture 2" descr="unity.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6513" y="-100013"/>
            <a:ext cx="9440863" cy="70580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0" y="765175"/>
            <a:ext cx="4678363" cy="3035300"/>
          </a:xfrm>
        </p:spPr>
        <p:txBody>
          <a:bodyPr/>
          <a:lstStyle/>
          <a:p>
            <a:pPr>
              <a:defRPr/>
            </a:pPr>
            <a:r>
              <a:rPr lang="en-US" sz="6600">
                <a:latin typeface="Arial" charset="0"/>
                <a:ea typeface="ＭＳ Ｐゴシック" charset="0"/>
                <a:cs typeface="ＭＳ Ｐゴシック" charset="0"/>
              </a:rPr>
              <a:t>Why tell the whole church?</a:t>
            </a:r>
          </a:p>
        </p:txBody>
      </p:sp>
    </p:spTree>
  </p:cSld>
  <p:clrMapOvr>
    <a:masterClrMapping/>
  </p:clrMapOvr>
  <p:transition>
    <p:random/>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9730" name="Rectangle 2"/>
          <p:cNvSpPr>
            <a:spLocks noGrp="1" noChangeArrowheads="1"/>
          </p:cNvSpPr>
          <p:nvPr>
            <p:ph type="title"/>
          </p:nvPr>
        </p:nvSpPr>
        <p:spPr>
          <a:xfrm>
            <a:off x="685800" y="304800"/>
            <a:ext cx="7772400" cy="1143000"/>
          </a:xfrm>
          <a:effectLst>
            <a:outerShdw blurRad="63500" dist="155023" dir="12899521" algn="ctr" rotWithShape="0">
              <a:srgbClr val="07070B">
                <a:alpha val="74998"/>
              </a:srgbClr>
            </a:outerShdw>
          </a:effectLst>
        </p:spPr>
        <p:txBody>
          <a:bodyPr/>
          <a:lstStyle/>
          <a:p>
            <a:pPr eaLnBrk="1" hangingPunct="1">
              <a:defRPr/>
            </a:pPr>
            <a:r>
              <a:rPr kumimoji="0" lang="en-US">
                <a:latin typeface="Helvetica" charset="0"/>
                <a:ea typeface="ＭＳ Ｐゴシック" charset="0"/>
                <a:cs typeface="ＭＳ Ｐゴシック" charset="0"/>
              </a:rPr>
              <a:t>Step 4 to Restoration </a:t>
            </a:r>
            <a:br>
              <a:rPr kumimoji="0" lang="en-US">
                <a:latin typeface="Helvetica" charset="0"/>
                <a:ea typeface="ＭＳ Ｐゴシック" charset="0"/>
                <a:cs typeface="ＭＳ Ｐゴシック" charset="0"/>
              </a:rPr>
            </a:br>
            <a:r>
              <a:rPr kumimoji="0" lang="en-US" sz="3600">
                <a:latin typeface="Helvetica" charset="0"/>
                <a:ea typeface="ＭＳ Ｐゴシック" charset="0"/>
                <a:cs typeface="ＭＳ Ｐゴシック" charset="0"/>
              </a:rPr>
              <a:t>Treat the person like an </a:t>
            </a:r>
            <a:r>
              <a:rPr kumimoji="0" lang="en-US" sz="3600" u="sng">
                <a:solidFill>
                  <a:srgbClr val="FFFF00"/>
                </a:solidFill>
                <a:latin typeface="Helvetica" charset="0"/>
                <a:ea typeface="ＭＳ Ｐゴシック" charset="0"/>
                <a:cs typeface="ＭＳ Ｐゴシック" charset="0"/>
              </a:rPr>
              <a:t>unbeliever</a:t>
            </a:r>
            <a:endParaRPr kumimoji="0" lang="en-US">
              <a:solidFill>
                <a:srgbClr val="FFFF00"/>
              </a:solidFill>
              <a:latin typeface="Helvetica" charset="0"/>
              <a:ea typeface="ＭＳ Ｐゴシック" charset="0"/>
              <a:cs typeface="ＭＳ Ｐゴシック" charset="0"/>
            </a:endParaRPr>
          </a:p>
        </p:txBody>
      </p:sp>
      <p:sp>
        <p:nvSpPr>
          <p:cNvPr id="969731" name="Text Box 3"/>
          <p:cNvSpPr txBox="1">
            <a:spLocks noChangeArrowheads="1"/>
          </p:cNvSpPr>
          <p:nvPr/>
        </p:nvSpPr>
        <p:spPr bwMode="auto">
          <a:xfrm>
            <a:off x="3276600" y="3581400"/>
            <a:ext cx="477838"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00"/>
                </a:solidFill>
                <a:latin typeface="Arial Black" charset="0"/>
              </a:rPr>
              <a:t>S</a:t>
            </a:r>
            <a:endParaRPr lang="en-US">
              <a:solidFill>
                <a:srgbClr val="FFFF00"/>
              </a:solidFill>
            </a:endParaRPr>
          </a:p>
        </p:txBody>
      </p:sp>
      <p:sp>
        <p:nvSpPr>
          <p:cNvPr id="969732" name="Text Box 4"/>
          <p:cNvSpPr txBox="1">
            <a:spLocks noChangeArrowheads="1"/>
          </p:cNvSpPr>
          <p:nvPr/>
        </p:nvSpPr>
        <p:spPr bwMode="auto">
          <a:xfrm>
            <a:off x="152400" y="5735638"/>
            <a:ext cx="2439988" cy="665162"/>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00"/>
                </a:solidFill>
                <a:latin typeface="Arial Black" charset="0"/>
              </a:rPr>
              <a:t>S = Sinner</a:t>
            </a:r>
            <a:endParaRPr lang="en-US">
              <a:solidFill>
                <a:srgbClr val="FFFF00"/>
              </a:solidFill>
            </a:endParaRPr>
          </a:p>
        </p:txBody>
      </p:sp>
      <p:sp>
        <p:nvSpPr>
          <p:cNvPr id="969733" name="Text Box 5"/>
          <p:cNvSpPr txBox="1">
            <a:spLocks noChangeArrowheads="1"/>
          </p:cNvSpPr>
          <p:nvPr/>
        </p:nvSpPr>
        <p:spPr bwMode="auto">
          <a:xfrm>
            <a:off x="2057400" y="30480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BBE0E3"/>
                </a:solidFill>
                <a:latin typeface="Arial Black" charset="0"/>
              </a:rPr>
              <a:t>M</a:t>
            </a:r>
            <a:endParaRPr lang="en-US">
              <a:solidFill>
                <a:srgbClr val="BBE0E3"/>
              </a:solidFill>
            </a:endParaRPr>
          </a:p>
        </p:txBody>
      </p:sp>
      <p:sp>
        <p:nvSpPr>
          <p:cNvPr id="969734" name="Text Box 6"/>
          <p:cNvSpPr txBox="1">
            <a:spLocks noChangeArrowheads="1"/>
          </p:cNvSpPr>
          <p:nvPr/>
        </p:nvSpPr>
        <p:spPr bwMode="auto">
          <a:xfrm>
            <a:off x="152400" y="6192838"/>
            <a:ext cx="2890838" cy="665162"/>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 = Member</a:t>
            </a:r>
            <a:endParaRPr lang="en-US">
              <a:solidFill>
                <a:srgbClr val="BBE0E3"/>
              </a:solidFill>
            </a:endParaRPr>
          </a:p>
        </p:txBody>
      </p:sp>
      <p:sp>
        <p:nvSpPr>
          <p:cNvPr id="969735" name="Text Box 7"/>
          <p:cNvSpPr txBox="1">
            <a:spLocks noChangeArrowheads="1"/>
          </p:cNvSpPr>
          <p:nvPr/>
        </p:nvSpPr>
        <p:spPr bwMode="auto">
          <a:xfrm>
            <a:off x="2362200" y="39624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9736" name="Text Box 8"/>
          <p:cNvSpPr txBox="1">
            <a:spLocks noChangeArrowheads="1"/>
          </p:cNvSpPr>
          <p:nvPr/>
        </p:nvSpPr>
        <p:spPr bwMode="auto">
          <a:xfrm>
            <a:off x="3276600" y="42672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9737" name="Text Box 9"/>
          <p:cNvSpPr txBox="1">
            <a:spLocks noChangeArrowheads="1"/>
          </p:cNvSpPr>
          <p:nvPr/>
        </p:nvSpPr>
        <p:spPr bwMode="auto">
          <a:xfrm>
            <a:off x="4191000" y="41148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9738" name="Text Box 10"/>
          <p:cNvSpPr txBox="1">
            <a:spLocks noChangeArrowheads="1"/>
          </p:cNvSpPr>
          <p:nvPr/>
        </p:nvSpPr>
        <p:spPr bwMode="auto">
          <a:xfrm>
            <a:off x="4800600" y="32766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9739" name="Text Box 11"/>
          <p:cNvSpPr txBox="1">
            <a:spLocks noChangeArrowheads="1"/>
          </p:cNvSpPr>
          <p:nvPr/>
        </p:nvSpPr>
        <p:spPr bwMode="auto">
          <a:xfrm>
            <a:off x="3962400" y="30480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9740" name="Text Box 12"/>
          <p:cNvSpPr txBox="1">
            <a:spLocks noChangeArrowheads="1"/>
          </p:cNvSpPr>
          <p:nvPr/>
        </p:nvSpPr>
        <p:spPr bwMode="auto">
          <a:xfrm>
            <a:off x="1905000" y="17526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9741" name="Text Box 13"/>
          <p:cNvSpPr txBox="1">
            <a:spLocks noChangeArrowheads="1"/>
          </p:cNvSpPr>
          <p:nvPr/>
        </p:nvSpPr>
        <p:spPr bwMode="auto">
          <a:xfrm>
            <a:off x="838200" y="25146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9742" name="Text Box 14"/>
          <p:cNvSpPr txBox="1">
            <a:spLocks noChangeArrowheads="1"/>
          </p:cNvSpPr>
          <p:nvPr/>
        </p:nvSpPr>
        <p:spPr bwMode="auto">
          <a:xfrm>
            <a:off x="1752600" y="38100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9743" name="Text Box 15"/>
          <p:cNvSpPr txBox="1">
            <a:spLocks noChangeArrowheads="1"/>
          </p:cNvSpPr>
          <p:nvPr/>
        </p:nvSpPr>
        <p:spPr bwMode="auto">
          <a:xfrm>
            <a:off x="2784475" y="25146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9744" name="Text Box 16"/>
          <p:cNvSpPr txBox="1">
            <a:spLocks noChangeArrowheads="1"/>
          </p:cNvSpPr>
          <p:nvPr/>
        </p:nvSpPr>
        <p:spPr bwMode="auto">
          <a:xfrm>
            <a:off x="3581400" y="19812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9745" name="Text Box 17"/>
          <p:cNvSpPr txBox="1">
            <a:spLocks noChangeArrowheads="1"/>
          </p:cNvSpPr>
          <p:nvPr/>
        </p:nvSpPr>
        <p:spPr bwMode="auto">
          <a:xfrm>
            <a:off x="2743200" y="17526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9746" name="Text Box 18"/>
          <p:cNvSpPr txBox="1">
            <a:spLocks noChangeArrowheads="1"/>
          </p:cNvSpPr>
          <p:nvPr/>
        </p:nvSpPr>
        <p:spPr bwMode="auto">
          <a:xfrm>
            <a:off x="4724400" y="27432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9747" name="Text Box 19"/>
          <p:cNvSpPr txBox="1">
            <a:spLocks noChangeArrowheads="1"/>
          </p:cNvSpPr>
          <p:nvPr/>
        </p:nvSpPr>
        <p:spPr bwMode="auto">
          <a:xfrm>
            <a:off x="5029200" y="39624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9748" name="Text Box 20"/>
          <p:cNvSpPr txBox="1">
            <a:spLocks noChangeArrowheads="1"/>
          </p:cNvSpPr>
          <p:nvPr/>
        </p:nvSpPr>
        <p:spPr bwMode="auto">
          <a:xfrm>
            <a:off x="5867400" y="38862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9749" name="Text Box 21"/>
          <p:cNvSpPr txBox="1">
            <a:spLocks noChangeArrowheads="1"/>
          </p:cNvSpPr>
          <p:nvPr/>
        </p:nvSpPr>
        <p:spPr bwMode="auto">
          <a:xfrm>
            <a:off x="6781800" y="37338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9750" name="Text Box 22"/>
          <p:cNvSpPr txBox="1">
            <a:spLocks noChangeArrowheads="1"/>
          </p:cNvSpPr>
          <p:nvPr/>
        </p:nvSpPr>
        <p:spPr bwMode="auto">
          <a:xfrm>
            <a:off x="7391400" y="28956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9751" name="Text Box 23"/>
          <p:cNvSpPr txBox="1">
            <a:spLocks noChangeArrowheads="1"/>
          </p:cNvSpPr>
          <p:nvPr/>
        </p:nvSpPr>
        <p:spPr bwMode="auto">
          <a:xfrm>
            <a:off x="6553200" y="26670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9752" name="Text Box 24"/>
          <p:cNvSpPr txBox="1">
            <a:spLocks noChangeArrowheads="1"/>
          </p:cNvSpPr>
          <p:nvPr/>
        </p:nvSpPr>
        <p:spPr bwMode="auto">
          <a:xfrm>
            <a:off x="4648200" y="20574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9753" name="Text Box 25"/>
          <p:cNvSpPr txBox="1">
            <a:spLocks noChangeArrowheads="1"/>
          </p:cNvSpPr>
          <p:nvPr/>
        </p:nvSpPr>
        <p:spPr bwMode="auto">
          <a:xfrm>
            <a:off x="5181600" y="24384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9754" name="Text Box 26"/>
          <p:cNvSpPr txBox="1">
            <a:spLocks noChangeArrowheads="1"/>
          </p:cNvSpPr>
          <p:nvPr/>
        </p:nvSpPr>
        <p:spPr bwMode="auto">
          <a:xfrm>
            <a:off x="5638800" y="32004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9755" name="Text Box 27"/>
          <p:cNvSpPr txBox="1">
            <a:spLocks noChangeArrowheads="1"/>
          </p:cNvSpPr>
          <p:nvPr/>
        </p:nvSpPr>
        <p:spPr bwMode="auto">
          <a:xfrm>
            <a:off x="6553200" y="30480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9756" name="Text Box 28"/>
          <p:cNvSpPr txBox="1">
            <a:spLocks noChangeArrowheads="1"/>
          </p:cNvSpPr>
          <p:nvPr/>
        </p:nvSpPr>
        <p:spPr bwMode="auto">
          <a:xfrm>
            <a:off x="6248400" y="46482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9757" name="Text Box 29"/>
          <p:cNvSpPr txBox="1">
            <a:spLocks noChangeArrowheads="1"/>
          </p:cNvSpPr>
          <p:nvPr/>
        </p:nvSpPr>
        <p:spPr bwMode="auto">
          <a:xfrm>
            <a:off x="6324600" y="19812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9758" name="Text Box 30"/>
          <p:cNvSpPr txBox="1">
            <a:spLocks noChangeArrowheads="1"/>
          </p:cNvSpPr>
          <p:nvPr/>
        </p:nvSpPr>
        <p:spPr bwMode="auto">
          <a:xfrm>
            <a:off x="3810000" y="47244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9759" name="Text Box 31"/>
          <p:cNvSpPr txBox="1">
            <a:spLocks noChangeArrowheads="1"/>
          </p:cNvSpPr>
          <p:nvPr/>
        </p:nvSpPr>
        <p:spPr bwMode="auto">
          <a:xfrm>
            <a:off x="2590800" y="46482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9760" name="Text Box 32"/>
          <p:cNvSpPr txBox="1">
            <a:spLocks noChangeArrowheads="1"/>
          </p:cNvSpPr>
          <p:nvPr/>
        </p:nvSpPr>
        <p:spPr bwMode="auto">
          <a:xfrm>
            <a:off x="914400" y="37338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9765" name="Line 37"/>
          <p:cNvSpPr>
            <a:spLocks noChangeShapeType="1"/>
          </p:cNvSpPr>
          <p:nvPr/>
        </p:nvSpPr>
        <p:spPr bwMode="auto">
          <a:xfrm rot="1841959" flipH="1" flipV="1">
            <a:off x="3235325" y="4775200"/>
            <a:ext cx="2860675" cy="950913"/>
          </a:xfrm>
          <a:prstGeom prst="line">
            <a:avLst/>
          </a:prstGeom>
          <a:noFill/>
          <a:ln w="76200">
            <a:solidFill>
              <a:schemeClr val="hlink"/>
            </a:solidFill>
            <a:round/>
            <a:headEnd type="arrow" w="med" len="med"/>
            <a:tailEnd type="none" w="med" len="lg"/>
          </a:ln>
          <a:effectLst>
            <a:outerShdw blurRad="63500" dist="35921" dir="2700000" algn="ctr" rotWithShape="0">
              <a:srgbClr val="000000">
                <a:alpha val="74998"/>
              </a:srgbClr>
            </a:outerShdw>
          </a:effectLst>
        </p:spPr>
        <p:txBody>
          <a:bodyPr wrap="none" anchor="ctr"/>
          <a:lstStyle/>
          <a:p>
            <a:pPr>
              <a:defRPr/>
            </a:pPr>
            <a:endParaRPr lang="en-US">
              <a:solidFill>
                <a:srgbClr val="BBE0E3"/>
              </a:solidFill>
            </a:endParaRPr>
          </a:p>
        </p:txBody>
      </p:sp>
      <p:sp>
        <p:nvSpPr>
          <p:cNvPr id="969766" name="Oval 38"/>
          <p:cNvSpPr>
            <a:spLocks noChangeArrowheads="1"/>
          </p:cNvSpPr>
          <p:nvPr/>
        </p:nvSpPr>
        <p:spPr bwMode="auto">
          <a:xfrm rot="188795">
            <a:off x="457200" y="1504950"/>
            <a:ext cx="8010525" cy="4743450"/>
          </a:xfrm>
          <a:prstGeom prst="ellipse">
            <a:avLst/>
          </a:prstGeom>
          <a:noFill/>
          <a:ln w="76200">
            <a:solidFill>
              <a:schemeClr val="tx1"/>
            </a:solidFill>
            <a:round/>
            <a:headEnd/>
            <a:tailEnd/>
          </a:ln>
          <a:effectLst>
            <a:outerShdw blurRad="63500" dist="35921" dir="2700000" algn="ctr" rotWithShape="0">
              <a:srgbClr val="000000">
                <a:alpha val="74998"/>
              </a:srgbClr>
            </a:outerShdw>
          </a:effectLst>
        </p:spPr>
        <p:txBody>
          <a:bodyPr wrap="none" anchor="ctr"/>
          <a:lstStyle/>
          <a:p>
            <a:pPr>
              <a:defRPr/>
            </a:pPr>
            <a:endParaRPr lang="en-US">
              <a:solidFill>
                <a:srgbClr val="BBE0E3"/>
              </a:solidFill>
            </a:endParaRPr>
          </a:p>
        </p:txBody>
      </p:sp>
      <p:sp>
        <p:nvSpPr>
          <p:cNvPr id="969767" name="Text Box 39"/>
          <p:cNvSpPr txBox="1">
            <a:spLocks noChangeArrowheads="1"/>
          </p:cNvSpPr>
          <p:nvPr/>
        </p:nvSpPr>
        <p:spPr bwMode="auto">
          <a:xfrm>
            <a:off x="5618163" y="6269038"/>
            <a:ext cx="477837" cy="665162"/>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00"/>
                </a:solidFill>
                <a:latin typeface="Arial Black" charset="0"/>
              </a:rPr>
              <a:t>S</a:t>
            </a:r>
            <a:endParaRPr lang="en-US">
              <a:solidFill>
                <a:srgbClr val="FFFF00"/>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969765"/>
                                        </p:tgtEl>
                                        <p:attrNameLst>
                                          <p:attrName>style.visibility</p:attrName>
                                        </p:attrNameLst>
                                      </p:cBhvr>
                                      <p:to>
                                        <p:strVal val="visible"/>
                                      </p:to>
                                    </p:set>
                                    <p:animEffect transition="in" filter="wipe(left)">
                                      <p:cBhvr>
                                        <p:cTn id="7" dur="500"/>
                                        <p:tgtEl>
                                          <p:spTgt spid="969765"/>
                                        </p:tgtEl>
                                      </p:cBhvr>
                                    </p:animEffect>
                                  </p:childTnLst>
                                </p:cTn>
                              </p:par>
                            </p:childTnLst>
                          </p:cTn>
                        </p:par>
                        <p:par>
                          <p:cTn id="8" fill="hold" nodeType="afterGroup">
                            <p:stCondLst>
                              <p:cond delay="500"/>
                            </p:stCondLst>
                            <p:childTnLst>
                              <p:par>
                                <p:cTn id="9" presetID="1" presetClass="exit" presetSubtype="0" fill="hold" grpId="0" nodeType="afterEffect">
                                  <p:stCondLst>
                                    <p:cond delay="0"/>
                                  </p:stCondLst>
                                  <p:childTnLst>
                                    <p:set>
                                      <p:cBhvr>
                                        <p:cTn id="10" dur="1" fill="hold">
                                          <p:stCondLst>
                                            <p:cond delay="0"/>
                                          </p:stCondLst>
                                        </p:cTn>
                                        <p:tgtEl>
                                          <p:spTgt spid="969731"/>
                                        </p:tgtEl>
                                        <p:attrNameLst>
                                          <p:attrName>style.visibility</p:attrName>
                                        </p:attrNameLst>
                                      </p:cBhvr>
                                      <p:to>
                                        <p:strVal val="hidden"/>
                                      </p:to>
                                    </p:set>
                                  </p:childTnLst>
                                </p:cTn>
                              </p:par>
                            </p:childTnLst>
                          </p:cTn>
                        </p:par>
                        <p:par>
                          <p:cTn id="11" fill="hold" nodeType="afterGroup">
                            <p:stCondLst>
                              <p:cond delay="500"/>
                            </p:stCondLst>
                            <p:childTnLst>
                              <p:par>
                                <p:cTn id="12" presetID="1" presetClass="entr" presetSubtype="0" fill="hold" grpId="0" nodeType="afterEffect">
                                  <p:stCondLst>
                                    <p:cond delay="0"/>
                                  </p:stCondLst>
                                  <p:childTnLst>
                                    <p:set>
                                      <p:cBhvr>
                                        <p:cTn id="13" dur="1" fill="hold">
                                          <p:stCondLst>
                                            <p:cond delay="0"/>
                                          </p:stCondLst>
                                        </p:cTn>
                                        <p:tgtEl>
                                          <p:spTgt spid="9697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9731" grpId="0"/>
      <p:bldP spid="969767"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1523" name="Rectangle 3"/>
          <p:cNvSpPr>
            <a:spLocks noGrp="1" noChangeArrowheads="1"/>
          </p:cNvSpPr>
          <p:nvPr>
            <p:ph type="title"/>
          </p:nvPr>
        </p:nvSpPr>
        <p:spPr>
          <a:xfrm>
            <a:off x="457200" y="304800"/>
            <a:ext cx="8229600" cy="1143000"/>
          </a:xfrm>
          <a:effectLst>
            <a:outerShdw blurRad="63500" dist="35921" dir="2700000" algn="ctr" rotWithShape="0">
              <a:schemeClr val="tx2">
                <a:alpha val="74998"/>
              </a:schemeClr>
            </a:outerShdw>
          </a:effectLst>
        </p:spPr>
        <p:txBody>
          <a:bodyPr/>
          <a:lstStyle/>
          <a:p>
            <a:pPr eaLnBrk="1" hangingPunct="1">
              <a:defRPr/>
            </a:pPr>
            <a:r>
              <a:rPr lang="en-US" b="1">
                <a:latin typeface="Arial" charset="0"/>
                <a:ea typeface="ＭＳ Ｐゴシック" charset="0"/>
              </a:rPr>
              <a:t>Sins Worthy of Discipline</a:t>
            </a:r>
            <a:endParaRPr lang="en-US">
              <a:latin typeface="Arial" charset="0"/>
              <a:ea typeface="ＭＳ Ｐゴシック" charset="0"/>
            </a:endParaRPr>
          </a:p>
        </p:txBody>
      </p:sp>
      <p:sp>
        <p:nvSpPr>
          <p:cNvPr id="1131524" name="Rectangle 4"/>
          <p:cNvSpPr>
            <a:spLocks noChangeArrowheads="1"/>
          </p:cNvSpPr>
          <p:nvPr/>
        </p:nvSpPr>
        <p:spPr bwMode="auto">
          <a:xfrm>
            <a:off x="-152400" y="0"/>
            <a:ext cx="9372600" cy="1219200"/>
          </a:xfrm>
          <a:prstGeom prst="rect">
            <a:avLst/>
          </a:prstGeom>
          <a:solidFill>
            <a:schemeClr val="tx1"/>
          </a:solidFill>
          <a:ln>
            <a:noFill/>
          </a:ln>
          <a:effectLst>
            <a:outerShdw blurRad="63500" dist="35921" dir="2700000" algn="ctr" rotWithShape="0">
              <a:schemeClr val="tx2">
                <a:alpha val="74998"/>
              </a:schemeClr>
            </a:outerShdw>
          </a:effectLst>
        </p:spPr>
        <p:txBody>
          <a:bodyPr anchor="ctr"/>
          <a:lstStyle/>
          <a:p>
            <a:pPr algn="ctr" eaLnBrk="1" hangingPunct="1">
              <a:defRPr/>
            </a:pPr>
            <a:r>
              <a:rPr lang="en-US" sz="4000" b="1">
                <a:solidFill>
                  <a:srgbClr val="FFFFFF"/>
                </a:solidFill>
                <a:cs typeface="Arial" charset="0"/>
              </a:rPr>
              <a:t>How NOT to Discipline</a:t>
            </a:r>
            <a:endParaRPr lang="en-US" sz="4400">
              <a:solidFill>
                <a:srgbClr val="FFFFFF"/>
              </a:solidFill>
              <a:cs typeface="Arial" charset="0"/>
            </a:endParaRPr>
          </a:p>
        </p:txBody>
      </p:sp>
      <p:pic>
        <p:nvPicPr>
          <p:cNvPr id="221187" name="Picture 1" descr="pointing-finger.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875" y="1196975"/>
            <a:ext cx="9159875" cy="5661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 name="Rectangle 4"/>
          <p:cNvSpPr>
            <a:spLocks noChangeArrowheads="1"/>
          </p:cNvSpPr>
          <p:nvPr/>
        </p:nvSpPr>
        <p:spPr bwMode="auto">
          <a:xfrm rot="20671425">
            <a:off x="1398588" y="5089525"/>
            <a:ext cx="9372600" cy="1219200"/>
          </a:xfrm>
          <a:prstGeom prst="rect">
            <a:avLst/>
          </a:prstGeom>
          <a:solidFill>
            <a:srgbClr val="FF0000"/>
          </a:solidFill>
          <a:ln>
            <a:noFill/>
          </a:ln>
          <a:effectLst>
            <a:outerShdw blurRad="63500" dist="35921" dir="2700000" algn="ctr" rotWithShape="0">
              <a:schemeClr val="tx2">
                <a:alpha val="74998"/>
              </a:schemeClr>
            </a:outerShdw>
          </a:effectLst>
        </p:spPr>
        <p:txBody>
          <a:bodyPr anchor="ctr"/>
          <a:lstStyle/>
          <a:p>
            <a:pPr algn="ctr" eaLnBrk="1" hangingPunct="1">
              <a:defRPr/>
            </a:pPr>
            <a:r>
              <a:rPr lang="en-US" sz="4000" b="1">
                <a:solidFill>
                  <a:srgbClr val="FFFFFF"/>
                </a:solidFill>
                <a:effectLst>
                  <a:outerShdw blurRad="38100" dist="38100" dir="2700000" algn="tl">
                    <a:srgbClr val="000000"/>
                  </a:outerShdw>
                </a:effectLst>
                <a:cs typeface="Arial" charset="0"/>
              </a:rPr>
              <a:t>EXCOMMUNICATE !</a:t>
            </a:r>
            <a:endParaRPr lang="en-US" sz="4400">
              <a:solidFill>
                <a:srgbClr val="FFFFFF"/>
              </a:solidFill>
              <a:effectLst>
                <a:outerShdw blurRad="38100" dist="38100" dir="2700000" algn="tl">
                  <a:srgbClr val="000000"/>
                </a:outerShdw>
              </a:effectLst>
              <a:cs typeface="Arial" charset="0"/>
            </a:endParaRPr>
          </a:p>
        </p:txBody>
      </p:sp>
    </p:spTree>
  </p:cSld>
  <p:clrMapOvr>
    <a:masterClrMapping/>
  </p:clrMapOvr>
  <p:transition>
    <p:random/>
  </p:transition>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23234" name="Rectangle 2"/>
          <p:cNvSpPr>
            <a:spLocks noGrp="1" noChangeArrowheads="1"/>
          </p:cNvSpPr>
          <p:nvPr>
            <p:ph type="ctrTitle"/>
          </p:nvPr>
        </p:nvSpPr>
        <p:spPr>
          <a:xfrm>
            <a:off x="0" y="0"/>
            <a:ext cx="9144000" cy="1143000"/>
          </a:xfrm>
        </p:spPr>
        <p:txBody>
          <a:bodyPr/>
          <a:lstStyle/>
          <a:p>
            <a:pPr eaLnBrk="1" hangingPunct="1"/>
            <a:r>
              <a:rPr lang="en-US">
                <a:solidFill>
                  <a:schemeClr val="bg1"/>
                </a:solidFill>
                <a:latin typeface="Arial" charset="0"/>
                <a:ea typeface="Osaka" charset="0"/>
                <a:cs typeface="Osaka" charset="0"/>
              </a:rPr>
              <a:t>But </a:t>
            </a:r>
            <a:r>
              <a:rPr lang="en-US" sz="5400" b="1" i="1" u="sng">
                <a:solidFill>
                  <a:schemeClr val="bg1"/>
                </a:solidFill>
                <a:latin typeface="Arial" charset="0"/>
                <a:ea typeface="Osaka" charset="0"/>
                <a:cs typeface="Osaka" charset="0"/>
              </a:rPr>
              <a:t>how</a:t>
            </a:r>
            <a:r>
              <a:rPr lang="en-US">
                <a:solidFill>
                  <a:schemeClr val="bg1"/>
                </a:solidFill>
                <a:latin typeface="Arial" charset="0"/>
                <a:ea typeface="Osaka" charset="0"/>
                <a:cs typeface="Osaka" charset="0"/>
              </a:rPr>
              <a:t> should we discipline?</a:t>
            </a:r>
          </a:p>
        </p:txBody>
      </p:sp>
      <p:grpSp>
        <p:nvGrpSpPr>
          <p:cNvPr id="223235" name="Group 3"/>
          <p:cNvGrpSpPr>
            <a:grpSpLocks/>
          </p:cNvGrpSpPr>
          <p:nvPr/>
        </p:nvGrpSpPr>
        <p:grpSpPr bwMode="auto">
          <a:xfrm>
            <a:off x="1676400" y="1143000"/>
            <a:ext cx="5791200" cy="5688013"/>
            <a:chOff x="1056" y="720"/>
            <a:chExt cx="3648" cy="3583"/>
          </a:xfrm>
        </p:grpSpPr>
        <p:pic>
          <p:nvPicPr>
            <p:cNvPr id="223237" name="Picture 4" descr="kid_desk-point_bw"/>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56" y="720"/>
              <a:ext cx="3648" cy="35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3238" name="Rectangle 5"/>
            <p:cNvSpPr>
              <a:spLocks noChangeArrowheads="1"/>
            </p:cNvSpPr>
            <p:nvPr/>
          </p:nvSpPr>
          <p:spPr bwMode="auto">
            <a:xfrm>
              <a:off x="1536" y="3936"/>
              <a:ext cx="1824" cy="192"/>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grpSp>
      <p:sp>
        <p:nvSpPr>
          <p:cNvPr id="223236" name="Rectangle 2"/>
          <p:cNvSpPr txBox="1">
            <a:spLocks noChangeArrowheads="1"/>
          </p:cNvSpPr>
          <p:nvPr/>
        </p:nvSpPr>
        <p:spPr bwMode="auto">
          <a:xfrm>
            <a:off x="1752600" y="1219200"/>
            <a:ext cx="3276600" cy="22098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b="1">
                <a:solidFill>
                  <a:srgbClr val="000000"/>
                </a:solidFill>
                <a:ea typeface="Osaka" charset="0"/>
                <a:cs typeface="Osaka" charset="0"/>
              </a:rPr>
              <a:t>For your punishment, write 100 times, </a:t>
            </a:r>
            <a:r>
              <a:rPr lang="en-US" altLang="ja-JP" b="1">
                <a:solidFill>
                  <a:srgbClr val="000000"/>
                </a:solidFill>
                <a:ea typeface="Osaka" charset="0"/>
                <a:cs typeface="Osaka" charset="0"/>
              </a:rPr>
              <a:t>"</a:t>
            </a:r>
            <a:r>
              <a:rPr lang="en-US" b="1">
                <a:solidFill>
                  <a:srgbClr val="000000"/>
                </a:solidFill>
                <a:ea typeface="Osaka" charset="0"/>
                <a:cs typeface="Osaka" charset="0"/>
              </a:rPr>
              <a:t>I will not waste my time on meaningless tasks.</a:t>
            </a:r>
            <a:r>
              <a:rPr lang="en-US" altLang="ja-JP" b="1">
                <a:solidFill>
                  <a:srgbClr val="000000"/>
                </a:solidFill>
                <a:ea typeface="Osaka" charset="0"/>
                <a:cs typeface="Osaka" charset="0"/>
              </a:rPr>
              <a:t>"</a:t>
            </a:r>
            <a:endParaRPr lang="en-US" b="1">
              <a:solidFill>
                <a:srgbClr val="000000"/>
              </a:solidFill>
              <a:ea typeface="Osaka" charset="0"/>
              <a:cs typeface="Osaka" charset="0"/>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1523" name="Rectangle 3"/>
          <p:cNvSpPr>
            <a:spLocks noGrp="1" noChangeArrowheads="1"/>
          </p:cNvSpPr>
          <p:nvPr>
            <p:ph type="title"/>
          </p:nvPr>
        </p:nvSpPr>
        <p:spPr>
          <a:xfrm>
            <a:off x="457200" y="304800"/>
            <a:ext cx="8229600" cy="1143000"/>
          </a:xfrm>
          <a:effectLst>
            <a:outerShdw blurRad="63500" dist="35921" dir="2700000" algn="ctr" rotWithShape="0">
              <a:schemeClr val="tx2">
                <a:alpha val="74998"/>
              </a:schemeClr>
            </a:outerShdw>
          </a:effectLst>
        </p:spPr>
        <p:txBody>
          <a:bodyPr/>
          <a:lstStyle/>
          <a:p>
            <a:pPr eaLnBrk="1" hangingPunct="1">
              <a:defRPr/>
            </a:pPr>
            <a:r>
              <a:rPr lang="en-US" b="1">
                <a:latin typeface="Arial" charset="0"/>
                <a:ea typeface="ＭＳ Ｐゴシック" charset="0"/>
              </a:rPr>
              <a:t>Sins Worthy of Discipline</a:t>
            </a:r>
            <a:endParaRPr lang="en-US">
              <a:latin typeface="Arial" charset="0"/>
              <a:ea typeface="ＭＳ Ｐゴシック" charset="0"/>
            </a:endParaRPr>
          </a:p>
        </p:txBody>
      </p:sp>
      <p:sp>
        <p:nvSpPr>
          <p:cNvPr id="1131524" name="Rectangle 4"/>
          <p:cNvSpPr>
            <a:spLocks noChangeArrowheads="1"/>
          </p:cNvSpPr>
          <p:nvPr/>
        </p:nvSpPr>
        <p:spPr bwMode="auto">
          <a:xfrm>
            <a:off x="0" y="0"/>
            <a:ext cx="7451725" cy="1219200"/>
          </a:xfrm>
          <a:prstGeom prst="rect">
            <a:avLst/>
          </a:prstGeom>
          <a:solidFill>
            <a:schemeClr val="tx1"/>
          </a:solidFill>
          <a:ln>
            <a:noFill/>
          </a:ln>
          <a:effectLst>
            <a:outerShdw blurRad="63500" dist="35921" dir="2700000" algn="ctr" rotWithShape="0">
              <a:schemeClr val="tx2">
                <a:alpha val="74998"/>
              </a:schemeClr>
            </a:outerShdw>
          </a:effectLst>
        </p:spPr>
        <p:txBody>
          <a:bodyPr anchor="ctr"/>
          <a:lstStyle/>
          <a:p>
            <a:pPr algn="ctr" eaLnBrk="1" hangingPunct="1">
              <a:defRPr/>
            </a:pPr>
            <a:r>
              <a:rPr lang="en-US" sz="4000" b="1">
                <a:solidFill>
                  <a:srgbClr val="FFFFFF"/>
                </a:solidFill>
                <a:cs typeface="Arial" charset="0"/>
              </a:rPr>
              <a:t>How to Discipline Him/Her</a:t>
            </a:r>
            <a:endParaRPr lang="en-US" sz="4400">
              <a:solidFill>
                <a:srgbClr val="FFFFFF"/>
              </a:solidFill>
              <a:cs typeface="Arial" charset="0"/>
            </a:endParaRPr>
          </a:p>
        </p:txBody>
      </p:sp>
      <p:sp>
        <p:nvSpPr>
          <p:cNvPr id="1131526" name="Text Box 6"/>
          <p:cNvSpPr txBox="1">
            <a:spLocks noChangeArrowheads="1"/>
          </p:cNvSpPr>
          <p:nvPr/>
        </p:nvSpPr>
        <p:spPr bwMode="auto">
          <a:xfrm>
            <a:off x="88900" y="1665288"/>
            <a:ext cx="7454900" cy="22463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285750" indent="-28575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buFontTx/>
              <a:buChar char="•"/>
            </a:pPr>
            <a:r>
              <a:rPr lang="en-US" sz="2800" b="1">
                <a:solidFill>
                  <a:srgbClr val="000000"/>
                </a:solidFill>
              </a:rPr>
              <a:t>Don</a:t>
            </a:r>
            <a:r>
              <a:rPr lang="fr-FR" altLang="ja-JP" sz="2800" b="1">
                <a:solidFill>
                  <a:srgbClr val="000000"/>
                </a:solidFill>
              </a:rPr>
              <a:t>'</a:t>
            </a:r>
            <a:r>
              <a:rPr lang="en-US" altLang="ja-JP" sz="2800" b="1">
                <a:solidFill>
                  <a:srgbClr val="000000"/>
                </a:solidFill>
              </a:rPr>
              <a:t>t refer to him/her as a Christian.</a:t>
            </a:r>
          </a:p>
          <a:p>
            <a:pPr>
              <a:buFontTx/>
              <a:buChar char="•"/>
            </a:pPr>
            <a:r>
              <a:rPr lang="en-US" sz="2800" b="1">
                <a:solidFill>
                  <a:srgbClr val="000000"/>
                </a:solidFill>
              </a:rPr>
              <a:t>Evangelize this person.</a:t>
            </a:r>
          </a:p>
          <a:p>
            <a:pPr>
              <a:buFontTx/>
              <a:buChar char="•"/>
            </a:pPr>
            <a:r>
              <a:rPr lang="en-US" sz="2800" b="1">
                <a:solidFill>
                  <a:srgbClr val="000000"/>
                </a:solidFill>
              </a:rPr>
              <a:t>Don</a:t>
            </a:r>
            <a:r>
              <a:rPr lang="fr-FR" altLang="ja-JP" sz="2800" b="1">
                <a:solidFill>
                  <a:srgbClr val="000000"/>
                </a:solidFill>
              </a:rPr>
              <a:t>'</a:t>
            </a:r>
            <a:r>
              <a:rPr lang="en-US" altLang="ja-JP" sz="2800" b="1">
                <a:solidFill>
                  <a:srgbClr val="000000"/>
                </a:solidFill>
              </a:rPr>
              <a:t>t let him/her take the Lord</a:t>
            </a:r>
            <a:r>
              <a:rPr lang="fr-FR" altLang="ja-JP" sz="2800" b="1">
                <a:solidFill>
                  <a:srgbClr val="000000"/>
                </a:solidFill>
              </a:rPr>
              <a:t>'</a:t>
            </a:r>
            <a:r>
              <a:rPr lang="en-US" altLang="ja-JP" sz="2800" b="1">
                <a:solidFill>
                  <a:srgbClr val="000000"/>
                </a:solidFill>
              </a:rPr>
              <a:t>s Supper.</a:t>
            </a:r>
          </a:p>
          <a:p>
            <a:pPr>
              <a:buFontTx/>
              <a:buChar char="•"/>
            </a:pPr>
            <a:r>
              <a:rPr lang="en-US" sz="2800" b="1">
                <a:solidFill>
                  <a:srgbClr val="000000"/>
                </a:solidFill>
              </a:rPr>
              <a:t>Remove the person from membership.</a:t>
            </a:r>
          </a:p>
          <a:p>
            <a:pPr>
              <a:buFontTx/>
              <a:buChar char="•"/>
            </a:pPr>
            <a:r>
              <a:rPr lang="en-US" sz="2800" b="1">
                <a:solidFill>
                  <a:srgbClr val="000000"/>
                </a:solidFill>
              </a:rPr>
              <a:t>Remove this person from church roles.</a:t>
            </a:r>
          </a:p>
        </p:txBody>
      </p:sp>
      <p:sp>
        <p:nvSpPr>
          <p:cNvPr id="1131527" name="Text Box 7"/>
          <p:cNvSpPr txBox="1">
            <a:spLocks noChangeArrowheads="1"/>
          </p:cNvSpPr>
          <p:nvPr/>
        </p:nvSpPr>
        <p:spPr bwMode="auto">
          <a:xfrm>
            <a:off x="88900" y="4494213"/>
            <a:ext cx="7759700" cy="1800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285750" indent="-28575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buFontTx/>
              <a:buChar char="•"/>
            </a:pPr>
            <a:r>
              <a:rPr lang="en-US" altLang="ja-JP" sz="2800" b="1">
                <a:solidFill>
                  <a:srgbClr val="000000"/>
                </a:solidFill>
              </a:rPr>
              <a:t>"</a:t>
            </a:r>
            <a:r>
              <a:rPr lang="en-US" sz="2800" b="1">
                <a:solidFill>
                  <a:srgbClr val="000000"/>
                </a:solidFill>
              </a:rPr>
              <a:t>Deliver over to Satan</a:t>
            </a:r>
            <a:r>
              <a:rPr lang="en-US" altLang="ja-JP" sz="2800" b="1">
                <a:solidFill>
                  <a:srgbClr val="000000"/>
                </a:solidFill>
              </a:rPr>
              <a:t>"</a:t>
            </a:r>
            <a:r>
              <a:rPr lang="en-US" sz="2800" b="1">
                <a:solidFill>
                  <a:srgbClr val="000000"/>
                </a:solidFill>
              </a:rPr>
              <a:t> one in sex sin </a:t>
            </a:r>
            <a:br>
              <a:rPr lang="en-US" sz="2800" b="1">
                <a:solidFill>
                  <a:srgbClr val="000000"/>
                </a:solidFill>
              </a:rPr>
            </a:br>
            <a:r>
              <a:rPr lang="en-US" sz="2800" b="1">
                <a:solidFill>
                  <a:srgbClr val="000000"/>
                </a:solidFill>
              </a:rPr>
              <a:t>(1 Cor. 5:5).</a:t>
            </a:r>
          </a:p>
          <a:p>
            <a:pPr>
              <a:buFontTx/>
              <a:buChar char="•"/>
            </a:pPr>
            <a:r>
              <a:rPr lang="en-US" sz="2800" b="1">
                <a:solidFill>
                  <a:srgbClr val="000000"/>
                </a:solidFill>
              </a:rPr>
              <a:t>Don</a:t>
            </a:r>
            <a:r>
              <a:rPr lang="fr-FR" altLang="ja-JP" sz="2800" b="1">
                <a:solidFill>
                  <a:srgbClr val="000000"/>
                </a:solidFill>
              </a:rPr>
              <a:t>'</a:t>
            </a:r>
            <a:r>
              <a:rPr lang="en-US" sz="2800" b="1">
                <a:solidFill>
                  <a:srgbClr val="000000"/>
                </a:solidFill>
              </a:rPr>
              <a:t>t eat with him/her (1 Cor. 5:11).</a:t>
            </a:r>
          </a:p>
          <a:p>
            <a:pPr>
              <a:buFontTx/>
              <a:buChar char="•"/>
            </a:pPr>
            <a:r>
              <a:rPr lang="en-US" sz="2800" b="1">
                <a:solidFill>
                  <a:srgbClr val="000000"/>
                </a:solidFill>
              </a:rPr>
              <a:t>Prohibit him/her from attending church?</a:t>
            </a:r>
          </a:p>
        </p:txBody>
      </p:sp>
      <p:grpSp>
        <p:nvGrpSpPr>
          <p:cNvPr id="2" name="Group 12"/>
          <p:cNvGrpSpPr>
            <a:grpSpLocks/>
          </p:cNvGrpSpPr>
          <p:nvPr/>
        </p:nvGrpSpPr>
        <p:grpSpPr bwMode="auto">
          <a:xfrm>
            <a:off x="7189788" y="3771900"/>
            <a:ext cx="1314450" cy="2682875"/>
            <a:chOff x="4529" y="881"/>
            <a:chExt cx="828" cy="1690"/>
          </a:xfrm>
        </p:grpSpPr>
        <p:sp>
          <p:nvSpPr>
            <p:cNvPr id="225290" name="AutoShape 13"/>
            <p:cNvSpPr>
              <a:spLocks/>
            </p:cNvSpPr>
            <p:nvPr/>
          </p:nvSpPr>
          <p:spPr bwMode="auto">
            <a:xfrm>
              <a:off x="4529" y="1008"/>
              <a:ext cx="432" cy="1488"/>
            </a:xfrm>
            <a:prstGeom prst="rightBrace">
              <a:avLst>
                <a:gd name="adj1" fmla="val 28704"/>
                <a:gd name="adj2" fmla="val 50000"/>
              </a:avLst>
            </a:prstGeom>
            <a:noFill/>
            <a:ln w="7620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000000"/>
                </a:solidFill>
              </a:endParaRPr>
            </a:p>
          </p:txBody>
        </p:sp>
        <p:sp>
          <p:nvSpPr>
            <p:cNvPr id="225291" name="Text Box 14"/>
            <p:cNvSpPr txBox="1">
              <a:spLocks noChangeArrowheads="1"/>
            </p:cNvSpPr>
            <p:nvPr/>
          </p:nvSpPr>
          <p:spPr bwMode="auto">
            <a:xfrm rot="-5400000">
              <a:off x="4326" y="1547"/>
              <a:ext cx="1690" cy="3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3200" b="1">
                  <a:solidFill>
                    <a:srgbClr val="000000"/>
                  </a:solidFill>
                </a:rPr>
                <a:t>Worse</a:t>
              </a:r>
            </a:p>
          </p:txBody>
        </p:sp>
      </p:grpSp>
      <p:pic>
        <p:nvPicPr>
          <p:cNvPr id="225286" name="Picture 11" descr="excommunicationpuzzle.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7380288" y="0"/>
            <a:ext cx="1800225" cy="1662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3" name="Group 11"/>
          <p:cNvGrpSpPr>
            <a:grpSpLocks/>
          </p:cNvGrpSpPr>
          <p:nvPr/>
        </p:nvGrpSpPr>
        <p:grpSpPr bwMode="auto">
          <a:xfrm>
            <a:off x="7189788" y="1409700"/>
            <a:ext cx="1303337" cy="2682875"/>
            <a:chOff x="4529" y="888"/>
            <a:chExt cx="821" cy="1690"/>
          </a:xfrm>
        </p:grpSpPr>
        <p:sp>
          <p:nvSpPr>
            <p:cNvPr id="225288" name="AutoShape 8"/>
            <p:cNvSpPr>
              <a:spLocks/>
            </p:cNvSpPr>
            <p:nvPr/>
          </p:nvSpPr>
          <p:spPr bwMode="auto">
            <a:xfrm>
              <a:off x="4529" y="1008"/>
              <a:ext cx="432" cy="1488"/>
            </a:xfrm>
            <a:prstGeom prst="rightBrace">
              <a:avLst>
                <a:gd name="adj1" fmla="val 28704"/>
                <a:gd name="adj2" fmla="val 50000"/>
              </a:avLst>
            </a:prstGeom>
            <a:noFill/>
            <a:ln w="7620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000000"/>
                </a:solidFill>
              </a:endParaRPr>
            </a:p>
          </p:txBody>
        </p:sp>
        <p:sp>
          <p:nvSpPr>
            <p:cNvPr id="225289" name="Text Box 10"/>
            <p:cNvSpPr txBox="1">
              <a:spLocks noChangeArrowheads="1"/>
            </p:cNvSpPr>
            <p:nvPr/>
          </p:nvSpPr>
          <p:spPr bwMode="auto">
            <a:xfrm rot="-5400000">
              <a:off x="4323" y="1554"/>
              <a:ext cx="1690" cy="3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3200" b="1">
                  <a:solidFill>
                    <a:srgbClr val="000000"/>
                  </a:solidFill>
                </a:rPr>
                <a:t>Unbeliever</a:t>
              </a:r>
            </a:p>
          </p:txBody>
        </p:sp>
      </p:gr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31526">
                                            <p:txEl>
                                              <p:pRg st="0" end="0"/>
                                            </p:txEl>
                                          </p:spTgt>
                                        </p:tgtEl>
                                        <p:attrNameLst>
                                          <p:attrName>style.visibility</p:attrName>
                                        </p:attrNameLst>
                                      </p:cBhvr>
                                      <p:to>
                                        <p:strVal val="visible"/>
                                      </p:to>
                                    </p:set>
                                    <p:animEffect transition="in" filter="wipe(left)">
                                      <p:cBhvr>
                                        <p:cTn id="12" dur="500"/>
                                        <p:tgtEl>
                                          <p:spTgt spid="1131526">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131526">
                                            <p:txEl>
                                              <p:pRg st="1" end="1"/>
                                            </p:txEl>
                                          </p:spTgt>
                                        </p:tgtEl>
                                        <p:attrNameLst>
                                          <p:attrName>style.visibility</p:attrName>
                                        </p:attrNameLst>
                                      </p:cBhvr>
                                      <p:to>
                                        <p:strVal val="visible"/>
                                      </p:to>
                                    </p:set>
                                    <p:animEffect transition="in" filter="wipe(left)">
                                      <p:cBhvr>
                                        <p:cTn id="17" dur="500"/>
                                        <p:tgtEl>
                                          <p:spTgt spid="1131526">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131526">
                                            <p:txEl>
                                              <p:pRg st="2" end="2"/>
                                            </p:txEl>
                                          </p:spTgt>
                                        </p:tgtEl>
                                        <p:attrNameLst>
                                          <p:attrName>style.visibility</p:attrName>
                                        </p:attrNameLst>
                                      </p:cBhvr>
                                      <p:to>
                                        <p:strVal val="visible"/>
                                      </p:to>
                                    </p:set>
                                    <p:animEffect transition="in" filter="wipe(left)">
                                      <p:cBhvr>
                                        <p:cTn id="22" dur="500"/>
                                        <p:tgtEl>
                                          <p:spTgt spid="1131526">
                                            <p:txEl>
                                              <p:pRg st="2" end="2"/>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131526">
                                            <p:txEl>
                                              <p:pRg st="3" end="3"/>
                                            </p:txEl>
                                          </p:spTgt>
                                        </p:tgtEl>
                                        <p:attrNameLst>
                                          <p:attrName>style.visibility</p:attrName>
                                        </p:attrNameLst>
                                      </p:cBhvr>
                                      <p:to>
                                        <p:strVal val="visible"/>
                                      </p:to>
                                    </p:set>
                                    <p:animEffect transition="in" filter="wipe(left)">
                                      <p:cBhvr>
                                        <p:cTn id="27" dur="500"/>
                                        <p:tgtEl>
                                          <p:spTgt spid="1131526">
                                            <p:txEl>
                                              <p:pRg st="3" end="3"/>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131526">
                                            <p:txEl>
                                              <p:pRg st="4" end="4"/>
                                            </p:txEl>
                                          </p:spTgt>
                                        </p:tgtEl>
                                        <p:attrNameLst>
                                          <p:attrName>style.visibility</p:attrName>
                                        </p:attrNameLst>
                                      </p:cBhvr>
                                      <p:to>
                                        <p:strVal val="visible"/>
                                      </p:to>
                                    </p:set>
                                    <p:animEffect transition="in" filter="wipe(left)">
                                      <p:cBhvr>
                                        <p:cTn id="32" dur="500"/>
                                        <p:tgtEl>
                                          <p:spTgt spid="1131526">
                                            <p:txEl>
                                              <p:pRg st="4" end="4"/>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nodeType="click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wipe(left)">
                                      <p:cBhvr>
                                        <p:cTn id="37" dur="500"/>
                                        <p:tgtEl>
                                          <p:spTgt spid="2"/>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1131527">
                                            <p:txEl>
                                              <p:pRg st="0" end="0"/>
                                            </p:txEl>
                                          </p:spTgt>
                                        </p:tgtEl>
                                        <p:attrNameLst>
                                          <p:attrName>style.visibility</p:attrName>
                                        </p:attrNameLst>
                                      </p:cBhvr>
                                      <p:to>
                                        <p:strVal val="visible"/>
                                      </p:to>
                                    </p:set>
                                    <p:animEffect transition="in" filter="wipe(left)">
                                      <p:cBhvr>
                                        <p:cTn id="42" dur="500"/>
                                        <p:tgtEl>
                                          <p:spTgt spid="1131527">
                                            <p:txEl>
                                              <p:pRg st="0" end="0"/>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1131527">
                                            <p:txEl>
                                              <p:pRg st="1" end="1"/>
                                            </p:txEl>
                                          </p:spTgt>
                                        </p:tgtEl>
                                        <p:attrNameLst>
                                          <p:attrName>style.visibility</p:attrName>
                                        </p:attrNameLst>
                                      </p:cBhvr>
                                      <p:to>
                                        <p:strVal val="visible"/>
                                      </p:to>
                                    </p:set>
                                    <p:animEffect transition="in" filter="wipe(left)">
                                      <p:cBhvr>
                                        <p:cTn id="47" dur="500"/>
                                        <p:tgtEl>
                                          <p:spTgt spid="1131527">
                                            <p:txEl>
                                              <p:pRg st="1" end="1"/>
                                            </p:txEl>
                                          </p:spTgt>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1131527">
                                            <p:txEl>
                                              <p:pRg st="2" end="2"/>
                                            </p:txEl>
                                          </p:spTgt>
                                        </p:tgtEl>
                                        <p:attrNameLst>
                                          <p:attrName>style.visibility</p:attrName>
                                        </p:attrNameLst>
                                      </p:cBhvr>
                                      <p:to>
                                        <p:strVal val="visible"/>
                                      </p:to>
                                    </p:set>
                                    <p:animEffect transition="in" filter="wipe(left)">
                                      <p:cBhvr>
                                        <p:cTn id="52" dur="500"/>
                                        <p:tgtEl>
                                          <p:spTgt spid="113152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1526" grpId="0" build="p" autoUpdateAnimBg="0"/>
      <p:bldP spid="1131527" grpId="0" build="p" autoUpdateAnimBg="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2"/>
          <p:cNvSpPr>
            <a:spLocks noGrp="1" noChangeArrowheads="1"/>
          </p:cNvSpPr>
          <p:nvPr>
            <p:ph type="title" idx="4294967295"/>
          </p:nvPr>
        </p:nvSpPr>
        <p:spPr/>
        <p:txBody>
          <a:bodyPr/>
          <a:lstStyle/>
          <a:p>
            <a:pPr eaLnBrk="1" hangingPunct="1"/>
            <a:r>
              <a:rPr lang="en-US">
                <a:latin typeface="Arial" charset="0"/>
                <a:ea typeface="ＭＳ Ｐゴシック" charset="0"/>
              </a:rPr>
              <a:t>Issues to Discuss</a:t>
            </a:r>
          </a:p>
        </p:txBody>
      </p:sp>
      <p:sp>
        <p:nvSpPr>
          <p:cNvPr id="56323" name="Text Box 3"/>
          <p:cNvSpPr txBox="1">
            <a:spLocks noChangeArrowheads="1"/>
          </p:cNvSpPr>
          <p:nvPr/>
        </p:nvSpPr>
        <p:spPr bwMode="auto">
          <a:xfrm>
            <a:off x="1066800" y="1920875"/>
            <a:ext cx="7583488" cy="3046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marL="457200" indent="-45720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buFont typeface="Arial" charset="0"/>
              <a:buAutoNum type="alphaUcPeriod"/>
            </a:pPr>
            <a:r>
              <a:rPr lang="en-US" sz="3200" b="1"/>
              <a:t> </a:t>
            </a:r>
            <a:r>
              <a:rPr lang="en-US" sz="3200" b="1">
                <a:solidFill>
                  <a:srgbClr val="0000FF"/>
                </a:solidFill>
              </a:rPr>
              <a:t>What </a:t>
            </a:r>
            <a:r>
              <a:rPr lang="en-US" sz="3200" b="1"/>
              <a:t>is church discipline?</a:t>
            </a:r>
          </a:p>
          <a:p>
            <a:pPr>
              <a:buFont typeface="Arial" charset="0"/>
              <a:buAutoNum type="alphaUcPeriod"/>
            </a:pPr>
            <a:r>
              <a:rPr lang="en-US" sz="3200" b="1"/>
              <a:t> </a:t>
            </a:r>
            <a:r>
              <a:rPr lang="en-US" sz="3200" b="1">
                <a:solidFill>
                  <a:srgbClr val="0000FF"/>
                </a:solidFill>
              </a:rPr>
              <a:t>Why </a:t>
            </a:r>
            <a:r>
              <a:rPr lang="en-US" sz="3200" b="1"/>
              <a:t>don</a:t>
            </a:r>
            <a:r>
              <a:rPr lang="fr-FR" altLang="ja-JP" sz="3200" b="1"/>
              <a:t>'</a:t>
            </a:r>
            <a:r>
              <a:rPr lang="en-US" sz="3200" b="1"/>
              <a:t>t we often do it?</a:t>
            </a:r>
          </a:p>
          <a:p>
            <a:pPr>
              <a:buFont typeface="Arial" charset="0"/>
              <a:buAutoNum type="alphaUcPeriod"/>
            </a:pPr>
            <a:r>
              <a:rPr lang="en-US" sz="3200" b="1"/>
              <a:t> What </a:t>
            </a:r>
            <a:r>
              <a:rPr lang="en-US" sz="3200" b="1">
                <a:solidFill>
                  <a:srgbClr val="0000FF"/>
                </a:solidFill>
              </a:rPr>
              <a:t>results </a:t>
            </a:r>
            <a:r>
              <a:rPr lang="en-US" sz="3200" b="1"/>
              <a:t>when we fail to do it? </a:t>
            </a:r>
          </a:p>
          <a:p>
            <a:pPr>
              <a:buFont typeface="Arial" charset="0"/>
              <a:buAutoNum type="alphaUcPeriod"/>
            </a:pPr>
            <a:r>
              <a:rPr lang="en-US" sz="3200" b="1"/>
              <a:t> </a:t>
            </a:r>
            <a:r>
              <a:rPr lang="en-US" sz="3200" b="1">
                <a:solidFill>
                  <a:srgbClr val="0000FF"/>
                </a:solidFill>
              </a:rPr>
              <a:t>How </a:t>
            </a:r>
            <a:r>
              <a:rPr lang="en-US" sz="3200" b="1"/>
              <a:t>do we discipline believers?</a:t>
            </a:r>
          </a:p>
          <a:p>
            <a:pPr>
              <a:buFont typeface="Arial" charset="0"/>
              <a:buAutoNum type="alphaUcPeriod"/>
            </a:pPr>
            <a:r>
              <a:rPr lang="en-US" sz="3200" b="1"/>
              <a:t> Why is discipline </a:t>
            </a:r>
            <a:r>
              <a:rPr lang="en-US" sz="3200" b="1">
                <a:solidFill>
                  <a:srgbClr val="0000FF"/>
                </a:solidFill>
              </a:rPr>
              <a:t>important</a:t>
            </a:r>
            <a:r>
              <a:rPr lang="en-US" sz="3200" b="1"/>
              <a:t>?</a:t>
            </a:r>
          </a:p>
          <a:p>
            <a:pPr>
              <a:buFont typeface="Arial" charset="0"/>
              <a:buAutoNum type="alphaUcPeriod"/>
            </a:pPr>
            <a:r>
              <a:rPr lang="en-US" sz="3200" b="1"/>
              <a:t> </a:t>
            </a:r>
            <a:r>
              <a:rPr lang="en-US" sz="3200" b="1">
                <a:solidFill>
                  <a:srgbClr val="0000FF"/>
                </a:solidFill>
              </a:rPr>
              <a:t>What sins </a:t>
            </a:r>
            <a:r>
              <a:rPr lang="en-US" sz="3200" b="1"/>
              <a:t>are worthy of discipline?</a:t>
            </a:r>
          </a:p>
        </p:txBody>
      </p:sp>
      <p:sp>
        <p:nvSpPr>
          <p:cNvPr id="125955" name="Text Box 4"/>
          <p:cNvSpPr txBox="1">
            <a:spLocks noChangeArrowheads="1"/>
          </p:cNvSpPr>
          <p:nvPr/>
        </p:nvSpPr>
        <p:spPr bwMode="auto">
          <a:xfrm>
            <a:off x="8467725" y="76200"/>
            <a:ext cx="523875"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t>95</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632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632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632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6323">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6323">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632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23" grpId="0" build="p"/>
    </p:bld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27330" name="Picture 4" descr="281334679_3af165834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886200" y="685800"/>
            <a:ext cx="5024438" cy="5437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7331" name="Rectangle 2"/>
          <p:cNvSpPr>
            <a:spLocks noGrp="1" noChangeArrowheads="1"/>
          </p:cNvSpPr>
          <p:nvPr>
            <p:ph type="ctrTitle"/>
          </p:nvPr>
        </p:nvSpPr>
        <p:spPr>
          <a:xfrm>
            <a:off x="152400" y="457200"/>
            <a:ext cx="3581400" cy="6248400"/>
          </a:xfrm>
        </p:spPr>
        <p:txBody>
          <a:bodyPr/>
          <a:lstStyle/>
          <a:p>
            <a:pPr eaLnBrk="1" hangingPunct="1"/>
            <a:r>
              <a:rPr lang="en-US" b="1">
                <a:solidFill>
                  <a:srgbClr val="FFFF00"/>
                </a:solidFill>
                <a:latin typeface="Arial" charset="0"/>
                <a:ea typeface="Osaka" charset="0"/>
                <a:cs typeface="Osaka" charset="0"/>
              </a:rPr>
              <a:t>Association</a:t>
            </a:r>
            <a:r>
              <a:rPr lang="en-US">
                <a:solidFill>
                  <a:schemeClr val="bg1"/>
                </a:solidFill>
                <a:latin typeface="Arial" charset="0"/>
                <a:ea typeface="Osaka" charset="0"/>
                <a:cs typeface="Osaka" charset="0"/>
              </a:rPr>
              <a:t> with immoral people depends on whether or not they are Christians </a:t>
            </a:r>
            <a:br>
              <a:rPr lang="en-US">
                <a:solidFill>
                  <a:schemeClr val="bg1"/>
                </a:solidFill>
                <a:latin typeface="Arial" charset="0"/>
                <a:ea typeface="Osaka" charset="0"/>
                <a:cs typeface="Osaka" charset="0"/>
              </a:rPr>
            </a:br>
            <a:r>
              <a:rPr lang="en-US">
                <a:solidFill>
                  <a:schemeClr val="bg1"/>
                </a:solidFill>
                <a:latin typeface="Arial" charset="0"/>
                <a:ea typeface="Osaka" charset="0"/>
                <a:cs typeface="Osaka" charset="0"/>
              </a:rPr>
              <a:t>(1 Cor 5:9-13).</a:t>
            </a:r>
            <a:endParaRPr lang="en-US">
              <a:solidFill>
                <a:schemeClr val="tx1"/>
              </a:solidFill>
              <a:latin typeface="Arial" charset="0"/>
              <a:ea typeface="Osaka" charset="0"/>
              <a:cs typeface="Osaka" charset="0"/>
            </a:endParaRPr>
          </a:p>
        </p:txBody>
      </p:sp>
      <p:sp>
        <p:nvSpPr>
          <p:cNvPr id="227332" name="Text Box 4"/>
          <p:cNvSpPr txBox="1">
            <a:spLocks noChangeArrowheads="1"/>
          </p:cNvSpPr>
          <p:nvPr/>
        </p:nvSpPr>
        <p:spPr bwMode="auto">
          <a:xfrm>
            <a:off x="8467725" y="76200"/>
            <a:ext cx="5270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solidFill>
                  <a:schemeClr val="bg1"/>
                </a:solidFill>
              </a:rPr>
              <a:t>98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29378" name="Rectangle 2"/>
          <p:cNvSpPr>
            <a:spLocks noGrp="1" noChangeArrowheads="1"/>
          </p:cNvSpPr>
          <p:nvPr>
            <p:ph type="ctrTitle"/>
          </p:nvPr>
        </p:nvSpPr>
        <p:spPr>
          <a:xfrm>
            <a:off x="533400" y="685800"/>
            <a:ext cx="8458200" cy="1676400"/>
          </a:xfrm>
        </p:spPr>
        <p:txBody>
          <a:bodyPr/>
          <a:lstStyle/>
          <a:p>
            <a:pPr marL="762000" indent="-762000" algn="l" eaLnBrk="1" hangingPunct="1"/>
            <a:r>
              <a:rPr lang="en-US" sz="3600" b="1">
                <a:solidFill>
                  <a:srgbClr val="FFFFFF"/>
                </a:solidFill>
                <a:latin typeface="Arial" charset="0"/>
                <a:ea typeface="Osaka" charset="0"/>
                <a:cs typeface="Osaka" charset="0"/>
              </a:rPr>
              <a:t>A.	We </a:t>
            </a:r>
            <a:r>
              <a:rPr lang="en-US" sz="3600" b="1" u="sng">
                <a:solidFill>
                  <a:srgbClr val="FFFFFF"/>
                </a:solidFill>
                <a:latin typeface="Arial" charset="0"/>
                <a:ea typeface="Osaka" charset="0"/>
                <a:cs typeface="Osaka" charset="0"/>
              </a:rPr>
              <a:t>can</a:t>
            </a:r>
            <a:r>
              <a:rPr lang="en-US" sz="3600" b="1">
                <a:solidFill>
                  <a:srgbClr val="FFFFFF"/>
                </a:solidFill>
                <a:latin typeface="Arial" charset="0"/>
                <a:ea typeface="Osaka" charset="0"/>
                <a:cs typeface="Osaka" charset="0"/>
              </a:rPr>
              <a:t> associate with an immoral unbeliever (1 Cor. 5:9-10).</a:t>
            </a:r>
            <a:endParaRPr lang="en-US" sz="3600">
              <a:solidFill>
                <a:srgbClr val="FFFFFF"/>
              </a:solidFill>
              <a:latin typeface="Arial" charset="0"/>
              <a:ea typeface="Osaka" charset="0"/>
              <a:cs typeface="Osaka" charset="0"/>
            </a:endParaRPr>
          </a:p>
        </p:txBody>
      </p:sp>
      <p:sp>
        <p:nvSpPr>
          <p:cNvPr id="595972" name="Rectangle 4"/>
          <p:cNvSpPr>
            <a:spLocks noChangeArrowheads="1"/>
          </p:cNvSpPr>
          <p:nvPr/>
        </p:nvSpPr>
        <p:spPr bwMode="auto">
          <a:xfrm>
            <a:off x="533400" y="4495800"/>
            <a:ext cx="84582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762000" indent="-762000" eaLnBrk="1" hangingPunct="1"/>
            <a:r>
              <a:rPr lang="en-US" sz="3600" b="1">
                <a:solidFill>
                  <a:srgbClr val="FFFFFF"/>
                </a:solidFill>
                <a:ea typeface="Osaka" charset="0"/>
                <a:cs typeface="Osaka" charset="0"/>
              </a:rPr>
              <a:t>B.	We </a:t>
            </a:r>
            <a:r>
              <a:rPr lang="en-US" sz="3600" b="1" u="sng">
                <a:solidFill>
                  <a:srgbClr val="FFFFFF"/>
                </a:solidFill>
                <a:ea typeface="Osaka" charset="0"/>
                <a:cs typeface="Osaka" charset="0"/>
              </a:rPr>
              <a:t>can</a:t>
            </a:r>
            <a:r>
              <a:rPr lang="fr-FR" altLang="ja-JP" sz="3600" b="1" u="sng">
                <a:solidFill>
                  <a:srgbClr val="FFFFFF"/>
                </a:solidFill>
                <a:ea typeface="Osaka" charset="0"/>
                <a:cs typeface="Osaka" charset="0"/>
              </a:rPr>
              <a:t>'</a:t>
            </a:r>
            <a:r>
              <a:rPr lang="en-US" sz="3600" b="1" u="sng">
                <a:solidFill>
                  <a:srgbClr val="FFFFFF"/>
                </a:solidFill>
                <a:ea typeface="Osaka" charset="0"/>
                <a:cs typeface="Osaka" charset="0"/>
              </a:rPr>
              <a:t>t</a:t>
            </a:r>
            <a:r>
              <a:rPr lang="en-US" sz="3600" b="1">
                <a:solidFill>
                  <a:srgbClr val="FFFFFF"/>
                </a:solidFill>
                <a:ea typeface="Osaka" charset="0"/>
                <a:cs typeface="Osaka" charset="0"/>
              </a:rPr>
              <a:t> associate with an immoral Christian (1 Cor. 5:11).</a:t>
            </a:r>
          </a:p>
        </p:txBody>
      </p:sp>
      <p:sp>
        <p:nvSpPr>
          <p:cNvPr id="595975" name="WordArt 7"/>
          <p:cNvSpPr>
            <a:spLocks noChangeArrowheads="1" noChangeShapeType="1" noTextEdit="1"/>
          </p:cNvSpPr>
          <p:nvPr/>
        </p:nvSpPr>
        <p:spPr bwMode="auto">
          <a:xfrm>
            <a:off x="2971800" y="2438400"/>
            <a:ext cx="2989263" cy="1422400"/>
          </a:xfrm>
          <a:prstGeom prst="rect">
            <a:avLst/>
          </a:prstGeom>
        </p:spPr>
        <p:txBody>
          <a:bodyPr wrap="none" fromWordArt="1">
            <a:prstTxWarp prst="textPlain">
              <a:avLst>
                <a:gd name="adj" fmla="val 50000"/>
              </a:avLst>
            </a:prstTxWarp>
          </a:bodyPr>
          <a:lstStyle/>
          <a:p>
            <a:pPr algn="ctr"/>
            <a:r>
              <a:rPr lang="nb-NO" sz="3600" kern="10">
                <a:ln w="19050">
                  <a:solidFill>
                    <a:srgbClr val="99CCFF"/>
                  </a:solidFill>
                  <a:round/>
                  <a:headEnd/>
                  <a:tailEnd/>
                </a:ln>
                <a:solidFill>
                  <a:srgbClr val="0066CC"/>
                </a:solidFill>
                <a:effectLst>
                  <a:outerShdw blurRad="63500" dist="35921" dir="2700000" algn="ctr" rotWithShape="0">
                    <a:srgbClr val="990000"/>
                  </a:outerShdw>
                </a:effectLst>
                <a:latin typeface="Impact"/>
                <a:ea typeface="Impact"/>
                <a:cs typeface="Impact"/>
              </a:rPr>
              <a:t>but...</a:t>
            </a:r>
            <a:endParaRPr lang="en-US" sz="3600" kern="10">
              <a:ln w="19050">
                <a:solidFill>
                  <a:srgbClr val="99CCFF"/>
                </a:solidFill>
                <a:round/>
                <a:headEnd/>
                <a:tailEnd/>
              </a:ln>
              <a:solidFill>
                <a:srgbClr val="0066CC"/>
              </a:solidFill>
              <a:effectLst>
                <a:outerShdw blurRad="63500" dist="35921" dir="2700000" algn="ctr" rotWithShape="0">
                  <a:srgbClr val="990000"/>
                </a:outerShdw>
              </a:effectLst>
              <a:latin typeface="Impact"/>
              <a:ea typeface="Impact"/>
              <a:cs typeface="Impact"/>
            </a:endParaRPr>
          </a:p>
        </p:txBody>
      </p:sp>
      <p:sp>
        <p:nvSpPr>
          <p:cNvPr id="229381" name="Text Box 4"/>
          <p:cNvSpPr txBox="1">
            <a:spLocks noChangeArrowheads="1"/>
          </p:cNvSpPr>
          <p:nvPr/>
        </p:nvSpPr>
        <p:spPr bwMode="auto">
          <a:xfrm>
            <a:off x="8467725" y="76200"/>
            <a:ext cx="5270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solidFill>
                  <a:schemeClr val="bg1"/>
                </a:solidFill>
              </a:rPr>
              <a:t>98</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0" fill="hold" grpId="0" nodeType="clickEffect">
                                  <p:stCondLst>
                                    <p:cond delay="0"/>
                                  </p:stCondLst>
                                  <p:childTnLst>
                                    <p:set>
                                      <p:cBhvr>
                                        <p:cTn id="6" dur="1" fill="hold">
                                          <p:stCondLst>
                                            <p:cond delay="499"/>
                                          </p:stCondLst>
                                        </p:cTn>
                                        <p:tgtEl>
                                          <p:spTgt spid="59597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59597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5972" grpId="0" build="p" autoUpdateAnimBg="0"/>
      <p:bldP spid="595975"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31426" name="Rectangle 2"/>
          <p:cNvSpPr>
            <a:spLocks noGrp="1" noChangeArrowheads="1"/>
          </p:cNvSpPr>
          <p:nvPr>
            <p:ph type="ctrTitle"/>
          </p:nvPr>
        </p:nvSpPr>
        <p:spPr>
          <a:xfrm>
            <a:off x="1600200" y="2057400"/>
            <a:ext cx="5715000" cy="1447800"/>
          </a:xfrm>
        </p:spPr>
        <p:txBody>
          <a:bodyPr/>
          <a:lstStyle/>
          <a:p>
            <a:pPr eaLnBrk="1" hangingPunct="1"/>
            <a:r>
              <a:rPr lang="en-US">
                <a:solidFill>
                  <a:schemeClr val="tx1"/>
                </a:solidFill>
                <a:latin typeface="Arial" charset="0"/>
                <a:ea typeface="Osaka" charset="0"/>
                <a:cs typeface="Osaka" charset="0"/>
              </a:rPr>
              <a:t>Discipline is needed in many arenas</a:t>
            </a:r>
          </a:p>
        </p:txBody>
      </p:sp>
      <p:pic>
        <p:nvPicPr>
          <p:cNvPr id="231427" name="Picture 3" descr="cartoo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rot="-787958">
            <a:off x="1447800" y="104775"/>
            <a:ext cx="6324600" cy="6324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1428" name="Rectangle 4"/>
          <p:cNvSpPr>
            <a:spLocks noChangeArrowheads="1"/>
          </p:cNvSpPr>
          <p:nvPr/>
        </p:nvSpPr>
        <p:spPr bwMode="auto">
          <a:xfrm rot="-727336">
            <a:off x="2278063" y="4910138"/>
            <a:ext cx="5800725" cy="1214437"/>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eaLnBrk="1" hangingPunct="1"/>
            <a:r>
              <a:rPr lang="en-US" sz="2800" b="1">
                <a:solidFill>
                  <a:srgbClr val="000000"/>
                </a:solidFill>
                <a:ea typeface="Osaka" charset="0"/>
                <a:cs typeface="Osaka" charset="0"/>
              </a:rPr>
              <a:t>Can you help me, Mrs. Martin?  This wasn't covered in any of my education courses.</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3" name="Rectangle 2"/>
          <p:cNvSpPr>
            <a:spLocks noGrp="1" noChangeArrowheads="1"/>
          </p:cNvSpPr>
          <p:nvPr>
            <p:ph type="title" idx="4294967295"/>
          </p:nvPr>
        </p:nvSpPr>
        <p:spPr/>
        <p:txBody>
          <a:bodyPr/>
          <a:lstStyle/>
          <a:p>
            <a:pPr eaLnBrk="1" hangingPunct="1"/>
            <a:r>
              <a:rPr lang="en-US">
                <a:latin typeface="Arial" charset="0"/>
                <a:ea typeface="ＭＳ Ｐゴシック" charset="0"/>
              </a:rPr>
              <a:t>Issues to Discuss</a:t>
            </a:r>
          </a:p>
        </p:txBody>
      </p:sp>
      <p:sp>
        <p:nvSpPr>
          <p:cNvPr id="359427" name="Text Box 3"/>
          <p:cNvSpPr txBox="1">
            <a:spLocks noChangeArrowheads="1"/>
          </p:cNvSpPr>
          <p:nvPr/>
        </p:nvSpPr>
        <p:spPr bwMode="auto">
          <a:xfrm>
            <a:off x="1066800" y="1920875"/>
            <a:ext cx="7315200" cy="2554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marL="457200" indent="-45720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buFont typeface="Arial" charset="0"/>
              <a:buAutoNum type="alphaUcPeriod"/>
            </a:pPr>
            <a:r>
              <a:rPr lang="en-US" sz="3200" b="1"/>
              <a:t>What is church discipline?</a:t>
            </a:r>
          </a:p>
          <a:p>
            <a:pPr>
              <a:buFont typeface="Arial" charset="0"/>
              <a:buAutoNum type="alphaUcPeriod"/>
            </a:pPr>
            <a:r>
              <a:rPr lang="en-US" sz="3200" b="1"/>
              <a:t>Why don</a:t>
            </a:r>
            <a:r>
              <a:rPr lang="fr-FR" altLang="ja-JP" sz="3200" b="1"/>
              <a:t>'</a:t>
            </a:r>
            <a:r>
              <a:rPr lang="en-US" sz="3200" b="1"/>
              <a:t>t we often do it?</a:t>
            </a:r>
          </a:p>
          <a:p>
            <a:pPr>
              <a:buFont typeface="Arial" charset="0"/>
              <a:buAutoNum type="alphaUcPeriod"/>
            </a:pPr>
            <a:r>
              <a:rPr lang="en-US" sz="3200" b="1"/>
              <a:t>What results when we fail to do it? </a:t>
            </a:r>
          </a:p>
          <a:p>
            <a:pPr>
              <a:buFont typeface="Arial" charset="0"/>
              <a:buAutoNum type="alphaUcPeriod"/>
            </a:pPr>
            <a:r>
              <a:rPr lang="en-US" sz="3200" b="1"/>
              <a:t>How do we discipline believers?</a:t>
            </a:r>
          </a:p>
          <a:p>
            <a:pPr>
              <a:buFont typeface="Arial" charset="0"/>
              <a:buAutoNum type="alphaUcPeriod"/>
            </a:pPr>
            <a:r>
              <a:rPr lang="en-US" sz="3200" b="1"/>
              <a:t>Why is discipline important?</a:t>
            </a:r>
          </a:p>
        </p:txBody>
      </p:sp>
      <p:sp>
        <p:nvSpPr>
          <p:cNvPr id="233475" name="Text Box 4"/>
          <p:cNvSpPr txBox="1">
            <a:spLocks noChangeArrowheads="1"/>
          </p:cNvSpPr>
          <p:nvPr/>
        </p:nvSpPr>
        <p:spPr bwMode="auto">
          <a:xfrm>
            <a:off x="8467725" y="76200"/>
            <a:ext cx="5270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t>98</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942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9427" grpId="0" build="p"/>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0" y="0"/>
            <a:ext cx="9144000" cy="6324600"/>
          </a:xfrm>
          <a:prstGeom prst="rect">
            <a:avLst/>
          </a:prstGeom>
          <a:gradFill flip="none" rotWithShape="1">
            <a:gsLst>
              <a:gs pos="15000">
                <a:schemeClr val="tx1"/>
              </a:gs>
              <a:gs pos="100000">
                <a:srgbClr val="FFFFFF"/>
              </a:gs>
              <a:gs pos="90000">
                <a:srgbClr val="008000"/>
              </a:gs>
            </a:gsLst>
            <a:path path="rect">
              <a:fillToRect l="100000" t="100000"/>
            </a:path>
            <a:tileRect r="-100000" b="-100000"/>
          </a:gradFill>
          <a:ln w="9525" cap="flat" cmpd="sng" algn="ctr">
            <a:solidFill>
              <a:schemeClr val="tx1"/>
            </a:solidFill>
            <a:prstDash val="solid"/>
            <a:round/>
            <a:headEnd type="none" w="med" len="med"/>
            <a:tailEnd type="none" w="med" len="med"/>
          </a:ln>
          <a:effectLst/>
        </p:spPr>
        <p:txBody>
          <a:bodyPr/>
          <a:lstStyle/>
          <a:p>
            <a:pPr>
              <a:defRPr/>
            </a:pPr>
            <a:endParaRPr lang="en-US">
              <a:ea typeface="ＭＳ Ｐゴシック" charset="-128"/>
              <a:cs typeface="ＭＳ Ｐゴシック" charset="-128"/>
            </a:endParaRPr>
          </a:p>
        </p:txBody>
      </p:sp>
      <p:sp>
        <p:nvSpPr>
          <p:cNvPr id="84995" name="Rectangle 3"/>
          <p:cNvSpPr>
            <a:spLocks noGrp="1" noChangeArrowheads="1"/>
          </p:cNvSpPr>
          <p:nvPr>
            <p:ph type="title"/>
          </p:nvPr>
        </p:nvSpPr>
        <p:spPr>
          <a:effectLst>
            <a:outerShdw blurRad="63500" dist="35921" dir="2700000" algn="ctr" rotWithShape="0">
              <a:schemeClr val="tx2">
                <a:alpha val="74998"/>
              </a:schemeClr>
            </a:outerShdw>
          </a:effectLst>
        </p:spPr>
        <p:txBody>
          <a:bodyPr/>
          <a:lstStyle/>
          <a:p>
            <a:pPr eaLnBrk="1" hangingPunct="1">
              <a:defRPr/>
            </a:pPr>
            <a:r>
              <a:rPr lang="en-US" b="1" u="sng">
                <a:solidFill>
                  <a:schemeClr val="bg1"/>
                </a:solidFill>
                <a:latin typeface="Arial" charset="0"/>
                <a:ea typeface="ＭＳ Ｐゴシック" charset="0"/>
                <a:cs typeface="ＭＳ Ｐゴシック" charset="0"/>
              </a:rPr>
              <a:t>Reasons for Discipline</a:t>
            </a:r>
            <a:endParaRPr lang="en-US" u="sng">
              <a:solidFill>
                <a:schemeClr val="bg1"/>
              </a:solidFill>
              <a:latin typeface="Arial" charset="0"/>
              <a:ea typeface="ＭＳ Ｐゴシック" charset="0"/>
              <a:cs typeface="ＭＳ Ｐゴシック" charset="0"/>
            </a:endParaRPr>
          </a:p>
        </p:txBody>
      </p:sp>
      <p:sp>
        <p:nvSpPr>
          <p:cNvPr id="84996" name="Rectangle 4"/>
          <p:cNvSpPr>
            <a:spLocks noGrp="1" noChangeArrowheads="1"/>
          </p:cNvSpPr>
          <p:nvPr>
            <p:ph type="body" idx="1"/>
          </p:nvPr>
        </p:nvSpPr>
        <p:spPr>
          <a:effectLst>
            <a:outerShdw blurRad="63500" dist="35921" dir="2700000" algn="ctr" rotWithShape="0">
              <a:schemeClr val="tx2">
                <a:alpha val="74998"/>
              </a:schemeClr>
            </a:outerShdw>
          </a:effectLst>
        </p:spPr>
        <p:txBody>
          <a:bodyPr/>
          <a:lstStyle/>
          <a:p>
            <a:pPr marL="514350" indent="-514350" eaLnBrk="1" hangingPunct="1">
              <a:buFontTx/>
              <a:buAutoNum type="arabicPeriod"/>
              <a:defRPr/>
            </a:pPr>
            <a:r>
              <a:rPr lang="en-US" b="1" dirty="0">
                <a:solidFill>
                  <a:schemeClr val="bg1"/>
                </a:solidFill>
              </a:rPr>
              <a:t>The Church Extends God</a:t>
            </a:r>
            <a:r>
              <a:rPr lang="fr-FR" b="1" dirty="0">
                <a:solidFill>
                  <a:schemeClr val="bg1"/>
                </a:solidFill>
              </a:rPr>
              <a:t>'</a:t>
            </a:r>
            <a:r>
              <a:rPr lang="en-US" b="1" dirty="0">
                <a:solidFill>
                  <a:schemeClr val="bg1"/>
                </a:solidFill>
              </a:rPr>
              <a:t>s Authority (Matt. 18:18-20)</a:t>
            </a:r>
          </a:p>
          <a:p>
            <a:pPr marL="514350" indent="-514350" eaLnBrk="1" hangingPunct="1">
              <a:buFontTx/>
              <a:buAutoNum type="arabicPeriod"/>
              <a:defRPr/>
            </a:pPr>
            <a:r>
              <a:rPr lang="en-US" b="1" dirty="0">
                <a:solidFill>
                  <a:schemeClr val="bg1"/>
                </a:solidFill>
              </a:rPr>
              <a:t>It Benefits the Offender</a:t>
            </a:r>
          </a:p>
          <a:p>
            <a:pPr marL="514350" indent="-514350" eaLnBrk="1" hangingPunct="1">
              <a:buFontTx/>
              <a:buAutoNum type="arabicPeriod"/>
              <a:defRPr/>
            </a:pPr>
            <a:r>
              <a:rPr lang="en-US" b="1" dirty="0">
                <a:solidFill>
                  <a:schemeClr val="bg1"/>
                </a:solidFill>
              </a:rPr>
              <a:t>It Benefits the Church Body</a:t>
            </a:r>
          </a:p>
          <a:p>
            <a:pPr marL="514350" indent="-514350" eaLnBrk="1" hangingPunct="1">
              <a:buFontTx/>
              <a:buAutoNum type="arabicPeriod"/>
              <a:defRPr/>
            </a:pPr>
            <a:r>
              <a:rPr lang="en-US" b="1" dirty="0">
                <a:solidFill>
                  <a:schemeClr val="bg1"/>
                </a:solidFill>
              </a:rPr>
              <a:t>It Benefits the Individual Believers Not Living in Sin</a:t>
            </a:r>
          </a:p>
          <a:p>
            <a:pPr marL="514350" indent="-514350" eaLnBrk="1" hangingPunct="1">
              <a:buFontTx/>
              <a:buAutoNum type="arabicPeriod"/>
              <a:defRPr/>
            </a:pPr>
            <a:r>
              <a:rPr lang="en-US" b="1" dirty="0">
                <a:solidFill>
                  <a:schemeClr val="bg1"/>
                </a:solidFill>
              </a:rPr>
              <a:t>It Benefits the Authority Structures of the Body</a:t>
            </a:r>
          </a:p>
        </p:txBody>
      </p:sp>
      <p:sp>
        <p:nvSpPr>
          <p:cNvPr id="235524" name="TextBox 5"/>
          <p:cNvSpPr txBox="1">
            <a:spLocks noChangeArrowheads="1"/>
          </p:cNvSpPr>
          <p:nvPr/>
        </p:nvSpPr>
        <p:spPr bwMode="auto">
          <a:xfrm>
            <a:off x="8153400" y="0"/>
            <a:ext cx="990600" cy="457200"/>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solidFill>
                  <a:schemeClr val="bg1"/>
                </a:solidFill>
              </a:rPr>
              <a:t>98-99</a:t>
            </a:r>
          </a:p>
        </p:txBody>
      </p:sp>
      <p:sp>
        <p:nvSpPr>
          <p:cNvPr id="235525" name="TextBox 6"/>
          <p:cNvSpPr txBox="1">
            <a:spLocks noChangeArrowheads="1"/>
          </p:cNvSpPr>
          <p:nvPr/>
        </p:nvSpPr>
        <p:spPr bwMode="auto">
          <a:xfrm>
            <a:off x="0" y="6248400"/>
            <a:ext cx="9144000" cy="641350"/>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a:solidFill>
                  <a:schemeClr val="bg1"/>
                </a:solidFill>
              </a:rPr>
              <a:t>Points 2-5 adapted from Ted Kitchens, </a:t>
            </a:r>
            <a:r>
              <a:rPr lang="en-US" sz="1800" i="1">
                <a:solidFill>
                  <a:schemeClr val="bg1"/>
                </a:solidFill>
              </a:rPr>
              <a:t>Aftershock: What to Do When Leaders </a:t>
            </a:r>
            <a:br>
              <a:rPr lang="en-US" sz="1800" i="1">
                <a:solidFill>
                  <a:schemeClr val="bg1"/>
                </a:solidFill>
              </a:rPr>
            </a:br>
            <a:r>
              <a:rPr lang="en-US" sz="1800" i="1">
                <a:solidFill>
                  <a:schemeClr val="bg1"/>
                </a:solidFill>
              </a:rPr>
              <a:t>(and Others) Fail You</a:t>
            </a:r>
            <a:r>
              <a:rPr lang="en-US" sz="1800">
                <a:solidFill>
                  <a:schemeClr val="bg1"/>
                </a:solidFill>
              </a:rPr>
              <a:t> (Portland, Oregon: Multnomah, 1992)</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7569" name="Picture 1" descr="conflicresolution.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588" y="0"/>
            <a:ext cx="9167813" cy="5157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36290" name="Rectangle 2"/>
          <p:cNvSpPr>
            <a:spLocks noGrp="1" noChangeArrowheads="1"/>
          </p:cNvSpPr>
          <p:nvPr>
            <p:ph type="title" idx="4294967295"/>
          </p:nvPr>
        </p:nvSpPr>
        <p:spPr>
          <a:xfrm>
            <a:off x="0" y="4343400"/>
            <a:ext cx="9144000" cy="2541588"/>
          </a:xfrm>
          <a:solidFill>
            <a:srgbClr val="000000"/>
          </a:solidFill>
          <a:effectLst>
            <a:outerShdw blurRad="63500" dist="35921" dir="2700000" algn="ctr" rotWithShape="0">
              <a:srgbClr val="000000">
                <a:alpha val="74998"/>
              </a:srgbClr>
            </a:outerShdw>
          </a:effectLst>
        </p:spPr>
        <p:txBody>
          <a:bodyPr/>
          <a:lstStyle/>
          <a:p>
            <a:pPr eaLnBrk="1" hangingPunct="1">
              <a:defRPr/>
            </a:pPr>
            <a:r>
              <a:rPr lang="en-US" sz="4000" b="1" i="1">
                <a:solidFill>
                  <a:schemeClr val="bg1"/>
                </a:solidFill>
                <a:latin typeface="Arial" charset="0"/>
                <a:ea typeface="ＭＳ Ｐゴシック" charset="0"/>
                <a:cs typeface="ＭＳ Ｐゴシック" charset="0"/>
              </a:rPr>
              <a:t>Matthew 18:18-20 answers this question:</a:t>
            </a:r>
            <a:br>
              <a:rPr lang="en-US" sz="4000" b="1" i="1">
                <a:solidFill>
                  <a:schemeClr val="bg1"/>
                </a:solidFill>
                <a:latin typeface="Arial" charset="0"/>
                <a:ea typeface="ＭＳ Ｐゴシック" charset="0"/>
                <a:cs typeface="ＭＳ Ｐゴシック" charset="0"/>
              </a:rPr>
            </a:br>
            <a:r>
              <a:rPr lang="en-US" sz="4000" b="1" i="1">
                <a:solidFill>
                  <a:srgbClr val="FFFF43"/>
                </a:solidFill>
                <a:latin typeface="Arial" charset="0"/>
                <a:ea typeface="ＭＳ Ｐゴシック" charset="0"/>
                <a:cs typeface="ＭＳ Ｐゴシック" charset="0"/>
              </a:rPr>
              <a:t>Why</a:t>
            </a:r>
            <a:r>
              <a:rPr lang="en-US" sz="4000" b="1">
                <a:solidFill>
                  <a:schemeClr val="bg1"/>
                </a:solidFill>
                <a:latin typeface="Arial" charset="0"/>
                <a:ea typeface="ＭＳ Ｐゴシック" charset="0"/>
                <a:cs typeface="ＭＳ Ｐゴシック" charset="0"/>
              </a:rPr>
              <a:t> do we restore sinning Christians properly?</a:t>
            </a:r>
            <a:endParaRPr lang="en-US" sz="3600" b="1">
              <a:solidFill>
                <a:schemeClr val="bg1"/>
              </a:solidFill>
              <a:latin typeface="Times New Roman" charset="0"/>
              <a:ea typeface="ＭＳ Ｐゴシック" charset="0"/>
              <a:cs typeface="ＭＳ Ｐゴシック" charset="0"/>
            </a:endParaRPr>
          </a:p>
        </p:txBody>
      </p:sp>
      <p:sp>
        <p:nvSpPr>
          <p:cNvPr id="237571" name="Text Box 4"/>
          <p:cNvSpPr txBox="1">
            <a:spLocks noChangeArrowheads="1"/>
          </p:cNvSpPr>
          <p:nvPr/>
        </p:nvSpPr>
        <p:spPr bwMode="auto">
          <a:xfrm>
            <a:off x="8467725" y="76200"/>
            <a:ext cx="527050" cy="461963"/>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solidFill>
                  <a:schemeClr val="bg1"/>
                </a:solidFill>
              </a:rPr>
              <a:t>98</a:t>
            </a:r>
          </a:p>
        </p:txBody>
      </p:sp>
    </p:spTree>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9617" name="Picture 1" descr="unitycooperation1-300x219.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9525" y="0"/>
            <a:ext cx="9153525" cy="6870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9618" name="Rectangle 2"/>
          <p:cNvSpPr>
            <a:spLocks noGrp="1" noChangeArrowheads="1"/>
          </p:cNvSpPr>
          <p:nvPr>
            <p:ph type="title" idx="4294967295"/>
          </p:nvPr>
        </p:nvSpPr>
        <p:spPr>
          <a:xfrm>
            <a:off x="2484438" y="1196975"/>
            <a:ext cx="4770437" cy="1895475"/>
          </a:xfrm>
        </p:spPr>
        <p:txBody>
          <a:bodyPr/>
          <a:lstStyle/>
          <a:p>
            <a:pPr eaLnBrk="1" hangingPunct="1"/>
            <a:r>
              <a:rPr lang="en-US" b="1">
                <a:latin typeface="Arial" charset="0"/>
                <a:ea typeface="ＭＳ Ｐゴシック" charset="0"/>
                <a:cs typeface="ＭＳ Ｐゴシック" charset="0"/>
              </a:rPr>
              <a:t>The Point of Verses 18-20</a:t>
            </a:r>
            <a:endParaRPr lang="en-US">
              <a:latin typeface="Arial" charset="0"/>
              <a:ea typeface="ＭＳ Ｐゴシック" charset="0"/>
              <a:cs typeface="ＭＳ Ｐゴシック" charset="0"/>
            </a:endParaRPr>
          </a:p>
        </p:txBody>
      </p:sp>
      <p:sp>
        <p:nvSpPr>
          <p:cNvPr id="1078275" name="Text Box 3"/>
          <p:cNvSpPr txBox="1">
            <a:spLocks noChangeArrowheads="1"/>
          </p:cNvSpPr>
          <p:nvPr/>
        </p:nvSpPr>
        <p:spPr bwMode="auto">
          <a:xfrm>
            <a:off x="1636713" y="3578225"/>
            <a:ext cx="6516687" cy="3046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buFont typeface="Arial" charset="0"/>
              <a:buNone/>
            </a:pPr>
            <a:r>
              <a:rPr lang="en-US" sz="4800" b="1"/>
              <a:t>The local church acts as an extension of the </a:t>
            </a:r>
            <a:r>
              <a:rPr lang="en-US" sz="4800" b="1" u="sng">
                <a:solidFill>
                  <a:srgbClr val="000090"/>
                </a:solidFill>
              </a:rPr>
              <a:t>authority</a:t>
            </a:r>
            <a:r>
              <a:rPr lang="en-US" sz="4800" b="1">
                <a:solidFill>
                  <a:srgbClr val="000090"/>
                </a:solidFill>
              </a:rPr>
              <a:t> </a:t>
            </a:r>
            <a:r>
              <a:rPr lang="en-US" sz="4800" b="1"/>
              <a:t>of God Himself!</a:t>
            </a:r>
            <a:r>
              <a:rPr lang="en-US" b="1">
                <a:latin typeface="Times New Roman" charset="0"/>
              </a:rPr>
              <a:t> </a:t>
            </a:r>
          </a:p>
        </p:txBody>
      </p:sp>
      <p:sp>
        <p:nvSpPr>
          <p:cNvPr id="239620" name="Text Box 4"/>
          <p:cNvSpPr txBox="1">
            <a:spLocks noChangeArrowheads="1"/>
          </p:cNvSpPr>
          <p:nvPr/>
        </p:nvSpPr>
        <p:spPr bwMode="auto">
          <a:xfrm>
            <a:off x="8467725" y="76200"/>
            <a:ext cx="5270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solidFill>
                  <a:schemeClr val="bg1"/>
                </a:solidFill>
              </a:rPr>
              <a:t>99</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599"/>
                                          </p:stCondLst>
                                        </p:cTn>
                                        <p:tgtEl>
                                          <p:spTgt spid="107827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8275" grpId="0" build="p"/>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1665" name="Picture 1" descr="relationships on beach.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52413" y="-26988"/>
            <a:ext cx="9396413" cy="70215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5060" name="Rectangle 4"/>
          <p:cNvSpPr>
            <a:spLocks noGrp="1" noChangeArrowheads="1"/>
          </p:cNvSpPr>
          <p:nvPr>
            <p:ph type="title" idx="4294967295"/>
          </p:nvPr>
        </p:nvSpPr>
        <p:spPr>
          <a:xfrm>
            <a:off x="0" y="228600"/>
            <a:ext cx="9144000" cy="1447800"/>
          </a:xfrm>
          <a:effectLst>
            <a:outerShdw blurRad="63500" dist="35921" dir="2700000" algn="ctr" rotWithShape="0">
              <a:schemeClr val="tx2">
                <a:alpha val="74998"/>
              </a:schemeClr>
            </a:outerShdw>
          </a:effectLst>
        </p:spPr>
        <p:txBody>
          <a:bodyPr/>
          <a:lstStyle/>
          <a:p>
            <a:pPr eaLnBrk="1" hangingPunct="1">
              <a:defRPr/>
            </a:pPr>
            <a:r>
              <a:rPr lang="en-US" sz="6600" b="1">
                <a:solidFill>
                  <a:schemeClr val="bg1"/>
                </a:solidFill>
                <a:latin typeface="Arial" charset="0"/>
                <a:ea typeface="ＭＳ Ｐゴシック" charset="0"/>
                <a:cs typeface="ＭＳ Ｐゴシック" charset="0"/>
              </a:rPr>
              <a:t>Why discipline? </a:t>
            </a:r>
            <a:r>
              <a:rPr lang="en-US" sz="6000" b="1">
                <a:solidFill>
                  <a:schemeClr val="bg1"/>
                </a:solidFill>
                <a:latin typeface="Arial" charset="0"/>
                <a:ea typeface="ＭＳ Ｐゴシック" charset="0"/>
                <a:cs typeface="ＭＳ Ｐゴシック" charset="0"/>
              </a:rPr>
              <a:t> </a:t>
            </a:r>
            <a:br>
              <a:rPr lang="en-US" sz="6000" b="1">
                <a:solidFill>
                  <a:schemeClr val="bg1"/>
                </a:solidFill>
                <a:latin typeface="Arial" charset="0"/>
                <a:ea typeface="ＭＳ Ｐゴシック" charset="0"/>
                <a:cs typeface="ＭＳ Ｐゴシック" charset="0"/>
              </a:rPr>
            </a:br>
            <a:r>
              <a:rPr lang="en-US" sz="4000" b="1">
                <a:solidFill>
                  <a:schemeClr val="bg1"/>
                </a:solidFill>
                <a:latin typeface="Arial" charset="0"/>
                <a:ea typeface="ＭＳ Ｐゴシック" charset="0"/>
                <a:cs typeface="ＭＳ Ｐゴシック" charset="0"/>
              </a:rPr>
              <a:t>When we seek to restore someone…</a:t>
            </a:r>
          </a:p>
        </p:txBody>
      </p:sp>
      <p:sp>
        <p:nvSpPr>
          <p:cNvPr id="45062" name="Text Box 6"/>
          <p:cNvSpPr txBox="1">
            <a:spLocks noChangeArrowheads="1"/>
          </p:cNvSpPr>
          <p:nvPr/>
        </p:nvSpPr>
        <p:spPr bwMode="auto">
          <a:xfrm>
            <a:off x="-152400" y="2438400"/>
            <a:ext cx="3733800" cy="3140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4000" b="1">
                <a:solidFill>
                  <a:schemeClr val="bg1"/>
                </a:solidFill>
              </a:rPr>
              <a:t>We act in the place </a:t>
            </a:r>
            <a:br>
              <a:rPr lang="en-US" sz="4000" b="1">
                <a:solidFill>
                  <a:schemeClr val="bg1"/>
                </a:solidFill>
              </a:rPr>
            </a:br>
            <a:r>
              <a:rPr lang="en-US" sz="4000" b="1">
                <a:solidFill>
                  <a:schemeClr val="bg1"/>
                </a:solidFill>
              </a:rPr>
              <a:t> of the </a:t>
            </a:r>
            <a:r>
              <a:rPr lang="en-US" sz="4000" b="1">
                <a:solidFill>
                  <a:srgbClr val="FFFF43"/>
                </a:solidFill>
              </a:rPr>
              <a:t>Father</a:t>
            </a:r>
            <a:r>
              <a:rPr lang="en-US" sz="4000" b="1">
                <a:solidFill>
                  <a:schemeClr val="bg1"/>
                </a:solidFill>
              </a:rPr>
              <a:t> </a:t>
            </a:r>
            <a:br>
              <a:rPr lang="en-US" sz="4000" b="1">
                <a:solidFill>
                  <a:schemeClr val="bg1"/>
                </a:solidFill>
              </a:rPr>
            </a:br>
            <a:br>
              <a:rPr lang="en-US" sz="4000" b="1">
                <a:solidFill>
                  <a:schemeClr val="bg1"/>
                </a:solidFill>
              </a:rPr>
            </a:br>
            <a:r>
              <a:rPr lang="en-US" sz="4000" b="1">
                <a:solidFill>
                  <a:schemeClr val="bg1"/>
                </a:solidFill>
              </a:rPr>
              <a:t>(18-19)</a:t>
            </a:r>
          </a:p>
        </p:txBody>
      </p:sp>
      <p:sp>
        <p:nvSpPr>
          <p:cNvPr id="241668" name="Text Box 4"/>
          <p:cNvSpPr txBox="1">
            <a:spLocks noChangeArrowheads="1"/>
          </p:cNvSpPr>
          <p:nvPr/>
        </p:nvSpPr>
        <p:spPr bwMode="auto">
          <a:xfrm>
            <a:off x="8467725" y="76200"/>
            <a:ext cx="5270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solidFill>
                  <a:schemeClr val="bg1"/>
                </a:solidFill>
              </a:rPr>
              <a:t>99</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5062">
                                            <p:txEl>
                                              <p:pRg st="0" end="0"/>
                                            </p:txEl>
                                          </p:spTgt>
                                        </p:tgtEl>
                                        <p:attrNameLst>
                                          <p:attrName>style.visibility</p:attrName>
                                        </p:attrNameLst>
                                      </p:cBhvr>
                                      <p:to>
                                        <p:strVal val="visible"/>
                                      </p:to>
                                    </p:set>
                                    <p:anim calcmode="lin" valueType="num">
                                      <p:cBhvr additive="base">
                                        <p:cTn id="7" dur="500" fill="hold"/>
                                        <p:tgtEl>
                                          <p:spTgt spid="45062">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45062">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Whoosh"/>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62" grpId="0" build="p" autoUpdateAnimBg="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3" name="Rectangle 3"/>
          <p:cNvSpPr>
            <a:spLocks noChangeArrowheads="1"/>
          </p:cNvSpPr>
          <p:nvPr/>
        </p:nvSpPr>
        <p:spPr bwMode="auto">
          <a:xfrm>
            <a:off x="0" y="1524000"/>
            <a:ext cx="4648200" cy="495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eaLnBrk="1" hangingPunct="1"/>
            <a:r>
              <a:rPr lang="en-US" sz="3600" b="1">
                <a:solidFill>
                  <a:schemeClr val="bg1"/>
                </a:solidFill>
                <a:cs typeface="Arial" charset="0"/>
              </a:rPr>
              <a:t>NIV </a:t>
            </a:r>
            <a:r>
              <a:rPr lang="en-US" altLang="ja-JP" sz="3600" b="1">
                <a:solidFill>
                  <a:schemeClr val="bg1"/>
                </a:solidFill>
                <a:cs typeface="Arial" charset="0"/>
              </a:rPr>
              <a:t>"I tell you the truth, whatever you bind on earth </a:t>
            </a:r>
            <a:br>
              <a:rPr lang="en-US" altLang="ja-JP" sz="3600" b="1">
                <a:solidFill>
                  <a:schemeClr val="bg1"/>
                </a:solidFill>
                <a:cs typeface="Arial" charset="0"/>
              </a:rPr>
            </a:br>
            <a:r>
              <a:rPr lang="en-US" altLang="ja-JP" sz="3600" b="1">
                <a:solidFill>
                  <a:srgbClr val="FFFF43"/>
                </a:solidFill>
                <a:cs typeface="Arial" charset="0"/>
              </a:rPr>
              <a:t>will be</a:t>
            </a:r>
            <a:r>
              <a:rPr lang="en-US" altLang="ja-JP" sz="3600" b="1">
                <a:solidFill>
                  <a:schemeClr val="bg1"/>
                </a:solidFill>
                <a:cs typeface="Arial" charset="0"/>
              </a:rPr>
              <a:t> </a:t>
            </a:r>
            <a:r>
              <a:rPr lang="en-US" altLang="ja-JP" sz="3600" b="1">
                <a:solidFill>
                  <a:srgbClr val="FFA9EE"/>
                </a:solidFill>
                <a:cs typeface="Arial" charset="0"/>
              </a:rPr>
              <a:t>{or have been}</a:t>
            </a:r>
            <a:r>
              <a:rPr lang="en-US" altLang="ja-JP" sz="3600" b="1">
                <a:solidFill>
                  <a:schemeClr val="bg1"/>
                </a:solidFill>
                <a:cs typeface="Arial" charset="0"/>
              </a:rPr>
              <a:t> bound in heaven, and whatever you loose on earth </a:t>
            </a:r>
            <a:r>
              <a:rPr lang="en-US" altLang="ja-JP" sz="3600" b="1">
                <a:solidFill>
                  <a:srgbClr val="FFFF43"/>
                </a:solidFill>
                <a:cs typeface="Arial" charset="0"/>
              </a:rPr>
              <a:t>will be</a:t>
            </a:r>
            <a:r>
              <a:rPr lang="en-US" altLang="ja-JP" sz="3600" b="1">
                <a:solidFill>
                  <a:schemeClr val="bg1"/>
                </a:solidFill>
                <a:cs typeface="Arial" charset="0"/>
              </a:rPr>
              <a:t> </a:t>
            </a:r>
            <a:r>
              <a:rPr lang="en-US" altLang="ja-JP" sz="3600" b="1">
                <a:solidFill>
                  <a:srgbClr val="FFA9EE"/>
                </a:solidFill>
                <a:cs typeface="Arial" charset="0"/>
              </a:rPr>
              <a:t>{or have been}</a:t>
            </a:r>
            <a:r>
              <a:rPr lang="en-US" altLang="ja-JP" sz="3600" b="1">
                <a:solidFill>
                  <a:schemeClr val="bg1"/>
                </a:solidFill>
                <a:cs typeface="Arial" charset="0"/>
              </a:rPr>
              <a:t> loosed in heaven."</a:t>
            </a:r>
            <a:endParaRPr lang="en-US" sz="4400" b="1">
              <a:solidFill>
                <a:schemeClr val="tx2"/>
              </a:solidFill>
              <a:cs typeface="Arial" charset="0"/>
            </a:endParaRPr>
          </a:p>
        </p:txBody>
      </p:sp>
      <p:sp>
        <p:nvSpPr>
          <p:cNvPr id="243714" name="Rectangle 2"/>
          <p:cNvSpPr>
            <a:spLocks noGrp="1" noChangeArrowheads="1"/>
          </p:cNvSpPr>
          <p:nvPr>
            <p:ph type="title"/>
          </p:nvPr>
        </p:nvSpPr>
        <p:spPr/>
        <p:txBody>
          <a:bodyPr/>
          <a:lstStyle/>
          <a:p>
            <a:pPr eaLnBrk="1" hangingPunct="1"/>
            <a:r>
              <a:rPr lang="en-US" b="1">
                <a:latin typeface="Arial" charset="0"/>
                <a:ea typeface="ＭＳ Ｐゴシック" charset="0"/>
                <a:cs typeface="ＭＳ Ｐゴシック" charset="0"/>
              </a:rPr>
              <a:t>A Better Translation…</a:t>
            </a:r>
            <a:endParaRPr lang="en-US">
              <a:latin typeface="Arial" charset="0"/>
              <a:ea typeface="ＭＳ Ｐゴシック" charset="0"/>
              <a:cs typeface="ＭＳ Ｐゴシック" charset="0"/>
            </a:endParaRPr>
          </a:p>
        </p:txBody>
      </p:sp>
      <p:sp>
        <p:nvSpPr>
          <p:cNvPr id="1053700" name="Rectangle 4"/>
          <p:cNvSpPr>
            <a:spLocks noChangeArrowheads="1"/>
          </p:cNvSpPr>
          <p:nvPr/>
        </p:nvSpPr>
        <p:spPr bwMode="auto">
          <a:xfrm>
            <a:off x="0" y="0"/>
            <a:ext cx="9144000" cy="914400"/>
          </a:xfrm>
          <a:prstGeom prst="rect">
            <a:avLst/>
          </a:prstGeom>
          <a:solidFill>
            <a:schemeClr val="accent2"/>
          </a:solidFill>
          <a:ln>
            <a:noFill/>
          </a:ln>
          <a:effectLst/>
        </p:spPr>
        <p:txBody>
          <a:bodyPr anchor="ctr"/>
          <a:lstStyle/>
          <a:p>
            <a:pPr algn="ctr" eaLnBrk="1" hangingPunct="1">
              <a:defRPr/>
            </a:pPr>
            <a:r>
              <a:rPr lang="en-US" sz="4400" b="1">
                <a:solidFill>
                  <a:schemeClr val="bg1"/>
                </a:solidFill>
                <a:effectLst>
                  <a:outerShdw blurRad="38100" dist="38100" dir="2700000" algn="tl">
                    <a:srgbClr val="000000"/>
                  </a:outerShdw>
                </a:effectLst>
                <a:cs typeface="Arial" charset="0"/>
              </a:rPr>
              <a:t>NAU is a Better Translation…</a:t>
            </a:r>
            <a:endParaRPr lang="en-US" sz="4400">
              <a:solidFill>
                <a:schemeClr val="tx2"/>
              </a:solidFill>
              <a:cs typeface="Arial" charset="0"/>
            </a:endParaRPr>
          </a:p>
        </p:txBody>
      </p:sp>
      <p:sp>
        <p:nvSpPr>
          <p:cNvPr id="1053701" name="Rectangle 5"/>
          <p:cNvSpPr>
            <a:spLocks noChangeArrowheads="1"/>
          </p:cNvSpPr>
          <p:nvPr/>
        </p:nvSpPr>
        <p:spPr bwMode="auto">
          <a:xfrm>
            <a:off x="4800600" y="1409700"/>
            <a:ext cx="4267200" cy="472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eaLnBrk="1" hangingPunct="1"/>
            <a:r>
              <a:rPr lang="en-US" sz="3600" b="1">
                <a:solidFill>
                  <a:schemeClr val="bg1"/>
                </a:solidFill>
                <a:cs typeface="Arial" charset="0"/>
              </a:rPr>
              <a:t>NAU </a:t>
            </a:r>
            <a:r>
              <a:rPr lang="en-US" altLang="ja-JP" sz="3600" b="1">
                <a:solidFill>
                  <a:schemeClr val="bg1"/>
                </a:solidFill>
                <a:cs typeface="Arial" charset="0"/>
              </a:rPr>
              <a:t>"Truly I say to you, whatever you bind on earth </a:t>
            </a:r>
            <a:r>
              <a:rPr lang="en-US" altLang="ja-JP" sz="3600" b="1">
                <a:solidFill>
                  <a:srgbClr val="FFFF43"/>
                </a:solidFill>
                <a:cs typeface="Arial" charset="0"/>
              </a:rPr>
              <a:t>shall have been</a:t>
            </a:r>
            <a:r>
              <a:rPr lang="en-US" altLang="ja-JP" sz="3600" b="1">
                <a:solidFill>
                  <a:schemeClr val="bg1"/>
                </a:solidFill>
                <a:cs typeface="Arial" charset="0"/>
              </a:rPr>
              <a:t> bound in heaven; and whatever you loose on earth </a:t>
            </a:r>
            <a:r>
              <a:rPr lang="en-US" altLang="ja-JP" sz="3600" b="1">
                <a:solidFill>
                  <a:srgbClr val="FFFF43"/>
                </a:solidFill>
                <a:cs typeface="Arial" charset="0"/>
              </a:rPr>
              <a:t>shall have been</a:t>
            </a:r>
            <a:r>
              <a:rPr lang="en-US" altLang="ja-JP" sz="3600" b="1">
                <a:solidFill>
                  <a:schemeClr val="bg1"/>
                </a:solidFill>
                <a:cs typeface="Arial" charset="0"/>
              </a:rPr>
              <a:t> loosed in heaven."</a:t>
            </a:r>
            <a:endParaRPr lang="en-US" sz="4400" b="1">
              <a:solidFill>
                <a:schemeClr val="tx2"/>
              </a:solidFill>
              <a:cs typeface="Arial" charset="0"/>
            </a:endParaRPr>
          </a:p>
        </p:txBody>
      </p:sp>
      <p:grpSp>
        <p:nvGrpSpPr>
          <p:cNvPr id="2" name="Group 10"/>
          <p:cNvGrpSpPr>
            <a:grpSpLocks/>
          </p:cNvGrpSpPr>
          <p:nvPr/>
        </p:nvGrpSpPr>
        <p:grpSpPr bwMode="auto">
          <a:xfrm>
            <a:off x="0" y="2895600"/>
            <a:ext cx="4953000" cy="3352800"/>
            <a:chOff x="0" y="1824"/>
            <a:chExt cx="3120" cy="2112"/>
          </a:xfrm>
        </p:grpSpPr>
        <p:sp>
          <p:nvSpPr>
            <p:cNvPr id="243719" name="Rectangle 6"/>
            <p:cNvSpPr>
              <a:spLocks noChangeArrowheads="1"/>
            </p:cNvSpPr>
            <p:nvPr/>
          </p:nvSpPr>
          <p:spPr bwMode="auto">
            <a:xfrm>
              <a:off x="1344" y="1824"/>
              <a:ext cx="1248" cy="384"/>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43720" name="Rectangle 7"/>
            <p:cNvSpPr>
              <a:spLocks noChangeArrowheads="1"/>
            </p:cNvSpPr>
            <p:nvPr/>
          </p:nvSpPr>
          <p:spPr bwMode="auto">
            <a:xfrm>
              <a:off x="144" y="3600"/>
              <a:ext cx="1632" cy="336"/>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43721" name="Rectangle 8"/>
            <p:cNvSpPr>
              <a:spLocks noChangeArrowheads="1"/>
            </p:cNvSpPr>
            <p:nvPr/>
          </p:nvSpPr>
          <p:spPr bwMode="auto">
            <a:xfrm>
              <a:off x="2352" y="3168"/>
              <a:ext cx="768" cy="432"/>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43722" name="Rectangle 9"/>
            <p:cNvSpPr>
              <a:spLocks noChangeArrowheads="1"/>
            </p:cNvSpPr>
            <p:nvPr/>
          </p:nvSpPr>
          <p:spPr bwMode="auto">
            <a:xfrm>
              <a:off x="0" y="2208"/>
              <a:ext cx="1248" cy="336"/>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sp>
        <p:nvSpPr>
          <p:cNvPr id="243718" name="Text Box 4"/>
          <p:cNvSpPr txBox="1">
            <a:spLocks noChangeArrowheads="1"/>
          </p:cNvSpPr>
          <p:nvPr/>
        </p:nvSpPr>
        <p:spPr bwMode="auto">
          <a:xfrm>
            <a:off x="8467725" y="76200"/>
            <a:ext cx="5270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solidFill>
                  <a:schemeClr val="bg1"/>
                </a:solidFill>
              </a:rPr>
              <a:t>99</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5370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5370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8" presetClass="exit" presetSubtype="16" fill="hold" nodeType="clickEffect">
                                  <p:stCondLst>
                                    <p:cond delay="0"/>
                                  </p:stCondLst>
                                  <p:childTnLst>
                                    <p:animEffect transition="out" filter="diamond(in)">
                                      <p:cBhvr>
                                        <p:cTn id="14" dur="2000"/>
                                        <p:tgtEl>
                                          <p:spTgt spid="2"/>
                                        </p:tgtEl>
                                      </p:cBhvr>
                                    </p:animEffect>
                                    <p:set>
                                      <p:cBhvr>
                                        <p:cTn id="15" dur="1" fill="hold">
                                          <p:stCondLst>
                                            <p:cond delay="19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3700" grpId="0" animBg="1"/>
      <p:bldP spid="1053701"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61" name="Picture 2" descr="matt 18.19.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175" y="0"/>
            <a:ext cx="4840288" cy="6453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5762" name="Rectangle 2"/>
          <p:cNvSpPr>
            <a:spLocks noGrp="1" noChangeArrowheads="1"/>
          </p:cNvSpPr>
          <p:nvPr>
            <p:ph type="title"/>
          </p:nvPr>
        </p:nvSpPr>
        <p:spPr>
          <a:xfrm>
            <a:off x="4427538" y="274638"/>
            <a:ext cx="4681537" cy="1066800"/>
          </a:xfrm>
        </p:spPr>
        <p:txBody>
          <a:bodyPr/>
          <a:lstStyle/>
          <a:p>
            <a:pPr eaLnBrk="1" hangingPunct="1"/>
            <a:r>
              <a:rPr lang="en-US" b="1">
                <a:solidFill>
                  <a:schemeClr val="bg1"/>
                </a:solidFill>
                <a:latin typeface="Arial" charset="0"/>
                <a:ea typeface="ＭＳ Ｐゴシック" charset="0"/>
                <a:cs typeface="ＭＳ Ｐゴシック" charset="0"/>
              </a:rPr>
              <a:t>Matthew 18:19</a:t>
            </a:r>
            <a:endParaRPr lang="en-US">
              <a:solidFill>
                <a:schemeClr val="bg1"/>
              </a:solidFill>
              <a:latin typeface="Arial" charset="0"/>
              <a:ea typeface="ＭＳ Ｐゴシック" charset="0"/>
              <a:cs typeface="ＭＳ Ｐゴシック" charset="0"/>
            </a:endParaRPr>
          </a:p>
        </p:txBody>
      </p:sp>
      <p:sp>
        <p:nvSpPr>
          <p:cNvPr id="245763" name="Rectangle 2"/>
          <p:cNvSpPr txBox="1">
            <a:spLocks noChangeArrowheads="1"/>
          </p:cNvSpPr>
          <p:nvPr/>
        </p:nvSpPr>
        <p:spPr bwMode="auto">
          <a:xfrm>
            <a:off x="4824413" y="1341438"/>
            <a:ext cx="3946525" cy="47513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3200" b="1">
                <a:solidFill>
                  <a:schemeClr val="bg1"/>
                </a:solidFill>
                <a:cs typeface="Arial" charset="0"/>
              </a:rPr>
              <a:t>"Again, I tell you that if </a:t>
            </a:r>
            <a:r>
              <a:rPr lang="en-US" sz="3200" b="1">
                <a:solidFill>
                  <a:srgbClr val="FFFF00"/>
                </a:solidFill>
                <a:cs typeface="Arial" charset="0"/>
              </a:rPr>
              <a:t>two of you </a:t>
            </a:r>
            <a:r>
              <a:rPr lang="en-US" sz="3200" b="1">
                <a:solidFill>
                  <a:schemeClr val="bg1"/>
                </a:solidFill>
                <a:cs typeface="Arial" charset="0"/>
              </a:rPr>
              <a:t>on earth agree about anything you ask for, it will be done for you by my Father in heaven" </a:t>
            </a:r>
            <a:r>
              <a:rPr lang="en-US" b="1">
                <a:solidFill>
                  <a:schemeClr val="bg1"/>
                </a:solidFill>
                <a:cs typeface="Arial" charset="0"/>
              </a:rPr>
              <a:t>(NIV).</a:t>
            </a:r>
            <a:endParaRPr lang="en-US" sz="4400">
              <a:solidFill>
                <a:schemeClr val="bg1"/>
              </a:solidFill>
              <a:cs typeface="Arial" charset="0"/>
            </a:endParaRPr>
          </a:p>
        </p:txBody>
      </p:sp>
      <p:sp>
        <p:nvSpPr>
          <p:cNvPr id="245764" name="Text Box 4"/>
          <p:cNvSpPr txBox="1">
            <a:spLocks noChangeArrowheads="1"/>
          </p:cNvSpPr>
          <p:nvPr/>
        </p:nvSpPr>
        <p:spPr bwMode="auto">
          <a:xfrm>
            <a:off x="8467725" y="76200"/>
            <a:ext cx="5270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solidFill>
                  <a:schemeClr val="bg1"/>
                </a:solidFill>
              </a:rPr>
              <a:t>99</a:t>
            </a:r>
          </a:p>
        </p:txBody>
      </p:sp>
    </p:spTree>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001" name="Picture 2" descr="34 Roma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8002" name="Rectangle 3"/>
          <p:cNvSpPr>
            <a:spLocks noGrp="1" noChangeArrowheads="1"/>
          </p:cNvSpPr>
          <p:nvPr>
            <p:ph type="title"/>
          </p:nvPr>
        </p:nvSpPr>
        <p:spPr>
          <a:xfrm>
            <a:off x="0" y="0"/>
            <a:ext cx="9144000" cy="914400"/>
          </a:xfrm>
          <a:solidFill>
            <a:schemeClr val="tx2"/>
          </a:solidFill>
        </p:spPr>
        <p:txBody>
          <a:bodyPr/>
          <a:lstStyle/>
          <a:p>
            <a:pPr algn="ctr" eaLnBrk="1" hangingPunct="1"/>
            <a:r>
              <a:rPr lang="en-US" sz="3600">
                <a:solidFill>
                  <a:schemeClr val="bg1"/>
                </a:solidFill>
                <a:latin typeface="Arial" charset="0"/>
                <a:ea typeface="ＭＳ Ｐゴシック" charset="0"/>
              </a:rPr>
              <a:t>Corinth: Crossroads of Immorality</a:t>
            </a:r>
          </a:p>
        </p:txBody>
      </p:sp>
      <p:sp>
        <p:nvSpPr>
          <p:cNvPr id="128003" name="AutoShape 4"/>
          <p:cNvSpPr>
            <a:spLocks noChangeArrowheads="1"/>
          </p:cNvSpPr>
          <p:nvPr/>
        </p:nvSpPr>
        <p:spPr bwMode="auto">
          <a:xfrm>
            <a:off x="3352800" y="4800600"/>
            <a:ext cx="609600" cy="457200"/>
          </a:xfrm>
          <a:prstGeom prst="irregularSeal2">
            <a:avLst/>
          </a:prstGeom>
          <a:solidFill>
            <a:srgbClr val="FFCC00"/>
          </a:solidFill>
          <a:ln w="9525">
            <a:solidFill>
              <a:schemeClr val="tx1"/>
            </a:solidFill>
            <a:miter lim="800000"/>
            <a:headEnd/>
            <a:tailEnd/>
          </a:ln>
        </p:spPr>
        <p:txBody>
          <a:bodyPr wrap="none" anchor="ctr"/>
          <a:lstStyle/>
          <a:p>
            <a:endParaRPr lang="en-US"/>
          </a:p>
        </p:txBody>
      </p:sp>
      <p:sp>
        <p:nvSpPr>
          <p:cNvPr id="48133" name="Freeform 5"/>
          <p:cNvSpPr>
            <a:spLocks/>
          </p:cNvSpPr>
          <p:nvPr/>
        </p:nvSpPr>
        <p:spPr bwMode="auto">
          <a:xfrm>
            <a:off x="-381000" y="457200"/>
            <a:ext cx="5105400" cy="5816600"/>
          </a:xfrm>
          <a:custGeom>
            <a:avLst/>
            <a:gdLst>
              <a:gd name="T0" fmla="*/ 2147483647 w 3072"/>
              <a:gd name="T1" fmla="*/ 2147483647 h 3952"/>
              <a:gd name="T2" fmla="*/ 2147483647 w 3072"/>
              <a:gd name="T3" fmla="*/ 2147483647 h 3952"/>
              <a:gd name="T4" fmla="*/ 2147483647 w 3072"/>
              <a:gd name="T5" fmla="*/ 2147483647 h 3952"/>
              <a:gd name="T6" fmla="*/ 2147483647 w 3072"/>
              <a:gd name="T7" fmla="*/ 2147483647 h 3952"/>
              <a:gd name="T8" fmla="*/ 2147483647 w 3072"/>
              <a:gd name="T9" fmla="*/ 2147483647 h 3952"/>
              <a:gd name="T10" fmla="*/ 2147483647 w 3072"/>
              <a:gd name="T11" fmla="*/ 2147483647 h 3952"/>
              <a:gd name="T12" fmla="*/ 2147483647 w 3072"/>
              <a:gd name="T13" fmla="*/ 2147483647 h 3952"/>
              <a:gd name="T14" fmla="*/ 0 w 3072"/>
              <a:gd name="T15" fmla="*/ 0 h 3952"/>
              <a:gd name="T16" fmla="*/ 0 60000 65536"/>
              <a:gd name="T17" fmla="*/ 0 60000 65536"/>
              <a:gd name="T18" fmla="*/ 0 60000 65536"/>
              <a:gd name="T19" fmla="*/ 0 60000 65536"/>
              <a:gd name="T20" fmla="*/ 0 60000 65536"/>
              <a:gd name="T21" fmla="*/ 0 60000 65536"/>
              <a:gd name="T22" fmla="*/ 0 60000 65536"/>
              <a:gd name="T23" fmla="*/ 0 60000 65536"/>
              <a:gd name="T24" fmla="*/ 0 w 3072"/>
              <a:gd name="T25" fmla="*/ 0 h 3952"/>
              <a:gd name="T26" fmla="*/ 3072 w 3072"/>
              <a:gd name="T27" fmla="*/ 3952 h 395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072" h="3952">
                <a:moveTo>
                  <a:pt x="3072" y="2928"/>
                </a:moveTo>
                <a:cubicBezTo>
                  <a:pt x="2964" y="3204"/>
                  <a:pt x="2856" y="3480"/>
                  <a:pt x="2736" y="3648"/>
                </a:cubicBezTo>
                <a:cubicBezTo>
                  <a:pt x="2616" y="3816"/>
                  <a:pt x="2456" y="3920"/>
                  <a:pt x="2352" y="3936"/>
                </a:cubicBezTo>
                <a:cubicBezTo>
                  <a:pt x="2248" y="3952"/>
                  <a:pt x="2200" y="3856"/>
                  <a:pt x="2112" y="3744"/>
                </a:cubicBezTo>
                <a:cubicBezTo>
                  <a:pt x="2024" y="3632"/>
                  <a:pt x="1888" y="3384"/>
                  <a:pt x="1824" y="3264"/>
                </a:cubicBezTo>
                <a:cubicBezTo>
                  <a:pt x="1760" y="3144"/>
                  <a:pt x="1958" y="3448"/>
                  <a:pt x="1728" y="3024"/>
                </a:cubicBezTo>
                <a:cubicBezTo>
                  <a:pt x="1498" y="2600"/>
                  <a:pt x="734" y="1224"/>
                  <a:pt x="446" y="720"/>
                </a:cubicBezTo>
                <a:cubicBezTo>
                  <a:pt x="158" y="216"/>
                  <a:pt x="79" y="108"/>
                  <a:pt x="0" y="0"/>
                </a:cubicBezTo>
              </a:path>
            </a:pathLst>
          </a:custGeom>
          <a:noFill/>
          <a:ln w="76200">
            <a:solidFill>
              <a:srgbClr val="0000FF"/>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25958" name="Text Box 6"/>
          <p:cNvSpPr txBox="1">
            <a:spLocks noChangeArrowheads="1"/>
          </p:cNvSpPr>
          <p:nvPr/>
        </p:nvSpPr>
        <p:spPr bwMode="auto">
          <a:xfrm>
            <a:off x="3200400" y="5029200"/>
            <a:ext cx="1278715" cy="461665"/>
          </a:xfrm>
          <a:prstGeom prst="rect">
            <a:avLst/>
          </a:prstGeom>
          <a:noFill/>
          <a:ln w="9525">
            <a:noFill/>
            <a:miter lim="800000"/>
            <a:headEnd/>
            <a:tailEnd/>
          </a:ln>
        </p:spPr>
        <p:txBody>
          <a:bodyPr wrap="none">
            <a:spAutoFit/>
          </a:bodyPr>
          <a:lstStyle/>
          <a:p>
            <a:pPr algn="ctr" eaLnBrk="1" hangingPunct="1">
              <a:defRPr/>
            </a:pPr>
            <a:r>
              <a:rPr lang="en-US" b="1" dirty="0">
                <a:effectLst>
                  <a:glow rad="165100">
                    <a:schemeClr val="bg1">
                      <a:alpha val="75000"/>
                    </a:schemeClr>
                  </a:glow>
                </a:effectLst>
                <a:latin typeface="Arial"/>
                <a:ea typeface="ＭＳ Ｐゴシック" charset="-128"/>
                <a:cs typeface="Arial"/>
              </a:rPr>
              <a:t>Corinth</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8133"/>
                                        </p:tgtEl>
                                        <p:attrNameLst>
                                          <p:attrName>style.visibility</p:attrName>
                                        </p:attrNameLst>
                                      </p:cBhvr>
                                      <p:to>
                                        <p:strVal val="visible"/>
                                      </p:to>
                                    </p:set>
                                    <p:animEffect transition="in" filter="wipe(left)">
                                      <p:cBhvr>
                                        <p:cTn id="7" dur="5000"/>
                                        <p:tgtEl>
                                          <p:spTgt spid="481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3"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3570" name="Rectangle 2"/>
          <p:cNvSpPr>
            <a:spLocks noGrp="1" noChangeArrowheads="1"/>
          </p:cNvSpPr>
          <p:nvPr>
            <p:ph type="ctrTitle"/>
          </p:nvPr>
        </p:nvSpPr>
        <p:spPr>
          <a:xfrm>
            <a:off x="2895600" y="762000"/>
            <a:ext cx="5562600" cy="2286000"/>
          </a:xfrm>
          <a:effectLst>
            <a:outerShdw blurRad="63500" algn="ctr" rotWithShape="0">
              <a:schemeClr val="tx2">
                <a:alpha val="75000"/>
              </a:schemeClr>
            </a:outerShdw>
          </a:effectLst>
        </p:spPr>
        <p:txBody>
          <a:bodyPr/>
          <a:lstStyle/>
          <a:p>
            <a:pPr eaLnBrk="1" hangingPunct="1">
              <a:defRPr/>
            </a:pPr>
            <a:r>
              <a:rPr lang="en-US" sz="5400" b="1" dirty="0">
                <a:solidFill>
                  <a:srgbClr val="FFFFFF"/>
                </a:solidFill>
              </a:rPr>
              <a:t>Psalm 82:1, 6</a:t>
            </a:r>
            <a:br>
              <a:rPr lang="en-US" sz="5400" b="1" dirty="0">
                <a:solidFill>
                  <a:srgbClr val="FFFFFF"/>
                </a:solidFill>
              </a:rPr>
            </a:br>
            <a:r>
              <a:rPr lang="en-US" sz="5400" b="1" dirty="0">
                <a:solidFill>
                  <a:srgbClr val="FFFFFF"/>
                </a:solidFill>
              </a:rPr>
              <a:t> (to Israel</a:t>
            </a:r>
            <a:r>
              <a:rPr lang="fr-FR" altLang="ja-JP" sz="5400" b="1" dirty="0">
                <a:solidFill>
                  <a:srgbClr val="FFFFFF"/>
                </a:solidFill>
              </a:rPr>
              <a:t>'</a:t>
            </a:r>
            <a:r>
              <a:rPr lang="en-US" sz="5400" b="1" dirty="0">
                <a:solidFill>
                  <a:srgbClr val="FFFFFF"/>
                </a:solidFill>
              </a:rPr>
              <a:t>s rulers/gods) </a:t>
            </a:r>
          </a:p>
        </p:txBody>
      </p:sp>
      <p:sp>
        <p:nvSpPr>
          <p:cNvPr id="328707" name="Rectangle 3"/>
          <p:cNvSpPr>
            <a:spLocks noGrp="1" noChangeArrowheads="1"/>
          </p:cNvSpPr>
          <p:nvPr>
            <p:ph type="subTitle" idx="1"/>
          </p:nvPr>
        </p:nvSpPr>
        <p:spPr>
          <a:xfrm>
            <a:off x="1908175" y="3644900"/>
            <a:ext cx="5184775" cy="2971800"/>
          </a:xfrm>
          <a:effectLst>
            <a:outerShdw blurRad="38100" algn="ctr" rotWithShape="0">
              <a:srgbClr val="FFFFFF">
                <a:alpha val="75000"/>
              </a:srgbClr>
            </a:outerShdw>
          </a:effectLst>
        </p:spPr>
        <p:txBody>
          <a:bodyPr/>
          <a:lstStyle/>
          <a:p>
            <a:pPr eaLnBrk="1" hangingPunct="1">
              <a:buFont typeface="Wingdings" charset="2"/>
              <a:buNone/>
              <a:defRPr/>
            </a:pPr>
            <a:r>
              <a:rPr lang="en-US" sz="4000" b="1" dirty="0"/>
              <a:t>"I said, </a:t>
            </a:r>
            <a:r>
              <a:rPr lang="fr-FR" sz="4000" b="1" dirty="0"/>
              <a:t>'</a:t>
            </a:r>
            <a:r>
              <a:rPr lang="en-US" sz="4000" b="1" dirty="0"/>
              <a:t>You are "gods"; you are all sons of the Most High… but you will die like men…"</a:t>
            </a:r>
          </a:p>
        </p:txBody>
      </p:sp>
    </p:spTree>
  </p:cSld>
  <p:clrMapOvr>
    <a:masterClrMapping/>
  </p:clrMapOvr>
  <p:transition>
    <p:random/>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8833" name="Picture 5" descr="relationships on beach.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52413" y="-26988"/>
            <a:ext cx="9396413" cy="70215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82371" name="Rectangle 3"/>
          <p:cNvSpPr>
            <a:spLocks noGrp="1" noChangeArrowheads="1"/>
          </p:cNvSpPr>
          <p:nvPr>
            <p:ph type="title" idx="4294967295"/>
          </p:nvPr>
        </p:nvSpPr>
        <p:spPr>
          <a:xfrm>
            <a:off x="0" y="228600"/>
            <a:ext cx="9144000" cy="1447800"/>
          </a:xfrm>
          <a:effectLst>
            <a:outerShdw blurRad="63500" dist="35921" dir="2700000" algn="ctr" rotWithShape="0">
              <a:schemeClr val="tx2">
                <a:alpha val="74998"/>
              </a:schemeClr>
            </a:outerShdw>
          </a:effectLst>
        </p:spPr>
        <p:txBody>
          <a:bodyPr/>
          <a:lstStyle/>
          <a:p>
            <a:pPr eaLnBrk="1" hangingPunct="1">
              <a:defRPr/>
            </a:pPr>
            <a:r>
              <a:rPr lang="en-US" sz="6600" b="1">
                <a:solidFill>
                  <a:srgbClr val="FFFFFF"/>
                </a:solidFill>
                <a:latin typeface="Arial" charset="0"/>
                <a:ea typeface="ＭＳ Ｐゴシック" charset="0"/>
                <a:cs typeface="ＭＳ Ｐゴシック" charset="0"/>
              </a:rPr>
              <a:t>Why discipline? </a:t>
            </a:r>
            <a:r>
              <a:rPr lang="en-US" sz="6000" b="1">
                <a:solidFill>
                  <a:srgbClr val="FFFFFF"/>
                </a:solidFill>
                <a:latin typeface="Arial" charset="0"/>
                <a:ea typeface="ＭＳ Ｐゴシック" charset="0"/>
                <a:cs typeface="ＭＳ Ｐゴシック" charset="0"/>
              </a:rPr>
              <a:t> </a:t>
            </a:r>
            <a:br>
              <a:rPr lang="en-US" sz="6000" b="1">
                <a:solidFill>
                  <a:srgbClr val="FFFFFF"/>
                </a:solidFill>
                <a:latin typeface="Arial" charset="0"/>
                <a:ea typeface="ＭＳ Ｐゴシック" charset="0"/>
                <a:cs typeface="ＭＳ Ｐゴシック" charset="0"/>
              </a:rPr>
            </a:br>
            <a:r>
              <a:rPr lang="en-US" sz="4000" b="1">
                <a:solidFill>
                  <a:srgbClr val="FFFFFF"/>
                </a:solidFill>
                <a:latin typeface="Arial" charset="0"/>
                <a:ea typeface="ＭＳ Ｐゴシック" charset="0"/>
                <a:cs typeface="ＭＳ Ｐゴシック" charset="0"/>
              </a:rPr>
              <a:t>When we seek to restore someone…</a:t>
            </a:r>
          </a:p>
        </p:txBody>
      </p:sp>
      <p:sp>
        <p:nvSpPr>
          <p:cNvPr id="1082372" name="Text Box 4"/>
          <p:cNvSpPr txBox="1">
            <a:spLocks noChangeArrowheads="1"/>
          </p:cNvSpPr>
          <p:nvPr/>
        </p:nvSpPr>
        <p:spPr bwMode="auto">
          <a:xfrm>
            <a:off x="-152400" y="2438400"/>
            <a:ext cx="3733800" cy="3140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4000" b="1">
                <a:solidFill>
                  <a:schemeClr val="bg1"/>
                </a:solidFill>
              </a:rPr>
              <a:t>We act in the place </a:t>
            </a:r>
            <a:br>
              <a:rPr lang="en-US" sz="4000" b="1">
                <a:solidFill>
                  <a:schemeClr val="bg1"/>
                </a:solidFill>
              </a:rPr>
            </a:br>
            <a:r>
              <a:rPr lang="en-US" sz="4000" b="1">
                <a:solidFill>
                  <a:schemeClr val="bg1"/>
                </a:solidFill>
              </a:rPr>
              <a:t> of the </a:t>
            </a:r>
            <a:r>
              <a:rPr lang="en-US" sz="4000" b="1">
                <a:solidFill>
                  <a:srgbClr val="FFFF43"/>
                </a:solidFill>
              </a:rPr>
              <a:t>Father</a:t>
            </a:r>
            <a:r>
              <a:rPr lang="en-US" sz="4000" b="1">
                <a:solidFill>
                  <a:schemeClr val="bg1"/>
                </a:solidFill>
              </a:rPr>
              <a:t> </a:t>
            </a:r>
            <a:br>
              <a:rPr lang="en-US" sz="4000" b="1">
                <a:solidFill>
                  <a:schemeClr val="bg1"/>
                </a:solidFill>
              </a:rPr>
            </a:br>
            <a:br>
              <a:rPr lang="en-US" sz="4000" b="1">
                <a:solidFill>
                  <a:schemeClr val="bg1"/>
                </a:solidFill>
              </a:rPr>
            </a:br>
            <a:r>
              <a:rPr lang="en-US" sz="4000" b="1">
                <a:solidFill>
                  <a:schemeClr val="bg1"/>
                </a:solidFill>
              </a:rPr>
              <a:t>(18-19)</a:t>
            </a:r>
          </a:p>
        </p:txBody>
      </p:sp>
      <p:sp>
        <p:nvSpPr>
          <p:cNvPr id="1082373" name="Text Box 5"/>
          <p:cNvSpPr txBox="1">
            <a:spLocks noChangeArrowheads="1"/>
          </p:cNvSpPr>
          <p:nvPr/>
        </p:nvSpPr>
        <p:spPr bwMode="auto">
          <a:xfrm>
            <a:off x="3924300" y="2498725"/>
            <a:ext cx="5075238" cy="3140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4000" b="1">
                <a:solidFill>
                  <a:schemeClr val="bg1"/>
                </a:solidFill>
              </a:rPr>
              <a:t>We act in the presence &amp; authority of </a:t>
            </a:r>
            <a:r>
              <a:rPr lang="en-US" sz="4000" b="1">
                <a:solidFill>
                  <a:srgbClr val="FFFF43"/>
                </a:solidFill>
              </a:rPr>
              <a:t>Christ</a:t>
            </a:r>
            <a:r>
              <a:rPr lang="en-US" sz="4000" b="1">
                <a:solidFill>
                  <a:schemeClr val="bg1"/>
                </a:solidFill>
              </a:rPr>
              <a:t> </a:t>
            </a:r>
            <a:br>
              <a:rPr lang="en-US" sz="4000" b="1">
                <a:solidFill>
                  <a:schemeClr val="bg1"/>
                </a:solidFill>
              </a:rPr>
            </a:br>
            <a:br>
              <a:rPr lang="en-US" sz="4000" b="1">
                <a:solidFill>
                  <a:schemeClr val="bg1"/>
                </a:solidFill>
              </a:rPr>
            </a:br>
            <a:r>
              <a:rPr lang="en-US" sz="4000" b="1">
                <a:solidFill>
                  <a:schemeClr val="bg1"/>
                </a:solidFill>
              </a:rPr>
              <a:t>(20)</a:t>
            </a:r>
          </a:p>
        </p:txBody>
      </p:sp>
      <p:sp>
        <p:nvSpPr>
          <p:cNvPr id="248837" name="Text Box 4"/>
          <p:cNvSpPr txBox="1">
            <a:spLocks noChangeArrowheads="1"/>
          </p:cNvSpPr>
          <p:nvPr/>
        </p:nvSpPr>
        <p:spPr bwMode="auto">
          <a:xfrm>
            <a:off x="8467725" y="76200"/>
            <a:ext cx="5270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solidFill>
                  <a:schemeClr val="bg1"/>
                </a:solidFill>
              </a:rPr>
              <a:t>99</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082372">
                                            <p:txEl>
                                              <p:pRg st="0" end="0"/>
                                            </p:txEl>
                                          </p:spTgt>
                                        </p:tgtEl>
                                        <p:attrNameLst>
                                          <p:attrName>style.visibility</p:attrName>
                                        </p:attrNameLst>
                                      </p:cBhvr>
                                      <p:to>
                                        <p:strVal val="visible"/>
                                      </p:to>
                                    </p:set>
                                    <p:anim calcmode="lin" valueType="num">
                                      <p:cBhvr additive="base">
                                        <p:cTn id="7" dur="500" fill="hold"/>
                                        <p:tgtEl>
                                          <p:spTgt spid="1082372">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082372">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082373">
                                            <p:txEl>
                                              <p:pRg st="0" end="0"/>
                                            </p:txEl>
                                          </p:spTgt>
                                        </p:tgtEl>
                                        <p:attrNameLst>
                                          <p:attrName>style.visibility</p:attrName>
                                        </p:attrNameLst>
                                      </p:cBhvr>
                                      <p:to>
                                        <p:strVal val="visible"/>
                                      </p:to>
                                    </p:set>
                                    <p:anim calcmode="lin" valueType="num">
                                      <p:cBhvr additive="base">
                                        <p:cTn id="13" dur="500" fill="hold"/>
                                        <p:tgtEl>
                                          <p:spTgt spid="1082373">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082373">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2372" grpId="0" build="p" autoUpdateAnimBg="0"/>
      <p:bldP spid="1082373" grpId="0" build="p" autoUpdateAnimBg="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0881" name="Picture 1" descr="matt 18.20.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628900"/>
            <a:ext cx="5056188" cy="4229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0882" name="Rectangle 2"/>
          <p:cNvSpPr>
            <a:spLocks noGrp="1" noChangeArrowheads="1"/>
          </p:cNvSpPr>
          <p:nvPr>
            <p:ph type="title"/>
          </p:nvPr>
        </p:nvSpPr>
        <p:spPr>
          <a:xfrm>
            <a:off x="1908175" y="549275"/>
            <a:ext cx="4679950" cy="1065213"/>
          </a:xfrm>
        </p:spPr>
        <p:txBody>
          <a:bodyPr/>
          <a:lstStyle/>
          <a:p>
            <a:pPr eaLnBrk="1" hangingPunct="1"/>
            <a:r>
              <a:rPr lang="en-US" b="1" i="1">
                <a:solidFill>
                  <a:schemeClr val="bg1"/>
                </a:solidFill>
                <a:latin typeface="Arial" charset="0"/>
                <a:ea typeface="ＭＳ Ｐゴシック" charset="0"/>
                <a:cs typeface="ＭＳ Ｐゴシック" charset="0"/>
              </a:rPr>
              <a:t>Matthew 18:20</a:t>
            </a:r>
            <a:endParaRPr lang="en-US" i="1">
              <a:solidFill>
                <a:schemeClr val="bg1"/>
              </a:solidFill>
              <a:latin typeface="Arial" charset="0"/>
              <a:ea typeface="ＭＳ Ｐゴシック" charset="0"/>
              <a:cs typeface="ＭＳ Ｐゴシック" charset="0"/>
            </a:endParaRPr>
          </a:p>
        </p:txBody>
      </p:sp>
      <p:sp>
        <p:nvSpPr>
          <p:cNvPr id="250883" name="Rectangle 2"/>
          <p:cNvSpPr txBox="1">
            <a:spLocks noChangeArrowheads="1"/>
          </p:cNvSpPr>
          <p:nvPr/>
        </p:nvSpPr>
        <p:spPr bwMode="auto">
          <a:xfrm>
            <a:off x="5292725" y="1412875"/>
            <a:ext cx="3600450" cy="4752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3200" b="1">
                <a:solidFill>
                  <a:srgbClr val="FFFFFF"/>
                </a:solidFill>
                <a:cs typeface="Arial" charset="0"/>
              </a:rPr>
              <a:t>"For where </a:t>
            </a:r>
            <a:br>
              <a:rPr lang="en-US" sz="3200" b="1">
                <a:solidFill>
                  <a:srgbClr val="FFFFFF"/>
                </a:solidFill>
                <a:cs typeface="Arial" charset="0"/>
              </a:rPr>
            </a:br>
            <a:r>
              <a:rPr lang="en-US" sz="3200" b="1">
                <a:solidFill>
                  <a:srgbClr val="FFFF00"/>
                </a:solidFill>
                <a:cs typeface="Arial" charset="0"/>
              </a:rPr>
              <a:t>two or three </a:t>
            </a:r>
            <a:r>
              <a:rPr lang="en-US" sz="3200" b="1">
                <a:solidFill>
                  <a:srgbClr val="FFFFFF"/>
                </a:solidFill>
                <a:cs typeface="Arial" charset="0"/>
              </a:rPr>
              <a:t>come together in my name, there I am with them" </a:t>
            </a:r>
            <a:r>
              <a:rPr lang="en-US" b="1">
                <a:solidFill>
                  <a:srgbClr val="FFFFFF"/>
                </a:solidFill>
                <a:cs typeface="Arial" charset="0"/>
              </a:rPr>
              <a:t>(NIV).</a:t>
            </a:r>
            <a:endParaRPr lang="en-US" sz="4400">
              <a:solidFill>
                <a:srgbClr val="FFFFFF"/>
              </a:solidFill>
              <a:cs typeface="Arial" charset="0"/>
            </a:endParaRPr>
          </a:p>
        </p:txBody>
      </p:sp>
      <p:sp>
        <p:nvSpPr>
          <p:cNvPr id="250884" name="Text Box 4"/>
          <p:cNvSpPr txBox="1">
            <a:spLocks noChangeArrowheads="1"/>
          </p:cNvSpPr>
          <p:nvPr/>
        </p:nvSpPr>
        <p:spPr bwMode="auto">
          <a:xfrm>
            <a:off x="8467725" y="76200"/>
            <a:ext cx="5270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solidFill>
                  <a:schemeClr val="bg1"/>
                </a:solidFill>
              </a:rPr>
              <a:t>99</a:t>
            </a:r>
          </a:p>
        </p:txBody>
      </p:sp>
    </p:spTree>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2929" name="Picture 1" descr="forgive.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3500" y="0"/>
            <a:ext cx="9207500" cy="6931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38690" name="Rectangle 2"/>
          <p:cNvSpPr>
            <a:spLocks noGrp="1" noChangeArrowheads="1"/>
          </p:cNvSpPr>
          <p:nvPr>
            <p:ph type="ctrTitle"/>
          </p:nvPr>
        </p:nvSpPr>
        <p:spPr>
          <a:xfrm>
            <a:off x="323850" y="11113"/>
            <a:ext cx="6781800" cy="1090612"/>
          </a:xfrm>
          <a:effectLst>
            <a:outerShdw blurRad="50800" dist="38100" dir="2700000">
              <a:srgbClr val="000000">
                <a:alpha val="43000"/>
              </a:srgbClr>
            </a:outerShdw>
          </a:effectLst>
        </p:spPr>
        <p:txBody>
          <a:bodyPr/>
          <a:lstStyle/>
          <a:p>
            <a:pPr algn="l" eaLnBrk="1" hangingPunct="1">
              <a:defRPr/>
            </a:pPr>
            <a:r>
              <a:rPr lang="en-US" sz="6000">
                <a:solidFill>
                  <a:srgbClr val="FFFFFF"/>
                </a:solidFill>
                <a:latin typeface="Arial" charset="0"/>
                <a:ea typeface="ＭＳ Ｐゴシック" charset="0"/>
                <a:cs typeface="ＭＳ Ｐゴシック" charset="0"/>
              </a:rPr>
              <a:t>Main Idea:</a:t>
            </a:r>
            <a:endParaRPr lang="en-US">
              <a:solidFill>
                <a:srgbClr val="FFFFFF"/>
              </a:solidFill>
              <a:latin typeface="Arial" charset="0"/>
              <a:ea typeface="ＭＳ Ｐゴシック" charset="0"/>
              <a:cs typeface="ＭＳ Ｐゴシック" charset="0"/>
            </a:endParaRPr>
          </a:p>
        </p:txBody>
      </p:sp>
      <p:sp>
        <p:nvSpPr>
          <p:cNvPr id="1138691" name="Rectangle 3"/>
          <p:cNvSpPr>
            <a:spLocks noGrp="1" noChangeArrowheads="1"/>
          </p:cNvSpPr>
          <p:nvPr>
            <p:ph type="subTitle" idx="1"/>
          </p:nvPr>
        </p:nvSpPr>
        <p:spPr>
          <a:xfrm>
            <a:off x="228600" y="3049588"/>
            <a:ext cx="6781800" cy="3198812"/>
          </a:xfrm>
          <a:effectLst>
            <a:outerShdw blurRad="50800" dist="38100" dir="2700000">
              <a:srgbClr val="000000">
                <a:alpha val="43000"/>
              </a:srgbClr>
            </a:outerShdw>
          </a:effectLst>
        </p:spPr>
        <p:txBody>
          <a:bodyPr/>
          <a:lstStyle/>
          <a:p>
            <a:pPr eaLnBrk="1" hangingPunct="1">
              <a:defRPr/>
            </a:pPr>
            <a:r>
              <a:rPr lang="en-US" sz="4800" b="1" dirty="0">
                <a:solidFill>
                  <a:srgbClr val="FFFFFF"/>
                </a:solidFill>
                <a:cs typeface="+mn-cs"/>
              </a:rPr>
              <a:t>We must </a:t>
            </a:r>
            <a:r>
              <a:rPr lang="en-US" sz="4800" b="1" u="sng" dirty="0">
                <a:solidFill>
                  <a:srgbClr val="FFFF00"/>
                </a:solidFill>
                <a:cs typeface="+mn-cs"/>
              </a:rPr>
              <a:t>restore</a:t>
            </a:r>
            <a:r>
              <a:rPr lang="en-US" sz="4800" b="1" dirty="0">
                <a:solidFill>
                  <a:srgbClr val="FFFF00"/>
                </a:solidFill>
                <a:cs typeface="+mn-cs"/>
              </a:rPr>
              <a:t> </a:t>
            </a:r>
            <a:r>
              <a:rPr lang="en-US" sz="4800" b="1" dirty="0">
                <a:solidFill>
                  <a:srgbClr val="FFFFFF"/>
                </a:solidFill>
                <a:cs typeface="+mn-cs"/>
              </a:rPr>
              <a:t>sinning members properly since we act on God</a:t>
            </a:r>
            <a:r>
              <a:rPr lang="fr-FR" altLang="ja-JP" sz="4800" b="1" dirty="0">
                <a:solidFill>
                  <a:srgbClr val="FFFFFF"/>
                </a:solidFill>
                <a:cs typeface="+mn-cs"/>
              </a:rPr>
              <a:t>'</a:t>
            </a:r>
            <a:r>
              <a:rPr lang="en-US" sz="4800" b="1" dirty="0">
                <a:solidFill>
                  <a:srgbClr val="FFFFFF"/>
                </a:solidFill>
                <a:cs typeface="+mn-cs"/>
              </a:rPr>
              <a:t>s </a:t>
            </a:r>
            <a:r>
              <a:rPr lang="en-US" sz="4800" b="1" u="sng" dirty="0">
                <a:solidFill>
                  <a:srgbClr val="FFFF00"/>
                </a:solidFill>
                <a:cs typeface="+mn-cs"/>
              </a:rPr>
              <a:t>behalf</a:t>
            </a:r>
          </a:p>
        </p:txBody>
      </p:sp>
      <p:sp>
        <p:nvSpPr>
          <p:cNvPr id="252932" name="Text Box 4"/>
          <p:cNvSpPr txBox="1">
            <a:spLocks noChangeArrowheads="1"/>
          </p:cNvSpPr>
          <p:nvPr/>
        </p:nvSpPr>
        <p:spPr bwMode="auto">
          <a:xfrm>
            <a:off x="8467725" y="76200"/>
            <a:ext cx="5270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solidFill>
                  <a:schemeClr val="bg1"/>
                </a:solidFill>
              </a:rPr>
              <a:t>99</a:t>
            </a:r>
          </a:p>
        </p:txBody>
      </p:sp>
    </p:spTree>
  </p:cSld>
  <p:clrMapOvr>
    <a:masterClrMapping/>
  </p:clrMapOvr>
  <p:transition>
    <p:random/>
  </p:transition>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53954" name="Rectangle 2"/>
          <p:cNvSpPr>
            <a:spLocks noGrp="1" noChangeArrowheads="1"/>
          </p:cNvSpPr>
          <p:nvPr>
            <p:ph type="ctrTitle"/>
          </p:nvPr>
        </p:nvSpPr>
        <p:spPr>
          <a:xfrm>
            <a:off x="0" y="533400"/>
            <a:ext cx="9296400" cy="1295400"/>
          </a:xfrm>
        </p:spPr>
        <p:txBody>
          <a:bodyPr/>
          <a:lstStyle/>
          <a:p>
            <a:pPr eaLnBrk="1" hangingPunct="1"/>
            <a:r>
              <a:rPr lang="en-US" sz="4000" b="1">
                <a:solidFill>
                  <a:schemeClr val="bg1"/>
                </a:solidFill>
                <a:latin typeface="Arial" charset="0"/>
                <a:ea typeface="Osaka" charset="0"/>
                <a:cs typeface="Osaka" charset="0"/>
              </a:rPr>
              <a:t>2.  Discipline </a:t>
            </a:r>
            <a:r>
              <a:rPr lang="en-US" sz="4000" b="1">
                <a:solidFill>
                  <a:srgbClr val="FFFFFF"/>
                </a:solidFill>
                <a:latin typeface="Arial" charset="0"/>
                <a:ea typeface="Osaka" charset="0"/>
                <a:cs typeface="Osaka" charset="0"/>
              </a:rPr>
              <a:t>benefits </a:t>
            </a:r>
            <a:r>
              <a:rPr lang="en-US" sz="4000" b="1">
                <a:solidFill>
                  <a:schemeClr val="bg1"/>
                </a:solidFill>
                <a:latin typeface="Arial" charset="0"/>
                <a:ea typeface="Osaka" charset="0"/>
                <a:cs typeface="Osaka" charset="0"/>
              </a:rPr>
              <a:t>the </a:t>
            </a:r>
            <a:r>
              <a:rPr lang="en-US" sz="4000" b="1">
                <a:solidFill>
                  <a:srgbClr val="FFFF00"/>
                </a:solidFill>
                <a:latin typeface="Arial" charset="0"/>
                <a:ea typeface="Osaka" charset="0"/>
                <a:cs typeface="Osaka" charset="0"/>
              </a:rPr>
              <a:t>offender </a:t>
            </a:r>
            <a:br>
              <a:rPr lang="en-US" sz="4000" b="1">
                <a:solidFill>
                  <a:schemeClr val="bg1"/>
                </a:solidFill>
                <a:latin typeface="Arial" charset="0"/>
                <a:ea typeface="Osaka" charset="0"/>
                <a:cs typeface="Osaka" charset="0"/>
              </a:rPr>
            </a:br>
            <a:r>
              <a:rPr lang="en-US" sz="4000" b="1">
                <a:solidFill>
                  <a:schemeClr val="bg1"/>
                </a:solidFill>
                <a:latin typeface="Arial" charset="0"/>
                <a:ea typeface="Osaka" charset="0"/>
                <a:cs typeface="Osaka" charset="0"/>
              </a:rPr>
              <a:t>(1 Cor. 5:3-8)</a:t>
            </a:r>
          </a:p>
        </p:txBody>
      </p:sp>
      <p:sp>
        <p:nvSpPr>
          <p:cNvPr id="253955" name="Text Box 4"/>
          <p:cNvSpPr txBox="1">
            <a:spLocks noChangeArrowheads="1"/>
          </p:cNvSpPr>
          <p:nvPr/>
        </p:nvSpPr>
        <p:spPr bwMode="auto">
          <a:xfrm>
            <a:off x="8467725" y="76200"/>
            <a:ext cx="5270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solidFill>
                  <a:schemeClr val="bg1"/>
                </a:solidFill>
              </a:rPr>
              <a:t>99</a:t>
            </a:r>
          </a:p>
        </p:txBody>
      </p:sp>
      <p:pic>
        <p:nvPicPr>
          <p:cNvPr id="253956" name="Picture 2" descr="http://images01.olx.ca/ui/6/21/44/1274829022_96121744_3-DOWNTOWN-High-Rise-CONDO-10th-Street-SW-Houses-Apartments-for-Rent-1274829022.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85800" y="1900238"/>
            <a:ext cx="7810500" cy="4841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5"/>
          <p:cNvSpPr/>
          <p:nvPr/>
        </p:nvSpPr>
        <p:spPr>
          <a:xfrm>
            <a:off x="1101688" y="3566367"/>
            <a:ext cx="7093024" cy="2554545"/>
          </a:xfrm>
          <a:prstGeom prst="rect">
            <a:avLst/>
          </a:prstGeom>
        </p:spPr>
        <p:txBody>
          <a:bodyPr>
            <a:spAutoFit/>
          </a:bodyPr>
          <a:lstStyle/>
          <a:p>
            <a:pPr algn="ctr" eaLnBrk="1" fontAlgn="auto" hangingPunct="1">
              <a:spcBef>
                <a:spcPts val="0"/>
              </a:spcBef>
              <a:spcAft>
                <a:spcPts val="0"/>
              </a:spcAft>
              <a:defRPr/>
            </a:pPr>
            <a:r>
              <a:rPr lang="en-US" sz="4000" b="1" dirty="0">
                <a:solidFill>
                  <a:srgbClr val="FFFFFF"/>
                </a:solidFill>
                <a:effectLst>
                  <a:glow rad="190500">
                    <a:srgbClr val="000000">
                      <a:alpha val="98000"/>
                    </a:srgbClr>
                  </a:glow>
                </a:effectLst>
                <a:latin typeface="Arial"/>
                <a:ea typeface="Osaka"/>
                <a:cs typeface="Osaka"/>
              </a:rPr>
              <a:t>"By wisdom a house is built and through understanding it is established" </a:t>
            </a:r>
            <a:br>
              <a:rPr lang="en-US" sz="4000" b="1" dirty="0">
                <a:solidFill>
                  <a:srgbClr val="FFFFFF"/>
                </a:solidFill>
                <a:effectLst>
                  <a:glow rad="190500">
                    <a:srgbClr val="000000">
                      <a:alpha val="98000"/>
                    </a:srgbClr>
                  </a:glow>
                </a:effectLst>
                <a:latin typeface="Arial"/>
                <a:ea typeface="Osaka"/>
                <a:cs typeface="Osaka"/>
              </a:rPr>
            </a:br>
            <a:r>
              <a:rPr lang="en-US" sz="4000" b="1" dirty="0">
                <a:solidFill>
                  <a:srgbClr val="FFFFFF"/>
                </a:solidFill>
                <a:effectLst>
                  <a:glow rad="190500">
                    <a:srgbClr val="000000">
                      <a:alpha val="98000"/>
                    </a:srgbClr>
                  </a:glow>
                </a:effectLst>
                <a:latin typeface="Arial"/>
                <a:ea typeface="Osaka"/>
                <a:cs typeface="Osaka"/>
              </a:rPr>
              <a:t>(Prov. 24:3) </a:t>
            </a:r>
            <a:endParaRPr lang="en-US" sz="2000" dirty="0">
              <a:solidFill>
                <a:srgbClr val="FFFFFF"/>
              </a:solidFill>
              <a:effectLst>
                <a:glow rad="190500">
                  <a:srgbClr val="000000">
                    <a:alpha val="98000"/>
                  </a:srgbClr>
                </a:glow>
              </a:effectLst>
              <a:latin typeface="Arial"/>
              <a:ea typeface="Osaka"/>
              <a:cs typeface="Osaka"/>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1" name="Rectangle 4"/>
          <p:cNvSpPr>
            <a:spLocks noChangeArrowheads="1"/>
          </p:cNvSpPr>
          <p:nvPr/>
        </p:nvSpPr>
        <p:spPr bwMode="auto">
          <a:xfrm>
            <a:off x="0" y="0"/>
            <a:ext cx="9144000" cy="68580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256002" name="Rectangle 2"/>
          <p:cNvSpPr>
            <a:spLocks noGrp="1" noChangeArrowheads="1"/>
          </p:cNvSpPr>
          <p:nvPr>
            <p:ph type="ctrTitle"/>
          </p:nvPr>
        </p:nvSpPr>
        <p:spPr>
          <a:xfrm>
            <a:off x="304800" y="3962400"/>
            <a:ext cx="4114800" cy="2438400"/>
          </a:xfrm>
        </p:spPr>
        <p:txBody>
          <a:bodyPr/>
          <a:lstStyle/>
          <a:p>
            <a:pPr eaLnBrk="1" hangingPunct="1"/>
            <a:r>
              <a:rPr lang="en-US" sz="3200">
                <a:latin typeface="Arial" charset="0"/>
                <a:ea typeface="Osaka" charset="0"/>
                <a:cs typeface="Osaka" charset="0"/>
              </a:rPr>
              <a:t>c) </a:t>
            </a:r>
            <a:r>
              <a:rPr lang="en-US" sz="3200">
                <a:solidFill>
                  <a:schemeClr val="tx1"/>
                </a:solidFill>
                <a:latin typeface="Arial" charset="0"/>
                <a:ea typeface="Osaka" charset="0"/>
                <a:cs typeface="Osaka" charset="0"/>
              </a:rPr>
              <a:t>Discipline hands a </a:t>
            </a:r>
            <a:r>
              <a:rPr lang="en-US" sz="3200" i="1">
                <a:solidFill>
                  <a:schemeClr val="tx1"/>
                </a:solidFill>
                <a:latin typeface="Arial" charset="0"/>
                <a:ea typeface="Osaka" charset="0"/>
                <a:cs typeface="Osaka" charset="0"/>
              </a:rPr>
              <a:t>believer</a:t>
            </a:r>
            <a:r>
              <a:rPr lang="en-US" sz="3200">
                <a:solidFill>
                  <a:schemeClr val="tx1"/>
                </a:solidFill>
                <a:latin typeface="Arial" charset="0"/>
                <a:ea typeface="Osaka" charset="0"/>
                <a:cs typeface="Osaka" charset="0"/>
              </a:rPr>
              <a:t> over to </a:t>
            </a:r>
            <a:r>
              <a:rPr lang="en-US" sz="3200" b="1">
                <a:solidFill>
                  <a:schemeClr val="accent2"/>
                </a:solidFill>
                <a:latin typeface="Arial" charset="0"/>
                <a:ea typeface="Osaka" charset="0"/>
                <a:cs typeface="Osaka" charset="0"/>
              </a:rPr>
              <a:t>Satan</a:t>
            </a:r>
            <a:r>
              <a:rPr lang="fr-FR" altLang="ja-JP" sz="3200" b="1">
                <a:solidFill>
                  <a:schemeClr val="accent2"/>
                </a:solidFill>
                <a:latin typeface="Arial" charset="0"/>
                <a:ea typeface="Osaka" charset="0"/>
                <a:cs typeface="Osaka" charset="0"/>
              </a:rPr>
              <a:t>'</a:t>
            </a:r>
            <a:r>
              <a:rPr lang="en-US" sz="3200" b="1">
                <a:solidFill>
                  <a:schemeClr val="accent2"/>
                </a:solidFill>
                <a:latin typeface="Arial" charset="0"/>
                <a:ea typeface="Osaka" charset="0"/>
                <a:cs typeface="Osaka" charset="0"/>
              </a:rPr>
              <a:t>s</a:t>
            </a:r>
            <a:r>
              <a:rPr lang="en-US" sz="3200">
                <a:solidFill>
                  <a:schemeClr val="tx1"/>
                </a:solidFill>
                <a:latin typeface="Arial" charset="0"/>
                <a:ea typeface="Osaka" charset="0"/>
                <a:cs typeface="Osaka" charset="0"/>
              </a:rPr>
              <a:t> dominion to end his hypocrisy </a:t>
            </a:r>
            <a:br>
              <a:rPr lang="en-US" sz="3200">
                <a:solidFill>
                  <a:schemeClr val="tx1"/>
                </a:solidFill>
                <a:latin typeface="Arial" charset="0"/>
                <a:ea typeface="Osaka" charset="0"/>
                <a:cs typeface="Osaka" charset="0"/>
              </a:rPr>
            </a:br>
            <a:r>
              <a:rPr lang="en-US" sz="3200">
                <a:solidFill>
                  <a:schemeClr val="tx1"/>
                </a:solidFill>
                <a:latin typeface="Arial" charset="0"/>
                <a:ea typeface="Osaka" charset="0"/>
                <a:cs typeface="Osaka" charset="0"/>
              </a:rPr>
              <a:t>(3-5) </a:t>
            </a:r>
            <a:endParaRPr lang="en-US" sz="3600">
              <a:solidFill>
                <a:schemeClr val="tx1"/>
              </a:solidFill>
              <a:latin typeface="Times" charset="0"/>
              <a:ea typeface="Osaka" charset="0"/>
              <a:cs typeface="Osaka" charset="0"/>
            </a:endParaRPr>
          </a:p>
        </p:txBody>
      </p:sp>
      <p:pic>
        <p:nvPicPr>
          <p:cNvPr id="552965" name="Picture 5" descr="CHAR PIC DARKSTAR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724400" y="3475038"/>
            <a:ext cx="4419600" cy="3382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52966" name="Picture 6" descr="purity"/>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4724400" cy="3543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52967" name="AutoShape 7"/>
          <p:cNvSpPr>
            <a:spLocks noChangeArrowheads="1"/>
          </p:cNvSpPr>
          <p:nvPr/>
        </p:nvSpPr>
        <p:spPr bwMode="auto">
          <a:xfrm rot="2541200">
            <a:off x="2895600" y="2133600"/>
            <a:ext cx="4495800" cy="1828800"/>
          </a:xfrm>
          <a:prstGeom prst="curvedDownArrow">
            <a:avLst>
              <a:gd name="adj1" fmla="val 49167"/>
              <a:gd name="adj2" fmla="val 98333"/>
              <a:gd name="adj3" fmla="val 33333"/>
            </a:avLst>
          </a:prstGeom>
          <a:solidFill>
            <a:srgbClr val="EE3D00"/>
          </a:solidFill>
          <a:ln w="9525">
            <a:solidFill>
              <a:schemeClr val="tx1"/>
            </a:solidFill>
            <a:miter lim="800000"/>
            <a:headEnd/>
            <a:tailEnd/>
          </a:ln>
        </p:spPr>
        <p:txBody>
          <a:bodyPr wrap="none" anchor="ctr"/>
          <a:lstStyle/>
          <a:p>
            <a:endParaRPr lang="en-US"/>
          </a:p>
        </p:txBody>
      </p:sp>
      <p:sp>
        <p:nvSpPr>
          <p:cNvPr id="256006" name="Rectangle 8"/>
          <p:cNvSpPr>
            <a:spLocks noChangeArrowheads="1"/>
          </p:cNvSpPr>
          <p:nvPr/>
        </p:nvSpPr>
        <p:spPr bwMode="auto">
          <a:xfrm>
            <a:off x="5257800" y="152400"/>
            <a:ext cx="3733800" cy="2438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eaLnBrk="1" hangingPunct="1"/>
            <a:r>
              <a:rPr lang="en-US" altLang="ja-JP" sz="4400">
                <a:solidFill>
                  <a:schemeClr val="tx2"/>
                </a:solidFill>
                <a:ea typeface="Osaka" charset="0"/>
                <a:cs typeface="Osaka" charset="0"/>
              </a:rPr>
              <a:t>"</a:t>
            </a:r>
            <a:r>
              <a:rPr lang="en-US" sz="4400">
                <a:solidFill>
                  <a:schemeClr val="tx2"/>
                </a:solidFill>
                <a:ea typeface="Osaka" charset="0"/>
                <a:cs typeface="Osaka" charset="0"/>
              </a:rPr>
              <a:t>…deliver over to Satan</a:t>
            </a:r>
            <a:r>
              <a:rPr lang="en-US" altLang="ja-JP" sz="4400">
                <a:solidFill>
                  <a:schemeClr val="tx2"/>
                </a:solidFill>
                <a:ea typeface="Osaka" charset="0"/>
                <a:cs typeface="Osaka" charset="0"/>
              </a:rPr>
              <a:t>"</a:t>
            </a:r>
            <a:endParaRPr lang="en-US" sz="4400">
              <a:solidFill>
                <a:schemeClr val="tx2"/>
              </a:solidFill>
              <a:ea typeface="Osaka" charset="0"/>
              <a:cs typeface="Osaka" charset="0"/>
            </a:endParaRPr>
          </a:p>
        </p:txBody>
      </p:sp>
      <p:sp>
        <p:nvSpPr>
          <p:cNvPr id="256007" name="Text Box 4"/>
          <p:cNvSpPr txBox="1">
            <a:spLocks noChangeArrowheads="1"/>
          </p:cNvSpPr>
          <p:nvPr/>
        </p:nvSpPr>
        <p:spPr bwMode="auto">
          <a:xfrm>
            <a:off x="8467725" y="76200"/>
            <a:ext cx="5270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solidFill>
                  <a:srgbClr val="000000"/>
                </a:solidFill>
              </a:rPr>
              <a:t>99</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afterEffect">
                                  <p:stCondLst>
                                    <p:cond delay="0"/>
                                  </p:stCondLst>
                                  <p:childTnLst>
                                    <p:set>
                                      <p:cBhvr>
                                        <p:cTn id="6" dur="1" fill="hold">
                                          <p:stCondLst>
                                            <p:cond delay="0"/>
                                          </p:stCondLst>
                                        </p:cTn>
                                        <p:tgtEl>
                                          <p:spTgt spid="552966"/>
                                        </p:tgtEl>
                                        <p:attrNameLst>
                                          <p:attrName>style.visibility</p:attrName>
                                        </p:attrNameLst>
                                      </p:cBhvr>
                                      <p:to>
                                        <p:strVal val="visible"/>
                                      </p:to>
                                    </p:set>
                                    <p:animEffect transition="in" filter="wipe(up)">
                                      <p:cBhvr>
                                        <p:cTn id="7" dur="500"/>
                                        <p:tgtEl>
                                          <p:spTgt spid="552966"/>
                                        </p:tgtEl>
                                      </p:cBhvr>
                                    </p:animEffect>
                                  </p:childTnLst>
                                </p:cTn>
                              </p:par>
                            </p:childTnLst>
                          </p:cTn>
                        </p:par>
                        <p:par>
                          <p:cTn id="8" fill="hold" nodeType="afterGroup">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552967"/>
                                        </p:tgtEl>
                                        <p:attrNameLst>
                                          <p:attrName>style.visibility</p:attrName>
                                        </p:attrNameLst>
                                      </p:cBhvr>
                                      <p:to>
                                        <p:strVal val="visible"/>
                                      </p:to>
                                    </p:set>
                                    <p:animEffect transition="in" filter="wipe(up)">
                                      <p:cBhvr>
                                        <p:cTn id="11" dur="500"/>
                                        <p:tgtEl>
                                          <p:spTgt spid="552967"/>
                                        </p:tgtEl>
                                      </p:cBhvr>
                                    </p:animEffect>
                                  </p:childTnLst>
                                </p:cTn>
                              </p:par>
                            </p:childTnLst>
                          </p:cTn>
                        </p:par>
                        <p:par>
                          <p:cTn id="12" fill="hold" nodeType="afterGroup">
                            <p:stCondLst>
                              <p:cond delay="1000"/>
                            </p:stCondLst>
                            <p:childTnLst>
                              <p:par>
                                <p:cTn id="13" presetID="22" presetClass="entr" presetSubtype="1" fill="hold" nodeType="afterEffect">
                                  <p:stCondLst>
                                    <p:cond delay="0"/>
                                  </p:stCondLst>
                                  <p:childTnLst>
                                    <p:set>
                                      <p:cBhvr>
                                        <p:cTn id="14" dur="1" fill="hold">
                                          <p:stCondLst>
                                            <p:cond delay="0"/>
                                          </p:stCondLst>
                                        </p:cTn>
                                        <p:tgtEl>
                                          <p:spTgt spid="552965"/>
                                        </p:tgtEl>
                                        <p:attrNameLst>
                                          <p:attrName>style.visibility</p:attrName>
                                        </p:attrNameLst>
                                      </p:cBhvr>
                                      <p:to>
                                        <p:strVal val="visible"/>
                                      </p:to>
                                    </p:set>
                                    <p:animEffect transition="in" filter="wipe(up)">
                                      <p:cBhvr>
                                        <p:cTn id="15" dur="500"/>
                                        <p:tgtEl>
                                          <p:spTgt spid="5529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2967"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7025" name="Picture 6" descr="Pure_Body_Detox_Kit_"/>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33400" y="457200"/>
            <a:ext cx="3617913" cy="3962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7026" name="Rectangle 4"/>
          <p:cNvSpPr>
            <a:spLocks noGrp="1" noChangeArrowheads="1"/>
          </p:cNvSpPr>
          <p:nvPr>
            <p:ph type="title"/>
          </p:nvPr>
        </p:nvSpPr>
        <p:spPr>
          <a:xfrm>
            <a:off x="4953000" y="533400"/>
            <a:ext cx="3810000" cy="4343400"/>
          </a:xfrm>
          <a:noFill/>
        </p:spPr>
        <p:txBody>
          <a:bodyPr/>
          <a:lstStyle/>
          <a:p>
            <a:pPr eaLnBrk="1" hangingPunct="1"/>
            <a:r>
              <a:rPr lang="en-US" b="1">
                <a:solidFill>
                  <a:schemeClr val="tx1"/>
                </a:solidFill>
                <a:latin typeface="Arial" charset="0"/>
                <a:ea typeface="Osaka" charset="0"/>
                <a:cs typeface="Osaka" charset="0"/>
              </a:rPr>
              <a:t>a) Discipline maintains the </a:t>
            </a:r>
            <a:r>
              <a:rPr lang="en-US" sz="6600" b="1">
                <a:solidFill>
                  <a:schemeClr val="accent2"/>
                </a:solidFill>
                <a:latin typeface="Aramis Italic" charset="0"/>
                <a:ea typeface="Osaka" charset="0"/>
                <a:cs typeface="Osaka" charset="0"/>
              </a:rPr>
              <a:t>purity</a:t>
            </a:r>
            <a:r>
              <a:rPr lang="en-US" b="1">
                <a:solidFill>
                  <a:schemeClr val="tx1"/>
                </a:solidFill>
                <a:latin typeface="Arial" charset="0"/>
                <a:ea typeface="Osaka" charset="0"/>
                <a:cs typeface="Osaka" charset="0"/>
              </a:rPr>
              <a:t> of the </a:t>
            </a:r>
            <a:r>
              <a:rPr lang="en-US" b="1" i="1">
                <a:solidFill>
                  <a:schemeClr val="tx1"/>
                </a:solidFill>
                <a:latin typeface="Arial" charset="0"/>
                <a:ea typeface="Osaka" charset="0"/>
                <a:cs typeface="Osaka" charset="0"/>
              </a:rPr>
              <a:t>body</a:t>
            </a:r>
            <a:r>
              <a:rPr lang="en-US" b="1">
                <a:solidFill>
                  <a:schemeClr val="tx1"/>
                </a:solidFill>
                <a:latin typeface="Arial" charset="0"/>
                <a:ea typeface="Osaka" charset="0"/>
                <a:cs typeface="Osaka" charset="0"/>
              </a:rPr>
              <a:t> </a:t>
            </a:r>
            <a:br>
              <a:rPr lang="en-US" b="1">
                <a:solidFill>
                  <a:schemeClr val="tx1"/>
                </a:solidFill>
                <a:latin typeface="Arial" charset="0"/>
                <a:ea typeface="Osaka" charset="0"/>
                <a:cs typeface="Osaka" charset="0"/>
              </a:rPr>
            </a:br>
            <a:r>
              <a:rPr lang="en-US" b="1">
                <a:solidFill>
                  <a:schemeClr val="tx1"/>
                </a:solidFill>
                <a:latin typeface="Arial" charset="0"/>
                <a:ea typeface="Osaka" charset="0"/>
                <a:cs typeface="Osaka" charset="0"/>
              </a:rPr>
              <a:t>(1 Cor. 5:6-8)</a:t>
            </a:r>
            <a:endParaRPr lang="en-US">
              <a:solidFill>
                <a:schemeClr val="tx1"/>
              </a:solidFill>
              <a:latin typeface="Times" charset="0"/>
              <a:ea typeface="Osaka" charset="0"/>
              <a:cs typeface="Osaka" charset="0"/>
            </a:endParaRPr>
          </a:p>
        </p:txBody>
      </p:sp>
      <p:sp>
        <p:nvSpPr>
          <p:cNvPr id="257027" name="Text Box 4"/>
          <p:cNvSpPr txBox="1">
            <a:spLocks noChangeArrowheads="1"/>
          </p:cNvSpPr>
          <p:nvPr/>
        </p:nvSpPr>
        <p:spPr bwMode="auto">
          <a:xfrm>
            <a:off x="8467725" y="76200"/>
            <a:ext cx="5270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solidFill>
                  <a:srgbClr val="000000"/>
                </a:solidFill>
              </a:rPr>
              <a:t>99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59074" name="Rectangle 2"/>
          <p:cNvSpPr>
            <a:spLocks noGrp="1" noChangeArrowheads="1"/>
          </p:cNvSpPr>
          <p:nvPr>
            <p:ph type="ctrTitle"/>
          </p:nvPr>
        </p:nvSpPr>
        <p:spPr>
          <a:xfrm>
            <a:off x="685800" y="0"/>
            <a:ext cx="7772400" cy="1143000"/>
          </a:xfrm>
        </p:spPr>
        <p:txBody>
          <a:bodyPr/>
          <a:lstStyle/>
          <a:p>
            <a:pPr eaLnBrk="1" hangingPunct="1"/>
            <a:r>
              <a:rPr lang="en-US">
                <a:solidFill>
                  <a:schemeClr val="bg1"/>
                </a:solidFill>
                <a:latin typeface="Arial" charset="0"/>
                <a:ea typeface="Osaka" charset="0"/>
                <a:cs typeface="Osaka" charset="0"/>
              </a:rPr>
              <a:t>Yeast</a:t>
            </a:r>
            <a:endParaRPr lang="en-US">
              <a:solidFill>
                <a:schemeClr val="tx1"/>
              </a:solidFill>
              <a:latin typeface="Arial" charset="0"/>
              <a:ea typeface="Osaka" charset="0"/>
              <a:cs typeface="Osaka" charset="0"/>
            </a:endParaRPr>
          </a:p>
        </p:txBody>
      </p:sp>
      <p:pic>
        <p:nvPicPr>
          <p:cNvPr id="259075" name="Picture 3" descr="yeast_m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438400" y="1219200"/>
            <a:ext cx="4441825" cy="5257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1121" name="Picture 2" descr="Passove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010400" y="0"/>
            <a:ext cx="21336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61122" name="Picture 3" descr="Passove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0"/>
            <a:ext cx="2405063" cy="693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00068" name="Rectangle 4"/>
          <p:cNvSpPr>
            <a:spLocks noGrp="1" noChangeArrowheads="1"/>
          </p:cNvSpPr>
          <p:nvPr>
            <p:ph type="title"/>
          </p:nvPr>
        </p:nvSpPr>
        <p:spPr>
          <a:xfrm>
            <a:off x="1371600" y="0"/>
            <a:ext cx="6324600" cy="1752600"/>
          </a:xfrm>
          <a:solidFill>
            <a:srgbClr val="0000FF"/>
          </a:solidFill>
        </p:spPr>
        <p:txBody>
          <a:bodyPr/>
          <a:lstStyle/>
          <a:p>
            <a:pPr eaLnBrk="1" hangingPunct="1">
              <a:defRPr/>
            </a:pPr>
            <a:r>
              <a:rPr lang="en-US" sz="3600" b="1" dirty="0">
                <a:latin typeface="Tahoma" charset="0"/>
                <a:ea typeface="ＭＳ Ｐゴシック" charset="0"/>
                <a:cs typeface="ＭＳ Ｐゴシック" charset="0"/>
              </a:rPr>
              <a:t>Passover</a:t>
            </a:r>
            <a:r>
              <a:rPr lang="fr-FR" altLang="ja-JP" sz="3600" b="1" dirty="0">
                <a:latin typeface="Tahoma" charset="0"/>
                <a:ea typeface="ＭＳ Ｐゴシック" charset="0"/>
                <a:cs typeface="ＭＳ Ｐゴシック" charset="0"/>
              </a:rPr>
              <a:t>'</a:t>
            </a:r>
            <a:r>
              <a:rPr lang="en-US" sz="3600" b="1" dirty="0">
                <a:latin typeface="Tahoma" charset="0"/>
                <a:ea typeface="ＭＳ Ｐゴシック" charset="0"/>
                <a:cs typeface="ＭＳ Ｐゴシック" charset="0"/>
              </a:rPr>
              <a:t>s Past Significance</a:t>
            </a:r>
            <a:br>
              <a:rPr lang="en-US" sz="3600" b="1" dirty="0">
                <a:latin typeface="Tahoma" charset="0"/>
                <a:ea typeface="ＭＳ Ｐゴシック" charset="0"/>
                <a:cs typeface="ＭＳ Ｐゴシック" charset="0"/>
              </a:rPr>
            </a:br>
            <a:r>
              <a:rPr lang="en-US" sz="3600" b="1" dirty="0">
                <a:latin typeface="Tahoma" charset="0"/>
                <a:ea typeface="ＭＳ Ｐゴシック" charset="0"/>
                <a:cs typeface="ＭＳ Ｐゴシック" charset="0"/>
              </a:rPr>
              <a:t>(Exodus 12)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Diagram 8"/>
          <p:cNvGraphicFramePr/>
          <p:nvPr/>
        </p:nvGraphicFramePr>
        <p:xfrm>
          <a:off x="2895600" y="1219200"/>
          <a:ext cx="6248400" cy="4800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63170" name="Text Box 11"/>
          <p:cNvSpPr txBox="1">
            <a:spLocks noChangeArrowheads="1"/>
          </p:cNvSpPr>
          <p:nvPr/>
        </p:nvSpPr>
        <p:spPr bwMode="auto">
          <a:xfrm>
            <a:off x="6400800" y="152400"/>
            <a:ext cx="27432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b="1">
                <a:solidFill>
                  <a:srgbClr val="FFFFFF"/>
                </a:solidFill>
                <a:cs typeface="Arial" charset="0"/>
              </a:rPr>
              <a:t>Leviticus 23</a:t>
            </a:r>
          </a:p>
        </p:txBody>
      </p:sp>
      <p:sp>
        <p:nvSpPr>
          <p:cNvPr id="182275" name="Text Box 3"/>
          <p:cNvSpPr txBox="1">
            <a:spLocks noChangeArrowheads="1"/>
          </p:cNvSpPr>
          <p:nvPr/>
        </p:nvSpPr>
        <p:spPr bwMode="auto">
          <a:xfrm>
            <a:off x="304800" y="152400"/>
            <a:ext cx="7010400" cy="646113"/>
          </a:xfrm>
          <a:prstGeom prst="rect">
            <a:avLst/>
          </a:prstGeom>
          <a:noFill/>
          <a:ln w="9525">
            <a:noFill/>
            <a:miter lim="800000"/>
            <a:headEnd/>
            <a:tailEnd/>
          </a:ln>
          <a:effectLst>
            <a:outerShdw blurRad="63500" dist="38099" dir="2700000" algn="ctr" rotWithShape="0">
              <a:schemeClr val="tx1">
                <a:alpha val="74997"/>
              </a:schemeClr>
            </a:outerShdw>
          </a:effectLst>
        </p:spPr>
        <p:txBody>
          <a:bodyPr>
            <a:spAutoFit/>
          </a:bodyPr>
          <a:lstStyle/>
          <a:p>
            <a:pPr eaLnBrk="1" hangingPunct="1">
              <a:spcBef>
                <a:spcPct val="50000"/>
              </a:spcBef>
              <a:defRPr/>
            </a:pPr>
            <a:r>
              <a:rPr lang="en-US" sz="3600" b="1">
                <a:solidFill>
                  <a:srgbClr val="FFFFFF"/>
                </a:solidFill>
                <a:latin typeface="Arial"/>
                <a:ea typeface="Times New Roman" pitchFamily="-111" charset="0"/>
                <a:cs typeface="Arial"/>
              </a:rPr>
              <a:t>Feasts</a:t>
            </a:r>
          </a:p>
        </p:txBody>
      </p:sp>
      <p:sp>
        <p:nvSpPr>
          <p:cNvPr id="182278" name="Text Box 6"/>
          <p:cNvSpPr txBox="1">
            <a:spLocks noChangeArrowheads="1"/>
          </p:cNvSpPr>
          <p:nvPr/>
        </p:nvSpPr>
        <p:spPr bwMode="auto">
          <a:xfrm>
            <a:off x="304800" y="2392363"/>
            <a:ext cx="4800600" cy="1477962"/>
          </a:xfrm>
          <a:prstGeom prst="rect">
            <a:avLst/>
          </a:prstGeom>
          <a:noFill/>
          <a:ln w="9525">
            <a:noFill/>
            <a:miter lim="800000"/>
            <a:headEnd/>
            <a:tailEnd/>
          </a:ln>
          <a:effectLst>
            <a:outerShdw blurRad="63500" dist="38099" dir="2700000" algn="ctr" rotWithShape="0">
              <a:schemeClr val="tx1">
                <a:alpha val="74997"/>
              </a:schemeClr>
            </a:outerShdw>
          </a:effectLst>
        </p:spPr>
        <p:txBody>
          <a:bodyPr>
            <a:spAutoFit/>
          </a:bodyPr>
          <a:lstStyle/>
          <a:p>
            <a:pPr eaLnBrk="1" hangingPunct="1">
              <a:spcBef>
                <a:spcPct val="50000"/>
              </a:spcBef>
              <a:buFontTx/>
              <a:buChar char="•"/>
              <a:defRPr/>
            </a:pPr>
            <a:r>
              <a:rPr lang="en-US" sz="3600" b="1">
                <a:solidFill>
                  <a:srgbClr val="FFFFFF"/>
                </a:solidFill>
                <a:ea typeface="Arial" charset="0"/>
                <a:cs typeface="Arial" charset="0"/>
              </a:rPr>
              <a:t>Recalls Exodus</a:t>
            </a:r>
          </a:p>
          <a:p>
            <a:pPr eaLnBrk="1" hangingPunct="1">
              <a:spcBef>
                <a:spcPct val="50000"/>
              </a:spcBef>
              <a:buFontTx/>
              <a:buChar char="•"/>
              <a:defRPr/>
            </a:pPr>
            <a:r>
              <a:rPr lang="en-US" sz="3600" b="1" i="1">
                <a:solidFill>
                  <a:srgbClr val="FFFFFF"/>
                </a:solidFill>
                <a:ea typeface="Arial" charset="0"/>
                <a:cs typeface="Arial" charset="0"/>
              </a:rPr>
              <a:t>Christ our redeemer</a:t>
            </a:r>
          </a:p>
        </p:txBody>
      </p:sp>
      <p:sp>
        <p:nvSpPr>
          <p:cNvPr id="182279" name="Oval 7"/>
          <p:cNvSpPr>
            <a:spLocks noChangeArrowheads="1"/>
          </p:cNvSpPr>
          <p:nvPr/>
        </p:nvSpPr>
        <p:spPr bwMode="auto">
          <a:xfrm>
            <a:off x="5791200" y="1066800"/>
            <a:ext cx="1600200" cy="1447800"/>
          </a:xfrm>
          <a:prstGeom prst="ellipse">
            <a:avLst/>
          </a:prstGeom>
          <a:noFill/>
          <a:ln w="76200">
            <a:solidFill>
              <a:srgbClr val="66FF99"/>
            </a:solidFill>
            <a:round/>
            <a:headEnd/>
            <a:tailEnd/>
          </a:ln>
          <a:effectLst>
            <a:outerShdw blurRad="63500" dist="38099" dir="2700000" algn="ctr" rotWithShape="0">
              <a:schemeClr val="tx1">
                <a:alpha val="74997"/>
              </a:schemeClr>
            </a:outerShdw>
          </a:effectLst>
        </p:spPr>
        <p:txBody>
          <a:bodyPr wrap="none" anchor="ctr"/>
          <a:lstStyle/>
          <a:p>
            <a:pPr algn="r">
              <a:defRPr/>
            </a:pPr>
            <a:endParaRPr lang="en-US" sz="1200">
              <a:solidFill>
                <a:srgbClr val="000000"/>
              </a:solidFill>
              <a:latin typeface="Arial"/>
              <a:ea typeface="Times New Roman" charset="0"/>
              <a:cs typeface="Arial"/>
            </a:endParaRPr>
          </a:p>
        </p:txBody>
      </p:sp>
      <p:sp>
        <p:nvSpPr>
          <p:cNvPr id="182280" name="Rectangle 8"/>
          <p:cNvSpPr>
            <a:spLocks noGrp="1" noChangeArrowheads="1"/>
          </p:cNvSpPr>
          <p:nvPr>
            <p:ph type="title" idx="4294967295"/>
          </p:nvPr>
        </p:nvSpPr>
        <p:spPr>
          <a:xfrm>
            <a:off x="152400" y="1600200"/>
            <a:ext cx="3276600" cy="554038"/>
          </a:xfrm>
          <a:effectLst>
            <a:outerShdw blurRad="63500" dist="38099" dir="2700000" algn="ctr" rotWithShape="0">
              <a:schemeClr val="tx1">
                <a:alpha val="74997"/>
              </a:schemeClr>
            </a:outerShdw>
          </a:effectLst>
        </p:spPr>
        <p:txBody>
          <a:bodyPr anchor="t">
            <a:spAutoFit/>
          </a:bodyPr>
          <a:lstStyle/>
          <a:p>
            <a:pPr algn="l" eaLnBrk="1" hangingPunct="1">
              <a:lnSpc>
                <a:spcPct val="80000"/>
              </a:lnSpc>
              <a:spcBef>
                <a:spcPct val="50000"/>
              </a:spcBef>
              <a:defRPr/>
            </a:pPr>
            <a:r>
              <a:rPr lang="en-US" sz="3600" b="1" dirty="0">
                <a:solidFill>
                  <a:srgbClr val="FFFF00"/>
                </a:solidFill>
              </a:rPr>
              <a:t>Passover</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2000"/>
                                  </p:stCondLst>
                                  <p:iterate type="lt">
                                    <p:tmPct val="100000"/>
                                  </p:iterate>
                                  <p:childTnLst>
                                    <p:set>
                                      <p:cBhvr>
                                        <p:cTn id="6" dur="1" fill="hold">
                                          <p:stCondLst>
                                            <p:cond delay="0"/>
                                          </p:stCondLst>
                                        </p:cTn>
                                        <p:tgtEl>
                                          <p:spTgt spid="182278">
                                            <p:txEl>
                                              <p:pRg st="0" end="0"/>
                                            </p:txEl>
                                          </p:spTgt>
                                        </p:tgtEl>
                                        <p:attrNameLst>
                                          <p:attrName>style.visibility</p:attrName>
                                        </p:attrNameLst>
                                      </p:cBhvr>
                                      <p:to>
                                        <p:strVal val="visible"/>
                                      </p:to>
                                    </p:set>
                                    <p:animEffect transition="in" filter="dissolve">
                                      <p:cBhvr>
                                        <p:cTn id="7" dur="75"/>
                                        <p:tgtEl>
                                          <p:spTgt spid="182278">
                                            <p:txEl>
                                              <p:pRg st="0" end="0"/>
                                            </p:txEl>
                                          </p:spTgt>
                                        </p:tgtEl>
                                      </p:cBhvr>
                                    </p:animEffect>
                                  </p:childTnLst>
                                </p:cTn>
                              </p:par>
                            </p:childTnLst>
                          </p:cTn>
                        </p:par>
                        <p:par>
                          <p:cTn id="8" fill="hold" nodeType="afterGroup">
                            <p:stCondLst>
                              <p:cond delay="2975"/>
                            </p:stCondLst>
                            <p:childTnLst>
                              <p:par>
                                <p:cTn id="9" presetID="9" presetClass="entr" presetSubtype="0" fill="hold" grpId="0" nodeType="afterEffect">
                                  <p:stCondLst>
                                    <p:cond delay="2000"/>
                                  </p:stCondLst>
                                  <p:iterate type="lt">
                                    <p:tmPct val="100000"/>
                                  </p:iterate>
                                  <p:childTnLst>
                                    <p:set>
                                      <p:cBhvr>
                                        <p:cTn id="10" dur="1" fill="hold">
                                          <p:stCondLst>
                                            <p:cond delay="0"/>
                                          </p:stCondLst>
                                        </p:cTn>
                                        <p:tgtEl>
                                          <p:spTgt spid="182278">
                                            <p:txEl>
                                              <p:pRg st="1" end="1"/>
                                            </p:txEl>
                                          </p:spTgt>
                                        </p:tgtEl>
                                        <p:attrNameLst>
                                          <p:attrName>style.visibility</p:attrName>
                                        </p:attrNameLst>
                                      </p:cBhvr>
                                      <p:to>
                                        <p:strVal val="visible"/>
                                      </p:to>
                                    </p:set>
                                    <p:animEffect transition="in" filter="dissolve">
                                      <p:cBhvr>
                                        <p:cTn id="11" dur="75"/>
                                        <p:tgtEl>
                                          <p:spTgt spid="18227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2278" grpId="0" build="p" autoUpdateAnimBg="0" advAuto="200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Rectangle 2" descr="Cork"/>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endParaRPr lang="en-US"/>
          </a:p>
        </p:txBody>
      </p:sp>
      <p:sp>
        <p:nvSpPr>
          <p:cNvPr id="130050" name="Freeform 3" descr="Water droplets"/>
          <p:cNvSpPr>
            <a:spLocks/>
          </p:cNvSpPr>
          <p:nvPr/>
        </p:nvSpPr>
        <p:spPr bwMode="auto">
          <a:xfrm>
            <a:off x="-215900" y="-242888"/>
            <a:ext cx="6426200" cy="2492376"/>
          </a:xfrm>
          <a:custGeom>
            <a:avLst/>
            <a:gdLst>
              <a:gd name="T0" fmla="*/ 2147483647 w 4048"/>
              <a:gd name="T1" fmla="*/ 2147483647 h 1570"/>
              <a:gd name="T2" fmla="*/ 2147483647 w 4048"/>
              <a:gd name="T3" fmla="*/ 2147483647 h 1570"/>
              <a:gd name="T4" fmla="*/ 2147483647 w 4048"/>
              <a:gd name="T5" fmla="*/ 2147483647 h 1570"/>
              <a:gd name="T6" fmla="*/ 2147483647 w 4048"/>
              <a:gd name="T7" fmla="*/ 2147483647 h 1570"/>
              <a:gd name="T8" fmla="*/ 2147483647 w 4048"/>
              <a:gd name="T9" fmla="*/ 2147483647 h 1570"/>
              <a:gd name="T10" fmla="*/ 2147483647 w 4048"/>
              <a:gd name="T11" fmla="*/ 2147483647 h 1570"/>
              <a:gd name="T12" fmla="*/ 2147483647 w 4048"/>
              <a:gd name="T13" fmla="*/ 2147483647 h 1570"/>
              <a:gd name="T14" fmla="*/ 2147483647 w 4048"/>
              <a:gd name="T15" fmla="*/ 2147483647 h 1570"/>
              <a:gd name="T16" fmla="*/ 2147483647 w 4048"/>
              <a:gd name="T17" fmla="*/ 2147483647 h 1570"/>
              <a:gd name="T18" fmla="*/ 2147483647 w 4048"/>
              <a:gd name="T19" fmla="*/ 2147483647 h 1570"/>
              <a:gd name="T20" fmla="*/ 2147483647 w 4048"/>
              <a:gd name="T21" fmla="*/ 2147483647 h 1570"/>
              <a:gd name="T22" fmla="*/ 2147483647 w 4048"/>
              <a:gd name="T23" fmla="*/ 2147483647 h 1570"/>
              <a:gd name="T24" fmla="*/ 2147483647 w 4048"/>
              <a:gd name="T25" fmla="*/ 2147483647 h 1570"/>
              <a:gd name="T26" fmla="*/ 2147483647 w 4048"/>
              <a:gd name="T27" fmla="*/ 2147483647 h 1570"/>
              <a:gd name="T28" fmla="*/ 2147483647 w 4048"/>
              <a:gd name="T29" fmla="*/ 2147483647 h 1570"/>
              <a:gd name="T30" fmla="*/ 2147483647 w 4048"/>
              <a:gd name="T31" fmla="*/ 2147483647 h 1570"/>
              <a:gd name="T32" fmla="*/ 2147483647 w 4048"/>
              <a:gd name="T33" fmla="*/ 2147483647 h 1570"/>
              <a:gd name="T34" fmla="*/ 2147483647 w 4048"/>
              <a:gd name="T35" fmla="*/ 2147483647 h 1570"/>
              <a:gd name="T36" fmla="*/ 2147483647 w 4048"/>
              <a:gd name="T37" fmla="*/ 2147483647 h 1570"/>
              <a:gd name="T38" fmla="*/ 2147483647 w 4048"/>
              <a:gd name="T39" fmla="*/ 2147483647 h 1570"/>
              <a:gd name="T40" fmla="*/ 2147483647 w 4048"/>
              <a:gd name="T41" fmla="*/ 2147483647 h 1570"/>
              <a:gd name="T42" fmla="*/ 2147483647 w 4048"/>
              <a:gd name="T43" fmla="*/ 2147483647 h 1570"/>
              <a:gd name="T44" fmla="*/ 2147483647 w 4048"/>
              <a:gd name="T45" fmla="*/ 2147483647 h 1570"/>
              <a:gd name="T46" fmla="*/ 2147483647 w 4048"/>
              <a:gd name="T47" fmla="*/ 2147483647 h 1570"/>
              <a:gd name="T48" fmla="*/ 2147483647 w 4048"/>
              <a:gd name="T49" fmla="*/ 2147483647 h 1570"/>
              <a:gd name="T50" fmla="*/ 2147483647 w 4048"/>
              <a:gd name="T51" fmla="*/ 2147483647 h 1570"/>
              <a:gd name="T52" fmla="*/ 2147483647 w 4048"/>
              <a:gd name="T53" fmla="*/ 2147483647 h 1570"/>
              <a:gd name="T54" fmla="*/ 2147483647 w 4048"/>
              <a:gd name="T55" fmla="*/ 2147483647 h 1570"/>
              <a:gd name="T56" fmla="*/ 2147483647 w 4048"/>
              <a:gd name="T57" fmla="*/ 2147483647 h 1570"/>
              <a:gd name="T58" fmla="*/ 2147483647 w 4048"/>
              <a:gd name="T59" fmla="*/ 2147483647 h 1570"/>
              <a:gd name="T60" fmla="*/ 2147483647 w 4048"/>
              <a:gd name="T61" fmla="*/ 2147483647 h 1570"/>
              <a:gd name="T62" fmla="*/ 2147483647 w 4048"/>
              <a:gd name="T63" fmla="*/ 2147483647 h 1570"/>
              <a:gd name="T64" fmla="*/ 2147483647 w 4048"/>
              <a:gd name="T65" fmla="*/ 2147483647 h 1570"/>
              <a:gd name="T66" fmla="*/ 2147483647 w 4048"/>
              <a:gd name="T67" fmla="*/ 2147483647 h 1570"/>
              <a:gd name="T68" fmla="*/ 2147483647 w 4048"/>
              <a:gd name="T69" fmla="*/ 2147483647 h 1570"/>
              <a:gd name="T70" fmla="*/ 2147483647 w 4048"/>
              <a:gd name="T71" fmla="*/ 2147483647 h 1570"/>
              <a:gd name="T72" fmla="*/ 2147483647 w 4048"/>
              <a:gd name="T73" fmla="*/ 2147483647 h 1570"/>
              <a:gd name="T74" fmla="*/ 2147483647 w 4048"/>
              <a:gd name="T75" fmla="*/ 2147483647 h 1570"/>
              <a:gd name="T76" fmla="*/ 2147483647 w 4048"/>
              <a:gd name="T77" fmla="*/ 2147483647 h 1570"/>
              <a:gd name="T78" fmla="*/ 2147483647 w 4048"/>
              <a:gd name="T79" fmla="*/ 2147483647 h 1570"/>
              <a:gd name="T80" fmla="*/ 2147483647 w 4048"/>
              <a:gd name="T81" fmla="*/ 2147483647 h 1570"/>
              <a:gd name="T82" fmla="*/ 2147483647 w 4048"/>
              <a:gd name="T83" fmla="*/ 2147483647 h 1570"/>
              <a:gd name="T84" fmla="*/ 2147483647 w 4048"/>
              <a:gd name="T85" fmla="*/ 2147483647 h 1570"/>
              <a:gd name="T86" fmla="*/ 2147483647 w 4048"/>
              <a:gd name="T87" fmla="*/ 2147483647 h 1570"/>
              <a:gd name="T88" fmla="*/ 2147483647 w 4048"/>
              <a:gd name="T89" fmla="*/ 2147483647 h 1570"/>
              <a:gd name="T90" fmla="*/ 2147483647 w 4048"/>
              <a:gd name="T91" fmla="*/ 2147483647 h 1570"/>
              <a:gd name="T92" fmla="*/ 2147483647 w 4048"/>
              <a:gd name="T93" fmla="*/ 2147483647 h 1570"/>
              <a:gd name="T94" fmla="*/ 2147483647 w 4048"/>
              <a:gd name="T95" fmla="*/ 2147483647 h 1570"/>
              <a:gd name="T96" fmla="*/ 2147483647 w 4048"/>
              <a:gd name="T97" fmla="*/ 2147483647 h 1570"/>
              <a:gd name="T98" fmla="*/ 2147483647 w 4048"/>
              <a:gd name="T99" fmla="*/ 2147483647 h 1570"/>
              <a:gd name="T100" fmla="*/ 2147483647 w 4048"/>
              <a:gd name="T101" fmla="*/ 2147483647 h 1570"/>
              <a:gd name="T102" fmla="*/ 2147483647 w 4048"/>
              <a:gd name="T103" fmla="*/ 2147483647 h 157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4048"/>
              <a:gd name="T157" fmla="*/ 0 h 1570"/>
              <a:gd name="T158" fmla="*/ 4048 w 4048"/>
              <a:gd name="T159" fmla="*/ 1570 h 1570"/>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4048" h="1570">
                <a:moveTo>
                  <a:pt x="93" y="153"/>
                </a:moveTo>
                <a:cubicBezTo>
                  <a:pt x="0" y="287"/>
                  <a:pt x="66" y="181"/>
                  <a:pt x="66" y="579"/>
                </a:cubicBezTo>
                <a:cubicBezTo>
                  <a:pt x="66" y="771"/>
                  <a:pt x="75" y="787"/>
                  <a:pt x="84" y="944"/>
                </a:cubicBezTo>
                <a:cubicBezTo>
                  <a:pt x="89" y="1019"/>
                  <a:pt x="54" y="1118"/>
                  <a:pt x="136" y="1144"/>
                </a:cubicBezTo>
                <a:cubicBezTo>
                  <a:pt x="148" y="1157"/>
                  <a:pt x="156" y="1176"/>
                  <a:pt x="171" y="1188"/>
                </a:cubicBezTo>
                <a:cubicBezTo>
                  <a:pt x="173" y="1189"/>
                  <a:pt x="219" y="1204"/>
                  <a:pt x="223" y="1205"/>
                </a:cubicBezTo>
                <a:cubicBezTo>
                  <a:pt x="295" y="1224"/>
                  <a:pt x="367" y="1239"/>
                  <a:pt x="440" y="1257"/>
                </a:cubicBezTo>
                <a:cubicBezTo>
                  <a:pt x="465" y="1282"/>
                  <a:pt x="496" y="1307"/>
                  <a:pt x="527" y="1327"/>
                </a:cubicBezTo>
                <a:cubicBezTo>
                  <a:pt x="559" y="1370"/>
                  <a:pt x="560" y="1376"/>
                  <a:pt x="614" y="1388"/>
                </a:cubicBezTo>
                <a:cubicBezTo>
                  <a:pt x="695" y="1443"/>
                  <a:pt x="769" y="1449"/>
                  <a:pt x="866" y="1466"/>
                </a:cubicBezTo>
                <a:cubicBezTo>
                  <a:pt x="916" y="1474"/>
                  <a:pt x="960" y="1500"/>
                  <a:pt x="1006" y="1518"/>
                </a:cubicBezTo>
                <a:cubicBezTo>
                  <a:pt x="1047" y="1533"/>
                  <a:pt x="1102" y="1538"/>
                  <a:pt x="1145" y="1544"/>
                </a:cubicBezTo>
                <a:cubicBezTo>
                  <a:pt x="1207" y="1538"/>
                  <a:pt x="1243" y="1529"/>
                  <a:pt x="1301" y="1518"/>
                </a:cubicBezTo>
                <a:cubicBezTo>
                  <a:pt x="1363" y="1476"/>
                  <a:pt x="1389" y="1463"/>
                  <a:pt x="1458" y="1440"/>
                </a:cubicBezTo>
                <a:cubicBezTo>
                  <a:pt x="1459" y="1440"/>
                  <a:pt x="1513" y="1453"/>
                  <a:pt x="1519" y="1457"/>
                </a:cubicBezTo>
                <a:cubicBezTo>
                  <a:pt x="1558" y="1481"/>
                  <a:pt x="1509" y="1472"/>
                  <a:pt x="1562" y="1484"/>
                </a:cubicBezTo>
                <a:cubicBezTo>
                  <a:pt x="1695" y="1512"/>
                  <a:pt x="1619" y="1487"/>
                  <a:pt x="1684" y="1510"/>
                </a:cubicBezTo>
                <a:cubicBezTo>
                  <a:pt x="1744" y="1570"/>
                  <a:pt x="1741" y="1552"/>
                  <a:pt x="1849" y="1544"/>
                </a:cubicBezTo>
                <a:cubicBezTo>
                  <a:pt x="1930" y="1518"/>
                  <a:pt x="1997" y="1500"/>
                  <a:pt x="2084" y="1492"/>
                </a:cubicBezTo>
                <a:cubicBezTo>
                  <a:pt x="2155" y="1470"/>
                  <a:pt x="2218" y="1460"/>
                  <a:pt x="2293" y="1449"/>
                </a:cubicBezTo>
                <a:cubicBezTo>
                  <a:pt x="2393" y="1414"/>
                  <a:pt x="2418" y="1362"/>
                  <a:pt x="2493" y="1301"/>
                </a:cubicBezTo>
                <a:cubicBezTo>
                  <a:pt x="2524" y="1274"/>
                  <a:pt x="2569" y="1252"/>
                  <a:pt x="2597" y="1223"/>
                </a:cubicBezTo>
                <a:cubicBezTo>
                  <a:pt x="2602" y="1217"/>
                  <a:pt x="2605" y="1206"/>
                  <a:pt x="2614" y="1205"/>
                </a:cubicBezTo>
                <a:cubicBezTo>
                  <a:pt x="2657" y="1197"/>
                  <a:pt x="2701" y="1199"/>
                  <a:pt x="2745" y="1197"/>
                </a:cubicBezTo>
                <a:cubicBezTo>
                  <a:pt x="2814" y="1143"/>
                  <a:pt x="2858" y="1171"/>
                  <a:pt x="2953" y="1179"/>
                </a:cubicBezTo>
                <a:cubicBezTo>
                  <a:pt x="2981" y="1207"/>
                  <a:pt x="3011" y="1227"/>
                  <a:pt x="3049" y="1240"/>
                </a:cubicBezTo>
                <a:cubicBezTo>
                  <a:pt x="3081" y="1237"/>
                  <a:pt x="3113" y="1235"/>
                  <a:pt x="3145" y="1231"/>
                </a:cubicBezTo>
                <a:cubicBezTo>
                  <a:pt x="3175" y="1226"/>
                  <a:pt x="3192" y="1202"/>
                  <a:pt x="3223" y="1197"/>
                </a:cubicBezTo>
                <a:cubicBezTo>
                  <a:pt x="3256" y="1191"/>
                  <a:pt x="3350" y="1182"/>
                  <a:pt x="3380" y="1179"/>
                </a:cubicBezTo>
                <a:cubicBezTo>
                  <a:pt x="3421" y="1115"/>
                  <a:pt x="3501" y="1107"/>
                  <a:pt x="3545" y="1049"/>
                </a:cubicBezTo>
                <a:cubicBezTo>
                  <a:pt x="3565" y="1021"/>
                  <a:pt x="3582" y="993"/>
                  <a:pt x="3606" y="970"/>
                </a:cubicBezTo>
                <a:cubicBezTo>
                  <a:pt x="3612" y="949"/>
                  <a:pt x="3644" y="870"/>
                  <a:pt x="3658" y="857"/>
                </a:cubicBezTo>
                <a:cubicBezTo>
                  <a:pt x="3669" y="845"/>
                  <a:pt x="3686" y="839"/>
                  <a:pt x="3701" y="831"/>
                </a:cubicBezTo>
                <a:cubicBezTo>
                  <a:pt x="3709" y="819"/>
                  <a:pt x="3716" y="807"/>
                  <a:pt x="3727" y="797"/>
                </a:cubicBezTo>
                <a:cubicBezTo>
                  <a:pt x="3737" y="786"/>
                  <a:pt x="3752" y="781"/>
                  <a:pt x="3762" y="770"/>
                </a:cubicBezTo>
                <a:cubicBezTo>
                  <a:pt x="3773" y="757"/>
                  <a:pt x="3777" y="740"/>
                  <a:pt x="3788" y="727"/>
                </a:cubicBezTo>
                <a:cubicBezTo>
                  <a:pt x="3812" y="696"/>
                  <a:pt x="3847" y="660"/>
                  <a:pt x="3875" y="631"/>
                </a:cubicBezTo>
                <a:cubicBezTo>
                  <a:pt x="3893" y="577"/>
                  <a:pt x="3905" y="512"/>
                  <a:pt x="3936" y="466"/>
                </a:cubicBezTo>
                <a:cubicBezTo>
                  <a:pt x="3949" y="390"/>
                  <a:pt x="3981" y="286"/>
                  <a:pt x="4023" y="223"/>
                </a:cubicBezTo>
                <a:cubicBezTo>
                  <a:pt x="4035" y="173"/>
                  <a:pt x="4048" y="149"/>
                  <a:pt x="4032" y="92"/>
                </a:cubicBezTo>
                <a:cubicBezTo>
                  <a:pt x="4018" y="47"/>
                  <a:pt x="3939" y="70"/>
                  <a:pt x="3893" y="66"/>
                </a:cubicBezTo>
                <a:cubicBezTo>
                  <a:pt x="3689" y="50"/>
                  <a:pt x="3913" y="62"/>
                  <a:pt x="3597" y="49"/>
                </a:cubicBezTo>
                <a:cubicBezTo>
                  <a:pt x="3459" y="21"/>
                  <a:pt x="3319" y="34"/>
                  <a:pt x="3180" y="40"/>
                </a:cubicBezTo>
                <a:cubicBezTo>
                  <a:pt x="3112" y="58"/>
                  <a:pt x="3048" y="34"/>
                  <a:pt x="2980" y="31"/>
                </a:cubicBezTo>
                <a:cubicBezTo>
                  <a:pt x="2832" y="27"/>
                  <a:pt x="2684" y="26"/>
                  <a:pt x="2536" y="23"/>
                </a:cubicBezTo>
                <a:cubicBezTo>
                  <a:pt x="2439" y="11"/>
                  <a:pt x="2346" y="26"/>
                  <a:pt x="2249" y="31"/>
                </a:cubicBezTo>
                <a:cubicBezTo>
                  <a:pt x="1926" y="26"/>
                  <a:pt x="1622" y="16"/>
                  <a:pt x="1301" y="23"/>
                </a:cubicBezTo>
                <a:cubicBezTo>
                  <a:pt x="1197" y="38"/>
                  <a:pt x="1085" y="59"/>
                  <a:pt x="980" y="57"/>
                </a:cubicBezTo>
                <a:cubicBezTo>
                  <a:pt x="866" y="55"/>
                  <a:pt x="640" y="40"/>
                  <a:pt x="640" y="40"/>
                </a:cubicBezTo>
                <a:cubicBezTo>
                  <a:pt x="488" y="0"/>
                  <a:pt x="313" y="11"/>
                  <a:pt x="162" y="57"/>
                </a:cubicBezTo>
                <a:cubicBezTo>
                  <a:pt x="133" y="89"/>
                  <a:pt x="106" y="124"/>
                  <a:pt x="75" y="153"/>
                </a:cubicBezTo>
                <a:cubicBezTo>
                  <a:pt x="57" y="206"/>
                  <a:pt x="66" y="169"/>
                  <a:pt x="66" y="266"/>
                </a:cubicBezTo>
              </a:path>
            </a:pathLst>
          </a:custGeom>
          <a:blipFill dpi="0" rotWithShape="0">
            <a:blip r:embed="rId4"/>
            <a:srcRect/>
            <a:tile tx="0" ty="0" sx="100000" sy="100000" flip="none" algn="tl"/>
          </a:blipFill>
          <a:ln w="9525">
            <a:solidFill>
              <a:schemeClr val="tx1"/>
            </a:solidFill>
            <a:round/>
            <a:headEnd/>
            <a:tailEnd/>
          </a:ln>
        </p:spPr>
        <p:txBody>
          <a:bodyPr wrap="none" anchor="ctr"/>
          <a:lstStyle/>
          <a:p>
            <a:endParaRPr lang="en-US"/>
          </a:p>
        </p:txBody>
      </p:sp>
      <p:sp>
        <p:nvSpPr>
          <p:cNvPr id="130051" name="Freeform 4" descr="Water droplets"/>
          <p:cNvSpPr>
            <a:spLocks/>
          </p:cNvSpPr>
          <p:nvPr/>
        </p:nvSpPr>
        <p:spPr bwMode="auto">
          <a:xfrm>
            <a:off x="7432675" y="2668588"/>
            <a:ext cx="1844675" cy="4040187"/>
          </a:xfrm>
          <a:custGeom>
            <a:avLst/>
            <a:gdLst>
              <a:gd name="T0" fmla="*/ 2147483647 w 1162"/>
              <a:gd name="T1" fmla="*/ 2147483647 h 2545"/>
              <a:gd name="T2" fmla="*/ 2147483647 w 1162"/>
              <a:gd name="T3" fmla="*/ 2147483647 h 2545"/>
              <a:gd name="T4" fmla="*/ 2147483647 w 1162"/>
              <a:gd name="T5" fmla="*/ 2147483647 h 2545"/>
              <a:gd name="T6" fmla="*/ 2147483647 w 1162"/>
              <a:gd name="T7" fmla="*/ 2147483647 h 2545"/>
              <a:gd name="T8" fmla="*/ 2147483647 w 1162"/>
              <a:gd name="T9" fmla="*/ 2147483647 h 2545"/>
              <a:gd name="T10" fmla="*/ 2147483647 w 1162"/>
              <a:gd name="T11" fmla="*/ 2147483647 h 2545"/>
              <a:gd name="T12" fmla="*/ 2147483647 w 1162"/>
              <a:gd name="T13" fmla="*/ 2147483647 h 2545"/>
              <a:gd name="T14" fmla="*/ 2147483647 w 1162"/>
              <a:gd name="T15" fmla="*/ 2147483647 h 2545"/>
              <a:gd name="T16" fmla="*/ 2147483647 w 1162"/>
              <a:gd name="T17" fmla="*/ 2147483647 h 2545"/>
              <a:gd name="T18" fmla="*/ 2147483647 w 1162"/>
              <a:gd name="T19" fmla="*/ 2147483647 h 2545"/>
              <a:gd name="T20" fmla="*/ 2147483647 w 1162"/>
              <a:gd name="T21" fmla="*/ 2147483647 h 2545"/>
              <a:gd name="T22" fmla="*/ 2147483647 w 1162"/>
              <a:gd name="T23" fmla="*/ 2147483647 h 2545"/>
              <a:gd name="T24" fmla="*/ 2147483647 w 1162"/>
              <a:gd name="T25" fmla="*/ 2147483647 h 2545"/>
              <a:gd name="T26" fmla="*/ 2147483647 w 1162"/>
              <a:gd name="T27" fmla="*/ 2147483647 h 2545"/>
              <a:gd name="T28" fmla="*/ 2147483647 w 1162"/>
              <a:gd name="T29" fmla="*/ 2147483647 h 2545"/>
              <a:gd name="T30" fmla="*/ 2147483647 w 1162"/>
              <a:gd name="T31" fmla="*/ 2147483647 h 2545"/>
              <a:gd name="T32" fmla="*/ 2147483647 w 1162"/>
              <a:gd name="T33" fmla="*/ 2147483647 h 2545"/>
              <a:gd name="T34" fmla="*/ 2147483647 w 1162"/>
              <a:gd name="T35" fmla="*/ 2147483647 h 2545"/>
              <a:gd name="T36" fmla="*/ 2147483647 w 1162"/>
              <a:gd name="T37" fmla="*/ 2147483647 h 2545"/>
              <a:gd name="T38" fmla="*/ 2147483647 w 1162"/>
              <a:gd name="T39" fmla="*/ 2147483647 h 2545"/>
              <a:gd name="T40" fmla="*/ 2147483647 w 1162"/>
              <a:gd name="T41" fmla="*/ 2147483647 h 2545"/>
              <a:gd name="T42" fmla="*/ 2147483647 w 1162"/>
              <a:gd name="T43" fmla="*/ 2147483647 h 2545"/>
              <a:gd name="T44" fmla="*/ 2147483647 w 1162"/>
              <a:gd name="T45" fmla="*/ 2147483647 h 2545"/>
              <a:gd name="T46" fmla="*/ 2147483647 w 1162"/>
              <a:gd name="T47" fmla="*/ 2147483647 h 2545"/>
              <a:gd name="T48" fmla="*/ 2147483647 w 1162"/>
              <a:gd name="T49" fmla="*/ 2147483647 h 2545"/>
              <a:gd name="T50" fmla="*/ 2147483647 w 1162"/>
              <a:gd name="T51" fmla="*/ 2147483647 h 2545"/>
              <a:gd name="T52" fmla="*/ 2147483647 w 1162"/>
              <a:gd name="T53" fmla="*/ 2147483647 h 2545"/>
              <a:gd name="T54" fmla="*/ 2147483647 w 1162"/>
              <a:gd name="T55" fmla="*/ 2147483647 h 2545"/>
              <a:gd name="T56" fmla="*/ 2147483647 w 1162"/>
              <a:gd name="T57" fmla="*/ 2147483647 h 2545"/>
              <a:gd name="T58" fmla="*/ 2147483647 w 1162"/>
              <a:gd name="T59" fmla="*/ 2147483647 h 2545"/>
              <a:gd name="T60" fmla="*/ 2147483647 w 1162"/>
              <a:gd name="T61" fmla="*/ 2147483647 h 2545"/>
              <a:gd name="T62" fmla="*/ 2147483647 w 1162"/>
              <a:gd name="T63" fmla="*/ 2147483647 h 254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62"/>
              <a:gd name="T97" fmla="*/ 0 h 2545"/>
              <a:gd name="T98" fmla="*/ 1162 w 1162"/>
              <a:gd name="T99" fmla="*/ 2545 h 254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62" h="2545">
                <a:moveTo>
                  <a:pt x="1129" y="291"/>
                </a:moveTo>
                <a:cubicBezTo>
                  <a:pt x="1081" y="243"/>
                  <a:pt x="1129" y="282"/>
                  <a:pt x="1072" y="258"/>
                </a:cubicBezTo>
                <a:cubicBezTo>
                  <a:pt x="1044" y="246"/>
                  <a:pt x="1023" y="218"/>
                  <a:pt x="999" y="202"/>
                </a:cubicBezTo>
                <a:cubicBezTo>
                  <a:pt x="942" y="210"/>
                  <a:pt x="892" y="212"/>
                  <a:pt x="838" y="194"/>
                </a:cubicBezTo>
                <a:cubicBezTo>
                  <a:pt x="821" y="148"/>
                  <a:pt x="830" y="189"/>
                  <a:pt x="838" y="145"/>
                </a:cubicBezTo>
                <a:cubicBezTo>
                  <a:pt x="846" y="95"/>
                  <a:pt x="829" y="56"/>
                  <a:pt x="878" y="40"/>
                </a:cubicBezTo>
                <a:cubicBezTo>
                  <a:pt x="880" y="32"/>
                  <a:pt x="889" y="23"/>
                  <a:pt x="886" y="16"/>
                </a:cubicBezTo>
                <a:cubicBezTo>
                  <a:pt x="882" y="8"/>
                  <a:pt x="870" y="9"/>
                  <a:pt x="862" y="8"/>
                </a:cubicBezTo>
                <a:cubicBezTo>
                  <a:pt x="845" y="4"/>
                  <a:pt x="829" y="2"/>
                  <a:pt x="813" y="0"/>
                </a:cubicBezTo>
                <a:lnTo>
                  <a:pt x="724" y="48"/>
                </a:lnTo>
                <a:cubicBezTo>
                  <a:pt x="724" y="48"/>
                  <a:pt x="724" y="48"/>
                  <a:pt x="724" y="48"/>
                </a:cubicBezTo>
                <a:cubicBezTo>
                  <a:pt x="708" y="53"/>
                  <a:pt x="676" y="64"/>
                  <a:pt x="676" y="64"/>
                </a:cubicBezTo>
                <a:cubicBezTo>
                  <a:pt x="632" y="49"/>
                  <a:pt x="666" y="51"/>
                  <a:pt x="644" y="81"/>
                </a:cubicBezTo>
                <a:cubicBezTo>
                  <a:pt x="625" y="105"/>
                  <a:pt x="595" y="119"/>
                  <a:pt x="579" y="145"/>
                </a:cubicBezTo>
                <a:cubicBezTo>
                  <a:pt x="568" y="161"/>
                  <a:pt x="553" y="175"/>
                  <a:pt x="547" y="194"/>
                </a:cubicBezTo>
                <a:cubicBezTo>
                  <a:pt x="544" y="202"/>
                  <a:pt x="544" y="211"/>
                  <a:pt x="539" y="218"/>
                </a:cubicBezTo>
                <a:cubicBezTo>
                  <a:pt x="527" y="233"/>
                  <a:pt x="498" y="258"/>
                  <a:pt x="498" y="258"/>
                </a:cubicBezTo>
                <a:cubicBezTo>
                  <a:pt x="470" y="315"/>
                  <a:pt x="492" y="418"/>
                  <a:pt x="498" y="476"/>
                </a:cubicBezTo>
                <a:cubicBezTo>
                  <a:pt x="499" y="487"/>
                  <a:pt x="498" y="500"/>
                  <a:pt x="506" y="509"/>
                </a:cubicBezTo>
                <a:cubicBezTo>
                  <a:pt x="530" y="537"/>
                  <a:pt x="573" y="545"/>
                  <a:pt x="603" y="565"/>
                </a:cubicBezTo>
                <a:cubicBezTo>
                  <a:pt x="605" y="635"/>
                  <a:pt x="554" y="792"/>
                  <a:pt x="652" y="824"/>
                </a:cubicBezTo>
                <a:cubicBezTo>
                  <a:pt x="657" y="832"/>
                  <a:pt x="661" y="841"/>
                  <a:pt x="668" y="848"/>
                </a:cubicBezTo>
                <a:cubicBezTo>
                  <a:pt x="674" y="854"/>
                  <a:pt x="685" y="856"/>
                  <a:pt x="692" y="864"/>
                </a:cubicBezTo>
                <a:cubicBezTo>
                  <a:pt x="704" y="878"/>
                  <a:pt x="709" y="899"/>
                  <a:pt x="724" y="913"/>
                </a:cubicBezTo>
                <a:cubicBezTo>
                  <a:pt x="729" y="918"/>
                  <a:pt x="735" y="923"/>
                  <a:pt x="741" y="929"/>
                </a:cubicBezTo>
                <a:cubicBezTo>
                  <a:pt x="746" y="945"/>
                  <a:pt x="745" y="964"/>
                  <a:pt x="757" y="977"/>
                </a:cubicBezTo>
                <a:cubicBezTo>
                  <a:pt x="770" y="990"/>
                  <a:pt x="797" y="1018"/>
                  <a:pt x="797" y="1018"/>
                </a:cubicBezTo>
                <a:cubicBezTo>
                  <a:pt x="771" y="1055"/>
                  <a:pt x="789" y="1039"/>
                  <a:pt x="733" y="1058"/>
                </a:cubicBezTo>
                <a:cubicBezTo>
                  <a:pt x="724" y="1060"/>
                  <a:pt x="708" y="1066"/>
                  <a:pt x="708" y="1066"/>
                </a:cubicBezTo>
                <a:cubicBezTo>
                  <a:pt x="693" y="1112"/>
                  <a:pt x="705" y="1085"/>
                  <a:pt x="652" y="1139"/>
                </a:cubicBezTo>
                <a:cubicBezTo>
                  <a:pt x="641" y="1149"/>
                  <a:pt x="619" y="1171"/>
                  <a:pt x="619" y="1171"/>
                </a:cubicBezTo>
                <a:cubicBezTo>
                  <a:pt x="613" y="1217"/>
                  <a:pt x="623" y="1253"/>
                  <a:pt x="579" y="1268"/>
                </a:cubicBezTo>
                <a:cubicBezTo>
                  <a:pt x="562" y="1265"/>
                  <a:pt x="546" y="1258"/>
                  <a:pt x="530" y="1260"/>
                </a:cubicBezTo>
                <a:cubicBezTo>
                  <a:pt x="505" y="1262"/>
                  <a:pt x="486" y="1316"/>
                  <a:pt x="474" y="1333"/>
                </a:cubicBezTo>
                <a:cubicBezTo>
                  <a:pt x="464" y="1372"/>
                  <a:pt x="446" y="1402"/>
                  <a:pt x="417" y="1430"/>
                </a:cubicBezTo>
                <a:cubicBezTo>
                  <a:pt x="399" y="1483"/>
                  <a:pt x="374" y="1468"/>
                  <a:pt x="320" y="1462"/>
                </a:cubicBezTo>
                <a:cubicBezTo>
                  <a:pt x="265" y="1443"/>
                  <a:pt x="196" y="1460"/>
                  <a:pt x="143" y="1478"/>
                </a:cubicBezTo>
                <a:cubicBezTo>
                  <a:pt x="127" y="1522"/>
                  <a:pt x="137" y="1525"/>
                  <a:pt x="183" y="1535"/>
                </a:cubicBezTo>
                <a:cubicBezTo>
                  <a:pt x="212" y="1579"/>
                  <a:pt x="216" y="1609"/>
                  <a:pt x="159" y="1624"/>
                </a:cubicBezTo>
                <a:cubicBezTo>
                  <a:pt x="150" y="1621"/>
                  <a:pt x="142" y="1616"/>
                  <a:pt x="134" y="1616"/>
                </a:cubicBezTo>
                <a:cubicBezTo>
                  <a:pt x="101" y="1616"/>
                  <a:pt x="62" y="1603"/>
                  <a:pt x="38" y="1624"/>
                </a:cubicBezTo>
                <a:cubicBezTo>
                  <a:pt x="0" y="1655"/>
                  <a:pt x="76" y="1727"/>
                  <a:pt x="94" y="1745"/>
                </a:cubicBezTo>
                <a:cubicBezTo>
                  <a:pt x="87" y="1799"/>
                  <a:pt x="84" y="1820"/>
                  <a:pt x="62" y="1866"/>
                </a:cubicBezTo>
                <a:cubicBezTo>
                  <a:pt x="73" y="1950"/>
                  <a:pt x="72" y="1906"/>
                  <a:pt x="110" y="1963"/>
                </a:cubicBezTo>
                <a:cubicBezTo>
                  <a:pt x="119" y="1992"/>
                  <a:pt x="132" y="2004"/>
                  <a:pt x="151" y="2028"/>
                </a:cubicBezTo>
                <a:cubicBezTo>
                  <a:pt x="162" y="2043"/>
                  <a:pt x="183" y="2076"/>
                  <a:pt x="183" y="2076"/>
                </a:cubicBezTo>
                <a:cubicBezTo>
                  <a:pt x="192" y="2115"/>
                  <a:pt x="186" y="2183"/>
                  <a:pt x="240" y="2190"/>
                </a:cubicBezTo>
                <a:cubicBezTo>
                  <a:pt x="277" y="2194"/>
                  <a:pt x="315" y="2195"/>
                  <a:pt x="353" y="2198"/>
                </a:cubicBezTo>
                <a:cubicBezTo>
                  <a:pt x="411" y="2217"/>
                  <a:pt x="384" y="2210"/>
                  <a:pt x="434" y="2222"/>
                </a:cubicBezTo>
                <a:cubicBezTo>
                  <a:pt x="450" y="2232"/>
                  <a:pt x="475" y="2235"/>
                  <a:pt x="482" y="2254"/>
                </a:cubicBezTo>
                <a:cubicBezTo>
                  <a:pt x="490" y="2279"/>
                  <a:pt x="486" y="2282"/>
                  <a:pt x="514" y="2295"/>
                </a:cubicBezTo>
                <a:cubicBezTo>
                  <a:pt x="562" y="2316"/>
                  <a:pt x="587" y="2313"/>
                  <a:pt x="644" y="2319"/>
                </a:cubicBezTo>
                <a:cubicBezTo>
                  <a:pt x="665" y="2340"/>
                  <a:pt x="674" y="2374"/>
                  <a:pt x="700" y="2392"/>
                </a:cubicBezTo>
                <a:cubicBezTo>
                  <a:pt x="739" y="2419"/>
                  <a:pt x="780" y="2445"/>
                  <a:pt x="821" y="2472"/>
                </a:cubicBezTo>
                <a:cubicBezTo>
                  <a:pt x="900" y="2462"/>
                  <a:pt x="964" y="2472"/>
                  <a:pt x="1040" y="2497"/>
                </a:cubicBezTo>
                <a:cubicBezTo>
                  <a:pt x="1056" y="2507"/>
                  <a:pt x="1072" y="2518"/>
                  <a:pt x="1088" y="2529"/>
                </a:cubicBezTo>
                <a:cubicBezTo>
                  <a:pt x="1096" y="2534"/>
                  <a:pt x="1112" y="2545"/>
                  <a:pt x="1112" y="2545"/>
                </a:cubicBezTo>
                <a:cubicBezTo>
                  <a:pt x="1135" y="2474"/>
                  <a:pt x="1121" y="2398"/>
                  <a:pt x="1104" y="2327"/>
                </a:cubicBezTo>
                <a:cubicBezTo>
                  <a:pt x="1099" y="2243"/>
                  <a:pt x="1087" y="2190"/>
                  <a:pt x="1112" y="2117"/>
                </a:cubicBezTo>
                <a:cubicBezTo>
                  <a:pt x="1137" y="1959"/>
                  <a:pt x="1136" y="1799"/>
                  <a:pt x="1145" y="1640"/>
                </a:cubicBezTo>
                <a:cubicBezTo>
                  <a:pt x="1142" y="1475"/>
                  <a:pt x="1137" y="1311"/>
                  <a:pt x="1137" y="1147"/>
                </a:cubicBezTo>
                <a:cubicBezTo>
                  <a:pt x="1137" y="988"/>
                  <a:pt x="1162" y="1012"/>
                  <a:pt x="1120" y="913"/>
                </a:cubicBezTo>
                <a:cubicBezTo>
                  <a:pt x="1106" y="786"/>
                  <a:pt x="1126" y="656"/>
                  <a:pt x="1096" y="533"/>
                </a:cubicBezTo>
                <a:cubicBezTo>
                  <a:pt x="1085" y="430"/>
                  <a:pt x="1083" y="451"/>
                  <a:pt x="1096" y="331"/>
                </a:cubicBezTo>
                <a:cubicBezTo>
                  <a:pt x="1099" y="299"/>
                  <a:pt x="1096" y="258"/>
                  <a:pt x="1129" y="291"/>
                </a:cubicBezTo>
                <a:close/>
              </a:path>
            </a:pathLst>
          </a:custGeom>
          <a:blipFill dpi="0" rotWithShape="0">
            <a:blip r:embed="rId4"/>
            <a:srcRect/>
            <a:tile tx="0" ty="0" sx="100000" sy="100000" flip="none" algn="tl"/>
          </a:blipFill>
          <a:ln w="9525">
            <a:solidFill>
              <a:schemeClr val="tx1"/>
            </a:solidFill>
            <a:round/>
            <a:headEnd/>
            <a:tailEnd/>
          </a:ln>
        </p:spPr>
        <p:txBody>
          <a:bodyPr wrap="none" anchor="ctr"/>
          <a:lstStyle/>
          <a:p>
            <a:endParaRPr lang="en-US"/>
          </a:p>
        </p:txBody>
      </p:sp>
      <p:sp>
        <p:nvSpPr>
          <p:cNvPr id="50181" name="Text Box 5"/>
          <p:cNvSpPr txBox="1">
            <a:spLocks noChangeArrowheads="1"/>
          </p:cNvSpPr>
          <p:nvPr/>
        </p:nvSpPr>
        <p:spPr bwMode="auto">
          <a:xfrm>
            <a:off x="2624138" y="3584575"/>
            <a:ext cx="2100262" cy="641350"/>
          </a:xfrm>
          <a:prstGeom prst="rect">
            <a:avLst/>
          </a:prstGeom>
          <a:noFill/>
          <a:ln w="9525">
            <a:noFill/>
            <a:miter lim="800000"/>
            <a:headEnd/>
            <a:tailEnd/>
          </a:ln>
          <a:effectLst>
            <a:outerShdw blurRad="63500" dist="35921" dir="2700000" algn="ctr" rotWithShape="0">
              <a:schemeClr val="tx1"/>
            </a:outerShdw>
          </a:effectLst>
        </p:spPr>
        <p:txBody>
          <a:bodyPr>
            <a:spAutoFit/>
          </a:bodyPr>
          <a:lstStyle/>
          <a:p>
            <a:pPr algn="ctr" eaLnBrk="1" hangingPunct="1">
              <a:defRPr/>
            </a:pPr>
            <a:r>
              <a:rPr lang="en-US" sz="3600" b="1">
                <a:solidFill>
                  <a:schemeClr val="bg1"/>
                </a:solidFill>
                <a:ea typeface="ＭＳ Ｐゴシック" charset="-128"/>
                <a:cs typeface="ＭＳ Ｐゴシック" charset="-128"/>
              </a:rPr>
              <a:t>Corinth</a:t>
            </a:r>
          </a:p>
        </p:txBody>
      </p:sp>
      <p:sp>
        <p:nvSpPr>
          <p:cNvPr id="130053" name="Freeform 6"/>
          <p:cNvSpPr>
            <a:spLocks/>
          </p:cNvSpPr>
          <p:nvPr/>
        </p:nvSpPr>
        <p:spPr bwMode="auto">
          <a:xfrm>
            <a:off x="941388" y="3373438"/>
            <a:ext cx="1739900" cy="1744662"/>
          </a:xfrm>
          <a:custGeom>
            <a:avLst/>
            <a:gdLst>
              <a:gd name="T0" fmla="*/ 2147483647 w 1096"/>
              <a:gd name="T1" fmla="*/ 0 h 1099"/>
              <a:gd name="T2" fmla="*/ 2147483647 w 1096"/>
              <a:gd name="T3" fmla="*/ 2147483647 h 1099"/>
              <a:gd name="T4" fmla="*/ 2147483647 w 1096"/>
              <a:gd name="T5" fmla="*/ 2147483647 h 1099"/>
              <a:gd name="T6" fmla="*/ 2147483647 w 1096"/>
              <a:gd name="T7" fmla="*/ 2147483647 h 1099"/>
              <a:gd name="T8" fmla="*/ 2147483647 w 1096"/>
              <a:gd name="T9" fmla="*/ 2147483647 h 1099"/>
              <a:gd name="T10" fmla="*/ 2147483647 w 1096"/>
              <a:gd name="T11" fmla="*/ 2147483647 h 1099"/>
              <a:gd name="T12" fmla="*/ 2147483647 w 1096"/>
              <a:gd name="T13" fmla="*/ 2147483647 h 1099"/>
              <a:gd name="T14" fmla="*/ 2147483647 w 1096"/>
              <a:gd name="T15" fmla="*/ 2147483647 h 1099"/>
              <a:gd name="T16" fmla="*/ 2147483647 w 1096"/>
              <a:gd name="T17" fmla="*/ 2147483647 h 1099"/>
              <a:gd name="T18" fmla="*/ 2147483647 w 1096"/>
              <a:gd name="T19" fmla="*/ 2147483647 h 1099"/>
              <a:gd name="T20" fmla="*/ 2147483647 w 1096"/>
              <a:gd name="T21" fmla="*/ 2147483647 h 1099"/>
              <a:gd name="T22" fmla="*/ 2147483647 w 1096"/>
              <a:gd name="T23" fmla="*/ 2147483647 h 1099"/>
              <a:gd name="T24" fmla="*/ 2147483647 w 1096"/>
              <a:gd name="T25" fmla="*/ 2147483647 h 1099"/>
              <a:gd name="T26" fmla="*/ 2147483647 w 1096"/>
              <a:gd name="T27" fmla="*/ 2147483647 h 1099"/>
              <a:gd name="T28" fmla="*/ 2147483647 w 1096"/>
              <a:gd name="T29" fmla="*/ 2147483647 h 1099"/>
              <a:gd name="T30" fmla="*/ 2147483647 w 1096"/>
              <a:gd name="T31" fmla="*/ 2147483647 h 1099"/>
              <a:gd name="T32" fmla="*/ 2147483647 w 1096"/>
              <a:gd name="T33" fmla="*/ 2147483647 h 1099"/>
              <a:gd name="T34" fmla="*/ 2147483647 w 1096"/>
              <a:gd name="T35" fmla="*/ 2147483647 h 1099"/>
              <a:gd name="T36" fmla="*/ 2147483647 w 1096"/>
              <a:gd name="T37" fmla="*/ 2147483647 h 1099"/>
              <a:gd name="T38" fmla="*/ 2147483647 w 1096"/>
              <a:gd name="T39" fmla="*/ 2147483647 h 1099"/>
              <a:gd name="T40" fmla="*/ 2147483647 w 1096"/>
              <a:gd name="T41" fmla="*/ 2147483647 h 1099"/>
              <a:gd name="T42" fmla="*/ 2147483647 w 1096"/>
              <a:gd name="T43" fmla="*/ 2147483647 h 1099"/>
              <a:gd name="T44" fmla="*/ 2147483647 w 1096"/>
              <a:gd name="T45" fmla="*/ 2147483647 h 1099"/>
              <a:gd name="T46" fmla="*/ 2147483647 w 1096"/>
              <a:gd name="T47" fmla="*/ 2147483647 h 1099"/>
              <a:gd name="T48" fmla="*/ 2147483647 w 1096"/>
              <a:gd name="T49" fmla="*/ 2147483647 h 1099"/>
              <a:gd name="T50" fmla="*/ 2147483647 w 1096"/>
              <a:gd name="T51" fmla="*/ 2147483647 h 1099"/>
              <a:gd name="T52" fmla="*/ 2147483647 w 1096"/>
              <a:gd name="T53" fmla="*/ 2147483647 h 1099"/>
              <a:gd name="T54" fmla="*/ 2147483647 w 1096"/>
              <a:gd name="T55" fmla="*/ 2147483647 h 1099"/>
              <a:gd name="T56" fmla="*/ 2147483647 w 1096"/>
              <a:gd name="T57" fmla="*/ 2147483647 h 1099"/>
              <a:gd name="T58" fmla="*/ 2147483647 w 1096"/>
              <a:gd name="T59" fmla="*/ 2147483647 h 1099"/>
              <a:gd name="T60" fmla="*/ 2147483647 w 1096"/>
              <a:gd name="T61" fmla="*/ 2147483647 h 1099"/>
              <a:gd name="T62" fmla="*/ 2147483647 w 1096"/>
              <a:gd name="T63" fmla="*/ 2147483647 h 1099"/>
              <a:gd name="T64" fmla="*/ 2147483647 w 1096"/>
              <a:gd name="T65" fmla="*/ 2147483647 h 1099"/>
              <a:gd name="T66" fmla="*/ 2147483647 w 1096"/>
              <a:gd name="T67" fmla="*/ 2147483647 h 1099"/>
              <a:gd name="T68" fmla="*/ 2147483647 w 1096"/>
              <a:gd name="T69" fmla="*/ 2147483647 h 1099"/>
              <a:gd name="T70" fmla="*/ 2147483647 w 1096"/>
              <a:gd name="T71" fmla="*/ 2147483647 h 1099"/>
              <a:gd name="T72" fmla="*/ 2147483647 w 1096"/>
              <a:gd name="T73" fmla="*/ 2147483647 h 1099"/>
              <a:gd name="T74" fmla="*/ 2147483647 w 1096"/>
              <a:gd name="T75" fmla="*/ 2147483647 h 1099"/>
              <a:gd name="T76" fmla="*/ 2147483647 w 1096"/>
              <a:gd name="T77" fmla="*/ 2147483647 h 1099"/>
              <a:gd name="T78" fmla="*/ 2147483647 w 1096"/>
              <a:gd name="T79" fmla="*/ 0 h 1099"/>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096"/>
              <a:gd name="T121" fmla="*/ 0 h 1099"/>
              <a:gd name="T122" fmla="*/ 1096 w 1096"/>
              <a:gd name="T123" fmla="*/ 1099 h 1099"/>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096" h="1099">
                <a:moveTo>
                  <a:pt x="942" y="0"/>
                </a:moveTo>
                <a:cubicBezTo>
                  <a:pt x="906" y="11"/>
                  <a:pt x="873" y="28"/>
                  <a:pt x="837" y="41"/>
                </a:cubicBezTo>
                <a:cubicBezTo>
                  <a:pt x="829" y="43"/>
                  <a:pt x="813" y="49"/>
                  <a:pt x="813" y="49"/>
                </a:cubicBezTo>
                <a:cubicBezTo>
                  <a:pt x="786" y="88"/>
                  <a:pt x="744" y="114"/>
                  <a:pt x="700" y="129"/>
                </a:cubicBezTo>
                <a:cubicBezTo>
                  <a:pt x="665" y="165"/>
                  <a:pt x="700" y="134"/>
                  <a:pt x="619" y="162"/>
                </a:cubicBezTo>
                <a:cubicBezTo>
                  <a:pt x="562" y="180"/>
                  <a:pt x="505" y="186"/>
                  <a:pt x="449" y="202"/>
                </a:cubicBezTo>
                <a:cubicBezTo>
                  <a:pt x="430" y="207"/>
                  <a:pt x="411" y="212"/>
                  <a:pt x="393" y="218"/>
                </a:cubicBezTo>
                <a:cubicBezTo>
                  <a:pt x="376" y="222"/>
                  <a:pt x="344" y="234"/>
                  <a:pt x="344" y="234"/>
                </a:cubicBezTo>
                <a:cubicBezTo>
                  <a:pt x="313" y="266"/>
                  <a:pt x="273" y="293"/>
                  <a:pt x="231" y="307"/>
                </a:cubicBezTo>
                <a:cubicBezTo>
                  <a:pt x="217" y="304"/>
                  <a:pt x="204" y="302"/>
                  <a:pt x="191" y="299"/>
                </a:cubicBezTo>
                <a:cubicBezTo>
                  <a:pt x="174" y="294"/>
                  <a:pt x="142" y="283"/>
                  <a:pt x="142" y="283"/>
                </a:cubicBezTo>
                <a:cubicBezTo>
                  <a:pt x="120" y="347"/>
                  <a:pt x="137" y="328"/>
                  <a:pt x="78" y="348"/>
                </a:cubicBezTo>
                <a:cubicBezTo>
                  <a:pt x="27" y="416"/>
                  <a:pt x="28" y="388"/>
                  <a:pt x="54" y="461"/>
                </a:cubicBezTo>
                <a:cubicBezTo>
                  <a:pt x="48" y="469"/>
                  <a:pt x="44" y="478"/>
                  <a:pt x="37" y="485"/>
                </a:cubicBezTo>
                <a:cubicBezTo>
                  <a:pt x="30" y="491"/>
                  <a:pt x="15" y="491"/>
                  <a:pt x="13" y="501"/>
                </a:cubicBezTo>
                <a:cubicBezTo>
                  <a:pt x="0" y="550"/>
                  <a:pt x="35" y="557"/>
                  <a:pt x="62" y="582"/>
                </a:cubicBezTo>
                <a:cubicBezTo>
                  <a:pt x="76" y="641"/>
                  <a:pt x="75" y="702"/>
                  <a:pt x="94" y="760"/>
                </a:cubicBezTo>
                <a:cubicBezTo>
                  <a:pt x="91" y="776"/>
                  <a:pt x="88" y="792"/>
                  <a:pt x="86" y="808"/>
                </a:cubicBezTo>
                <a:cubicBezTo>
                  <a:pt x="80" y="835"/>
                  <a:pt x="70" y="889"/>
                  <a:pt x="70" y="889"/>
                </a:cubicBezTo>
                <a:cubicBezTo>
                  <a:pt x="82" y="940"/>
                  <a:pt x="86" y="912"/>
                  <a:pt x="118" y="946"/>
                </a:cubicBezTo>
                <a:cubicBezTo>
                  <a:pt x="127" y="974"/>
                  <a:pt x="122" y="1006"/>
                  <a:pt x="134" y="1034"/>
                </a:cubicBezTo>
                <a:cubicBezTo>
                  <a:pt x="143" y="1056"/>
                  <a:pt x="195" y="1060"/>
                  <a:pt x="215" y="1067"/>
                </a:cubicBezTo>
                <a:cubicBezTo>
                  <a:pt x="295" y="1051"/>
                  <a:pt x="289" y="1078"/>
                  <a:pt x="353" y="1091"/>
                </a:cubicBezTo>
                <a:cubicBezTo>
                  <a:pt x="381" y="1096"/>
                  <a:pt x="411" y="1096"/>
                  <a:pt x="441" y="1099"/>
                </a:cubicBezTo>
                <a:cubicBezTo>
                  <a:pt x="498" y="1062"/>
                  <a:pt x="465" y="1024"/>
                  <a:pt x="490" y="970"/>
                </a:cubicBezTo>
                <a:cubicBezTo>
                  <a:pt x="501" y="943"/>
                  <a:pt x="580" y="939"/>
                  <a:pt x="595" y="937"/>
                </a:cubicBezTo>
                <a:cubicBezTo>
                  <a:pt x="659" y="904"/>
                  <a:pt x="735" y="905"/>
                  <a:pt x="797" y="865"/>
                </a:cubicBezTo>
                <a:cubicBezTo>
                  <a:pt x="799" y="857"/>
                  <a:pt x="800" y="848"/>
                  <a:pt x="805" y="841"/>
                </a:cubicBezTo>
                <a:cubicBezTo>
                  <a:pt x="808" y="834"/>
                  <a:pt x="817" y="830"/>
                  <a:pt x="821" y="824"/>
                </a:cubicBezTo>
                <a:cubicBezTo>
                  <a:pt x="869" y="724"/>
                  <a:pt x="809" y="814"/>
                  <a:pt x="854" y="752"/>
                </a:cubicBezTo>
                <a:cubicBezTo>
                  <a:pt x="867" y="711"/>
                  <a:pt x="884" y="711"/>
                  <a:pt x="926" y="703"/>
                </a:cubicBezTo>
                <a:cubicBezTo>
                  <a:pt x="941" y="693"/>
                  <a:pt x="960" y="690"/>
                  <a:pt x="975" y="679"/>
                </a:cubicBezTo>
                <a:cubicBezTo>
                  <a:pt x="1026" y="637"/>
                  <a:pt x="954" y="667"/>
                  <a:pt x="1015" y="647"/>
                </a:cubicBezTo>
                <a:cubicBezTo>
                  <a:pt x="1017" y="638"/>
                  <a:pt x="1023" y="630"/>
                  <a:pt x="1023" y="622"/>
                </a:cubicBezTo>
                <a:cubicBezTo>
                  <a:pt x="1021" y="605"/>
                  <a:pt x="1007" y="574"/>
                  <a:pt x="1007" y="574"/>
                </a:cubicBezTo>
                <a:cubicBezTo>
                  <a:pt x="1016" y="475"/>
                  <a:pt x="1014" y="486"/>
                  <a:pt x="1064" y="412"/>
                </a:cubicBezTo>
                <a:cubicBezTo>
                  <a:pt x="1073" y="354"/>
                  <a:pt x="1088" y="301"/>
                  <a:pt x="1096" y="243"/>
                </a:cubicBezTo>
                <a:cubicBezTo>
                  <a:pt x="1093" y="221"/>
                  <a:pt x="1096" y="198"/>
                  <a:pt x="1088" y="178"/>
                </a:cubicBezTo>
                <a:cubicBezTo>
                  <a:pt x="1078" y="153"/>
                  <a:pt x="1015" y="146"/>
                  <a:pt x="1015" y="146"/>
                </a:cubicBezTo>
                <a:cubicBezTo>
                  <a:pt x="980" y="109"/>
                  <a:pt x="997" y="0"/>
                  <a:pt x="942" y="0"/>
                </a:cubicBezTo>
                <a:close/>
              </a:path>
            </a:pathLst>
          </a:custGeom>
          <a:solidFill>
            <a:schemeClr val="tx2"/>
          </a:solidFill>
          <a:ln w="9525">
            <a:solidFill>
              <a:schemeClr val="tx1"/>
            </a:solidFill>
            <a:round/>
            <a:headEnd/>
            <a:tailEnd/>
          </a:ln>
        </p:spPr>
        <p:txBody>
          <a:bodyPr wrap="none" anchor="ctr"/>
          <a:lstStyle/>
          <a:p>
            <a:endParaRPr lang="en-US"/>
          </a:p>
        </p:txBody>
      </p:sp>
      <p:sp>
        <p:nvSpPr>
          <p:cNvPr id="130054" name="Freeform 7"/>
          <p:cNvSpPr>
            <a:spLocks/>
          </p:cNvSpPr>
          <p:nvPr/>
        </p:nvSpPr>
        <p:spPr bwMode="auto">
          <a:xfrm>
            <a:off x="1295400" y="4746625"/>
            <a:ext cx="512763" cy="409575"/>
          </a:xfrm>
          <a:custGeom>
            <a:avLst/>
            <a:gdLst>
              <a:gd name="T0" fmla="*/ 2147483647 w 323"/>
              <a:gd name="T1" fmla="*/ 2147483647 h 258"/>
              <a:gd name="T2" fmla="*/ 2147483647 w 323"/>
              <a:gd name="T3" fmla="*/ 2147483647 h 258"/>
              <a:gd name="T4" fmla="*/ 0 w 323"/>
              <a:gd name="T5" fmla="*/ 2147483647 h 258"/>
              <a:gd name="T6" fmla="*/ 2147483647 w 323"/>
              <a:gd name="T7" fmla="*/ 2147483647 h 258"/>
              <a:gd name="T8" fmla="*/ 2147483647 w 323"/>
              <a:gd name="T9" fmla="*/ 2147483647 h 258"/>
              <a:gd name="T10" fmla="*/ 2147483647 w 323"/>
              <a:gd name="T11" fmla="*/ 2147483647 h 258"/>
              <a:gd name="T12" fmla="*/ 2147483647 w 323"/>
              <a:gd name="T13" fmla="*/ 2147483647 h 258"/>
              <a:gd name="T14" fmla="*/ 2147483647 w 323"/>
              <a:gd name="T15" fmla="*/ 2147483647 h 258"/>
              <a:gd name="T16" fmla="*/ 2147483647 w 323"/>
              <a:gd name="T17" fmla="*/ 2147483647 h 258"/>
              <a:gd name="T18" fmla="*/ 2147483647 w 323"/>
              <a:gd name="T19" fmla="*/ 2147483647 h 258"/>
              <a:gd name="T20" fmla="*/ 2147483647 w 323"/>
              <a:gd name="T21" fmla="*/ 2147483647 h 258"/>
              <a:gd name="T22" fmla="*/ 2147483647 w 323"/>
              <a:gd name="T23" fmla="*/ 0 h 258"/>
              <a:gd name="T24" fmla="*/ 2147483647 w 323"/>
              <a:gd name="T25" fmla="*/ 2147483647 h 258"/>
              <a:gd name="T26" fmla="*/ 2147483647 w 323"/>
              <a:gd name="T27" fmla="*/ 2147483647 h 258"/>
              <a:gd name="T28" fmla="*/ 2147483647 w 323"/>
              <a:gd name="T29" fmla="*/ 2147483647 h 258"/>
              <a:gd name="T30" fmla="*/ 2147483647 w 323"/>
              <a:gd name="T31" fmla="*/ 2147483647 h 258"/>
              <a:gd name="T32" fmla="*/ 2147483647 w 323"/>
              <a:gd name="T33" fmla="*/ 2147483647 h 258"/>
              <a:gd name="T34" fmla="*/ 2147483647 w 323"/>
              <a:gd name="T35" fmla="*/ 2147483647 h 25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23"/>
              <a:gd name="T55" fmla="*/ 0 h 258"/>
              <a:gd name="T56" fmla="*/ 323 w 323"/>
              <a:gd name="T57" fmla="*/ 258 h 25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23" h="258">
                <a:moveTo>
                  <a:pt x="8" y="202"/>
                </a:moveTo>
                <a:cubicBezTo>
                  <a:pt x="14" y="173"/>
                  <a:pt x="22" y="148"/>
                  <a:pt x="33" y="121"/>
                </a:cubicBezTo>
                <a:cubicBezTo>
                  <a:pt x="23" y="77"/>
                  <a:pt x="12" y="77"/>
                  <a:pt x="0" y="40"/>
                </a:cubicBezTo>
                <a:cubicBezTo>
                  <a:pt x="8" y="34"/>
                  <a:pt x="15" y="27"/>
                  <a:pt x="24" y="24"/>
                </a:cubicBezTo>
                <a:cubicBezTo>
                  <a:pt x="39" y="17"/>
                  <a:pt x="73" y="8"/>
                  <a:pt x="73" y="8"/>
                </a:cubicBezTo>
                <a:cubicBezTo>
                  <a:pt x="81" y="10"/>
                  <a:pt x="91" y="10"/>
                  <a:pt x="97" y="16"/>
                </a:cubicBezTo>
                <a:cubicBezTo>
                  <a:pt x="102" y="21"/>
                  <a:pt x="101" y="32"/>
                  <a:pt x="105" y="40"/>
                </a:cubicBezTo>
                <a:cubicBezTo>
                  <a:pt x="115" y="60"/>
                  <a:pt x="122" y="65"/>
                  <a:pt x="138" y="81"/>
                </a:cubicBezTo>
                <a:cubicBezTo>
                  <a:pt x="148" y="78"/>
                  <a:pt x="161" y="79"/>
                  <a:pt x="170" y="72"/>
                </a:cubicBezTo>
                <a:cubicBezTo>
                  <a:pt x="184" y="59"/>
                  <a:pt x="183" y="29"/>
                  <a:pt x="202" y="24"/>
                </a:cubicBezTo>
                <a:cubicBezTo>
                  <a:pt x="218" y="18"/>
                  <a:pt x="234" y="13"/>
                  <a:pt x="251" y="8"/>
                </a:cubicBezTo>
                <a:cubicBezTo>
                  <a:pt x="259" y="5"/>
                  <a:pt x="275" y="0"/>
                  <a:pt x="275" y="0"/>
                </a:cubicBezTo>
                <a:cubicBezTo>
                  <a:pt x="313" y="25"/>
                  <a:pt x="292" y="3"/>
                  <a:pt x="307" y="56"/>
                </a:cubicBezTo>
                <a:cubicBezTo>
                  <a:pt x="311" y="72"/>
                  <a:pt x="323" y="105"/>
                  <a:pt x="323" y="105"/>
                </a:cubicBezTo>
                <a:cubicBezTo>
                  <a:pt x="233" y="134"/>
                  <a:pt x="286" y="229"/>
                  <a:pt x="202" y="258"/>
                </a:cubicBezTo>
                <a:cubicBezTo>
                  <a:pt x="163" y="245"/>
                  <a:pt x="121" y="226"/>
                  <a:pt x="81" y="218"/>
                </a:cubicBezTo>
                <a:cubicBezTo>
                  <a:pt x="67" y="215"/>
                  <a:pt x="54" y="212"/>
                  <a:pt x="41" y="210"/>
                </a:cubicBezTo>
                <a:cubicBezTo>
                  <a:pt x="29" y="207"/>
                  <a:pt x="8" y="202"/>
                  <a:pt x="8" y="202"/>
                </a:cubicBezTo>
                <a:close/>
              </a:path>
            </a:pathLst>
          </a:custGeom>
          <a:solidFill>
            <a:srgbClr val="FF0000"/>
          </a:solidFill>
          <a:ln w="9525">
            <a:solidFill>
              <a:schemeClr val="tx1"/>
            </a:solidFill>
            <a:round/>
            <a:headEnd/>
            <a:tailEnd/>
          </a:ln>
        </p:spPr>
        <p:txBody>
          <a:bodyPr wrap="none" anchor="ctr"/>
          <a:lstStyle/>
          <a:p>
            <a:endParaRPr lang="en-US"/>
          </a:p>
        </p:txBody>
      </p:sp>
      <p:sp>
        <p:nvSpPr>
          <p:cNvPr id="50184" name="Rectangle 8"/>
          <p:cNvSpPr>
            <a:spLocks noGrp="1" noChangeArrowheads="1"/>
          </p:cNvSpPr>
          <p:nvPr>
            <p:ph type="ctrTitle"/>
          </p:nvPr>
        </p:nvSpPr>
        <p:spPr>
          <a:xfrm>
            <a:off x="6248400" y="685800"/>
            <a:ext cx="3200400" cy="1190625"/>
          </a:xfrm>
          <a:effectLst>
            <a:outerShdw blurRad="63500" dist="35921" dir="2700000" algn="ctr" rotWithShape="0">
              <a:schemeClr val="tx1"/>
            </a:outerShdw>
          </a:effectLst>
        </p:spPr>
        <p:txBody>
          <a:bodyPr anchor="t">
            <a:spAutoFit/>
          </a:bodyPr>
          <a:lstStyle/>
          <a:p>
            <a:pPr eaLnBrk="1" hangingPunct="1">
              <a:defRPr/>
            </a:pPr>
            <a:r>
              <a:rPr lang="en-US" sz="3600">
                <a:solidFill>
                  <a:schemeClr val="bg1"/>
                </a:solidFill>
              </a:rPr>
              <a:t>Isthmus of Corinth</a:t>
            </a:r>
          </a:p>
        </p:txBody>
      </p:sp>
      <p:sp>
        <p:nvSpPr>
          <p:cNvPr id="130056" name="AutoShape 9"/>
          <p:cNvSpPr>
            <a:spLocks noChangeArrowheads="1"/>
          </p:cNvSpPr>
          <p:nvPr/>
        </p:nvSpPr>
        <p:spPr bwMode="auto">
          <a:xfrm rot="1981081">
            <a:off x="5357813" y="1592263"/>
            <a:ext cx="3276600" cy="838200"/>
          </a:xfrm>
          <a:prstGeom prst="leftRightArrow">
            <a:avLst>
              <a:gd name="adj1" fmla="val 50000"/>
              <a:gd name="adj2" fmla="val 78182"/>
            </a:avLst>
          </a:prstGeom>
          <a:solidFill>
            <a:schemeClr val="tx1"/>
          </a:solidFill>
          <a:ln w="9525">
            <a:solidFill>
              <a:schemeClr val="tx1"/>
            </a:solidFill>
            <a:miter lim="800000"/>
            <a:headEnd/>
            <a:tailEnd/>
          </a:ln>
        </p:spPr>
        <p:txBody>
          <a:bodyPr wrap="none" anchor="ctr"/>
          <a:lstStyle/>
          <a:p>
            <a:pPr algn="ctr" eaLnBrk="1" hangingPunct="1"/>
            <a:r>
              <a:rPr lang="en-US" sz="2800" b="1">
                <a:solidFill>
                  <a:schemeClr val="bg1"/>
                </a:solidFill>
              </a:rPr>
              <a:t>7 km</a:t>
            </a:r>
            <a:endParaRPr lang="en-US" b="1"/>
          </a:p>
        </p:txBody>
      </p:sp>
      <p:sp>
        <p:nvSpPr>
          <p:cNvPr id="50186" name="AutoShape 10"/>
          <p:cNvSpPr>
            <a:spLocks noChangeArrowheads="1"/>
          </p:cNvSpPr>
          <p:nvPr/>
        </p:nvSpPr>
        <p:spPr bwMode="auto">
          <a:xfrm rot="8901611">
            <a:off x="1387475" y="1725613"/>
            <a:ext cx="4648200" cy="998537"/>
          </a:xfrm>
          <a:prstGeom prst="curvedUpArrow">
            <a:avLst>
              <a:gd name="adj1" fmla="val 93100"/>
              <a:gd name="adj2" fmla="val 186200"/>
              <a:gd name="adj3" fmla="val 33333"/>
            </a:avLst>
          </a:prstGeom>
          <a:solidFill>
            <a:srgbClr val="0000FF"/>
          </a:solidFill>
          <a:ln w="9525">
            <a:solidFill>
              <a:schemeClr val="tx1"/>
            </a:solidFill>
            <a:miter lim="800000"/>
            <a:headEnd/>
            <a:tailEnd/>
          </a:ln>
        </p:spPr>
        <p:txBody>
          <a:bodyPr wrap="none" anchor="ctr"/>
          <a:lstStyle/>
          <a:p>
            <a:endParaRPr lang="en-US"/>
          </a:p>
        </p:txBody>
      </p:sp>
      <p:sp>
        <p:nvSpPr>
          <p:cNvPr id="50187" name="AutoShape 11"/>
          <p:cNvSpPr>
            <a:spLocks noChangeArrowheads="1"/>
          </p:cNvSpPr>
          <p:nvPr/>
        </p:nvSpPr>
        <p:spPr bwMode="auto">
          <a:xfrm rot="-748535">
            <a:off x="2274888" y="3725863"/>
            <a:ext cx="7543800" cy="998537"/>
          </a:xfrm>
          <a:prstGeom prst="curvedUpArrow">
            <a:avLst>
              <a:gd name="adj1" fmla="val 151097"/>
              <a:gd name="adj2" fmla="val 302194"/>
              <a:gd name="adj3" fmla="val 33333"/>
            </a:avLst>
          </a:prstGeom>
          <a:solidFill>
            <a:srgbClr val="0000FF"/>
          </a:solidFill>
          <a:ln w="9525">
            <a:solidFill>
              <a:schemeClr val="tx1"/>
            </a:solidFill>
            <a:miter lim="800000"/>
            <a:headEnd/>
            <a:tailEnd/>
          </a:ln>
        </p:spPr>
        <p:txBody>
          <a:bodyPr wrap="none" anchor="ctr"/>
          <a:lstStyle/>
          <a:p>
            <a:endParaRPr lang="en-US"/>
          </a:p>
        </p:txBody>
      </p:sp>
      <p:sp>
        <p:nvSpPr>
          <p:cNvPr id="50188" name="Text Box 12"/>
          <p:cNvSpPr txBox="1">
            <a:spLocks noChangeArrowheads="1"/>
          </p:cNvSpPr>
          <p:nvPr/>
        </p:nvSpPr>
        <p:spPr bwMode="auto">
          <a:xfrm>
            <a:off x="-76200" y="5029200"/>
            <a:ext cx="3429000" cy="641350"/>
          </a:xfrm>
          <a:prstGeom prst="rect">
            <a:avLst/>
          </a:prstGeom>
          <a:noFill/>
          <a:ln w="9525">
            <a:noFill/>
            <a:miter lim="800000"/>
            <a:headEnd/>
            <a:tailEnd/>
          </a:ln>
          <a:effectLst>
            <a:outerShdw blurRad="63500" dist="35921" dir="2700000" algn="ctr" rotWithShape="0">
              <a:schemeClr val="tx1"/>
            </a:outerShdw>
          </a:effectLst>
        </p:spPr>
        <p:txBody>
          <a:bodyPr>
            <a:spAutoFit/>
          </a:bodyPr>
          <a:lstStyle/>
          <a:p>
            <a:pPr algn="ctr" eaLnBrk="1" hangingPunct="1">
              <a:defRPr/>
            </a:pPr>
            <a:r>
              <a:rPr lang="en-US" sz="3600" b="1">
                <a:solidFill>
                  <a:schemeClr val="bg1"/>
                </a:solidFill>
                <a:ea typeface="ＭＳ Ｐゴシック" charset="-128"/>
                <a:cs typeface="ＭＳ Ｐゴシック" charset="-128"/>
              </a:rPr>
              <a:t>Acrocorinth</a:t>
            </a:r>
          </a:p>
        </p:txBody>
      </p:sp>
      <p:pic>
        <p:nvPicPr>
          <p:cNvPr id="50189" name="Picture 13"/>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343400" y="228600"/>
            <a:ext cx="1003300" cy="130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0190" name="Picture 14"/>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562600" y="1295400"/>
            <a:ext cx="1003300" cy="130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0191" name="Picture 15"/>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858000" y="2286000"/>
            <a:ext cx="1003300" cy="130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0192" name="Picture 16"/>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8140700" y="3276600"/>
            <a:ext cx="1003300" cy="130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0193" name="Text Box 17"/>
          <p:cNvSpPr txBox="1">
            <a:spLocks noChangeArrowheads="1"/>
          </p:cNvSpPr>
          <p:nvPr/>
        </p:nvSpPr>
        <p:spPr bwMode="auto">
          <a:xfrm>
            <a:off x="-152400" y="5562600"/>
            <a:ext cx="3429000" cy="1190625"/>
          </a:xfrm>
          <a:prstGeom prst="rect">
            <a:avLst/>
          </a:prstGeom>
          <a:noFill/>
          <a:ln w="9525">
            <a:noFill/>
            <a:miter lim="800000"/>
            <a:headEnd/>
            <a:tailEnd/>
          </a:ln>
          <a:effectLst>
            <a:outerShdw blurRad="63500" dist="35921" dir="2700000" algn="ctr" rotWithShape="0">
              <a:schemeClr val="tx1"/>
            </a:outerShdw>
          </a:effectLst>
        </p:spPr>
        <p:txBody>
          <a:bodyPr>
            <a:spAutoFit/>
          </a:bodyPr>
          <a:lstStyle/>
          <a:p>
            <a:pPr algn="ctr" eaLnBrk="1" hangingPunct="1">
              <a:defRPr/>
            </a:pPr>
            <a:r>
              <a:rPr lang="en-US" sz="3600" b="1">
                <a:solidFill>
                  <a:schemeClr val="bg1"/>
                </a:solidFill>
                <a:ea typeface="ＭＳ Ｐゴシック" charset="-128"/>
                <a:cs typeface="ＭＳ Ｐゴシック" charset="-128"/>
              </a:rPr>
              <a:t>Temple of Aphrodite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1" fill="hold" nodeType="afterEffect">
                                  <p:stCondLst>
                                    <p:cond delay="0"/>
                                  </p:stCondLst>
                                  <p:childTnLst>
                                    <p:set>
                                      <p:cBhvr>
                                        <p:cTn id="6" dur="1" fill="hold">
                                          <p:stCondLst>
                                            <p:cond delay="0"/>
                                          </p:stCondLst>
                                        </p:cTn>
                                        <p:tgtEl>
                                          <p:spTgt spid="50189"/>
                                        </p:tgtEl>
                                        <p:attrNameLst>
                                          <p:attrName>style.visibility</p:attrName>
                                        </p:attrNameLst>
                                      </p:cBhvr>
                                      <p:to>
                                        <p:strVal val="visible"/>
                                      </p:to>
                                    </p:set>
                                    <p:animEffect transition="in" filter="slide(fromTop)">
                                      <p:cBhvr>
                                        <p:cTn id="7" dur="2000"/>
                                        <p:tgtEl>
                                          <p:spTgt spid="50189"/>
                                        </p:tgtEl>
                                      </p:cBhvr>
                                    </p:animEffect>
                                  </p:childTnLst>
                                </p:cTn>
                              </p:par>
                            </p:childTnLst>
                          </p:cTn>
                        </p:par>
                        <p:par>
                          <p:cTn id="8" fill="hold" nodeType="afterGroup">
                            <p:stCondLst>
                              <p:cond delay="2000"/>
                            </p:stCondLst>
                            <p:childTnLst>
                              <p:par>
                                <p:cTn id="9" presetID="1" presetClass="entr" presetSubtype="0" fill="hold" nodeType="afterEffect">
                                  <p:stCondLst>
                                    <p:cond delay="0"/>
                                  </p:stCondLst>
                                  <p:childTnLst>
                                    <p:set>
                                      <p:cBhvr>
                                        <p:cTn id="10" dur="1" fill="hold">
                                          <p:stCondLst>
                                            <p:cond delay="0"/>
                                          </p:stCondLst>
                                        </p:cTn>
                                        <p:tgtEl>
                                          <p:spTgt spid="50189"/>
                                        </p:tgtEl>
                                        <p:attrNameLst>
                                          <p:attrName>style.visibility</p:attrName>
                                        </p:attrNameLst>
                                      </p:cBhvr>
                                      <p:to>
                                        <p:strVal val="visible"/>
                                      </p:to>
                                    </p:set>
                                  </p:childTnLst>
                                </p:cTn>
                              </p:par>
                              <p:par>
                                <p:cTn id="11" presetID="22" presetClass="exit" presetSubtype="4" fill="hold" nodeType="withEffect">
                                  <p:stCondLst>
                                    <p:cond delay="0"/>
                                  </p:stCondLst>
                                  <p:childTnLst>
                                    <p:animEffect transition="out" filter="wipe(down)">
                                      <p:cBhvr>
                                        <p:cTn id="12" dur="2000"/>
                                        <p:tgtEl>
                                          <p:spTgt spid="50189"/>
                                        </p:tgtEl>
                                      </p:cBhvr>
                                    </p:animEffect>
                                    <p:set>
                                      <p:cBhvr>
                                        <p:cTn id="13" dur="1" fill="hold">
                                          <p:stCondLst>
                                            <p:cond delay="1999"/>
                                          </p:stCondLst>
                                        </p:cTn>
                                        <p:tgtEl>
                                          <p:spTgt spid="50189"/>
                                        </p:tgtEl>
                                        <p:attrNameLst>
                                          <p:attrName>style.visibility</p:attrName>
                                        </p:attrNameLst>
                                      </p:cBhvr>
                                      <p:to>
                                        <p:strVal val="hidden"/>
                                      </p:to>
                                    </p:set>
                                  </p:childTnLst>
                                </p:cTn>
                              </p:par>
                            </p:childTnLst>
                          </p:cTn>
                        </p:par>
                        <p:par>
                          <p:cTn id="14" fill="hold" nodeType="afterGroup">
                            <p:stCondLst>
                              <p:cond delay="4000"/>
                            </p:stCondLst>
                            <p:childTnLst>
                              <p:par>
                                <p:cTn id="15" presetID="1" presetClass="entr" presetSubtype="0" fill="hold" nodeType="afterEffect">
                                  <p:stCondLst>
                                    <p:cond delay="0"/>
                                  </p:stCondLst>
                                  <p:childTnLst>
                                    <p:set>
                                      <p:cBhvr>
                                        <p:cTn id="16" dur="1" fill="hold">
                                          <p:stCondLst>
                                            <p:cond delay="0"/>
                                          </p:stCondLst>
                                        </p:cTn>
                                        <p:tgtEl>
                                          <p:spTgt spid="50190"/>
                                        </p:tgtEl>
                                        <p:attrNameLst>
                                          <p:attrName>style.visibility</p:attrName>
                                        </p:attrNameLst>
                                      </p:cBhvr>
                                      <p:to>
                                        <p:strVal val="visible"/>
                                      </p:to>
                                    </p:set>
                                  </p:childTnLst>
                                </p:cTn>
                              </p:par>
                              <p:par>
                                <p:cTn id="17" presetID="22" presetClass="exit" presetSubtype="4" fill="hold" nodeType="withEffect">
                                  <p:stCondLst>
                                    <p:cond delay="0"/>
                                  </p:stCondLst>
                                  <p:childTnLst>
                                    <p:animEffect transition="out" filter="wipe(down)">
                                      <p:cBhvr>
                                        <p:cTn id="18" dur="2000"/>
                                        <p:tgtEl>
                                          <p:spTgt spid="50190"/>
                                        </p:tgtEl>
                                      </p:cBhvr>
                                    </p:animEffect>
                                    <p:set>
                                      <p:cBhvr>
                                        <p:cTn id="19" dur="1" fill="hold">
                                          <p:stCondLst>
                                            <p:cond delay="1999"/>
                                          </p:stCondLst>
                                        </p:cTn>
                                        <p:tgtEl>
                                          <p:spTgt spid="50190"/>
                                        </p:tgtEl>
                                        <p:attrNameLst>
                                          <p:attrName>style.visibility</p:attrName>
                                        </p:attrNameLst>
                                      </p:cBhvr>
                                      <p:to>
                                        <p:strVal val="hidden"/>
                                      </p:to>
                                    </p:set>
                                  </p:childTnLst>
                                </p:cTn>
                              </p:par>
                            </p:childTnLst>
                          </p:cTn>
                        </p:par>
                        <p:par>
                          <p:cTn id="20" fill="hold" nodeType="afterGroup">
                            <p:stCondLst>
                              <p:cond delay="6000"/>
                            </p:stCondLst>
                            <p:childTnLst>
                              <p:par>
                                <p:cTn id="21" presetID="1" presetClass="entr" presetSubtype="0" fill="hold" nodeType="afterEffect">
                                  <p:stCondLst>
                                    <p:cond delay="0"/>
                                  </p:stCondLst>
                                  <p:childTnLst>
                                    <p:set>
                                      <p:cBhvr>
                                        <p:cTn id="22" dur="1" fill="hold">
                                          <p:stCondLst>
                                            <p:cond delay="0"/>
                                          </p:stCondLst>
                                        </p:cTn>
                                        <p:tgtEl>
                                          <p:spTgt spid="50191"/>
                                        </p:tgtEl>
                                        <p:attrNameLst>
                                          <p:attrName>style.visibility</p:attrName>
                                        </p:attrNameLst>
                                      </p:cBhvr>
                                      <p:to>
                                        <p:strVal val="visible"/>
                                      </p:to>
                                    </p:set>
                                  </p:childTnLst>
                                </p:cTn>
                              </p:par>
                              <p:par>
                                <p:cTn id="23" presetID="22" presetClass="exit" presetSubtype="4" fill="hold" nodeType="withEffect">
                                  <p:stCondLst>
                                    <p:cond delay="0"/>
                                  </p:stCondLst>
                                  <p:childTnLst>
                                    <p:animEffect transition="out" filter="wipe(down)">
                                      <p:cBhvr>
                                        <p:cTn id="24" dur="2000"/>
                                        <p:tgtEl>
                                          <p:spTgt spid="50191"/>
                                        </p:tgtEl>
                                      </p:cBhvr>
                                    </p:animEffect>
                                    <p:set>
                                      <p:cBhvr>
                                        <p:cTn id="25" dur="1" fill="hold">
                                          <p:stCondLst>
                                            <p:cond delay="1999"/>
                                          </p:stCondLst>
                                        </p:cTn>
                                        <p:tgtEl>
                                          <p:spTgt spid="50191"/>
                                        </p:tgtEl>
                                        <p:attrNameLst>
                                          <p:attrName>style.visibility</p:attrName>
                                        </p:attrNameLst>
                                      </p:cBhvr>
                                      <p:to>
                                        <p:strVal val="hidden"/>
                                      </p:to>
                                    </p:set>
                                  </p:childTnLst>
                                </p:cTn>
                              </p:par>
                            </p:childTnLst>
                          </p:cTn>
                        </p:par>
                        <p:par>
                          <p:cTn id="26" fill="hold" nodeType="afterGroup">
                            <p:stCondLst>
                              <p:cond delay="8000"/>
                            </p:stCondLst>
                            <p:childTnLst>
                              <p:par>
                                <p:cTn id="27" presetID="1" presetClass="entr" presetSubtype="0" fill="hold" nodeType="afterEffect">
                                  <p:stCondLst>
                                    <p:cond delay="0"/>
                                  </p:stCondLst>
                                  <p:childTnLst>
                                    <p:set>
                                      <p:cBhvr>
                                        <p:cTn id="28" dur="1" fill="hold">
                                          <p:stCondLst>
                                            <p:cond delay="0"/>
                                          </p:stCondLst>
                                        </p:cTn>
                                        <p:tgtEl>
                                          <p:spTgt spid="50192"/>
                                        </p:tgtEl>
                                        <p:attrNameLst>
                                          <p:attrName>style.visibility</p:attrName>
                                        </p:attrNameLst>
                                      </p:cBhvr>
                                      <p:to>
                                        <p:strVal val="visible"/>
                                      </p:to>
                                    </p:set>
                                  </p:childTnLst>
                                </p:cTn>
                              </p:par>
                            </p:childTnLst>
                          </p:cTn>
                        </p:par>
                        <p:par>
                          <p:cTn id="29" fill="hold" nodeType="afterGroup">
                            <p:stCondLst>
                              <p:cond delay="8000"/>
                            </p:stCondLst>
                            <p:childTnLst>
                              <p:par>
                                <p:cTn id="30" presetID="22" presetClass="entr" presetSubtype="2" fill="hold" grpId="0" nodeType="afterEffect">
                                  <p:stCondLst>
                                    <p:cond delay="0"/>
                                  </p:stCondLst>
                                  <p:childTnLst>
                                    <p:set>
                                      <p:cBhvr>
                                        <p:cTn id="31" dur="1" fill="hold">
                                          <p:stCondLst>
                                            <p:cond delay="0"/>
                                          </p:stCondLst>
                                        </p:cTn>
                                        <p:tgtEl>
                                          <p:spTgt spid="50186"/>
                                        </p:tgtEl>
                                        <p:attrNameLst>
                                          <p:attrName>style.visibility</p:attrName>
                                        </p:attrNameLst>
                                      </p:cBhvr>
                                      <p:to>
                                        <p:strVal val="visible"/>
                                      </p:to>
                                    </p:set>
                                    <p:animEffect transition="in" filter="wipe(right)">
                                      <p:cBhvr>
                                        <p:cTn id="32" dur="3000"/>
                                        <p:tgtEl>
                                          <p:spTgt spid="50186"/>
                                        </p:tgtEl>
                                      </p:cBhvr>
                                    </p:animEffect>
                                  </p:childTnLst>
                                </p:cTn>
                              </p:par>
                            </p:childTnLst>
                          </p:cTn>
                        </p:par>
                        <p:par>
                          <p:cTn id="33" fill="hold" nodeType="afterGroup">
                            <p:stCondLst>
                              <p:cond delay="11000"/>
                            </p:stCondLst>
                            <p:childTnLst>
                              <p:par>
                                <p:cTn id="34" presetID="22" presetClass="entr" presetSubtype="8" fill="hold" grpId="0" nodeType="afterEffect">
                                  <p:stCondLst>
                                    <p:cond delay="0"/>
                                  </p:stCondLst>
                                  <p:childTnLst>
                                    <p:set>
                                      <p:cBhvr>
                                        <p:cTn id="35" dur="1" fill="hold">
                                          <p:stCondLst>
                                            <p:cond delay="0"/>
                                          </p:stCondLst>
                                        </p:cTn>
                                        <p:tgtEl>
                                          <p:spTgt spid="50187"/>
                                        </p:tgtEl>
                                        <p:attrNameLst>
                                          <p:attrName>style.visibility</p:attrName>
                                        </p:attrNameLst>
                                      </p:cBhvr>
                                      <p:to>
                                        <p:strVal val="visible"/>
                                      </p:to>
                                    </p:set>
                                    <p:animEffect transition="in" filter="wipe(left)">
                                      <p:cBhvr>
                                        <p:cTn id="36" dur="3000"/>
                                        <p:tgtEl>
                                          <p:spTgt spid="501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86" grpId="0" animBg="1"/>
      <p:bldP spid="50187"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5217" name="Picture 7" descr="lamb">
            <a:hlinkClick r:id="rId3"/>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62000" y="381000"/>
            <a:ext cx="1028700" cy="828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65218" name="Picture 8" descr="lamb"/>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0" y="660400"/>
            <a:ext cx="4565650" cy="6197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32489" name="Picture 9" descr="Lamb"/>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3225800" y="2895600"/>
            <a:ext cx="5918200" cy="3543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32483" name="Rectangle 3"/>
          <p:cNvSpPr>
            <a:spLocks noGrp="1" noChangeArrowheads="1"/>
          </p:cNvSpPr>
          <p:nvPr>
            <p:ph type="title"/>
          </p:nvPr>
        </p:nvSpPr>
        <p:spPr>
          <a:solidFill>
            <a:srgbClr val="0000FF"/>
          </a:solidFill>
        </p:spPr>
        <p:txBody>
          <a:bodyPr/>
          <a:lstStyle/>
          <a:p>
            <a:pPr eaLnBrk="1" hangingPunct="1">
              <a:defRPr/>
            </a:pPr>
            <a:r>
              <a:rPr lang="en-US">
                <a:solidFill>
                  <a:schemeClr val="tx1"/>
                </a:solidFill>
                <a:latin typeface="Tahoma" charset="0"/>
                <a:ea typeface="ＭＳ Ｐゴシック" charset="0"/>
                <a:cs typeface="ＭＳ Ｐゴシック" charset="0"/>
              </a:rPr>
              <a:t>The Passover Lamb</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532489"/>
                                        </p:tgtEl>
                                        <p:attrNameLst>
                                          <p:attrName>style.visibility</p:attrName>
                                        </p:attrNameLst>
                                      </p:cBhvr>
                                      <p:to>
                                        <p:strVal val="visible"/>
                                      </p:to>
                                    </p:set>
                                    <p:animEffect transition="in" filter="wipe(left)">
                                      <p:cBhvr>
                                        <p:cTn id="7" dur="500"/>
                                        <p:tgtEl>
                                          <p:spTgt spid="5324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7265" name="Picture 2" descr="Purim"/>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788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42723" name="Rectangle 3"/>
          <p:cNvSpPr>
            <a:spLocks noGrp="1" noChangeArrowheads="1"/>
          </p:cNvSpPr>
          <p:nvPr>
            <p:ph type="title"/>
          </p:nvPr>
        </p:nvSpPr>
        <p:spPr>
          <a:xfrm>
            <a:off x="457200" y="76200"/>
            <a:ext cx="8229600" cy="712788"/>
          </a:xfrm>
          <a:gradFill rotWithShape="1">
            <a:gsLst>
              <a:gs pos="0">
                <a:srgbClr val="FF0000">
                  <a:gamma/>
                  <a:shade val="46275"/>
                  <a:invGamma/>
                </a:srgbClr>
              </a:gs>
              <a:gs pos="50000">
                <a:srgbClr val="FF0000"/>
              </a:gs>
              <a:gs pos="100000">
                <a:srgbClr val="FF0000">
                  <a:gamma/>
                  <a:shade val="46275"/>
                  <a:invGamma/>
                </a:srgbClr>
              </a:gs>
            </a:gsLst>
            <a:lin ang="5400000" scaled="1"/>
          </a:gradFill>
        </p:spPr>
        <p:txBody>
          <a:bodyPr/>
          <a:lstStyle/>
          <a:p>
            <a:pPr eaLnBrk="1" hangingPunct="1">
              <a:defRPr/>
            </a:pPr>
            <a:r>
              <a:rPr lang="en-US" altLang="ja-JP" sz="4000" dirty="0">
                <a:solidFill>
                  <a:schemeClr val="tx1"/>
                </a:solidFill>
                <a:latin typeface="Tahoma" charset="0"/>
                <a:ea typeface="ＭＳ Ｐゴシック" charset="0"/>
                <a:cs typeface="ＭＳ Ｐゴシック" charset="0"/>
              </a:rPr>
              <a:t>"</a:t>
            </a:r>
            <a:r>
              <a:rPr lang="en-US" sz="4000" dirty="0">
                <a:solidFill>
                  <a:schemeClr val="tx1"/>
                </a:solidFill>
                <a:latin typeface="Tahoma" charset="0"/>
                <a:ea typeface="ＭＳ Ｐゴシック" charset="0"/>
                <a:cs typeface="ＭＳ Ｐゴシック" charset="0"/>
              </a:rPr>
              <a:t>Burn All the Yeast!</a:t>
            </a:r>
            <a:r>
              <a:rPr lang="en-US" altLang="ja-JP" sz="4000" dirty="0">
                <a:solidFill>
                  <a:schemeClr val="tx1"/>
                </a:solidFill>
                <a:latin typeface="Tahoma" charset="0"/>
                <a:ea typeface="ＭＳ Ｐゴシック" charset="0"/>
                <a:cs typeface="ＭＳ Ｐゴシック" charset="0"/>
              </a:rPr>
              <a:t>"</a:t>
            </a:r>
            <a:endParaRPr lang="en-US" sz="4000" dirty="0">
              <a:solidFill>
                <a:schemeClr val="tx1"/>
              </a:solidFill>
              <a:latin typeface="Tahoma" charset="0"/>
              <a:ea typeface="ＭＳ Ｐゴシック" charset="0"/>
              <a:cs typeface="ＭＳ Ｐゴシック" charset="0"/>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70" name="Rectangle 2"/>
          <p:cNvSpPr>
            <a:spLocks noGrp="1" noChangeArrowheads="1"/>
          </p:cNvSpPr>
          <p:nvPr>
            <p:ph type="title"/>
          </p:nvPr>
        </p:nvSpPr>
        <p:spPr/>
        <p:txBody>
          <a:bodyPr/>
          <a:lstStyle/>
          <a:p>
            <a:pPr eaLnBrk="1" hangingPunct="1">
              <a:defRPr/>
            </a:pPr>
            <a:r>
              <a:rPr lang="en-US">
                <a:latin typeface="Tahoma" charset="0"/>
                <a:ea typeface="ＭＳ Ｐゴシック" charset="0"/>
                <a:cs typeface="ＭＳ Ｐゴシック" charset="0"/>
              </a:rPr>
              <a:t>Feast of Unleavened Bread</a:t>
            </a:r>
          </a:p>
        </p:txBody>
      </p:sp>
      <p:pic>
        <p:nvPicPr>
          <p:cNvPr id="269314" name="Picture 3" descr="PesachMatzah">
            <a:hlinkClick r:id="rId3"/>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143000" y="4038600"/>
            <a:ext cx="3581400" cy="2351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69315" name="Picture 4" descr="bdyeast">
            <a:hlinkClick r:id="rId5"/>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228600" y="1295400"/>
            <a:ext cx="3048000" cy="2419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69316" name="Picture 5" descr="yeast-breadmachine">
            <a:hlinkClick r:id="rId7"/>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5867400" y="1371600"/>
            <a:ext cx="3048000" cy="2359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69317" name="Picture 6" descr="yeast">
            <a:hlinkClick r:id="rId9"/>
          </p:cNvPr>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3429000" y="1295400"/>
            <a:ext cx="2151063" cy="2438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69318" name="Picture 8" descr="matzah-thumb"/>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5257800" y="4038600"/>
            <a:ext cx="3109913" cy="2332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9319" name="Text Box 4"/>
          <p:cNvSpPr txBox="1">
            <a:spLocks noChangeArrowheads="1"/>
          </p:cNvSpPr>
          <p:nvPr/>
        </p:nvSpPr>
        <p:spPr bwMode="auto">
          <a:xfrm>
            <a:off x="8467725" y="76200"/>
            <a:ext cx="5270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t>99</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1" name="Rectangle 2"/>
          <p:cNvSpPr>
            <a:spLocks noGrp="1" noChangeArrowheads="1"/>
          </p:cNvSpPr>
          <p:nvPr>
            <p:ph type="title" idx="4294967295"/>
          </p:nvPr>
        </p:nvSpPr>
        <p:spPr/>
        <p:txBody>
          <a:bodyPr/>
          <a:lstStyle/>
          <a:p>
            <a:pPr eaLnBrk="1" hangingPunct="1"/>
            <a:r>
              <a:rPr lang="en-US">
                <a:latin typeface="Arial" charset="0"/>
                <a:ea typeface="ＭＳ Ｐゴシック" charset="0"/>
              </a:rPr>
              <a:t>Issues to Discuss</a:t>
            </a:r>
          </a:p>
        </p:txBody>
      </p:sp>
      <p:sp>
        <p:nvSpPr>
          <p:cNvPr id="359427" name="Text Box 3"/>
          <p:cNvSpPr txBox="1">
            <a:spLocks noChangeArrowheads="1"/>
          </p:cNvSpPr>
          <p:nvPr/>
        </p:nvSpPr>
        <p:spPr bwMode="auto">
          <a:xfrm>
            <a:off x="1066800" y="1920875"/>
            <a:ext cx="7469188" cy="3046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marL="457200" indent="-45720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buFont typeface="Arial" charset="0"/>
              <a:buAutoNum type="alphaUcPeriod"/>
            </a:pPr>
            <a:r>
              <a:rPr lang="en-US" sz="3200" b="1"/>
              <a:t>What is church discipline?</a:t>
            </a:r>
          </a:p>
          <a:p>
            <a:pPr>
              <a:buFont typeface="Arial" charset="0"/>
              <a:buAutoNum type="alphaUcPeriod"/>
            </a:pPr>
            <a:r>
              <a:rPr lang="en-US" sz="3200" b="1"/>
              <a:t>Why don</a:t>
            </a:r>
            <a:r>
              <a:rPr lang="fr-FR" altLang="ja-JP" sz="3200" b="1"/>
              <a:t>'</a:t>
            </a:r>
            <a:r>
              <a:rPr lang="en-US" sz="3200" b="1"/>
              <a:t>t we often do it?</a:t>
            </a:r>
          </a:p>
          <a:p>
            <a:pPr>
              <a:buFont typeface="Arial" charset="0"/>
              <a:buAutoNum type="alphaUcPeriod"/>
            </a:pPr>
            <a:r>
              <a:rPr lang="en-US" sz="3200" b="1"/>
              <a:t>What results when we fail to do it? </a:t>
            </a:r>
          </a:p>
          <a:p>
            <a:pPr>
              <a:buFont typeface="Arial" charset="0"/>
              <a:buAutoNum type="alphaUcPeriod"/>
            </a:pPr>
            <a:r>
              <a:rPr lang="en-US" sz="3200" b="1"/>
              <a:t>How do we discipline believers?</a:t>
            </a:r>
          </a:p>
          <a:p>
            <a:pPr>
              <a:buFont typeface="Arial" charset="0"/>
              <a:buAutoNum type="alphaUcPeriod"/>
            </a:pPr>
            <a:r>
              <a:rPr lang="en-US" sz="3200" b="1"/>
              <a:t>Why is discipline important?</a:t>
            </a:r>
          </a:p>
          <a:p>
            <a:pPr>
              <a:buFont typeface="Arial" charset="0"/>
              <a:buAutoNum type="alphaUcPeriod"/>
            </a:pPr>
            <a:r>
              <a:rPr lang="en-US" sz="3200" b="1"/>
              <a:t>What sins are worthy of discipline?</a:t>
            </a:r>
          </a:p>
        </p:txBody>
      </p:sp>
      <p:sp>
        <p:nvSpPr>
          <p:cNvPr id="271363" name="Text Box 4"/>
          <p:cNvSpPr txBox="1">
            <a:spLocks noChangeArrowheads="1"/>
          </p:cNvSpPr>
          <p:nvPr/>
        </p:nvSpPr>
        <p:spPr bwMode="auto">
          <a:xfrm>
            <a:off x="8467725" y="76200"/>
            <a:ext cx="5270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t>99</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9427">
                                            <p:txEl>
                                              <p:pRg st="4" end="4"/>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5942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9427" grpId="0" build="p"/>
    </p:bldLst>
  </p:timing>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73410" name="Picture 5"/>
          <p:cNvPicPr>
            <a:picLocks noChangeAspect="1" noChangeArrowheads="1"/>
          </p:cNvPicPr>
          <p:nvPr/>
        </p:nvPicPr>
        <p:blipFill>
          <a:blip r:embed="rId3">
            <a:lum bright="-12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73411" name="Rectangle 2"/>
          <p:cNvSpPr>
            <a:spLocks noGrp="1" noChangeArrowheads="1"/>
          </p:cNvSpPr>
          <p:nvPr>
            <p:ph type="ctrTitle"/>
          </p:nvPr>
        </p:nvSpPr>
        <p:spPr>
          <a:xfrm>
            <a:off x="0" y="-76200"/>
            <a:ext cx="9144000" cy="1371600"/>
          </a:xfrm>
        </p:spPr>
        <p:txBody>
          <a:bodyPr/>
          <a:lstStyle/>
          <a:p>
            <a:pPr eaLnBrk="1" hangingPunct="1"/>
            <a:r>
              <a:rPr lang="en-US" b="1">
                <a:solidFill>
                  <a:schemeClr val="bg1"/>
                </a:solidFill>
                <a:latin typeface="Arial" charset="0"/>
                <a:ea typeface="Osaka" charset="0"/>
                <a:cs typeface="Osaka" charset="0"/>
              </a:rPr>
              <a:t>What sins are </a:t>
            </a:r>
            <a:r>
              <a:rPr lang="en-US" altLang="ja-JP" b="1">
                <a:solidFill>
                  <a:schemeClr val="bg1"/>
                </a:solidFill>
                <a:latin typeface="Arial" charset="0"/>
                <a:ea typeface="Osaka" charset="0"/>
                <a:cs typeface="Osaka" charset="0"/>
              </a:rPr>
              <a:t>"</a:t>
            </a:r>
            <a:r>
              <a:rPr lang="en-US" b="1">
                <a:solidFill>
                  <a:schemeClr val="bg1"/>
                </a:solidFill>
                <a:latin typeface="Arial" charset="0"/>
                <a:ea typeface="Osaka" charset="0"/>
                <a:cs typeface="Osaka" charset="0"/>
              </a:rPr>
              <a:t>bad enough</a:t>
            </a:r>
            <a:r>
              <a:rPr lang="en-US" altLang="ja-JP" b="1">
                <a:solidFill>
                  <a:schemeClr val="bg1"/>
                </a:solidFill>
                <a:latin typeface="Arial" charset="0"/>
                <a:ea typeface="Osaka" charset="0"/>
                <a:cs typeface="Osaka" charset="0"/>
              </a:rPr>
              <a:t>"</a:t>
            </a:r>
            <a:r>
              <a:rPr lang="en-US" b="1">
                <a:solidFill>
                  <a:schemeClr val="bg1"/>
                </a:solidFill>
                <a:latin typeface="Arial" charset="0"/>
                <a:ea typeface="Osaka" charset="0"/>
                <a:cs typeface="Osaka" charset="0"/>
              </a:rPr>
              <a:t> for church discipline?</a:t>
            </a:r>
            <a:endParaRPr lang="en-US">
              <a:solidFill>
                <a:schemeClr val="tx1"/>
              </a:solidFill>
              <a:latin typeface="Arial" charset="0"/>
              <a:ea typeface="Osaka" charset="0"/>
              <a:cs typeface="Osaka" charset="0"/>
            </a:endParaRPr>
          </a:p>
        </p:txBody>
      </p:sp>
      <p:sp>
        <p:nvSpPr>
          <p:cNvPr id="328710" name="Rectangle 6"/>
          <p:cNvSpPr>
            <a:spLocks noChangeArrowheads="1"/>
          </p:cNvSpPr>
          <p:nvPr/>
        </p:nvSpPr>
        <p:spPr bwMode="auto">
          <a:xfrm>
            <a:off x="-457200" y="2133600"/>
            <a:ext cx="6400800" cy="3733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1" hangingPunct="1">
              <a:spcBef>
                <a:spcPct val="20000"/>
              </a:spcBef>
            </a:pPr>
            <a:r>
              <a:rPr lang="en-US" sz="3600" b="1">
                <a:solidFill>
                  <a:schemeClr val="bg1"/>
                </a:solidFill>
                <a:ea typeface="Osaka" charset="0"/>
                <a:cs typeface="Osaka" charset="0"/>
              </a:rPr>
              <a:t>Sexually immoral</a:t>
            </a:r>
          </a:p>
          <a:p>
            <a:pPr algn="ctr" eaLnBrk="1" hangingPunct="1">
              <a:spcBef>
                <a:spcPct val="20000"/>
              </a:spcBef>
            </a:pPr>
            <a:r>
              <a:rPr lang="en-US" sz="3600" b="1">
                <a:solidFill>
                  <a:schemeClr val="bg1"/>
                </a:solidFill>
                <a:ea typeface="Osaka" charset="0"/>
                <a:cs typeface="Osaka" charset="0"/>
              </a:rPr>
              <a:t>Greedy</a:t>
            </a:r>
          </a:p>
          <a:p>
            <a:pPr algn="ctr" eaLnBrk="1" hangingPunct="1">
              <a:spcBef>
                <a:spcPct val="20000"/>
              </a:spcBef>
            </a:pPr>
            <a:r>
              <a:rPr lang="en-US" sz="3600" b="1">
                <a:solidFill>
                  <a:schemeClr val="bg1"/>
                </a:solidFill>
                <a:ea typeface="Osaka" charset="0"/>
                <a:cs typeface="Osaka" charset="0"/>
              </a:rPr>
              <a:t>Idolaters</a:t>
            </a:r>
          </a:p>
          <a:p>
            <a:pPr algn="ctr" eaLnBrk="1" hangingPunct="1">
              <a:spcBef>
                <a:spcPct val="20000"/>
              </a:spcBef>
            </a:pPr>
            <a:r>
              <a:rPr lang="en-US" sz="3600" b="1">
                <a:solidFill>
                  <a:schemeClr val="bg1"/>
                </a:solidFill>
                <a:ea typeface="Osaka" charset="0"/>
                <a:cs typeface="Osaka" charset="0"/>
              </a:rPr>
              <a:t>Slanderers</a:t>
            </a:r>
          </a:p>
          <a:p>
            <a:pPr algn="ctr" eaLnBrk="1" hangingPunct="1">
              <a:spcBef>
                <a:spcPct val="20000"/>
              </a:spcBef>
            </a:pPr>
            <a:r>
              <a:rPr lang="en-US" sz="3600" b="1">
                <a:solidFill>
                  <a:schemeClr val="bg1"/>
                </a:solidFill>
                <a:ea typeface="Osaka" charset="0"/>
                <a:cs typeface="Osaka" charset="0"/>
              </a:rPr>
              <a:t>Drunkards</a:t>
            </a:r>
          </a:p>
          <a:p>
            <a:pPr algn="ctr" eaLnBrk="1" hangingPunct="1">
              <a:spcBef>
                <a:spcPct val="20000"/>
              </a:spcBef>
            </a:pPr>
            <a:r>
              <a:rPr lang="en-US" sz="3600" b="1">
                <a:solidFill>
                  <a:schemeClr val="bg1"/>
                </a:solidFill>
                <a:ea typeface="Osaka" charset="0"/>
                <a:cs typeface="Osaka" charset="0"/>
              </a:rPr>
              <a:t>Swindlers</a:t>
            </a:r>
          </a:p>
        </p:txBody>
      </p:sp>
      <p:sp>
        <p:nvSpPr>
          <p:cNvPr id="273413" name="Oval 7"/>
          <p:cNvSpPr>
            <a:spLocks noChangeArrowheads="1"/>
          </p:cNvSpPr>
          <p:nvPr/>
        </p:nvSpPr>
        <p:spPr bwMode="auto">
          <a:xfrm>
            <a:off x="152400" y="1371600"/>
            <a:ext cx="5105400" cy="5029200"/>
          </a:xfrm>
          <a:prstGeom prst="ellipse">
            <a:avLst/>
          </a:prstGeom>
          <a:noFill/>
          <a:ln w="57150">
            <a:solidFill>
              <a:schemeClr val="bg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328712" name="Rectangle 8"/>
          <p:cNvSpPr>
            <a:spLocks noChangeArrowheads="1"/>
          </p:cNvSpPr>
          <p:nvPr/>
        </p:nvSpPr>
        <p:spPr bwMode="auto">
          <a:xfrm>
            <a:off x="4114800" y="4724400"/>
            <a:ext cx="5410200" cy="228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1" hangingPunct="1">
              <a:spcBef>
                <a:spcPct val="20000"/>
              </a:spcBef>
            </a:pPr>
            <a:r>
              <a:rPr lang="en-US" sz="3600" b="1" u="sng">
                <a:solidFill>
                  <a:schemeClr val="bg1"/>
                </a:solidFill>
                <a:ea typeface="Osaka" charset="0"/>
                <a:cs typeface="Osaka" charset="0"/>
              </a:rPr>
              <a:t>Other Texts:</a:t>
            </a:r>
            <a:endParaRPr lang="en-US" sz="3600" b="1">
              <a:solidFill>
                <a:schemeClr val="bg1"/>
              </a:solidFill>
              <a:ea typeface="Osaka" charset="0"/>
              <a:cs typeface="Osaka" charset="0"/>
            </a:endParaRPr>
          </a:p>
          <a:p>
            <a:pPr algn="ctr" eaLnBrk="1" hangingPunct="1">
              <a:spcBef>
                <a:spcPct val="20000"/>
              </a:spcBef>
            </a:pPr>
            <a:r>
              <a:rPr lang="en-US" sz="3600" b="1">
                <a:solidFill>
                  <a:schemeClr val="bg1"/>
                </a:solidFill>
                <a:ea typeface="Osaka" charset="0"/>
                <a:cs typeface="Osaka" charset="0"/>
              </a:rPr>
              <a:t>Divisive (Tit. 3:10)</a:t>
            </a:r>
          </a:p>
          <a:p>
            <a:pPr algn="ctr" eaLnBrk="1" hangingPunct="1">
              <a:spcBef>
                <a:spcPct val="20000"/>
              </a:spcBef>
            </a:pPr>
            <a:r>
              <a:rPr lang="en-US" sz="3600" b="1">
                <a:solidFill>
                  <a:schemeClr val="bg1"/>
                </a:solidFill>
                <a:ea typeface="Osaka" charset="0"/>
                <a:cs typeface="Osaka" charset="0"/>
              </a:rPr>
              <a:t>Lazy (2 Thess. 3:6)</a:t>
            </a:r>
          </a:p>
        </p:txBody>
      </p:sp>
      <p:sp>
        <p:nvSpPr>
          <p:cNvPr id="328713" name="Rectangle 9"/>
          <p:cNvSpPr>
            <a:spLocks noChangeArrowheads="1"/>
          </p:cNvSpPr>
          <p:nvPr/>
        </p:nvSpPr>
        <p:spPr bwMode="auto">
          <a:xfrm>
            <a:off x="4267200" y="1600200"/>
            <a:ext cx="31242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1" hangingPunct="1">
              <a:spcBef>
                <a:spcPct val="20000"/>
              </a:spcBef>
            </a:pPr>
            <a:r>
              <a:rPr lang="en-US" sz="3600" b="1" u="sng">
                <a:solidFill>
                  <a:schemeClr val="bg1"/>
                </a:solidFill>
                <a:ea typeface="Osaka" charset="0"/>
                <a:cs typeface="Osaka" charset="0"/>
              </a:rPr>
              <a:t>1 Cor 5:11</a:t>
            </a:r>
            <a:endParaRPr lang="en-US" sz="3600" b="1">
              <a:solidFill>
                <a:schemeClr val="bg1"/>
              </a:solidFill>
              <a:ea typeface="Osaka" charset="0"/>
              <a:cs typeface="Osaka"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2871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328710">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328710">
                                            <p:txEl>
                                              <p:pRg st="1" end="1"/>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328710">
                                            <p:txEl>
                                              <p:pRg st="2" end="2"/>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328710">
                                            <p:txEl>
                                              <p:pRg st="3" end="3"/>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328710">
                                            <p:txEl>
                                              <p:pRg st="4" end="4"/>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328710">
                                            <p:txEl>
                                              <p:pRg st="5" end="5"/>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499"/>
                                          </p:stCondLst>
                                        </p:cTn>
                                        <p:tgtEl>
                                          <p:spTgt spid="328712">
                                            <p:txEl>
                                              <p:pRg st="0" end="0"/>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499"/>
                                          </p:stCondLst>
                                        </p:cTn>
                                        <p:tgtEl>
                                          <p:spTgt spid="328712">
                                            <p:txEl>
                                              <p:pRg st="1" end="1"/>
                                            </p:txEl>
                                          </p:spTgt>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499"/>
                                          </p:stCondLst>
                                        </p:cTn>
                                        <p:tgtEl>
                                          <p:spTgt spid="32871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8710" grpId="0" build="p" autoUpdateAnimBg="0"/>
      <p:bldP spid="328712" grpId="0" build="p" autoUpdateAnimBg="0"/>
      <p:bldP spid="328713" grpId="0" build="p" autoUpdateAnimBg="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5457" name="Picture 2" descr="TheWordMtl"/>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5400" y="0"/>
            <a:ext cx="9169400" cy="6877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4995" name="Rectangle 3"/>
          <p:cNvSpPr>
            <a:spLocks noGrp="1" noChangeArrowheads="1"/>
          </p:cNvSpPr>
          <p:nvPr>
            <p:ph type="title"/>
          </p:nvPr>
        </p:nvSpPr>
        <p:spPr>
          <a:xfrm>
            <a:off x="457200" y="0"/>
            <a:ext cx="8229600" cy="1143000"/>
          </a:xfrm>
          <a:solidFill>
            <a:srgbClr val="07070B"/>
          </a:solidFill>
          <a:effectLst>
            <a:outerShdw blurRad="63500" dist="35921" dir="2700000" algn="ctr" rotWithShape="0">
              <a:schemeClr val="tx2">
                <a:alpha val="74998"/>
              </a:schemeClr>
            </a:outerShdw>
          </a:effectLst>
        </p:spPr>
        <p:txBody>
          <a:bodyPr/>
          <a:lstStyle/>
          <a:p>
            <a:pPr eaLnBrk="1" hangingPunct="1">
              <a:defRPr/>
            </a:pPr>
            <a:r>
              <a:rPr lang="en-US" b="1">
                <a:solidFill>
                  <a:srgbClr val="FFFF00"/>
                </a:solidFill>
                <a:latin typeface="Arial" charset="0"/>
                <a:ea typeface="ＭＳ Ｐゴシック" charset="0"/>
                <a:cs typeface="ＭＳ Ｐゴシック" charset="0"/>
              </a:rPr>
              <a:t>Sins </a:t>
            </a:r>
            <a:r>
              <a:rPr lang="en-US" b="1">
                <a:solidFill>
                  <a:schemeClr val="bg1"/>
                </a:solidFill>
                <a:latin typeface="Arial" charset="0"/>
                <a:ea typeface="ＭＳ Ｐゴシック" charset="0"/>
                <a:cs typeface="ＭＳ Ｐゴシック" charset="0"/>
              </a:rPr>
              <a:t>Worthy of Discipline</a:t>
            </a:r>
            <a:endParaRPr lang="en-US">
              <a:solidFill>
                <a:schemeClr val="bg1"/>
              </a:solidFill>
              <a:latin typeface="Arial" charset="0"/>
              <a:ea typeface="ＭＳ Ｐゴシック" charset="0"/>
              <a:cs typeface="ＭＳ Ｐゴシック" charset="0"/>
            </a:endParaRPr>
          </a:p>
        </p:txBody>
      </p:sp>
      <p:sp>
        <p:nvSpPr>
          <p:cNvPr id="84996" name="Rectangle 4"/>
          <p:cNvSpPr>
            <a:spLocks noGrp="1" noChangeArrowheads="1"/>
          </p:cNvSpPr>
          <p:nvPr>
            <p:ph type="body" idx="1"/>
          </p:nvPr>
        </p:nvSpPr>
        <p:spPr>
          <a:xfrm>
            <a:off x="457200" y="1371600"/>
            <a:ext cx="8305800" cy="5029200"/>
          </a:xfrm>
          <a:ln>
            <a:miter lim="800000"/>
            <a:headEnd/>
            <a:tailEnd/>
          </a:ln>
        </p:spPr>
        <p:txBody>
          <a:bodyPr/>
          <a:lstStyle/>
          <a:p>
            <a:pPr marL="514350" indent="-514350" eaLnBrk="1" hangingPunct="1">
              <a:buFontTx/>
              <a:buAutoNum type="arabicPeriod"/>
              <a:defRPr/>
            </a:pPr>
            <a:r>
              <a:rPr lang="en-US" sz="3600" b="1" dirty="0">
                <a:solidFill>
                  <a:srgbClr val="FFFF00"/>
                </a:solidFill>
                <a:effectLst>
                  <a:glow rad="203200">
                    <a:schemeClr val="tx1">
                      <a:alpha val="75000"/>
                    </a:schemeClr>
                  </a:glow>
                </a:effectLst>
              </a:rPr>
              <a:t>Private offenses </a:t>
            </a:r>
            <a:r>
              <a:rPr lang="en-US" sz="3600" b="1" dirty="0">
                <a:solidFill>
                  <a:schemeClr val="bg1"/>
                </a:solidFill>
                <a:effectLst>
                  <a:glow rad="203200">
                    <a:schemeClr val="tx1">
                      <a:alpha val="75000"/>
                    </a:schemeClr>
                  </a:glow>
                </a:effectLst>
              </a:rPr>
              <a:t>that violate Christian love</a:t>
            </a:r>
          </a:p>
          <a:p>
            <a:pPr marL="514350" indent="-514350" eaLnBrk="1" hangingPunct="1">
              <a:buFontTx/>
              <a:buAutoNum type="arabicPeriod"/>
              <a:defRPr/>
            </a:pPr>
            <a:r>
              <a:rPr lang="en-US" sz="3600" b="1" dirty="0">
                <a:solidFill>
                  <a:srgbClr val="FFFF00"/>
                </a:solidFill>
                <a:effectLst>
                  <a:glow rad="203200">
                    <a:schemeClr val="tx1">
                      <a:alpha val="75000"/>
                    </a:schemeClr>
                  </a:glow>
                </a:effectLst>
              </a:rPr>
              <a:t>Divisions </a:t>
            </a:r>
            <a:r>
              <a:rPr lang="en-US" sz="3600" b="1" dirty="0">
                <a:solidFill>
                  <a:schemeClr val="bg1"/>
                </a:solidFill>
                <a:effectLst>
                  <a:glow rad="203200">
                    <a:schemeClr val="tx1">
                      <a:alpha val="75000"/>
                    </a:schemeClr>
                  </a:glow>
                </a:effectLst>
              </a:rPr>
              <a:t>that hinder Christian unity</a:t>
            </a:r>
          </a:p>
          <a:p>
            <a:pPr marL="514350" indent="-514350" eaLnBrk="1" hangingPunct="1">
              <a:buFontTx/>
              <a:buAutoNum type="arabicPeriod"/>
              <a:defRPr/>
            </a:pPr>
            <a:r>
              <a:rPr lang="en-US" sz="3600" b="1" dirty="0">
                <a:solidFill>
                  <a:srgbClr val="FFFF00"/>
                </a:solidFill>
                <a:effectLst>
                  <a:glow rad="203200">
                    <a:schemeClr val="tx1">
                      <a:alpha val="75000"/>
                    </a:schemeClr>
                  </a:glow>
                </a:effectLst>
              </a:rPr>
              <a:t>Moral deviations </a:t>
            </a:r>
            <a:r>
              <a:rPr lang="en-US" sz="3600" b="1" dirty="0">
                <a:solidFill>
                  <a:schemeClr val="bg1"/>
                </a:solidFill>
                <a:effectLst>
                  <a:glow rad="203200">
                    <a:schemeClr val="tx1">
                      <a:alpha val="75000"/>
                    </a:schemeClr>
                  </a:glow>
                </a:effectLst>
              </a:rPr>
              <a:t>that break Christian law</a:t>
            </a:r>
          </a:p>
          <a:p>
            <a:pPr marL="514350" indent="-514350" eaLnBrk="1" hangingPunct="1">
              <a:buFontTx/>
              <a:buAutoNum type="arabicPeriod"/>
              <a:defRPr/>
            </a:pPr>
            <a:r>
              <a:rPr lang="en-US" sz="3600" b="1" dirty="0">
                <a:solidFill>
                  <a:srgbClr val="FFFF00"/>
                </a:solidFill>
                <a:effectLst>
                  <a:glow rad="203200">
                    <a:schemeClr val="tx1">
                      <a:alpha val="75000"/>
                    </a:schemeClr>
                  </a:glow>
                </a:effectLst>
              </a:rPr>
              <a:t>Teaching doctrines </a:t>
            </a:r>
            <a:r>
              <a:rPr lang="en-US" sz="3600" b="1" dirty="0">
                <a:solidFill>
                  <a:schemeClr val="bg1"/>
                </a:solidFill>
                <a:effectLst>
                  <a:glow rad="203200">
                    <a:schemeClr val="tx1">
                      <a:alpha val="75000"/>
                    </a:schemeClr>
                  </a:glow>
                </a:effectLst>
              </a:rPr>
              <a:t>that reject essential Christian truth</a:t>
            </a:r>
          </a:p>
        </p:txBody>
      </p:sp>
      <p:sp>
        <p:nvSpPr>
          <p:cNvPr id="275460" name="TextBox 6"/>
          <p:cNvSpPr txBox="1">
            <a:spLocks noChangeArrowheads="1"/>
          </p:cNvSpPr>
          <p:nvPr/>
        </p:nvSpPr>
        <p:spPr bwMode="auto">
          <a:xfrm>
            <a:off x="7620000" y="0"/>
            <a:ext cx="1524000" cy="457200"/>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a:solidFill>
                  <a:schemeClr val="bg1"/>
                </a:solidFill>
              </a:rPr>
              <a:t>99-100</a:t>
            </a:r>
          </a:p>
        </p:txBody>
      </p:sp>
      <p:sp>
        <p:nvSpPr>
          <p:cNvPr id="275461" name="TextBox 8"/>
          <p:cNvSpPr txBox="1">
            <a:spLocks noChangeArrowheads="1"/>
          </p:cNvSpPr>
          <p:nvPr/>
        </p:nvSpPr>
        <p:spPr bwMode="auto">
          <a:xfrm>
            <a:off x="0" y="6248400"/>
            <a:ext cx="9144000" cy="641350"/>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a:solidFill>
                  <a:schemeClr val="bg1"/>
                </a:solidFill>
              </a:rPr>
              <a:t>Adapted from Ted Kitchens, </a:t>
            </a:r>
            <a:r>
              <a:rPr lang="en-US" altLang="ja-JP" sz="1800">
                <a:solidFill>
                  <a:schemeClr val="bg1"/>
                </a:solidFill>
              </a:rPr>
              <a:t>"</a:t>
            </a:r>
            <a:r>
              <a:rPr lang="en-US" sz="1800">
                <a:solidFill>
                  <a:schemeClr val="bg1"/>
                </a:solidFill>
              </a:rPr>
              <a:t>Perimeters of Corrective Church Discipline,</a:t>
            </a:r>
            <a:r>
              <a:rPr lang="en-US" altLang="ja-JP" sz="1800">
                <a:solidFill>
                  <a:schemeClr val="bg1"/>
                </a:solidFill>
              </a:rPr>
              <a:t>"</a:t>
            </a:r>
            <a:r>
              <a:rPr lang="en-US" sz="1800">
                <a:solidFill>
                  <a:schemeClr val="bg1"/>
                </a:solidFill>
              </a:rPr>
              <a:t> </a:t>
            </a:r>
          </a:p>
          <a:p>
            <a:pPr algn="ctr"/>
            <a:r>
              <a:rPr lang="en-US" sz="1800" i="1">
                <a:solidFill>
                  <a:schemeClr val="bg1"/>
                </a:solidFill>
              </a:rPr>
              <a:t>BibSac</a:t>
            </a:r>
            <a:r>
              <a:rPr lang="en-US" sz="1800">
                <a:solidFill>
                  <a:schemeClr val="bg1"/>
                </a:solidFill>
              </a:rPr>
              <a:t> 148 (April-June 1991): 211-212</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499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499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499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499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996" grpId="0" build="p"/>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7505" name="Picture 2" descr="dove-holy-spirit"/>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99715" name="Rectangle 3"/>
          <p:cNvSpPr>
            <a:spLocks noGrp="1" noChangeArrowheads="1"/>
          </p:cNvSpPr>
          <p:nvPr>
            <p:ph type="title"/>
          </p:nvPr>
        </p:nvSpPr>
        <p:spPr>
          <a:xfrm>
            <a:off x="3505200" y="2971800"/>
            <a:ext cx="5257800" cy="3352800"/>
          </a:xfrm>
        </p:spPr>
        <p:txBody>
          <a:bodyPr/>
          <a:lstStyle/>
          <a:p>
            <a:pPr eaLnBrk="1" hangingPunct="1">
              <a:defRPr/>
            </a:pPr>
            <a:r>
              <a:rPr lang="en-US" sz="4800" b="1" dirty="0">
                <a:solidFill>
                  <a:schemeClr val="bg1"/>
                </a:solidFill>
                <a:effectLst>
                  <a:glow rad="127000">
                    <a:schemeClr val="tx1"/>
                  </a:glow>
                </a:effectLst>
                <a:latin typeface="Arial" charset="0"/>
                <a:ea typeface="Osaka" charset="0"/>
                <a:cs typeface="Osaka" charset="0"/>
              </a:rPr>
              <a:t>How do we maintain </a:t>
            </a:r>
            <a:r>
              <a:rPr lang="en-US" sz="7200" b="1" dirty="0">
                <a:solidFill>
                  <a:srgbClr val="00FFFF"/>
                </a:solidFill>
                <a:effectLst>
                  <a:glow rad="127000">
                    <a:schemeClr val="tx1"/>
                  </a:glow>
                </a:effectLst>
                <a:latin typeface="Aramis Italic" charset="0"/>
                <a:ea typeface="Osaka" charset="0"/>
                <a:cs typeface="Osaka" charset="0"/>
              </a:rPr>
              <a:t>purity</a:t>
            </a:r>
            <a:r>
              <a:rPr lang="en-US" sz="4800" b="1" dirty="0">
                <a:solidFill>
                  <a:schemeClr val="bg1"/>
                </a:solidFill>
                <a:effectLst>
                  <a:glow rad="127000">
                    <a:schemeClr val="tx1"/>
                  </a:glow>
                </a:effectLst>
                <a:latin typeface="Arial" charset="0"/>
                <a:ea typeface="Osaka" charset="0"/>
                <a:cs typeface="Osaka" charset="0"/>
              </a:rPr>
              <a:t> in the church?</a:t>
            </a:r>
            <a:endParaRPr lang="en-US" sz="3600" dirty="0">
              <a:solidFill>
                <a:schemeClr val="tx1"/>
              </a:solidFill>
              <a:effectLst>
                <a:glow rad="127000">
                  <a:schemeClr val="tx1"/>
                </a:glow>
              </a:effectLst>
              <a:latin typeface="Times" charset="0"/>
              <a:ea typeface="Osaka" charset="0"/>
              <a:cs typeface="Osaka"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99715">
                                            <p:txEl>
                                              <p:pRg st="0" end="0"/>
                                            </p:txEl>
                                          </p:spTgt>
                                        </p:tgtEl>
                                        <p:attrNameLst>
                                          <p:attrName>style.visibility</p:attrName>
                                        </p:attrNameLst>
                                      </p:cBhvr>
                                      <p:to>
                                        <p:strVal val="visible"/>
                                      </p:to>
                                    </p:set>
                                    <p:animEffect transition="in" filter="fade">
                                      <p:cBhvr>
                                        <p:cTn id="7" dur="500"/>
                                        <p:tgtEl>
                                          <p:spTgt spid="4997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9715" grpId="0" build="p" autoUpdateAnimBg="0"/>
    </p:bldLst>
  </p:timing>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78530" name="Rectangle 2"/>
          <p:cNvSpPr>
            <a:spLocks noGrp="1" noChangeArrowheads="1"/>
          </p:cNvSpPr>
          <p:nvPr>
            <p:ph type="ctrTitle"/>
          </p:nvPr>
        </p:nvSpPr>
        <p:spPr>
          <a:xfrm>
            <a:off x="0" y="381000"/>
            <a:ext cx="9144000" cy="1143000"/>
          </a:xfrm>
        </p:spPr>
        <p:txBody>
          <a:bodyPr/>
          <a:lstStyle/>
          <a:p>
            <a:pPr eaLnBrk="1" hangingPunct="1"/>
            <a:r>
              <a:rPr lang="en-US" sz="4800" b="1" u="sng">
                <a:solidFill>
                  <a:schemeClr val="bg1"/>
                </a:solidFill>
                <a:latin typeface="Arial" charset="0"/>
                <a:ea typeface="Osaka" charset="0"/>
                <a:cs typeface="Osaka" charset="0"/>
              </a:rPr>
              <a:t>Living in a </a:t>
            </a:r>
            <a:r>
              <a:rPr lang="en-US" altLang="ja-JP" sz="4800" b="1" u="sng">
                <a:solidFill>
                  <a:schemeClr val="bg1"/>
                </a:solidFill>
                <a:latin typeface="Arial" charset="0"/>
                <a:ea typeface="Osaka" charset="0"/>
                <a:cs typeface="Osaka" charset="0"/>
              </a:rPr>
              <a:t>"</a:t>
            </a:r>
            <a:r>
              <a:rPr lang="en-US" sz="4800" b="1" u="sng">
                <a:solidFill>
                  <a:schemeClr val="bg1"/>
                </a:solidFill>
                <a:latin typeface="Arial" charset="0"/>
                <a:ea typeface="Osaka" charset="0"/>
                <a:cs typeface="Osaka" charset="0"/>
              </a:rPr>
              <a:t>toss away age</a:t>
            </a:r>
            <a:r>
              <a:rPr lang="en-US" altLang="ja-JP" sz="4800" b="1" u="sng">
                <a:solidFill>
                  <a:schemeClr val="bg1"/>
                </a:solidFill>
                <a:latin typeface="Arial" charset="0"/>
                <a:ea typeface="Osaka" charset="0"/>
                <a:cs typeface="Osaka" charset="0"/>
              </a:rPr>
              <a:t>"</a:t>
            </a:r>
            <a:endParaRPr lang="en-US" sz="4000" b="1">
              <a:solidFill>
                <a:schemeClr val="tx1"/>
              </a:solidFill>
              <a:latin typeface="Arial" charset="0"/>
              <a:ea typeface="Osaka" charset="0"/>
              <a:cs typeface="Osaka" charset="0"/>
            </a:endParaRPr>
          </a:p>
        </p:txBody>
      </p:sp>
      <p:sp>
        <p:nvSpPr>
          <p:cNvPr id="587779" name="Rectangle 3"/>
          <p:cNvSpPr>
            <a:spLocks noChangeArrowheads="1"/>
          </p:cNvSpPr>
          <p:nvPr/>
        </p:nvSpPr>
        <p:spPr bwMode="auto">
          <a:xfrm>
            <a:off x="457200" y="1524000"/>
            <a:ext cx="31242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381000" indent="-381000" algn="ctr" eaLnBrk="1" hangingPunct="1">
              <a:buFontTx/>
              <a:buChar char="•"/>
            </a:pPr>
            <a:r>
              <a:rPr lang="en-US" sz="4400" b="1">
                <a:solidFill>
                  <a:srgbClr val="FFFF00"/>
                </a:solidFill>
                <a:ea typeface="Osaka" charset="0"/>
                <a:cs typeface="Osaka" charset="0"/>
              </a:rPr>
              <a:t>Cartons</a:t>
            </a:r>
          </a:p>
        </p:txBody>
      </p:sp>
      <p:sp>
        <p:nvSpPr>
          <p:cNvPr id="587780" name="Rectangle 4"/>
          <p:cNvSpPr>
            <a:spLocks noChangeArrowheads="1"/>
          </p:cNvSpPr>
          <p:nvPr/>
        </p:nvSpPr>
        <p:spPr bwMode="auto">
          <a:xfrm>
            <a:off x="1447800" y="2768600"/>
            <a:ext cx="31242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381000" indent="-381000" algn="ctr" eaLnBrk="1" hangingPunct="1">
              <a:buFontTx/>
              <a:buChar char="•"/>
            </a:pPr>
            <a:r>
              <a:rPr lang="en-US" sz="4400" b="1">
                <a:solidFill>
                  <a:srgbClr val="FFFF00"/>
                </a:solidFill>
                <a:ea typeface="Osaka" charset="0"/>
                <a:cs typeface="Osaka" charset="0"/>
              </a:rPr>
              <a:t>Carpets</a:t>
            </a:r>
          </a:p>
        </p:txBody>
      </p:sp>
      <p:sp>
        <p:nvSpPr>
          <p:cNvPr id="587781" name="Rectangle 5"/>
          <p:cNvSpPr>
            <a:spLocks noChangeArrowheads="1"/>
          </p:cNvSpPr>
          <p:nvPr/>
        </p:nvSpPr>
        <p:spPr bwMode="auto">
          <a:xfrm>
            <a:off x="2057400" y="3962400"/>
            <a:ext cx="31242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381000" indent="-381000" algn="ctr" eaLnBrk="1" hangingPunct="1">
              <a:buFontTx/>
              <a:buChar char="•"/>
            </a:pPr>
            <a:r>
              <a:rPr lang="en-US" sz="4400" b="1">
                <a:solidFill>
                  <a:srgbClr val="FFFF00"/>
                </a:solidFill>
                <a:ea typeface="Osaka" charset="0"/>
                <a:cs typeface="Osaka" charset="0"/>
              </a:rPr>
              <a:t>Cars</a:t>
            </a:r>
          </a:p>
        </p:txBody>
      </p:sp>
      <p:sp>
        <p:nvSpPr>
          <p:cNvPr id="587782" name="Rectangle 6"/>
          <p:cNvSpPr>
            <a:spLocks noChangeArrowheads="1"/>
          </p:cNvSpPr>
          <p:nvPr/>
        </p:nvSpPr>
        <p:spPr bwMode="auto">
          <a:xfrm>
            <a:off x="3657600" y="5257800"/>
            <a:ext cx="5486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381000" indent="-381000" algn="ctr" eaLnBrk="1" hangingPunct="1">
              <a:buFontTx/>
              <a:buChar char="•"/>
            </a:pPr>
            <a:r>
              <a:rPr lang="en-US" sz="4400" b="1">
                <a:solidFill>
                  <a:srgbClr val="FFFF00"/>
                </a:solidFill>
                <a:ea typeface="Osaka" charset="0"/>
                <a:cs typeface="Osaka" charset="0"/>
              </a:rPr>
              <a:t>Creatures</a:t>
            </a:r>
            <a:r>
              <a:rPr lang="en-US" sz="4400" b="1">
                <a:solidFill>
                  <a:schemeClr val="bg1"/>
                </a:solidFill>
                <a:ea typeface="Osaka" charset="0"/>
                <a:cs typeface="Osaka" charset="0"/>
              </a:rPr>
              <a:t> made in God</a:t>
            </a:r>
            <a:r>
              <a:rPr lang="fr-FR" altLang="ja-JP" sz="4400" b="1">
                <a:solidFill>
                  <a:schemeClr val="bg1"/>
                </a:solidFill>
                <a:ea typeface="Osaka" charset="0"/>
                <a:cs typeface="Osaka" charset="0"/>
              </a:rPr>
              <a:t>'</a:t>
            </a:r>
            <a:r>
              <a:rPr lang="en-US" sz="4400" b="1">
                <a:solidFill>
                  <a:schemeClr val="bg1"/>
                </a:solidFill>
                <a:ea typeface="Osaka" charset="0"/>
                <a:cs typeface="Osaka" charset="0"/>
              </a:rPr>
              <a:t>s image?</a:t>
            </a:r>
            <a:endParaRPr lang="en-US" sz="4400" b="1">
              <a:ea typeface="Osaka" charset="0"/>
              <a:cs typeface="Osaka"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87779">
                                            <p:txEl>
                                              <p:pRg st="0" end="0"/>
                                            </p:txEl>
                                          </p:spTgt>
                                        </p:tgtEl>
                                        <p:attrNameLst>
                                          <p:attrName>style.visibility</p:attrName>
                                        </p:attrNameLst>
                                      </p:cBhvr>
                                      <p:to>
                                        <p:strVal val="visible"/>
                                      </p:to>
                                    </p:set>
                                    <p:animEffect transition="in" filter="dissolve">
                                      <p:cBhvr>
                                        <p:cTn id="7" dur="500"/>
                                        <p:tgtEl>
                                          <p:spTgt spid="58777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87780">
                                            <p:txEl>
                                              <p:pRg st="0" end="0"/>
                                            </p:txEl>
                                          </p:spTgt>
                                        </p:tgtEl>
                                        <p:attrNameLst>
                                          <p:attrName>style.visibility</p:attrName>
                                        </p:attrNameLst>
                                      </p:cBhvr>
                                      <p:to>
                                        <p:strVal val="visible"/>
                                      </p:to>
                                    </p:set>
                                    <p:animEffect transition="in" filter="dissolve">
                                      <p:cBhvr>
                                        <p:cTn id="12" dur="500"/>
                                        <p:tgtEl>
                                          <p:spTgt spid="587780">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587781">
                                            <p:txEl>
                                              <p:pRg st="0" end="0"/>
                                            </p:txEl>
                                          </p:spTgt>
                                        </p:tgtEl>
                                        <p:attrNameLst>
                                          <p:attrName>style.visibility</p:attrName>
                                        </p:attrNameLst>
                                      </p:cBhvr>
                                      <p:to>
                                        <p:strVal val="visible"/>
                                      </p:to>
                                    </p:set>
                                    <p:animEffect transition="in" filter="dissolve">
                                      <p:cBhvr>
                                        <p:cTn id="17" dur="500"/>
                                        <p:tgtEl>
                                          <p:spTgt spid="587781">
                                            <p:txEl>
                                              <p:pRg st="0" end="0"/>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587782">
                                            <p:txEl>
                                              <p:pRg st="0" end="0"/>
                                            </p:txEl>
                                          </p:spTgt>
                                        </p:tgtEl>
                                        <p:attrNameLst>
                                          <p:attrName>style.visibility</p:attrName>
                                        </p:attrNameLst>
                                      </p:cBhvr>
                                      <p:to>
                                        <p:strVal val="visible"/>
                                      </p:to>
                                    </p:set>
                                    <p:animEffect transition="in" filter="dissolve">
                                      <p:cBhvr>
                                        <p:cTn id="22" dur="500"/>
                                        <p:tgtEl>
                                          <p:spTgt spid="58778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7779" grpId="0" build="p" autoUpdateAnimBg="0"/>
      <p:bldP spid="587780" grpId="0" build="p" autoUpdateAnimBg="0"/>
      <p:bldP spid="587781" grpId="0" build="p" autoUpdateAnimBg="0"/>
      <p:bldP spid="587782" grpId="0" build="p" autoUpdateAnimBg="0"/>
    </p:bldLst>
  </p:timing>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80578" name="Rectangle 2"/>
          <p:cNvSpPr>
            <a:spLocks noGrp="1" noChangeArrowheads="1"/>
          </p:cNvSpPr>
          <p:nvPr>
            <p:ph type="ctrTitle"/>
          </p:nvPr>
        </p:nvSpPr>
        <p:spPr>
          <a:xfrm>
            <a:off x="0" y="76200"/>
            <a:ext cx="9067800" cy="1524000"/>
          </a:xfrm>
        </p:spPr>
        <p:txBody>
          <a:bodyPr/>
          <a:lstStyle/>
          <a:p>
            <a:pPr eaLnBrk="1" hangingPunct="1"/>
            <a:r>
              <a:rPr lang="en-US" b="1">
                <a:solidFill>
                  <a:schemeClr val="bg1"/>
                </a:solidFill>
                <a:latin typeface="Arial" charset="0"/>
                <a:ea typeface="Osaka" charset="0"/>
                <a:cs typeface="Osaka" charset="0"/>
              </a:rPr>
              <a:t>The Focus of 1 Corinthians 5</a:t>
            </a:r>
            <a:endParaRPr lang="en-US" sz="4000">
              <a:solidFill>
                <a:schemeClr val="tx1"/>
              </a:solidFill>
              <a:latin typeface="Times" charset="0"/>
              <a:ea typeface="Osaka" charset="0"/>
              <a:cs typeface="Osaka" charset="0"/>
            </a:endParaRPr>
          </a:p>
        </p:txBody>
      </p:sp>
      <p:sp>
        <p:nvSpPr>
          <p:cNvPr id="280579" name="Rectangle 5"/>
          <p:cNvSpPr>
            <a:spLocks noChangeArrowheads="1"/>
          </p:cNvSpPr>
          <p:nvPr/>
        </p:nvSpPr>
        <p:spPr bwMode="auto">
          <a:xfrm>
            <a:off x="533400" y="3733800"/>
            <a:ext cx="8077200" cy="228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eaLnBrk="1" hangingPunct="1"/>
            <a:r>
              <a:rPr lang="en-US" sz="4400">
                <a:latin typeface="Times" charset="0"/>
                <a:ea typeface="Osaka" charset="0"/>
                <a:cs typeface="Osaka" charset="0"/>
              </a:rPr>
              <a:t>Guard church by </a:t>
            </a:r>
            <a:r>
              <a:rPr lang="en-US" sz="4400" u="sng">
                <a:latin typeface="Times" charset="0"/>
                <a:ea typeface="Osaka" charset="0"/>
                <a:cs typeface="Osaka" charset="0"/>
              </a:rPr>
              <a:t>expelling</a:t>
            </a:r>
            <a:r>
              <a:rPr lang="en-US" sz="4400">
                <a:latin typeface="Times" charset="0"/>
                <a:ea typeface="Osaka" charset="0"/>
                <a:cs typeface="Osaka" charset="0"/>
              </a:rPr>
              <a:t> unrepentant believers </a:t>
            </a:r>
          </a:p>
        </p:txBody>
      </p:sp>
      <p:pic>
        <p:nvPicPr>
          <p:cNvPr id="280580" name="Picture 6" descr="standglas_bernini"/>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895600" y="1219200"/>
            <a:ext cx="2954338" cy="1965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26664" name="Rectangle 8"/>
          <p:cNvSpPr>
            <a:spLocks noChangeArrowheads="1"/>
          </p:cNvSpPr>
          <p:nvPr/>
        </p:nvSpPr>
        <p:spPr bwMode="auto">
          <a:xfrm>
            <a:off x="152400" y="3048000"/>
            <a:ext cx="8763000" cy="3962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eaLnBrk="1" hangingPunct="1"/>
            <a:r>
              <a:rPr lang="en-US" sz="6000" b="1">
                <a:solidFill>
                  <a:schemeClr val="bg1"/>
                </a:solidFill>
                <a:ea typeface="Osaka" charset="0"/>
                <a:cs typeface="Osaka" charset="0"/>
              </a:rPr>
              <a:t>Guard church purity by </a:t>
            </a:r>
            <a:r>
              <a:rPr lang="en-US" sz="8800" b="1">
                <a:solidFill>
                  <a:srgbClr val="00FFFF"/>
                </a:solidFill>
                <a:latin typeface="Aramis Italic" charset="0"/>
                <a:ea typeface="Osaka" charset="0"/>
                <a:cs typeface="Osaka" charset="0"/>
              </a:rPr>
              <a:t>expelling</a:t>
            </a:r>
            <a:r>
              <a:rPr lang="en-US" sz="6000" b="1">
                <a:solidFill>
                  <a:schemeClr val="bg1"/>
                </a:solidFill>
                <a:ea typeface="Osaka" charset="0"/>
                <a:cs typeface="Osaka" charset="0"/>
              </a:rPr>
              <a:t> unrepentant believers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26664">
                                            <p:txEl>
                                              <p:pRg st="0" end="0"/>
                                            </p:txEl>
                                          </p:spTgt>
                                        </p:tgtEl>
                                        <p:attrNameLst>
                                          <p:attrName>style.visibility</p:attrName>
                                        </p:attrNameLst>
                                      </p:cBhvr>
                                      <p:to>
                                        <p:strVal val="visible"/>
                                      </p:to>
                                    </p:set>
                                    <p:animEffect transition="in" filter="fade">
                                      <p:cBhvr>
                                        <p:cTn id="7" dur="500"/>
                                        <p:tgtEl>
                                          <p:spTgt spid="32666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6664" grpId="0" build="p" autoUpdateAnimBg="0"/>
    </p:bldLst>
  </p:timing>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82626" name="Picture 2" descr="roman colum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133600" y="2819400"/>
            <a:ext cx="1158875" cy="403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82627" name="Picture 3" descr="roman colum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562600" y="2819400"/>
            <a:ext cx="1158875" cy="403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71780" name="Rectangle 4"/>
          <p:cNvSpPr>
            <a:spLocks noGrp="1" noChangeArrowheads="1"/>
          </p:cNvSpPr>
          <p:nvPr>
            <p:ph type="title"/>
          </p:nvPr>
        </p:nvSpPr>
        <p:spPr>
          <a:xfrm>
            <a:off x="457200" y="0"/>
            <a:ext cx="8686800" cy="1143000"/>
          </a:xfrm>
          <a:solidFill>
            <a:srgbClr val="800080"/>
          </a:solidFill>
        </p:spPr>
        <p:txBody>
          <a:bodyPr/>
          <a:lstStyle/>
          <a:p>
            <a:pPr algn="r" eaLnBrk="1" hangingPunct="1">
              <a:defRPr/>
            </a:pPr>
            <a:r>
              <a:rPr lang="en-US" b="1" dirty="0">
                <a:effectLst>
                  <a:outerShdw blurRad="38100" dist="38100" dir="2700000" algn="tl">
                    <a:srgbClr val="FFFFFF"/>
                  </a:outerShdw>
                </a:effectLst>
                <a:latin typeface="Arial" charset="0"/>
                <a:ea typeface="ＭＳ Ｐゴシック" charset="0"/>
              </a:rPr>
              <a:t>Matthew</a:t>
            </a:r>
            <a:r>
              <a:rPr lang="fr-FR" altLang="ja-JP" b="1" dirty="0">
                <a:effectLst>
                  <a:outerShdw blurRad="38100" dist="38100" dir="2700000" algn="tl">
                    <a:srgbClr val="FFFFFF"/>
                  </a:outerShdw>
                </a:effectLst>
                <a:latin typeface="Arial" charset="0"/>
                <a:ea typeface="ＭＳ Ｐゴシック" charset="0"/>
              </a:rPr>
              <a:t>'</a:t>
            </a:r>
            <a:r>
              <a:rPr lang="en-US" b="1" dirty="0">
                <a:effectLst>
                  <a:outerShdw blurRad="38100" dist="38100" dir="2700000" algn="tl">
                    <a:srgbClr val="FFFFFF"/>
                  </a:outerShdw>
                </a:effectLst>
                <a:latin typeface="Arial" charset="0"/>
                <a:ea typeface="ＭＳ Ｐゴシック" charset="0"/>
              </a:rPr>
              <a:t>s Relational Pillars</a:t>
            </a:r>
            <a:endParaRPr lang="en-US" dirty="0">
              <a:latin typeface="Arial" charset="0"/>
              <a:ea typeface="ＭＳ Ｐゴシック" charset="0"/>
            </a:endParaRPr>
          </a:p>
        </p:txBody>
      </p:sp>
      <p:sp>
        <p:nvSpPr>
          <p:cNvPr id="282629" name="Rectangle 5"/>
          <p:cNvSpPr>
            <a:spLocks noChangeArrowheads="1"/>
          </p:cNvSpPr>
          <p:nvPr/>
        </p:nvSpPr>
        <p:spPr bwMode="auto">
          <a:xfrm>
            <a:off x="2895600" y="1905000"/>
            <a:ext cx="27432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eaLnBrk="1" hangingPunct="1"/>
            <a:r>
              <a:rPr lang="en-US" sz="4400" b="1">
                <a:solidFill>
                  <a:srgbClr val="FFFFFF"/>
                </a:solidFill>
                <a:cs typeface="Arial" charset="0"/>
              </a:rPr>
              <a:t>5:23-24</a:t>
            </a:r>
            <a:endParaRPr lang="en-US" sz="4400">
              <a:solidFill>
                <a:srgbClr val="000000"/>
              </a:solidFill>
              <a:cs typeface="Arial" charset="0"/>
            </a:endParaRPr>
          </a:p>
        </p:txBody>
      </p:sp>
      <p:sp>
        <p:nvSpPr>
          <p:cNvPr id="282630" name="Rectangle 6"/>
          <p:cNvSpPr>
            <a:spLocks noChangeArrowheads="1"/>
          </p:cNvSpPr>
          <p:nvPr/>
        </p:nvSpPr>
        <p:spPr bwMode="auto">
          <a:xfrm>
            <a:off x="0" y="3124200"/>
            <a:ext cx="25146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eaLnBrk="1" hangingPunct="1"/>
            <a:r>
              <a:rPr lang="en-US" sz="4400" b="1" i="1">
                <a:solidFill>
                  <a:srgbClr val="FFFFFF"/>
                </a:solidFill>
                <a:cs typeface="Arial" charset="0"/>
              </a:rPr>
              <a:t>You are:</a:t>
            </a:r>
            <a:endParaRPr lang="en-US" sz="4400" i="1">
              <a:solidFill>
                <a:srgbClr val="000000"/>
              </a:solidFill>
              <a:cs typeface="Arial" charset="0"/>
            </a:endParaRPr>
          </a:p>
        </p:txBody>
      </p:sp>
      <p:sp>
        <p:nvSpPr>
          <p:cNvPr id="282631" name="Rectangle 7"/>
          <p:cNvSpPr>
            <a:spLocks noChangeArrowheads="1"/>
          </p:cNvSpPr>
          <p:nvPr/>
        </p:nvSpPr>
        <p:spPr bwMode="auto">
          <a:xfrm>
            <a:off x="0" y="4132263"/>
            <a:ext cx="25146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eaLnBrk="1" hangingPunct="1"/>
            <a:r>
              <a:rPr lang="en-US" sz="4400" b="1" i="1">
                <a:solidFill>
                  <a:srgbClr val="FFFFFF"/>
                </a:solidFill>
                <a:cs typeface="Arial" charset="0"/>
              </a:rPr>
              <a:t>Issue:</a:t>
            </a:r>
            <a:endParaRPr lang="en-US" sz="4400" i="1">
              <a:solidFill>
                <a:srgbClr val="000000"/>
              </a:solidFill>
              <a:cs typeface="Arial" charset="0"/>
            </a:endParaRPr>
          </a:p>
        </p:txBody>
      </p:sp>
      <p:sp>
        <p:nvSpPr>
          <p:cNvPr id="282632" name="Rectangle 8"/>
          <p:cNvSpPr>
            <a:spLocks noChangeArrowheads="1"/>
          </p:cNvSpPr>
          <p:nvPr/>
        </p:nvSpPr>
        <p:spPr bwMode="auto">
          <a:xfrm>
            <a:off x="2895600" y="3124200"/>
            <a:ext cx="27432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eaLnBrk="1" hangingPunct="1"/>
            <a:r>
              <a:rPr lang="en-US" sz="4400" b="1">
                <a:solidFill>
                  <a:srgbClr val="FFFFFF"/>
                </a:solidFill>
                <a:cs typeface="Arial" charset="0"/>
              </a:rPr>
              <a:t>Offender</a:t>
            </a:r>
            <a:endParaRPr lang="en-US" sz="4400">
              <a:solidFill>
                <a:srgbClr val="000000"/>
              </a:solidFill>
              <a:cs typeface="Arial" charset="0"/>
            </a:endParaRPr>
          </a:p>
        </p:txBody>
      </p:sp>
      <p:sp>
        <p:nvSpPr>
          <p:cNvPr id="282633" name="Rectangle 9"/>
          <p:cNvSpPr>
            <a:spLocks noChangeArrowheads="1"/>
          </p:cNvSpPr>
          <p:nvPr/>
        </p:nvSpPr>
        <p:spPr bwMode="auto">
          <a:xfrm>
            <a:off x="6324600" y="3106738"/>
            <a:ext cx="27432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eaLnBrk="1" hangingPunct="1"/>
            <a:r>
              <a:rPr lang="en-US" sz="4400" b="1">
                <a:solidFill>
                  <a:srgbClr val="FFFFFF"/>
                </a:solidFill>
                <a:cs typeface="Arial" charset="0"/>
              </a:rPr>
              <a:t>Offended</a:t>
            </a:r>
            <a:endParaRPr lang="en-US" sz="4400">
              <a:solidFill>
                <a:srgbClr val="000000"/>
              </a:solidFill>
              <a:cs typeface="Arial" charset="0"/>
            </a:endParaRPr>
          </a:p>
        </p:txBody>
      </p:sp>
      <p:sp>
        <p:nvSpPr>
          <p:cNvPr id="282634" name="Rectangle 10"/>
          <p:cNvSpPr>
            <a:spLocks noChangeArrowheads="1"/>
          </p:cNvSpPr>
          <p:nvPr/>
        </p:nvSpPr>
        <p:spPr bwMode="auto">
          <a:xfrm>
            <a:off x="2895600" y="4132263"/>
            <a:ext cx="27432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eaLnBrk="1" hangingPunct="1"/>
            <a:r>
              <a:rPr lang="en-US" sz="4400" b="1">
                <a:solidFill>
                  <a:srgbClr val="FFFFFF"/>
                </a:solidFill>
                <a:cs typeface="Arial" charset="0"/>
              </a:rPr>
              <a:t>General</a:t>
            </a:r>
            <a:endParaRPr lang="en-US" sz="4400">
              <a:solidFill>
                <a:srgbClr val="000000"/>
              </a:solidFill>
              <a:cs typeface="Arial" charset="0"/>
            </a:endParaRPr>
          </a:p>
        </p:txBody>
      </p:sp>
      <p:sp>
        <p:nvSpPr>
          <p:cNvPr id="282635" name="Rectangle 11"/>
          <p:cNvSpPr>
            <a:spLocks noChangeArrowheads="1"/>
          </p:cNvSpPr>
          <p:nvPr/>
        </p:nvSpPr>
        <p:spPr bwMode="auto">
          <a:xfrm>
            <a:off x="6324600" y="4114800"/>
            <a:ext cx="27432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eaLnBrk="1" hangingPunct="1"/>
            <a:r>
              <a:rPr lang="en-US" sz="4400" b="1">
                <a:solidFill>
                  <a:srgbClr val="FFFFFF"/>
                </a:solidFill>
                <a:cs typeface="Arial" charset="0"/>
              </a:rPr>
              <a:t>Sin</a:t>
            </a:r>
            <a:endParaRPr lang="en-US" sz="4400">
              <a:solidFill>
                <a:srgbClr val="000000"/>
              </a:solidFill>
              <a:cs typeface="Arial" charset="0"/>
            </a:endParaRPr>
          </a:p>
        </p:txBody>
      </p:sp>
      <p:sp>
        <p:nvSpPr>
          <p:cNvPr id="282636" name="Rectangle 12"/>
          <p:cNvSpPr>
            <a:spLocks noChangeArrowheads="1"/>
          </p:cNvSpPr>
          <p:nvPr/>
        </p:nvSpPr>
        <p:spPr bwMode="auto">
          <a:xfrm>
            <a:off x="6324600" y="1905000"/>
            <a:ext cx="27432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eaLnBrk="1" hangingPunct="1"/>
            <a:r>
              <a:rPr lang="en-US" sz="4400" b="1">
                <a:solidFill>
                  <a:srgbClr val="FFFFFF"/>
                </a:solidFill>
                <a:cs typeface="Arial" charset="0"/>
              </a:rPr>
              <a:t>18:15-17</a:t>
            </a:r>
            <a:endParaRPr lang="en-US" sz="4400">
              <a:solidFill>
                <a:srgbClr val="000000"/>
              </a:solidFill>
              <a:cs typeface="Arial" charset="0"/>
            </a:endParaRPr>
          </a:p>
        </p:txBody>
      </p:sp>
      <p:sp>
        <p:nvSpPr>
          <p:cNvPr id="971790" name="Rectangle 14"/>
          <p:cNvSpPr>
            <a:spLocks noChangeArrowheads="1"/>
          </p:cNvSpPr>
          <p:nvPr/>
        </p:nvSpPr>
        <p:spPr bwMode="auto">
          <a:xfrm>
            <a:off x="457200" y="152400"/>
            <a:ext cx="8686800" cy="1143000"/>
          </a:xfrm>
          <a:prstGeom prst="rect">
            <a:avLst/>
          </a:prstGeom>
          <a:solidFill>
            <a:srgbClr val="800080"/>
          </a:solidFill>
          <a:ln>
            <a:noFill/>
          </a:ln>
          <a:effectLst/>
        </p:spPr>
        <p:txBody>
          <a:bodyPr anchor="ctr"/>
          <a:lstStyle/>
          <a:p>
            <a:pPr algn="r" eaLnBrk="1" hangingPunct="1">
              <a:defRPr/>
            </a:pPr>
            <a:r>
              <a:rPr lang="en-US" sz="4400" b="1" dirty="0">
                <a:solidFill>
                  <a:srgbClr val="FFFFFF"/>
                </a:solidFill>
                <a:effectLst>
                  <a:outerShdw blurRad="38100" dist="38100" dir="2700000" algn="tl">
                    <a:srgbClr val="000000"/>
                  </a:outerShdw>
                </a:effectLst>
                <a:cs typeface="Arial" charset="0"/>
              </a:rPr>
              <a:t>Matthew</a:t>
            </a:r>
            <a:r>
              <a:rPr lang="fr-FR" altLang="ja-JP" sz="4400" b="1" dirty="0">
                <a:solidFill>
                  <a:srgbClr val="FFFFFF"/>
                </a:solidFill>
                <a:effectLst>
                  <a:outerShdw blurRad="38100" dist="38100" dir="2700000" algn="tl">
                    <a:srgbClr val="000000"/>
                  </a:outerShdw>
                </a:effectLst>
                <a:cs typeface="Arial" charset="0"/>
              </a:rPr>
              <a:t>'</a:t>
            </a:r>
            <a:r>
              <a:rPr lang="en-US" sz="4400" b="1" dirty="0">
                <a:solidFill>
                  <a:srgbClr val="FFFFFF"/>
                </a:solidFill>
                <a:effectLst>
                  <a:outerShdw blurRad="38100" dist="38100" dir="2700000" algn="tl">
                    <a:srgbClr val="000000"/>
                  </a:outerShdw>
                </a:effectLst>
                <a:cs typeface="Arial" charset="0"/>
              </a:rPr>
              <a:t>s Relational Pillars</a:t>
            </a:r>
            <a:endParaRPr lang="en-US" sz="4400" dirty="0">
              <a:solidFill>
                <a:srgbClr val="000000"/>
              </a:solidFill>
              <a:cs typeface="Arial" charset="0"/>
            </a:endParaRPr>
          </a:p>
        </p:txBody>
      </p:sp>
      <p:pic>
        <p:nvPicPr>
          <p:cNvPr id="282638" name="Picture 13" descr="roman column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1490663" cy="167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71791" name="Rectangle 15"/>
          <p:cNvSpPr>
            <a:spLocks noChangeArrowheads="1"/>
          </p:cNvSpPr>
          <p:nvPr/>
        </p:nvSpPr>
        <p:spPr bwMode="auto">
          <a:xfrm>
            <a:off x="0" y="5199063"/>
            <a:ext cx="27432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eaLnBrk="1" hangingPunct="1"/>
            <a:r>
              <a:rPr lang="en-US" sz="4400" b="1" i="1">
                <a:solidFill>
                  <a:srgbClr val="FFFFFF"/>
                </a:solidFill>
                <a:cs typeface="Arial" charset="0"/>
              </a:rPr>
              <a:t>Initiative:</a:t>
            </a:r>
            <a:endParaRPr lang="en-US" sz="4400" i="1">
              <a:solidFill>
                <a:srgbClr val="000000"/>
              </a:solidFill>
              <a:cs typeface="Arial" charset="0"/>
            </a:endParaRPr>
          </a:p>
        </p:txBody>
      </p:sp>
      <p:sp>
        <p:nvSpPr>
          <p:cNvPr id="971792" name="Rectangle 16"/>
          <p:cNvSpPr>
            <a:spLocks noChangeArrowheads="1"/>
          </p:cNvSpPr>
          <p:nvPr/>
        </p:nvSpPr>
        <p:spPr bwMode="auto">
          <a:xfrm>
            <a:off x="2895600" y="5199063"/>
            <a:ext cx="27432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eaLnBrk="1" hangingPunct="1"/>
            <a:r>
              <a:rPr lang="en-US" sz="4400" b="1">
                <a:solidFill>
                  <a:srgbClr val="FFFFFF"/>
                </a:solidFill>
                <a:cs typeface="Arial" charset="0"/>
              </a:rPr>
              <a:t>You!</a:t>
            </a:r>
            <a:endParaRPr lang="en-US" sz="4400">
              <a:solidFill>
                <a:srgbClr val="000000"/>
              </a:solidFill>
              <a:cs typeface="Arial" charset="0"/>
            </a:endParaRPr>
          </a:p>
        </p:txBody>
      </p:sp>
      <p:sp>
        <p:nvSpPr>
          <p:cNvPr id="971793" name="Rectangle 17"/>
          <p:cNvSpPr>
            <a:spLocks noChangeArrowheads="1"/>
          </p:cNvSpPr>
          <p:nvPr/>
        </p:nvSpPr>
        <p:spPr bwMode="auto">
          <a:xfrm>
            <a:off x="6324600" y="5181600"/>
            <a:ext cx="27432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eaLnBrk="1" hangingPunct="1"/>
            <a:r>
              <a:rPr lang="en-US" sz="4400" b="1">
                <a:solidFill>
                  <a:srgbClr val="FFFFFF"/>
                </a:solidFill>
                <a:cs typeface="Arial" charset="0"/>
              </a:rPr>
              <a:t>You!</a:t>
            </a:r>
            <a:endParaRPr lang="en-US" sz="4400">
              <a:solidFill>
                <a:srgbClr val="000000"/>
              </a:solidFill>
              <a:cs typeface="Arial" charset="0"/>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71791">
                                            <p:txEl>
                                              <p:pRg st="0" end="0"/>
                                            </p:txEl>
                                          </p:spTgt>
                                        </p:tgtEl>
                                        <p:attrNameLst>
                                          <p:attrName>style.visibility</p:attrName>
                                        </p:attrNameLst>
                                      </p:cBhvr>
                                      <p:to>
                                        <p:strVal val="visible"/>
                                      </p:to>
                                    </p:set>
                                    <p:animEffect transition="in" filter="fade">
                                      <p:cBhvr>
                                        <p:cTn id="7" dur="500"/>
                                        <p:tgtEl>
                                          <p:spTgt spid="97179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71792">
                                            <p:txEl>
                                              <p:pRg st="0" end="0"/>
                                            </p:txEl>
                                          </p:spTgt>
                                        </p:tgtEl>
                                        <p:attrNameLst>
                                          <p:attrName>style.visibility</p:attrName>
                                        </p:attrNameLst>
                                      </p:cBhvr>
                                      <p:to>
                                        <p:strVal val="visible"/>
                                      </p:to>
                                    </p:set>
                                    <p:animEffect transition="in" filter="fade">
                                      <p:cBhvr>
                                        <p:cTn id="12" dur="500"/>
                                        <p:tgtEl>
                                          <p:spTgt spid="971792">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71793">
                                            <p:txEl>
                                              <p:pRg st="0" end="0"/>
                                            </p:txEl>
                                          </p:spTgt>
                                        </p:tgtEl>
                                        <p:attrNameLst>
                                          <p:attrName>style.visibility</p:attrName>
                                        </p:attrNameLst>
                                      </p:cBhvr>
                                      <p:to>
                                        <p:strVal val="visible"/>
                                      </p:to>
                                    </p:set>
                                    <p:animEffect transition="in" filter="fade">
                                      <p:cBhvr>
                                        <p:cTn id="17" dur="500"/>
                                        <p:tgtEl>
                                          <p:spTgt spid="97179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1791" grpId="0" build="p" autoUpdateAnimBg="0"/>
      <p:bldP spid="971792" grpId="0" build="p" autoUpdateAnimBg="0"/>
      <p:bldP spid="971793" grpId="0" build="p" autoUpdateAnimBg="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097"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10160000" cy="762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2227" name="Rectangle 3"/>
          <p:cNvSpPr>
            <a:spLocks noGrp="1" noChangeArrowheads="1"/>
          </p:cNvSpPr>
          <p:nvPr>
            <p:ph type="title"/>
          </p:nvPr>
        </p:nvSpPr>
        <p:spPr>
          <a:effectLst>
            <a:outerShdw blurRad="63500" dist="35921" dir="2700000" algn="ctr" rotWithShape="0">
              <a:schemeClr val="bg1">
                <a:alpha val="74998"/>
              </a:schemeClr>
            </a:outerShdw>
          </a:effectLst>
        </p:spPr>
        <p:txBody>
          <a:bodyPr/>
          <a:lstStyle/>
          <a:p>
            <a:pPr eaLnBrk="1" hangingPunct="1">
              <a:defRPr/>
            </a:pPr>
            <a:r>
              <a:rPr lang="en-US"/>
              <a:t>Temple of Aphrodite</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4673" name="Picture 3" descr="clou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64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5650" name="Rectangle 2"/>
          <p:cNvSpPr>
            <a:spLocks noGrp="1" noChangeArrowheads="1"/>
          </p:cNvSpPr>
          <p:nvPr>
            <p:ph type="title" idx="4294967295"/>
          </p:nvPr>
        </p:nvSpPr>
        <p:spPr>
          <a:xfrm>
            <a:off x="0" y="0"/>
            <a:ext cx="9144000" cy="762000"/>
          </a:xfrm>
          <a:solidFill>
            <a:srgbClr val="333399"/>
          </a:solidFill>
          <a:effectLst>
            <a:outerShdw blurRad="63500" dist="35921" dir="2700000" algn="ctr" rotWithShape="0">
              <a:srgbClr val="000000">
                <a:alpha val="74998"/>
              </a:srgbClr>
            </a:outerShdw>
          </a:effectLst>
        </p:spPr>
        <p:txBody>
          <a:bodyPr/>
          <a:lstStyle/>
          <a:p>
            <a:pPr eaLnBrk="1" hangingPunct="1">
              <a:defRPr/>
            </a:pPr>
            <a:r>
              <a:rPr lang="en-US" b="1">
                <a:solidFill>
                  <a:schemeClr val="bg1"/>
                </a:solidFill>
                <a:latin typeface="Arial" charset="0"/>
                <a:ea typeface="ＭＳ Ｐゴシック" charset="0"/>
              </a:rPr>
              <a:t>The Overall Principle</a:t>
            </a:r>
            <a:endParaRPr lang="en-US">
              <a:latin typeface="Arial" charset="0"/>
              <a:ea typeface="ＭＳ Ｐゴシック" charset="0"/>
            </a:endParaRPr>
          </a:p>
        </p:txBody>
      </p:sp>
      <p:sp>
        <p:nvSpPr>
          <p:cNvPr id="155652" name="Rectangle 4"/>
          <p:cNvSpPr>
            <a:spLocks noChangeArrowheads="1"/>
          </p:cNvSpPr>
          <p:nvPr/>
        </p:nvSpPr>
        <p:spPr bwMode="auto">
          <a:xfrm>
            <a:off x="0" y="990600"/>
            <a:ext cx="9144000" cy="1981200"/>
          </a:xfrm>
          <a:prstGeom prst="rect">
            <a:avLst/>
          </a:prstGeom>
          <a:noFill/>
          <a:ln>
            <a:noFill/>
          </a:ln>
          <a:effectLst>
            <a:outerShdw blurRad="63500" dist="35921" dir="2700000" algn="ctr" rotWithShape="0">
              <a:srgbClr val="000000">
                <a:alpha val="74998"/>
              </a:srgbClr>
            </a:outerShdw>
          </a:effectLst>
        </p:spPr>
        <p:txBody>
          <a:bodyPr anchor="ctr"/>
          <a:lstStyle/>
          <a:p>
            <a:pPr algn="ctr" eaLnBrk="1" hangingPunct="1">
              <a:defRPr/>
            </a:pPr>
            <a:r>
              <a:rPr lang="en-US" altLang="ja-JP" sz="4400" b="1" dirty="0">
                <a:solidFill>
                  <a:srgbClr val="FFFFFF"/>
                </a:solidFill>
                <a:cs typeface="Arial" charset="0"/>
              </a:rPr>
              <a:t>"If possible, as far as it depends on you, be at peace with all men"</a:t>
            </a:r>
            <a:br>
              <a:rPr lang="en-US" altLang="ja-JP" sz="4400" b="1" dirty="0">
                <a:solidFill>
                  <a:srgbClr val="FFFFFF"/>
                </a:solidFill>
                <a:cs typeface="Arial" charset="0"/>
              </a:rPr>
            </a:br>
            <a:r>
              <a:rPr lang="en-US" altLang="ja-JP" sz="4000" b="1" i="1" dirty="0">
                <a:solidFill>
                  <a:srgbClr val="FFFFFF"/>
                </a:solidFill>
                <a:cs typeface="Arial" charset="0"/>
              </a:rPr>
              <a:t>Romans 12:18</a:t>
            </a:r>
            <a:endParaRPr lang="en-US" sz="4400" dirty="0">
              <a:solidFill>
                <a:srgbClr val="000000"/>
              </a:solidFill>
              <a:cs typeface="Arial" charset="0"/>
            </a:endParaRPr>
          </a:p>
        </p:txBody>
      </p:sp>
    </p:spTree>
  </p:cSld>
  <p:clrMapOvr>
    <a:masterClrMapping/>
  </p:clrMapOvr>
  <p:transition>
    <p:random/>
  </p:transition>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86722" name="Picture 2" descr="roman colum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133600" y="2819400"/>
            <a:ext cx="1158875" cy="403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86723" name="Picture 3" descr="roman colum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562600" y="2819400"/>
            <a:ext cx="1158875" cy="403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05572" name="Rectangle 4"/>
          <p:cNvSpPr>
            <a:spLocks noGrp="1" noChangeArrowheads="1"/>
          </p:cNvSpPr>
          <p:nvPr>
            <p:ph type="title"/>
          </p:nvPr>
        </p:nvSpPr>
        <p:spPr>
          <a:xfrm>
            <a:off x="457200" y="0"/>
            <a:ext cx="8686800" cy="1143000"/>
          </a:xfrm>
          <a:solidFill>
            <a:srgbClr val="800080"/>
          </a:solidFill>
        </p:spPr>
        <p:txBody>
          <a:bodyPr/>
          <a:lstStyle/>
          <a:p>
            <a:pPr algn="r" eaLnBrk="1" hangingPunct="1">
              <a:defRPr/>
            </a:pPr>
            <a:r>
              <a:rPr lang="en-US" b="1" dirty="0">
                <a:effectLst>
                  <a:outerShdw blurRad="38100" dist="38100" dir="2700000" algn="tl">
                    <a:srgbClr val="FFFFFF"/>
                  </a:outerShdw>
                </a:effectLst>
                <a:latin typeface="Arial" charset="0"/>
                <a:ea typeface="ＭＳ Ｐゴシック" charset="0"/>
              </a:rPr>
              <a:t>Matthew</a:t>
            </a:r>
            <a:r>
              <a:rPr lang="fr-FR" altLang="ja-JP" b="1" dirty="0">
                <a:effectLst>
                  <a:outerShdw blurRad="38100" dist="38100" dir="2700000" algn="tl">
                    <a:srgbClr val="FFFFFF"/>
                  </a:outerShdw>
                </a:effectLst>
                <a:latin typeface="Arial" charset="0"/>
                <a:ea typeface="ＭＳ Ｐゴシック" charset="0"/>
              </a:rPr>
              <a:t>'</a:t>
            </a:r>
            <a:r>
              <a:rPr lang="en-US" b="1" dirty="0">
                <a:effectLst>
                  <a:outerShdw blurRad="38100" dist="38100" dir="2700000" algn="tl">
                    <a:srgbClr val="FFFFFF"/>
                  </a:outerShdw>
                </a:effectLst>
                <a:latin typeface="Arial" charset="0"/>
                <a:ea typeface="ＭＳ Ｐゴシック" charset="0"/>
              </a:rPr>
              <a:t>s Relational Pillars</a:t>
            </a:r>
            <a:endParaRPr lang="en-US" dirty="0">
              <a:latin typeface="Arial" charset="0"/>
              <a:ea typeface="ＭＳ Ｐゴシック" charset="0"/>
            </a:endParaRPr>
          </a:p>
        </p:txBody>
      </p:sp>
      <p:sp>
        <p:nvSpPr>
          <p:cNvPr id="286725" name="Rectangle 5"/>
          <p:cNvSpPr>
            <a:spLocks noChangeArrowheads="1"/>
          </p:cNvSpPr>
          <p:nvPr/>
        </p:nvSpPr>
        <p:spPr bwMode="auto">
          <a:xfrm>
            <a:off x="2895600" y="1905000"/>
            <a:ext cx="27432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eaLnBrk="1" hangingPunct="1"/>
            <a:r>
              <a:rPr lang="en-US" sz="4400" b="1">
                <a:solidFill>
                  <a:srgbClr val="FFFFFF"/>
                </a:solidFill>
                <a:cs typeface="Arial" charset="0"/>
              </a:rPr>
              <a:t>5:23-24</a:t>
            </a:r>
            <a:endParaRPr lang="en-US" sz="4400">
              <a:solidFill>
                <a:srgbClr val="000000"/>
              </a:solidFill>
              <a:cs typeface="Arial" charset="0"/>
            </a:endParaRPr>
          </a:p>
        </p:txBody>
      </p:sp>
      <p:sp>
        <p:nvSpPr>
          <p:cNvPr id="286726" name="Rectangle 6"/>
          <p:cNvSpPr>
            <a:spLocks noChangeArrowheads="1"/>
          </p:cNvSpPr>
          <p:nvPr/>
        </p:nvSpPr>
        <p:spPr bwMode="auto">
          <a:xfrm>
            <a:off x="0" y="3124200"/>
            <a:ext cx="25146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eaLnBrk="1" hangingPunct="1"/>
            <a:r>
              <a:rPr lang="en-US" sz="4400" b="1" i="1">
                <a:solidFill>
                  <a:srgbClr val="FFFFFF"/>
                </a:solidFill>
                <a:cs typeface="Arial" charset="0"/>
              </a:rPr>
              <a:t>You are:</a:t>
            </a:r>
            <a:endParaRPr lang="en-US" sz="4400" i="1">
              <a:solidFill>
                <a:srgbClr val="000000"/>
              </a:solidFill>
              <a:cs typeface="Arial" charset="0"/>
            </a:endParaRPr>
          </a:p>
        </p:txBody>
      </p:sp>
      <p:sp>
        <p:nvSpPr>
          <p:cNvPr id="286727" name="Rectangle 7"/>
          <p:cNvSpPr>
            <a:spLocks noChangeArrowheads="1"/>
          </p:cNvSpPr>
          <p:nvPr/>
        </p:nvSpPr>
        <p:spPr bwMode="auto">
          <a:xfrm>
            <a:off x="0" y="4132263"/>
            <a:ext cx="25146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eaLnBrk="1" hangingPunct="1"/>
            <a:r>
              <a:rPr lang="en-US" sz="4400" b="1" i="1">
                <a:solidFill>
                  <a:srgbClr val="FFFFFF"/>
                </a:solidFill>
                <a:cs typeface="Arial" charset="0"/>
              </a:rPr>
              <a:t>Issue:</a:t>
            </a:r>
            <a:endParaRPr lang="en-US" sz="4400" i="1">
              <a:solidFill>
                <a:srgbClr val="000000"/>
              </a:solidFill>
              <a:cs typeface="Arial" charset="0"/>
            </a:endParaRPr>
          </a:p>
        </p:txBody>
      </p:sp>
      <p:sp>
        <p:nvSpPr>
          <p:cNvPr id="286728" name="Rectangle 8"/>
          <p:cNvSpPr>
            <a:spLocks noChangeArrowheads="1"/>
          </p:cNvSpPr>
          <p:nvPr/>
        </p:nvSpPr>
        <p:spPr bwMode="auto">
          <a:xfrm>
            <a:off x="2895600" y="3124200"/>
            <a:ext cx="27432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eaLnBrk="1" hangingPunct="1"/>
            <a:r>
              <a:rPr lang="en-US" sz="4400" b="1">
                <a:solidFill>
                  <a:srgbClr val="FFFFFF"/>
                </a:solidFill>
                <a:cs typeface="Arial" charset="0"/>
              </a:rPr>
              <a:t>Offender</a:t>
            </a:r>
            <a:endParaRPr lang="en-US" sz="4400">
              <a:solidFill>
                <a:srgbClr val="000000"/>
              </a:solidFill>
              <a:cs typeface="Arial" charset="0"/>
            </a:endParaRPr>
          </a:p>
        </p:txBody>
      </p:sp>
      <p:sp>
        <p:nvSpPr>
          <p:cNvPr id="286729" name="Rectangle 9"/>
          <p:cNvSpPr>
            <a:spLocks noChangeArrowheads="1"/>
          </p:cNvSpPr>
          <p:nvPr/>
        </p:nvSpPr>
        <p:spPr bwMode="auto">
          <a:xfrm>
            <a:off x="6324600" y="3106738"/>
            <a:ext cx="27432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eaLnBrk="1" hangingPunct="1"/>
            <a:r>
              <a:rPr lang="en-US" sz="4400" b="1">
                <a:solidFill>
                  <a:srgbClr val="FFFFFF"/>
                </a:solidFill>
                <a:cs typeface="Arial" charset="0"/>
              </a:rPr>
              <a:t>Offended</a:t>
            </a:r>
            <a:endParaRPr lang="en-US" sz="4400">
              <a:solidFill>
                <a:srgbClr val="000000"/>
              </a:solidFill>
              <a:cs typeface="Arial" charset="0"/>
            </a:endParaRPr>
          </a:p>
        </p:txBody>
      </p:sp>
      <p:sp>
        <p:nvSpPr>
          <p:cNvPr id="286730" name="Rectangle 10"/>
          <p:cNvSpPr>
            <a:spLocks noChangeArrowheads="1"/>
          </p:cNvSpPr>
          <p:nvPr/>
        </p:nvSpPr>
        <p:spPr bwMode="auto">
          <a:xfrm>
            <a:off x="2895600" y="4132263"/>
            <a:ext cx="27432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eaLnBrk="1" hangingPunct="1"/>
            <a:r>
              <a:rPr lang="en-US" sz="4400" b="1">
                <a:solidFill>
                  <a:srgbClr val="FFFFFF"/>
                </a:solidFill>
                <a:cs typeface="Arial" charset="0"/>
              </a:rPr>
              <a:t>General</a:t>
            </a:r>
            <a:endParaRPr lang="en-US" sz="4400">
              <a:solidFill>
                <a:srgbClr val="000000"/>
              </a:solidFill>
              <a:cs typeface="Arial" charset="0"/>
            </a:endParaRPr>
          </a:p>
        </p:txBody>
      </p:sp>
      <p:sp>
        <p:nvSpPr>
          <p:cNvPr id="286731" name="Rectangle 11"/>
          <p:cNvSpPr>
            <a:spLocks noChangeArrowheads="1"/>
          </p:cNvSpPr>
          <p:nvPr/>
        </p:nvSpPr>
        <p:spPr bwMode="auto">
          <a:xfrm>
            <a:off x="6324600" y="4114800"/>
            <a:ext cx="27432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eaLnBrk="1" hangingPunct="1"/>
            <a:r>
              <a:rPr lang="en-US" sz="4400" b="1">
                <a:solidFill>
                  <a:srgbClr val="FFFFFF"/>
                </a:solidFill>
                <a:cs typeface="Arial" charset="0"/>
              </a:rPr>
              <a:t>Sin</a:t>
            </a:r>
            <a:endParaRPr lang="en-US" sz="4400">
              <a:solidFill>
                <a:srgbClr val="000000"/>
              </a:solidFill>
              <a:cs typeface="Arial" charset="0"/>
            </a:endParaRPr>
          </a:p>
        </p:txBody>
      </p:sp>
      <p:sp>
        <p:nvSpPr>
          <p:cNvPr id="286732" name="Rectangle 12"/>
          <p:cNvSpPr>
            <a:spLocks noChangeArrowheads="1"/>
          </p:cNvSpPr>
          <p:nvPr/>
        </p:nvSpPr>
        <p:spPr bwMode="auto">
          <a:xfrm>
            <a:off x="6324600" y="1905000"/>
            <a:ext cx="27432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eaLnBrk="1" hangingPunct="1"/>
            <a:r>
              <a:rPr lang="en-US" sz="4400" b="1">
                <a:solidFill>
                  <a:srgbClr val="FFFFFF"/>
                </a:solidFill>
                <a:cs typeface="Arial" charset="0"/>
              </a:rPr>
              <a:t>18:15-17</a:t>
            </a:r>
            <a:endParaRPr lang="en-US" sz="4400">
              <a:solidFill>
                <a:srgbClr val="000000"/>
              </a:solidFill>
              <a:cs typeface="Arial" charset="0"/>
            </a:endParaRPr>
          </a:p>
        </p:txBody>
      </p:sp>
      <p:sp>
        <p:nvSpPr>
          <p:cNvPr id="1005581" name="Rectangle 13"/>
          <p:cNvSpPr>
            <a:spLocks noChangeArrowheads="1"/>
          </p:cNvSpPr>
          <p:nvPr/>
        </p:nvSpPr>
        <p:spPr bwMode="auto">
          <a:xfrm>
            <a:off x="457200" y="152400"/>
            <a:ext cx="8686800" cy="1143000"/>
          </a:xfrm>
          <a:prstGeom prst="rect">
            <a:avLst/>
          </a:prstGeom>
          <a:solidFill>
            <a:srgbClr val="800080"/>
          </a:solidFill>
          <a:ln>
            <a:noFill/>
          </a:ln>
          <a:effectLst/>
        </p:spPr>
        <p:txBody>
          <a:bodyPr anchor="ctr"/>
          <a:lstStyle/>
          <a:p>
            <a:pPr algn="r" eaLnBrk="1" hangingPunct="1">
              <a:defRPr/>
            </a:pPr>
            <a:r>
              <a:rPr lang="en-US" sz="4400" b="1" dirty="0">
                <a:solidFill>
                  <a:srgbClr val="FFFFFF"/>
                </a:solidFill>
                <a:effectLst>
                  <a:outerShdw blurRad="38100" dist="38100" dir="2700000" algn="tl">
                    <a:srgbClr val="000000"/>
                  </a:outerShdw>
                </a:effectLst>
                <a:cs typeface="Arial" charset="0"/>
              </a:rPr>
              <a:t>Matthew</a:t>
            </a:r>
            <a:r>
              <a:rPr lang="fr-FR" altLang="ja-JP" sz="4400" b="1" dirty="0">
                <a:solidFill>
                  <a:srgbClr val="FFFFFF"/>
                </a:solidFill>
                <a:effectLst>
                  <a:outerShdw blurRad="38100" dist="38100" dir="2700000" algn="tl">
                    <a:srgbClr val="000000"/>
                  </a:outerShdw>
                </a:effectLst>
                <a:cs typeface="Arial" charset="0"/>
              </a:rPr>
              <a:t>'</a:t>
            </a:r>
            <a:r>
              <a:rPr lang="en-US" sz="4400" b="1" dirty="0">
                <a:solidFill>
                  <a:srgbClr val="FFFFFF"/>
                </a:solidFill>
                <a:effectLst>
                  <a:outerShdw blurRad="38100" dist="38100" dir="2700000" algn="tl">
                    <a:srgbClr val="000000"/>
                  </a:outerShdw>
                </a:effectLst>
                <a:cs typeface="Arial" charset="0"/>
              </a:rPr>
              <a:t>s Relational Pillars</a:t>
            </a:r>
            <a:endParaRPr lang="en-US" sz="4400" dirty="0">
              <a:solidFill>
                <a:srgbClr val="000000"/>
              </a:solidFill>
              <a:cs typeface="Arial" charset="0"/>
            </a:endParaRPr>
          </a:p>
        </p:txBody>
      </p:sp>
      <p:pic>
        <p:nvPicPr>
          <p:cNvPr id="286734" name="Picture 14" descr="roman column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1490663" cy="167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86735" name="Rectangle 15"/>
          <p:cNvSpPr>
            <a:spLocks noChangeArrowheads="1"/>
          </p:cNvSpPr>
          <p:nvPr/>
        </p:nvSpPr>
        <p:spPr bwMode="auto">
          <a:xfrm>
            <a:off x="0" y="5199063"/>
            <a:ext cx="27432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eaLnBrk="1" hangingPunct="1"/>
            <a:r>
              <a:rPr lang="en-US" sz="4400" b="1" i="1">
                <a:solidFill>
                  <a:srgbClr val="FFFFFF"/>
                </a:solidFill>
                <a:cs typeface="Arial" charset="0"/>
              </a:rPr>
              <a:t>Initiative:</a:t>
            </a:r>
            <a:endParaRPr lang="en-US" sz="4400" i="1">
              <a:solidFill>
                <a:srgbClr val="000000"/>
              </a:solidFill>
              <a:cs typeface="Arial" charset="0"/>
            </a:endParaRPr>
          </a:p>
        </p:txBody>
      </p:sp>
      <p:sp>
        <p:nvSpPr>
          <p:cNvPr id="286736" name="Rectangle 16"/>
          <p:cNvSpPr>
            <a:spLocks noChangeArrowheads="1"/>
          </p:cNvSpPr>
          <p:nvPr/>
        </p:nvSpPr>
        <p:spPr bwMode="auto">
          <a:xfrm>
            <a:off x="2895600" y="5199063"/>
            <a:ext cx="27432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eaLnBrk="1" hangingPunct="1"/>
            <a:r>
              <a:rPr lang="en-US" sz="4400" b="1">
                <a:solidFill>
                  <a:srgbClr val="FFFFFF"/>
                </a:solidFill>
                <a:cs typeface="Arial" charset="0"/>
              </a:rPr>
              <a:t>You!</a:t>
            </a:r>
            <a:endParaRPr lang="en-US" sz="4400">
              <a:solidFill>
                <a:srgbClr val="000000"/>
              </a:solidFill>
              <a:cs typeface="Arial" charset="0"/>
            </a:endParaRPr>
          </a:p>
        </p:txBody>
      </p:sp>
      <p:sp>
        <p:nvSpPr>
          <p:cNvPr id="286737" name="Rectangle 17"/>
          <p:cNvSpPr>
            <a:spLocks noChangeArrowheads="1"/>
          </p:cNvSpPr>
          <p:nvPr/>
        </p:nvSpPr>
        <p:spPr bwMode="auto">
          <a:xfrm>
            <a:off x="6324600" y="5181600"/>
            <a:ext cx="27432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eaLnBrk="1" hangingPunct="1"/>
            <a:r>
              <a:rPr lang="en-US" sz="4400" b="1">
                <a:solidFill>
                  <a:srgbClr val="FFFFFF"/>
                </a:solidFill>
                <a:cs typeface="Arial" charset="0"/>
              </a:rPr>
              <a:t>You!</a:t>
            </a:r>
            <a:endParaRPr lang="en-US" sz="4400">
              <a:solidFill>
                <a:srgbClr val="000000"/>
              </a:solidFill>
              <a:cs typeface="Arial" charset="0"/>
            </a:endParaRPr>
          </a:p>
        </p:txBody>
      </p:sp>
      <p:sp>
        <p:nvSpPr>
          <p:cNvPr id="1005586" name="Rectangle 18"/>
          <p:cNvSpPr>
            <a:spLocks noChangeArrowheads="1"/>
          </p:cNvSpPr>
          <p:nvPr/>
        </p:nvSpPr>
        <p:spPr bwMode="auto">
          <a:xfrm>
            <a:off x="0" y="2133600"/>
            <a:ext cx="9144000" cy="762000"/>
          </a:xfrm>
          <a:prstGeom prst="rect">
            <a:avLst/>
          </a:prstGeom>
          <a:solidFill>
            <a:srgbClr val="333399"/>
          </a:solidFill>
          <a:ln>
            <a:noFill/>
          </a:ln>
          <a:effectLst>
            <a:outerShdw blurRad="63500" dist="35921" dir="2700000" algn="ctr" rotWithShape="0">
              <a:srgbClr val="000000">
                <a:alpha val="74998"/>
              </a:srgbClr>
            </a:outerShdw>
          </a:effectLst>
        </p:spPr>
        <p:txBody>
          <a:bodyPr anchor="ctr"/>
          <a:lstStyle/>
          <a:p>
            <a:pPr algn="ctr" eaLnBrk="1" hangingPunct="1">
              <a:defRPr/>
            </a:pPr>
            <a:r>
              <a:rPr lang="en-US" sz="4000" b="1">
                <a:solidFill>
                  <a:srgbClr val="FFFFFF"/>
                </a:solidFill>
                <a:cs typeface="Arial" charset="0"/>
              </a:rPr>
              <a:t>The Overall Principle: Romans 12:18</a:t>
            </a:r>
            <a:endParaRPr lang="en-US" sz="4000">
              <a:solidFill>
                <a:srgbClr val="000000"/>
              </a:solidFill>
              <a:cs typeface="Arial" charset="0"/>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1005586"/>
                                        </p:tgtEl>
                                        <p:attrNameLst>
                                          <p:attrName>style.visibility</p:attrName>
                                        </p:attrNameLst>
                                      </p:cBhvr>
                                      <p:to>
                                        <p:strVal val="visible"/>
                                      </p:to>
                                    </p:set>
                                    <p:animEffect transition="in" filter="fade">
                                      <p:cBhvr>
                                        <p:cTn id="7" dur="3000"/>
                                        <p:tgtEl>
                                          <p:spTgt spid="1005586"/>
                                        </p:tgtEl>
                                      </p:cBhvr>
                                    </p:animEffect>
                                    <p:anim calcmode="lin" valueType="num">
                                      <p:cBhvr>
                                        <p:cTn id="8" dur="3000" fill="hold"/>
                                        <p:tgtEl>
                                          <p:spTgt spid="1005586"/>
                                        </p:tgtEl>
                                        <p:attrNameLst>
                                          <p:attrName>ppt_x</p:attrName>
                                        </p:attrNameLst>
                                      </p:cBhvr>
                                      <p:tavLst>
                                        <p:tav tm="0">
                                          <p:val>
                                            <p:strVal val="#ppt_x"/>
                                          </p:val>
                                        </p:tav>
                                        <p:tav tm="100000">
                                          <p:val>
                                            <p:strVal val="#ppt_x"/>
                                          </p:val>
                                        </p:tav>
                                      </p:tavLst>
                                    </p:anim>
                                    <p:anim calcmode="lin" valueType="num">
                                      <p:cBhvr>
                                        <p:cTn id="9" dur="2700" decel="100000" fill="hold"/>
                                        <p:tgtEl>
                                          <p:spTgt spid="1005586"/>
                                        </p:tgtEl>
                                        <p:attrNameLst>
                                          <p:attrName>ppt_y</p:attrName>
                                        </p:attrNameLst>
                                      </p:cBhvr>
                                      <p:tavLst>
                                        <p:tav tm="0">
                                          <p:val>
                                            <p:strVal val="#ppt_y+1"/>
                                          </p:val>
                                        </p:tav>
                                        <p:tav tm="100000">
                                          <p:val>
                                            <p:strVal val="#ppt_y-.03"/>
                                          </p:val>
                                        </p:tav>
                                      </p:tavLst>
                                    </p:anim>
                                    <p:anim calcmode="lin" valueType="num">
                                      <p:cBhvr>
                                        <p:cTn id="10" dur="300" accel="100000" fill="hold">
                                          <p:stCondLst>
                                            <p:cond delay="2700"/>
                                          </p:stCondLst>
                                        </p:cTn>
                                        <p:tgtEl>
                                          <p:spTgt spid="1005586"/>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5586"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69" name="Rectangle 2"/>
          <p:cNvSpPr>
            <a:spLocks noGrp="1" noChangeArrowheads="1"/>
          </p:cNvSpPr>
          <p:nvPr>
            <p:ph type="title" idx="4294967295"/>
          </p:nvPr>
        </p:nvSpPr>
        <p:spPr/>
        <p:txBody>
          <a:bodyPr/>
          <a:lstStyle/>
          <a:p>
            <a:r>
              <a:rPr lang="en-US">
                <a:latin typeface="Arial" charset="0"/>
                <a:ea typeface="ＭＳ Ｐゴシック" charset="0"/>
              </a:rPr>
              <a:t>Make us one 3/3</a:t>
            </a:r>
          </a:p>
        </p:txBody>
      </p:sp>
      <p:pic>
        <p:nvPicPr>
          <p:cNvPr id="288770" name="Picture 3" descr="Sunrise &amp; Sunset 0680"/>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268" name="Text Box 4"/>
          <p:cNvSpPr txBox="1">
            <a:spLocks noChangeArrowheads="1"/>
          </p:cNvSpPr>
          <p:nvPr/>
        </p:nvSpPr>
        <p:spPr bwMode="auto">
          <a:xfrm>
            <a:off x="107950" y="792163"/>
            <a:ext cx="5619750" cy="3387725"/>
          </a:xfrm>
          <a:prstGeom prst="rect">
            <a:avLst/>
          </a:prstGeom>
          <a:noFill/>
          <a:ln>
            <a:noFill/>
          </a:ln>
          <a:effectLst>
            <a:outerShdw blurRad="63500" dist="38099" dir="2700000" algn="ctr" rotWithShape="0">
              <a:schemeClr val="tx1">
                <a:alpha val="74998"/>
              </a:schemeClr>
            </a:outerShdw>
          </a:effectLst>
        </p:spPr>
        <p:txBody>
          <a:bodyPr wrap="none">
            <a:spAutoFit/>
          </a:bodyPr>
          <a:lstStyle/>
          <a:p>
            <a:pPr algn="ctr">
              <a:defRPr/>
            </a:pPr>
            <a:r>
              <a:rPr lang="en-US" sz="3600" b="1">
                <a:solidFill>
                  <a:srgbClr val="FFFFFF"/>
                </a:solidFill>
              </a:rPr>
              <a:t>Make us one, Lord,</a:t>
            </a:r>
          </a:p>
          <a:p>
            <a:pPr algn="ctr">
              <a:defRPr/>
            </a:pPr>
            <a:r>
              <a:rPr lang="en-US" sz="3600" b="1">
                <a:solidFill>
                  <a:srgbClr val="FFFFFF"/>
                </a:solidFill>
              </a:rPr>
              <a:t>make us one,</a:t>
            </a:r>
          </a:p>
          <a:p>
            <a:pPr algn="ctr">
              <a:defRPr/>
            </a:pPr>
            <a:r>
              <a:rPr lang="en-US" sz="3600" b="1">
                <a:solidFill>
                  <a:srgbClr val="FFFFFF"/>
                </a:solidFill>
              </a:rPr>
              <a:t>Holy Spirit, make us one.</a:t>
            </a:r>
          </a:p>
          <a:p>
            <a:pPr algn="ctr">
              <a:defRPr/>
            </a:pPr>
            <a:r>
              <a:rPr lang="en-US" sz="3600" b="1">
                <a:solidFill>
                  <a:srgbClr val="FFFFFF"/>
                </a:solidFill>
              </a:rPr>
              <a:t>Let Your love flow</a:t>
            </a:r>
          </a:p>
          <a:p>
            <a:pPr algn="ctr">
              <a:defRPr/>
            </a:pPr>
            <a:r>
              <a:rPr lang="en-US" sz="3600" b="1">
                <a:solidFill>
                  <a:srgbClr val="FFFFFF"/>
                </a:solidFill>
              </a:rPr>
              <a:t>so the world will know</a:t>
            </a:r>
          </a:p>
          <a:p>
            <a:pPr algn="ctr">
              <a:defRPr/>
            </a:pPr>
            <a:r>
              <a:rPr lang="en-US" sz="3600" b="1">
                <a:solidFill>
                  <a:srgbClr val="FFFFFF"/>
                </a:solidFill>
              </a:rPr>
              <a:t>we are one in You.</a:t>
            </a:r>
          </a:p>
        </p:txBody>
      </p:sp>
    </p:spTree>
  </p:cSld>
  <p:clrMapOvr>
    <a:masterClrMapping/>
  </p:clrMapOvr>
  <p:transition>
    <p:fade thruBlk="1"/>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4658" name="Rectangle 2"/>
          <p:cNvSpPr>
            <a:spLocks noGrp="1" noChangeArrowheads="1"/>
          </p:cNvSpPr>
          <p:nvPr>
            <p:ph type="ctrTitle"/>
          </p:nvPr>
        </p:nvSpPr>
        <p:spPr>
          <a:xfrm>
            <a:off x="381000" y="5638800"/>
            <a:ext cx="8534400" cy="914400"/>
          </a:xfrm>
          <a:effectLst>
            <a:outerShdw blurRad="63500" algn="ctr" rotWithShape="0">
              <a:srgbClr val="000000">
                <a:alpha val="75000"/>
              </a:srgbClr>
            </a:outerShdw>
          </a:effectLst>
        </p:spPr>
        <p:txBody>
          <a:bodyPr/>
          <a:lstStyle/>
          <a:p>
            <a:pPr eaLnBrk="1" hangingPunct="1">
              <a:defRPr/>
            </a:pPr>
            <a:r>
              <a:rPr lang="en-US" b="1">
                <a:solidFill>
                  <a:srgbClr val="FFFFFF"/>
                </a:solidFill>
                <a:latin typeface="Arial"/>
                <a:cs typeface="Arial"/>
              </a:rPr>
              <a:t>Individualism</a:t>
            </a:r>
          </a:p>
        </p:txBody>
      </p:sp>
      <p:sp>
        <p:nvSpPr>
          <p:cNvPr id="1094659" name="Rectangle 3"/>
          <p:cNvSpPr>
            <a:spLocks noGrp="1" noChangeArrowheads="1"/>
          </p:cNvSpPr>
          <p:nvPr>
            <p:ph type="subTitle" idx="1"/>
          </p:nvPr>
        </p:nvSpPr>
        <p:spPr>
          <a:xfrm>
            <a:off x="381000" y="0"/>
            <a:ext cx="8420100" cy="2743200"/>
          </a:xfrm>
        </p:spPr>
        <p:txBody>
          <a:bodyPr/>
          <a:lstStyle/>
          <a:p>
            <a:pPr marL="533400" indent="-533400" eaLnBrk="1" hangingPunct="1">
              <a:buFontTx/>
              <a:buAutoNum type="arabicPeriod"/>
              <a:defRPr/>
            </a:pPr>
            <a:r>
              <a:rPr lang="en-US" b="1">
                <a:latin typeface="Arial"/>
                <a:ea typeface="ＭＳ Ｐゴシック" charset="0"/>
                <a:cs typeface="Arial"/>
              </a:rPr>
              <a:t>What examples of self-centeredness do you see in society today?</a:t>
            </a:r>
            <a:endParaRPr lang="en-US" sz="1600" b="1">
              <a:latin typeface="Arial"/>
              <a:ea typeface="ＭＳ Ｐゴシック" charset="0"/>
              <a:cs typeface="Arial"/>
            </a:endParaRPr>
          </a:p>
          <a:p>
            <a:pPr marL="533400" indent="-533400" eaLnBrk="1" hangingPunct="1">
              <a:buFontTx/>
              <a:buAutoNum type="arabicPeriod"/>
              <a:defRPr/>
            </a:pPr>
            <a:endParaRPr lang="en-US" sz="1600" b="1">
              <a:latin typeface="Arial"/>
              <a:ea typeface="ＭＳ Ｐゴシック" charset="0"/>
              <a:cs typeface="Arial"/>
            </a:endParaRPr>
          </a:p>
          <a:p>
            <a:pPr marL="533400" indent="-533400" eaLnBrk="1" hangingPunct="1">
              <a:buFontTx/>
              <a:buAutoNum type="arabicPeriod"/>
              <a:defRPr/>
            </a:pPr>
            <a:r>
              <a:rPr lang="en-US" b="1">
                <a:latin typeface="Arial"/>
                <a:ea typeface="ＭＳ Ｐゴシック" charset="0"/>
                <a:cs typeface="Arial"/>
              </a:rPr>
              <a:t>How do you think concern for self rather than others shows itself in the church?</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9" presetClass="entr" presetSubtype="0" accel="100000" fill="hold" grpId="0" nodeType="clickEffect">
                                  <p:stCondLst>
                                    <p:cond delay="0"/>
                                  </p:stCondLst>
                                  <p:childTnLst>
                                    <p:set>
                                      <p:cBhvr>
                                        <p:cTn id="6" dur="1" fill="hold">
                                          <p:stCondLst>
                                            <p:cond delay="0"/>
                                          </p:stCondLst>
                                        </p:cTn>
                                        <p:tgtEl>
                                          <p:spTgt spid="1094659">
                                            <p:txEl>
                                              <p:pRg st="0" end="0"/>
                                            </p:txEl>
                                          </p:spTgt>
                                        </p:tgtEl>
                                        <p:attrNameLst>
                                          <p:attrName>style.visibility</p:attrName>
                                        </p:attrNameLst>
                                      </p:cBhvr>
                                      <p:to>
                                        <p:strVal val="visible"/>
                                      </p:to>
                                    </p:set>
                                    <p:anim calcmode="lin" valueType="num">
                                      <p:cBhvr>
                                        <p:cTn id="7" dur="500" fill="hold"/>
                                        <p:tgtEl>
                                          <p:spTgt spid="1094659">
                                            <p:txEl>
                                              <p:pRg st="0" end="0"/>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8" dur="500" fill="hold"/>
                                        <p:tgtEl>
                                          <p:spTgt spid="1094659">
                                            <p:txEl>
                                              <p:pRg st="0" end="0"/>
                                            </p:txEl>
                                          </p:spTgt>
                                        </p:tgtEl>
                                        <p:attrNameLst>
                                          <p:attrName>ppt_w</p:attrName>
                                        </p:attrNameLst>
                                      </p:cBhvr>
                                      <p:tavLst>
                                        <p:tav tm="0">
                                          <p:val>
                                            <p:strVal val="#ppt_w+.3"/>
                                          </p:val>
                                        </p:tav>
                                        <p:tav tm="50000">
                                          <p:val>
                                            <p:strVal val="#ppt_w+.3"/>
                                          </p:val>
                                        </p:tav>
                                        <p:tav tm="100000">
                                          <p:val>
                                            <p:strVal val="#ppt_w"/>
                                          </p:val>
                                        </p:tav>
                                      </p:tavLst>
                                    </p:anim>
                                    <p:anim calcmode="lin" valueType="num">
                                      <p:cBhvr>
                                        <p:cTn id="9" dur="500" fill="hold"/>
                                        <p:tgtEl>
                                          <p:spTgt spid="1094659">
                                            <p:txEl>
                                              <p:pRg st="0" end="0"/>
                                            </p:txEl>
                                          </p:spTgt>
                                        </p:tgtEl>
                                        <p:attrNameLst>
                                          <p:attrName>ppt_x</p:attrName>
                                        </p:attrNameLst>
                                      </p:cBhvr>
                                      <p:tavLst>
                                        <p:tav tm="0">
                                          <p:val>
                                            <p:strVal val="#ppt_x-.3"/>
                                          </p:val>
                                        </p:tav>
                                        <p:tav tm="50000">
                                          <p:val>
                                            <p:strVal val="#ppt_x"/>
                                          </p:val>
                                        </p:tav>
                                        <p:tav tm="100000">
                                          <p:val>
                                            <p:strVal val="#ppt_x"/>
                                          </p:val>
                                        </p:tav>
                                      </p:tavLst>
                                    </p:anim>
                                    <p:anim calcmode="lin" valueType="num">
                                      <p:cBhvr>
                                        <p:cTn id="10" dur="500" fill="hold"/>
                                        <p:tgtEl>
                                          <p:spTgt spid="109465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39" presetClass="entr" presetSubtype="0" accel="100000" fill="hold" grpId="0" nodeType="clickEffect">
                                  <p:stCondLst>
                                    <p:cond delay="0"/>
                                  </p:stCondLst>
                                  <p:childTnLst>
                                    <p:set>
                                      <p:cBhvr>
                                        <p:cTn id="14" dur="1" fill="hold">
                                          <p:stCondLst>
                                            <p:cond delay="0"/>
                                          </p:stCondLst>
                                        </p:cTn>
                                        <p:tgtEl>
                                          <p:spTgt spid="1094659">
                                            <p:txEl>
                                              <p:pRg st="2" end="2"/>
                                            </p:txEl>
                                          </p:spTgt>
                                        </p:tgtEl>
                                        <p:attrNameLst>
                                          <p:attrName>style.visibility</p:attrName>
                                        </p:attrNameLst>
                                      </p:cBhvr>
                                      <p:to>
                                        <p:strVal val="visible"/>
                                      </p:to>
                                    </p:set>
                                    <p:anim calcmode="lin" valueType="num">
                                      <p:cBhvr>
                                        <p:cTn id="15" dur="500" fill="hold"/>
                                        <p:tgtEl>
                                          <p:spTgt spid="1094659">
                                            <p:txEl>
                                              <p:pRg st="2" end="2"/>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6" dur="500" fill="hold"/>
                                        <p:tgtEl>
                                          <p:spTgt spid="1094659">
                                            <p:txEl>
                                              <p:pRg st="2" end="2"/>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7" dur="500" fill="hold"/>
                                        <p:tgtEl>
                                          <p:spTgt spid="1094659">
                                            <p:txEl>
                                              <p:pRg st="2" end="2"/>
                                            </p:txEl>
                                          </p:spTgt>
                                        </p:tgtEl>
                                        <p:attrNameLst>
                                          <p:attrName>ppt_x</p:attrName>
                                        </p:attrNameLst>
                                      </p:cBhvr>
                                      <p:tavLst>
                                        <p:tav tm="0">
                                          <p:val>
                                            <p:strVal val="#ppt_x-.3"/>
                                          </p:val>
                                        </p:tav>
                                        <p:tav tm="50000">
                                          <p:val>
                                            <p:strVal val="#ppt_x"/>
                                          </p:val>
                                        </p:tav>
                                        <p:tav tm="100000">
                                          <p:val>
                                            <p:strVal val="#ppt_x"/>
                                          </p:val>
                                        </p:tav>
                                      </p:tavLst>
                                    </p:anim>
                                    <p:anim calcmode="lin" valueType="num">
                                      <p:cBhvr>
                                        <p:cTn id="18" dur="500" fill="hold"/>
                                        <p:tgtEl>
                                          <p:spTgt spid="1094659">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4659" grpId="0" build="p"/>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5025" name="Picture 4"/>
          <p:cNvPicPr>
            <a:picLocks noChangeAspect="1" noChangeArrowheads="1"/>
          </p:cNvPicPr>
          <p:nvPr/>
        </p:nvPicPr>
        <p:blipFill>
          <a:blip r:embed="rId3">
            <a:lum bright="-18000"/>
            <a:extLst>
              <a:ext uri="{28A0092B-C50C-407E-A947-70E740481C1C}">
                <a14:useLocalDpi xmlns:a14="http://schemas.microsoft.com/office/drawing/2010/main"/>
              </a:ext>
            </a:extLst>
          </a:blip>
          <a:srcRect/>
          <a:stretch>
            <a:fillRect/>
          </a:stretch>
        </p:blipFill>
        <p:spPr bwMode="auto">
          <a:xfrm>
            <a:off x="509588" y="379413"/>
            <a:ext cx="8128000" cy="609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12034" name="Rectangle 2"/>
          <p:cNvSpPr>
            <a:spLocks noGrp="1" noChangeArrowheads="1"/>
          </p:cNvSpPr>
          <p:nvPr>
            <p:ph type="ctrTitle"/>
          </p:nvPr>
        </p:nvSpPr>
        <p:spPr>
          <a:xfrm>
            <a:off x="381000" y="228600"/>
            <a:ext cx="8153400" cy="1143000"/>
          </a:xfrm>
        </p:spPr>
        <p:txBody>
          <a:bodyPr/>
          <a:lstStyle/>
          <a:p>
            <a:pPr eaLnBrk="1" hangingPunct="1">
              <a:defRPr/>
            </a:pPr>
            <a:r>
              <a:rPr lang="en-US" sz="6000" b="1">
                <a:solidFill>
                  <a:schemeClr val="bg1"/>
                </a:solidFill>
                <a:effectLst>
                  <a:glow rad="139700">
                    <a:schemeClr val="tx1"/>
                  </a:glow>
                </a:effectLst>
                <a:latin typeface="Arial" charset="0"/>
              </a:rPr>
              <a:t>JAMES 5:19-20</a:t>
            </a:r>
            <a:endParaRPr lang="en-US">
              <a:solidFill>
                <a:schemeClr val="bg1"/>
              </a:solidFill>
              <a:effectLst>
                <a:glow rad="139700">
                  <a:schemeClr val="tx1"/>
                </a:glow>
              </a:effectLst>
              <a:latin typeface="Arial" charset="0"/>
            </a:endParaRPr>
          </a:p>
        </p:txBody>
      </p:sp>
      <p:sp>
        <p:nvSpPr>
          <p:cNvPr id="812035" name="Rectangle 3"/>
          <p:cNvSpPr>
            <a:spLocks noGrp="1" noChangeArrowheads="1"/>
          </p:cNvSpPr>
          <p:nvPr>
            <p:ph type="subTitle" idx="1"/>
          </p:nvPr>
        </p:nvSpPr>
        <p:spPr>
          <a:xfrm>
            <a:off x="381000" y="1828800"/>
            <a:ext cx="8253412" cy="4343400"/>
          </a:xfrm>
        </p:spPr>
        <p:txBody>
          <a:bodyPr/>
          <a:lstStyle/>
          <a:p>
            <a:pPr eaLnBrk="1" hangingPunct="1">
              <a:defRPr/>
            </a:pPr>
            <a:r>
              <a:rPr lang="ru-RU" sz="3600" b="1" baseline="30000" dirty="0">
                <a:solidFill>
                  <a:schemeClr val="bg1"/>
                </a:solidFill>
                <a:effectLst>
                  <a:glow rad="139700">
                    <a:schemeClr val="tx1"/>
                  </a:glow>
                </a:effectLst>
                <a:latin typeface="Arial" panose="020B0604020202020204" pitchFamily="34" charset="0"/>
                <a:cs typeface="Arial" panose="020B0604020202020204" pitchFamily="34" charset="0"/>
              </a:rPr>
              <a:t>19</a:t>
            </a:r>
            <a:r>
              <a:rPr lang="ru-RU" sz="3600" b="1" dirty="0">
                <a:solidFill>
                  <a:schemeClr val="bg1"/>
                </a:solidFill>
                <a:effectLst>
                  <a:glow rad="139700">
                    <a:schemeClr val="tx1"/>
                  </a:glow>
                </a:effectLst>
                <a:latin typeface="Arial" panose="020B0604020202020204" pitchFamily="34" charset="0"/>
                <a:cs typeface="Arial" panose="020B0604020202020204" pitchFamily="34" charset="0"/>
              </a:rPr>
              <a:t>My </a:t>
            </a:r>
            <a:r>
              <a:rPr lang="ru-RU" sz="3600" b="1" dirty="0" err="1">
                <a:solidFill>
                  <a:schemeClr val="bg1"/>
                </a:solidFill>
                <a:effectLst>
                  <a:glow rad="139700">
                    <a:schemeClr val="tx1"/>
                  </a:glow>
                </a:effectLst>
                <a:latin typeface="Arial" panose="020B0604020202020204" pitchFamily="34" charset="0"/>
                <a:cs typeface="Arial" panose="020B0604020202020204" pitchFamily="34" charset="0"/>
              </a:rPr>
              <a:t>brothers</a:t>
            </a:r>
            <a:r>
              <a:rPr lang="ru-RU" sz="3600" b="1" dirty="0">
                <a:solidFill>
                  <a:schemeClr val="bg1"/>
                </a:solidFill>
                <a:effectLst>
                  <a:glow rad="139700">
                    <a:schemeClr val="tx1"/>
                  </a:glow>
                </a:effectLst>
                <a:latin typeface="Arial" panose="020B0604020202020204" pitchFamily="34" charset="0"/>
                <a:cs typeface="Arial" panose="020B0604020202020204" pitchFamily="34" charset="0"/>
              </a:rPr>
              <a:t>, </a:t>
            </a:r>
            <a:r>
              <a:rPr lang="ru-RU" sz="3600" b="1" dirty="0" err="1">
                <a:solidFill>
                  <a:schemeClr val="bg1"/>
                </a:solidFill>
                <a:effectLst>
                  <a:glow rad="139700">
                    <a:schemeClr val="tx1"/>
                  </a:glow>
                </a:effectLst>
                <a:latin typeface="Arial" panose="020B0604020202020204" pitchFamily="34" charset="0"/>
                <a:cs typeface="Arial" panose="020B0604020202020204" pitchFamily="34" charset="0"/>
              </a:rPr>
              <a:t>if</a:t>
            </a:r>
            <a:r>
              <a:rPr lang="ru-RU" sz="3600" b="1" dirty="0">
                <a:solidFill>
                  <a:schemeClr val="bg1"/>
                </a:solidFill>
                <a:effectLst>
                  <a:glow rad="139700">
                    <a:schemeClr val="tx1"/>
                  </a:glow>
                </a:effectLst>
                <a:latin typeface="Arial" panose="020B0604020202020204" pitchFamily="34" charset="0"/>
                <a:cs typeface="Arial" panose="020B0604020202020204" pitchFamily="34" charset="0"/>
              </a:rPr>
              <a:t> </a:t>
            </a:r>
            <a:r>
              <a:rPr lang="ru-RU" sz="3600" b="1" dirty="0" err="1">
                <a:solidFill>
                  <a:schemeClr val="bg1"/>
                </a:solidFill>
                <a:effectLst>
                  <a:glow rad="139700">
                    <a:schemeClr val="tx1"/>
                  </a:glow>
                </a:effectLst>
                <a:latin typeface="Arial" panose="020B0604020202020204" pitchFamily="34" charset="0"/>
                <a:cs typeface="Arial" panose="020B0604020202020204" pitchFamily="34" charset="0"/>
              </a:rPr>
              <a:t>one</a:t>
            </a:r>
            <a:r>
              <a:rPr lang="ru-RU" sz="3600" b="1" dirty="0">
                <a:solidFill>
                  <a:schemeClr val="bg1"/>
                </a:solidFill>
                <a:effectLst>
                  <a:glow rad="139700">
                    <a:schemeClr val="tx1"/>
                  </a:glow>
                </a:effectLst>
                <a:latin typeface="Arial" panose="020B0604020202020204" pitchFamily="34" charset="0"/>
                <a:cs typeface="Arial" panose="020B0604020202020204" pitchFamily="34" charset="0"/>
              </a:rPr>
              <a:t> </a:t>
            </a:r>
            <a:r>
              <a:rPr lang="ru-RU" sz="3600" b="1" dirty="0" err="1">
                <a:solidFill>
                  <a:schemeClr val="bg1"/>
                </a:solidFill>
                <a:effectLst>
                  <a:glow rad="139700">
                    <a:schemeClr val="tx1"/>
                  </a:glow>
                </a:effectLst>
                <a:latin typeface="Arial" panose="020B0604020202020204" pitchFamily="34" charset="0"/>
                <a:cs typeface="Arial" panose="020B0604020202020204" pitchFamily="34" charset="0"/>
              </a:rPr>
              <a:t>of</a:t>
            </a:r>
            <a:r>
              <a:rPr lang="ru-RU" sz="3600" b="1" dirty="0">
                <a:solidFill>
                  <a:schemeClr val="bg1"/>
                </a:solidFill>
                <a:effectLst>
                  <a:glow rad="139700">
                    <a:schemeClr val="tx1"/>
                  </a:glow>
                </a:effectLst>
                <a:latin typeface="Arial" panose="020B0604020202020204" pitchFamily="34" charset="0"/>
                <a:cs typeface="Arial" panose="020B0604020202020204" pitchFamily="34" charset="0"/>
              </a:rPr>
              <a:t> </a:t>
            </a:r>
            <a:r>
              <a:rPr lang="ru-RU" sz="3600" b="1" dirty="0" err="1">
                <a:solidFill>
                  <a:schemeClr val="bg1"/>
                </a:solidFill>
                <a:effectLst>
                  <a:glow rad="139700">
                    <a:schemeClr val="tx1"/>
                  </a:glow>
                </a:effectLst>
                <a:latin typeface="Arial" panose="020B0604020202020204" pitchFamily="34" charset="0"/>
                <a:cs typeface="Arial" panose="020B0604020202020204" pitchFamily="34" charset="0"/>
              </a:rPr>
              <a:t>you</a:t>
            </a:r>
            <a:r>
              <a:rPr lang="ru-RU" sz="3600" b="1" dirty="0">
                <a:solidFill>
                  <a:schemeClr val="bg1"/>
                </a:solidFill>
                <a:effectLst>
                  <a:glow rad="139700">
                    <a:schemeClr val="tx1"/>
                  </a:glow>
                </a:effectLst>
                <a:latin typeface="Arial" panose="020B0604020202020204" pitchFamily="34" charset="0"/>
                <a:cs typeface="Arial" panose="020B0604020202020204" pitchFamily="34" charset="0"/>
              </a:rPr>
              <a:t> </a:t>
            </a:r>
            <a:r>
              <a:rPr lang="ru-RU" sz="3600" b="1" dirty="0" err="1">
                <a:solidFill>
                  <a:schemeClr val="bg1"/>
                </a:solidFill>
                <a:effectLst>
                  <a:glow rad="139700">
                    <a:schemeClr val="tx1"/>
                  </a:glow>
                </a:effectLst>
                <a:latin typeface="Arial" panose="020B0604020202020204" pitchFamily="34" charset="0"/>
                <a:cs typeface="Arial" panose="020B0604020202020204" pitchFamily="34" charset="0"/>
              </a:rPr>
              <a:t>should</a:t>
            </a:r>
            <a:r>
              <a:rPr lang="ru-RU" sz="3600" b="1" dirty="0">
                <a:solidFill>
                  <a:schemeClr val="bg1"/>
                </a:solidFill>
                <a:effectLst>
                  <a:glow rad="139700">
                    <a:schemeClr val="tx1"/>
                  </a:glow>
                </a:effectLst>
                <a:latin typeface="Arial" panose="020B0604020202020204" pitchFamily="34" charset="0"/>
                <a:cs typeface="Arial" panose="020B0604020202020204" pitchFamily="34" charset="0"/>
              </a:rPr>
              <a:t> </a:t>
            </a:r>
            <a:r>
              <a:rPr lang="ru-RU" sz="3600" b="1" dirty="0" err="1">
                <a:solidFill>
                  <a:schemeClr val="bg1"/>
                </a:solidFill>
                <a:effectLst>
                  <a:glow rad="139700">
                    <a:schemeClr val="tx1"/>
                  </a:glow>
                </a:effectLst>
                <a:latin typeface="Arial" panose="020B0604020202020204" pitchFamily="34" charset="0"/>
                <a:cs typeface="Arial" panose="020B0604020202020204" pitchFamily="34" charset="0"/>
              </a:rPr>
              <a:t>wander</a:t>
            </a:r>
            <a:r>
              <a:rPr lang="ru-RU" sz="3600" b="1" dirty="0">
                <a:solidFill>
                  <a:schemeClr val="bg1"/>
                </a:solidFill>
                <a:effectLst>
                  <a:glow rad="139700">
                    <a:schemeClr val="tx1"/>
                  </a:glow>
                </a:effectLst>
                <a:latin typeface="Arial" panose="020B0604020202020204" pitchFamily="34" charset="0"/>
                <a:cs typeface="Arial" panose="020B0604020202020204" pitchFamily="34" charset="0"/>
              </a:rPr>
              <a:t> </a:t>
            </a:r>
            <a:r>
              <a:rPr lang="ru-RU" sz="3600" b="1" dirty="0" err="1">
                <a:solidFill>
                  <a:schemeClr val="bg1"/>
                </a:solidFill>
                <a:effectLst>
                  <a:glow rad="139700">
                    <a:schemeClr val="tx1"/>
                  </a:glow>
                </a:effectLst>
                <a:latin typeface="Arial" panose="020B0604020202020204" pitchFamily="34" charset="0"/>
                <a:cs typeface="Arial" panose="020B0604020202020204" pitchFamily="34" charset="0"/>
              </a:rPr>
              <a:t>from</a:t>
            </a:r>
            <a:r>
              <a:rPr lang="ru-RU" sz="3600" b="1" dirty="0">
                <a:solidFill>
                  <a:schemeClr val="bg1"/>
                </a:solidFill>
                <a:effectLst>
                  <a:glow rad="139700">
                    <a:schemeClr val="tx1"/>
                  </a:glow>
                </a:effectLst>
                <a:latin typeface="Arial" panose="020B0604020202020204" pitchFamily="34" charset="0"/>
                <a:cs typeface="Arial" panose="020B0604020202020204" pitchFamily="34" charset="0"/>
              </a:rPr>
              <a:t> </a:t>
            </a:r>
            <a:r>
              <a:rPr lang="ru-RU" sz="3600" b="1" dirty="0" err="1">
                <a:solidFill>
                  <a:schemeClr val="bg1"/>
                </a:solidFill>
                <a:effectLst>
                  <a:glow rad="139700">
                    <a:schemeClr val="tx1"/>
                  </a:glow>
                </a:effectLst>
                <a:latin typeface="Arial" panose="020B0604020202020204" pitchFamily="34" charset="0"/>
                <a:cs typeface="Arial" panose="020B0604020202020204" pitchFamily="34" charset="0"/>
              </a:rPr>
              <a:t>the</a:t>
            </a:r>
            <a:r>
              <a:rPr lang="ru-RU" sz="3600" b="1" dirty="0">
                <a:solidFill>
                  <a:schemeClr val="bg1"/>
                </a:solidFill>
                <a:effectLst>
                  <a:glow rad="139700">
                    <a:schemeClr val="tx1"/>
                  </a:glow>
                </a:effectLst>
                <a:latin typeface="Arial" panose="020B0604020202020204" pitchFamily="34" charset="0"/>
                <a:cs typeface="Arial" panose="020B0604020202020204" pitchFamily="34" charset="0"/>
              </a:rPr>
              <a:t> </a:t>
            </a:r>
            <a:r>
              <a:rPr lang="ru-RU" sz="3600" b="1" dirty="0" err="1">
                <a:solidFill>
                  <a:schemeClr val="bg1"/>
                </a:solidFill>
                <a:effectLst>
                  <a:glow rad="139700">
                    <a:schemeClr val="tx1"/>
                  </a:glow>
                </a:effectLst>
                <a:latin typeface="Arial" panose="020B0604020202020204" pitchFamily="34" charset="0"/>
                <a:cs typeface="Arial" panose="020B0604020202020204" pitchFamily="34" charset="0"/>
              </a:rPr>
              <a:t>truth</a:t>
            </a:r>
            <a:r>
              <a:rPr lang="ru-RU" sz="3600" b="1" dirty="0">
                <a:solidFill>
                  <a:schemeClr val="bg1"/>
                </a:solidFill>
                <a:effectLst>
                  <a:glow rad="139700">
                    <a:schemeClr val="tx1"/>
                  </a:glow>
                </a:effectLst>
                <a:latin typeface="Arial" panose="020B0604020202020204" pitchFamily="34" charset="0"/>
                <a:cs typeface="Arial" panose="020B0604020202020204" pitchFamily="34" charset="0"/>
              </a:rPr>
              <a:t> </a:t>
            </a:r>
            <a:r>
              <a:rPr lang="ru-RU" sz="3600" b="1" dirty="0" err="1">
                <a:solidFill>
                  <a:schemeClr val="bg1"/>
                </a:solidFill>
                <a:effectLst>
                  <a:glow rad="139700">
                    <a:schemeClr val="tx1"/>
                  </a:glow>
                </a:effectLst>
                <a:latin typeface="Arial" panose="020B0604020202020204" pitchFamily="34" charset="0"/>
                <a:cs typeface="Arial" panose="020B0604020202020204" pitchFamily="34" charset="0"/>
              </a:rPr>
              <a:t>and</a:t>
            </a:r>
            <a:r>
              <a:rPr lang="ru-RU" sz="3600" b="1" dirty="0">
                <a:solidFill>
                  <a:schemeClr val="bg1"/>
                </a:solidFill>
                <a:effectLst>
                  <a:glow rad="139700">
                    <a:schemeClr val="tx1"/>
                  </a:glow>
                </a:effectLst>
                <a:latin typeface="Arial" panose="020B0604020202020204" pitchFamily="34" charset="0"/>
                <a:cs typeface="Arial" panose="020B0604020202020204" pitchFamily="34" charset="0"/>
              </a:rPr>
              <a:t> </a:t>
            </a:r>
            <a:r>
              <a:rPr lang="ru-RU" sz="3600" b="1" dirty="0" err="1">
                <a:solidFill>
                  <a:schemeClr val="bg1"/>
                </a:solidFill>
                <a:effectLst>
                  <a:glow rad="139700">
                    <a:schemeClr val="tx1"/>
                  </a:glow>
                </a:effectLst>
                <a:latin typeface="Arial" panose="020B0604020202020204" pitchFamily="34" charset="0"/>
                <a:cs typeface="Arial" panose="020B0604020202020204" pitchFamily="34" charset="0"/>
              </a:rPr>
              <a:t>someone</a:t>
            </a:r>
            <a:r>
              <a:rPr lang="ru-RU" sz="3600" b="1" dirty="0">
                <a:solidFill>
                  <a:schemeClr val="bg1"/>
                </a:solidFill>
                <a:effectLst>
                  <a:glow rad="139700">
                    <a:schemeClr val="tx1"/>
                  </a:glow>
                </a:effectLst>
                <a:latin typeface="Arial" panose="020B0604020202020204" pitchFamily="34" charset="0"/>
                <a:cs typeface="Arial" panose="020B0604020202020204" pitchFamily="34" charset="0"/>
              </a:rPr>
              <a:t> </a:t>
            </a:r>
            <a:r>
              <a:rPr lang="ru-RU" sz="3600" b="1" dirty="0" err="1">
                <a:solidFill>
                  <a:schemeClr val="bg1"/>
                </a:solidFill>
                <a:effectLst>
                  <a:glow rad="139700">
                    <a:schemeClr val="tx1"/>
                  </a:glow>
                </a:effectLst>
                <a:latin typeface="Arial" panose="020B0604020202020204" pitchFamily="34" charset="0"/>
                <a:cs typeface="Arial" panose="020B0604020202020204" pitchFamily="34" charset="0"/>
              </a:rPr>
              <a:t>should</a:t>
            </a:r>
            <a:r>
              <a:rPr lang="ru-RU" sz="3600" b="1" dirty="0">
                <a:solidFill>
                  <a:schemeClr val="bg1"/>
                </a:solidFill>
                <a:effectLst>
                  <a:glow rad="139700">
                    <a:schemeClr val="tx1"/>
                  </a:glow>
                </a:effectLst>
                <a:latin typeface="Arial" panose="020B0604020202020204" pitchFamily="34" charset="0"/>
                <a:cs typeface="Arial" panose="020B0604020202020204" pitchFamily="34" charset="0"/>
              </a:rPr>
              <a:t> </a:t>
            </a:r>
            <a:r>
              <a:rPr lang="ru-RU" sz="3600" b="1" dirty="0" err="1">
                <a:solidFill>
                  <a:schemeClr val="bg1"/>
                </a:solidFill>
                <a:effectLst>
                  <a:glow rad="139700">
                    <a:schemeClr val="tx1"/>
                  </a:glow>
                </a:effectLst>
                <a:latin typeface="Arial" panose="020B0604020202020204" pitchFamily="34" charset="0"/>
                <a:cs typeface="Arial" panose="020B0604020202020204" pitchFamily="34" charset="0"/>
              </a:rPr>
              <a:t>bring</a:t>
            </a:r>
            <a:r>
              <a:rPr lang="ru-RU" sz="3600" b="1" dirty="0">
                <a:solidFill>
                  <a:schemeClr val="bg1"/>
                </a:solidFill>
                <a:effectLst>
                  <a:glow rad="139700">
                    <a:schemeClr val="tx1"/>
                  </a:glow>
                </a:effectLst>
                <a:latin typeface="Arial" panose="020B0604020202020204" pitchFamily="34" charset="0"/>
                <a:cs typeface="Arial" panose="020B0604020202020204" pitchFamily="34" charset="0"/>
              </a:rPr>
              <a:t> </a:t>
            </a:r>
            <a:r>
              <a:rPr lang="ru-RU" sz="3600" b="1" dirty="0" err="1">
                <a:solidFill>
                  <a:schemeClr val="bg1"/>
                </a:solidFill>
                <a:effectLst>
                  <a:glow rad="139700">
                    <a:schemeClr val="tx1"/>
                  </a:glow>
                </a:effectLst>
                <a:latin typeface="Arial" panose="020B0604020202020204" pitchFamily="34" charset="0"/>
                <a:cs typeface="Arial" panose="020B0604020202020204" pitchFamily="34" charset="0"/>
              </a:rPr>
              <a:t>him</a:t>
            </a:r>
            <a:r>
              <a:rPr lang="ru-RU" sz="3600" b="1" dirty="0">
                <a:solidFill>
                  <a:schemeClr val="bg1"/>
                </a:solidFill>
                <a:effectLst>
                  <a:glow rad="139700">
                    <a:schemeClr val="tx1"/>
                  </a:glow>
                </a:effectLst>
                <a:latin typeface="Arial" panose="020B0604020202020204" pitchFamily="34" charset="0"/>
                <a:cs typeface="Arial" panose="020B0604020202020204" pitchFamily="34" charset="0"/>
              </a:rPr>
              <a:t> </a:t>
            </a:r>
            <a:r>
              <a:rPr lang="ru-RU" sz="3600" b="1" dirty="0" err="1">
                <a:solidFill>
                  <a:schemeClr val="bg1"/>
                </a:solidFill>
                <a:effectLst>
                  <a:glow rad="139700">
                    <a:schemeClr val="tx1"/>
                  </a:glow>
                </a:effectLst>
                <a:latin typeface="Arial" panose="020B0604020202020204" pitchFamily="34" charset="0"/>
                <a:cs typeface="Arial" panose="020B0604020202020204" pitchFamily="34" charset="0"/>
              </a:rPr>
              <a:t>back</a:t>
            </a:r>
            <a:r>
              <a:rPr lang="ru-RU" sz="3600" b="1" dirty="0">
                <a:solidFill>
                  <a:schemeClr val="bg1"/>
                </a:solidFill>
                <a:effectLst>
                  <a:glow rad="139700">
                    <a:schemeClr val="tx1"/>
                  </a:glow>
                </a:effectLst>
                <a:latin typeface="Arial" panose="020B0604020202020204" pitchFamily="34" charset="0"/>
                <a:cs typeface="Arial" panose="020B0604020202020204" pitchFamily="34" charset="0"/>
              </a:rPr>
              <a:t>, </a:t>
            </a:r>
            <a:r>
              <a:rPr lang="en-US" sz="3600" b="1" baseline="30000" dirty="0">
                <a:solidFill>
                  <a:schemeClr val="bg1"/>
                </a:solidFill>
                <a:effectLst>
                  <a:glow rad="139700">
                    <a:schemeClr val="tx1"/>
                  </a:glow>
                </a:effectLst>
                <a:latin typeface="Arial" panose="020B0604020202020204" pitchFamily="34" charset="0"/>
                <a:cs typeface="Arial" panose="020B0604020202020204" pitchFamily="34" charset="0"/>
              </a:rPr>
              <a:t>20</a:t>
            </a:r>
            <a:r>
              <a:rPr lang="ru-RU" sz="3600" b="1" dirty="0" err="1">
                <a:solidFill>
                  <a:schemeClr val="bg1"/>
                </a:solidFill>
                <a:effectLst>
                  <a:glow rad="139700">
                    <a:schemeClr val="tx1"/>
                  </a:glow>
                </a:effectLst>
                <a:latin typeface="Arial" panose="020B0604020202020204" pitchFamily="34" charset="0"/>
                <a:cs typeface="Arial" panose="020B0604020202020204" pitchFamily="34" charset="0"/>
              </a:rPr>
              <a:t>remember</a:t>
            </a:r>
            <a:r>
              <a:rPr lang="ru-RU" sz="3600" b="1" dirty="0">
                <a:solidFill>
                  <a:schemeClr val="bg1"/>
                </a:solidFill>
                <a:effectLst>
                  <a:glow rad="139700">
                    <a:schemeClr val="tx1"/>
                  </a:glow>
                </a:effectLst>
                <a:latin typeface="Arial" panose="020B0604020202020204" pitchFamily="34" charset="0"/>
                <a:cs typeface="Arial" panose="020B0604020202020204" pitchFamily="34" charset="0"/>
              </a:rPr>
              <a:t> this: </a:t>
            </a:r>
            <a:r>
              <a:rPr lang="ru-RU" sz="3600" b="1" dirty="0" err="1">
                <a:solidFill>
                  <a:schemeClr val="bg1"/>
                </a:solidFill>
                <a:effectLst>
                  <a:glow rad="139700">
                    <a:schemeClr val="tx1"/>
                  </a:glow>
                </a:effectLst>
                <a:latin typeface="Arial" panose="020B0604020202020204" pitchFamily="34" charset="0"/>
                <a:cs typeface="Arial" panose="020B0604020202020204" pitchFamily="34" charset="0"/>
              </a:rPr>
              <a:t>Whoever</a:t>
            </a:r>
            <a:r>
              <a:rPr lang="ru-RU" sz="3600" b="1" dirty="0">
                <a:solidFill>
                  <a:schemeClr val="bg1"/>
                </a:solidFill>
                <a:effectLst>
                  <a:glow rad="139700">
                    <a:schemeClr val="tx1"/>
                  </a:glow>
                </a:effectLst>
                <a:latin typeface="Arial" panose="020B0604020202020204" pitchFamily="34" charset="0"/>
                <a:cs typeface="Arial" panose="020B0604020202020204" pitchFamily="34" charset="0"/>
              </a:rPr>
              <a:t> </a:t>
            </a:r>
            <a:r>
              <a:rPr lang="ru-RU" sz="3600" b="1" dirty="0" err="1">
                <a:solidFill>
                  <a:schemeClr val="bg1"/>
                </a:solidFill>
                <a:effectLst>
                  <a:glow rad="139700">
                    <a:schemeClr val="tx1"/>
                  </a:glow>
                </a:effectLst>
                <a:latin typeface="Arial" panose="020B0604020202020204" pitchFamily="34" charset="0"/>
                <a:cs typeface="Arial" panose="020B0604020202020204" pitchFamily="34" charset="0"/>
              </a:rPr>
              <a:t>turns</a:t>
            </a:r>
            <a:r>
              <a:rPr lang="ru-RU" sz="3600" b="1" dirty="0">
                <a:solidFill>
                  <a:schemeClr val="bg1"/>
                </a:solidFill>
                <a:effectLst>
                  <a:glow rad="139700">
                    <a:schemeClr val="tx1"/>
                  </a:glow>
                </a:effectLst>
                <a:latin typeface="Arial" panose="020B0604020202020204" pitchFamily="34" charset="0"/>
                <a:cs typeface="Arial" panose="020B0604020202020204" pitchFamily="34" charset="0"/>
              </a:rPr>
              <a:t> </a:t>
            </a:r>
            <a:r>
              <a:rPr lang="ru-RU" sz="3600" b="1" dirty="0" err="1">
                <a:solidFill>
                  <a:schemeClr val="bg1"/>
                </a:solidFill>
                <a:effectLst>
                  <a:glow rad="139700">
                    <a:schemeClr val="tx1"/>
                  </a:glow>
                </a:effectLst>
                <a:latin typeface="Arial" panose="020B0604020202020204" pitchFamily="34" charset="0"/>
                <a:cs typeface="Arial" panose="020B0604020202020204" pitchFamily="34" charset="0"/>
              </a:rPr>
              <a:t>a</a:t>
            </a:r>
            <a:r>
              <a:rPr lang="ru-RU" sz="3600" b="1" dirty="0">
                <a:solidFill>
                  <a:schemeClr val="bg1"/>
                </a:solidFill>
                <a:effectLst>
                  <a:glow rad="139700">
                    <a:schemeClr val="tx1"/>
                  </a:glow>
                </a:effectLst>
                <a:latin typeface="Arial" panose="020B0604020202020204" pitchFamily="34" charset="0"/>
                <a:cs typeface="Arial" panose="020B0604020202020204" pitchFamily="34" charset="0"/>
              </a:rPr>
              <a:t> </a:t>
            </a:r>
            <a:r>
              <a:rPr lang="ru-RU" sz="3600" b="1" dirty="0" err="1">
                <a:solidFill>
                  <a:schemeClr val="bg1"/>
                </a:solidFill>
                <a:effectLst>
                  <a:glow rad="139700">
                    <a:schemeClr val="tx1"/>
                  </a:glow>
                </a:effectLst>
                <a:latin typeface="Arial" panose="020B0604020202020204" pitchFamily="34" charset="0"/>
                <a:cs typeface="Arial" panose="020B0604020202020204" pitchFamily="34" charset="0"/>
              </a:rPr>
              <a:t>sinner</a:t>
            </a:r>
            <a:r>
              <a:rPr lang="ru-RU" sz="3600" b="1" dirty="0">
                <a:solidFill>
                  <a:schemeClr val="bg1"/>
                </a:solidFill>
                <a:effectLst>
                  <a:glow rad="139700">
                    <a:schemeClr val="tx1"/>
                  </a:glow>
                </a:effectLst>
                <a:latin typeface="Arial" panose="020B0604020202020204" pitchFamily="34" charset="0"/>
                <a:cs typeface="Arial" panose="020B0604020202020204" pitchFamily="34" charset="0"/>
              </a:rPr>
              <a:t> </a:t>
            </a:r>
            <a:r>
              <a:rPr lang="ru-RU" sz="3600" b="1" dirty="0" err="1">
                <a:solidFill>
                  <a:schemeClr val="bg1"/>
                </a:solidFill>
                <a:effectLst>
                  <a:glow rad="139700">
                    <a:schemeClr val="tx1"/>
                  </a:glow>
                </a:effectLst>
                <a:latin typeface="Arial" panose="020B0604020202020204" pitchFamily="34" charset="0"/>
                <a:cs typeface="Arial" panose="020B0604020202020204" pitchFamily="34" charset="0"/>
              </a:rPr>
              <a:t>from</a:t>
            </a:r>
            <a:r>
              <a:rPr lang="ru-RU" sz="3600" b="1" dirty="0">
                <a:solidFill>
                  <a:schemeClr val="bg1"/>
                </a:solidFill>
                <a:effectLst>
                  <a:glow rad="139700">
                    <a:schemeClr val="tx1"/>
                  </a:glow>
                </a:effectLst>
                <a:latin typeface="Arial" panose="020B0604020202020204" pitchFamily="34" charset="0"/>
                <a:cs typeface="Arial" panose="020B0604020202020204" pitchFamily="34" charset="0"/>
              </a:rPr>
              <a:t> </a:t>
            </a:r>
            <a:r>
              <a:rPr lang="ru-RU" sz="3600" b="1" dirty="0" err="1">
                <a:solidFill>
                  <a:schemeClr val="bg1"/>
                </a:solidFill>
                <a:effectLst>
                  <a:glow rad="139700">
                    <a:schemeClr val="tx1"/>
                  </a:glow>
                </a:effectLst>
                <a:latin typeface="Arial" panose="020B0604020202020204" pitchFamily="34" charset="0"/>
                <a:cs typeface="Arial" panose="020B0604020202020204" pitchFamily="34" charset="0"/>
              </a:rPr>
              <a:t>the</a:t>
            </a:r>
            <a:r>
              <a:rPr lang="ru-RU" sz="3600" b="1" dirty="0">
                <a:solidFill>
                  <a:schemeClr val="bg1"/>
                </a:solidFill>
                <a:effectLst>
                  <a:glow rad="139700">
                    <a:schemeClr val="tx1"/>
                  </a:glow>
                </a:effectLst>
                <a:latin typeface="Arial" panose="020B0604020202020204" pitchFamily="34" charset="0"/>
                <a:cs typeface="Arial" panose="020B0604020202020204" pitchFamily="34" charset="0"/>
              </a:rPr>
              <a:t> </a:t>
            </a:r>
            <a:r>
              <a:rPr lang="ru-RU" sz="3600" b="1" dirty="0" err="1">
                <a:solidFill>
                  <a:schemeClr val="bg1"/>
                </a:solidFill>
                <a:effectLst>
                  <a:glow rad="139700">
                    <a:schemeClr val="tx1"/>
                  </a:glow>
                </a:effectLst>
                <a:latin typeface="Arial" panose="020B0604020202020204" pitchFamily="34" charset="0"/>
                <a:cs typeface="Arial" panose="020B0604020202020204" pitchFamily="34" charset="0"/>
              </a:rPr>
              <a:t>error</a:t>
            </a:r>
            <a:r>
              <a:rPr lang="ru-RU" sz="3600" b="1" dirty="0">
                <a:solidFill>
                  <a:schemeClr val="bg1"/>
                </a:solidFill>
                <a:effectLst>
                  <a:glow rad="139700">
                    <a:schemeClr val="tx1"/>
                  </a:glow>
                </a:effectLst>
                <a:latin typeface="Arial" panose="020B0604020202020204" pitchFamily="34" charset="0"/>
                <a:cs typeface="Arial" panose="020B0604020202020204" pitchFamily="34" charset="0"/>
              </a:rPr>
              <a:t> </a:t>
            </a:r>
            <a:r>
              <a:rPr lang="ru-RU" sz="3600" b="1" dirty="0" err="1">
                <a:solidFill>
                  <a:schemeClr val="bg1"/>
                </a:solidFill>
                <a:effectLst>
                  <a:glow rad="139700">
                    <a:schemeClr val="tx1"/>
                  </a:glow>
                </a:effectLst>
                <a:latin typeface="Arial" panose="020B0604020202020204" pitchFamily="34" charset="0"/>
                <a:cs typeface="Arial" panose="020B0604020202020204" pitchFamily="34" charset="0"/>
              </a:rPr>
              <a:t>of</a:t>
            </a:r>
            <a:r>
              <a:rPr lang="ru-RU" sz="3600" b="1" dirty="0">
                <a:solidFill>
                  <a:schemeClr val="bg1"/>
                </a:solidFill>
                <a:effectLst>
                  <a:glow rad="139700">
                    <a:schemeClr val="tx1"/>
                  </a:glow>
                </a:effectLst>
                <a:latin typeface="Arial" panose="020B0604020202020204" pitchFamily="34" charset="0"/>
                <a:cs typeface="Arial" panose="020B0604020202020204" pitchFamily="34" charset="0"/>
              </a:rPr>
              <a:t> </a:t>
            </a:r>
            <a:r>
              <a:rPr lang="ru-RU" sz="3600" b="1" dirty="0" err="1">
                <a:solidFill>
                  <a:schemeClr val="bg1"/>
                </a:solidFill>
                <a:effectLst>
                  <a:glow rad="139700">
                    <a:schemeClr val="tx1"/>
                  </a:glow>
                </a:effectLst>
                <a:latin typeface="Arial" panose="020B0604020202020204" pitchFamily="34" charset="0"/>
                <a:cs typeface="Arial" panose="020B0604020202020204" pitchFamily="34" charset="0"/>
              </a:rPr>
              <a:t>his</a:t>
            </a:r>
            <a:r>
              <a:rPr lang="ru-RU" sz="3600" b="1" dirty="0">
                <a:solidFill>
                  <a:schemeClr val="bg1"/>
                </a:solidFill>
                <a:effectLst>
                  <a:glow rad="139700">
                    <a:schemeClr val="tx1"/>
                  </a:glow>
                </a:effectLst>
                <a:latin typeface="Arial" panose="020B0604020202020204" pitchFamily="34" charset="0"/>
                <a:cs typeface="Arial" panose="020B0604020202020204" pitchFamily="34" charset="0"/>
              </a:rPr>
              <a:t> </a:t>
            </a:r>
            <a:r>
              <a:rPr lang="ru-RU" sz="3600" b="1" dirty="0" err="1">
                <a:solidFill>
                  <a:schemeClr val="bg1"/>
                </a:solidFill>
                <a:effectLst>
                  <a:glow rad="139700">
                    <a:schemeClr val="tx1"/>
                  </a:glow>
                </a:effectLst>
                <a:latin typeface="Arial" panose="020B0604020202020204" pitchFamily="34" charset="0"/>
                <a:cs typeface="Arial" panose="020B0604020202020204" pitchFamily="34" charset="0"/>
              </a:rPr>
              <a:t>way</a:t>
            </a:r>
            <a:r>
              <a:rPr lang="ru-RU" sz="3600" b="1" dirty="0">
                <a:solidFill>
                  <a:schemeClr val="bg1"/>
                </a:solidFill>
                <a:effectLst>
                  <a:glow rad="139700">
                    <a:schemeClr val="tx1"/>
                  </a:glow>
                </a:effectLst>
                <a:latin typeface="Arial" panose="020B0604020202020204" pitchFamily="34" charset="0"/>
                <a:cs typeface="Arial" panose="020B0604020202020204" pitchFamily="34" charset="0"/>
              </a:rPr>
              <a:t> </a:t>
            </a:r>
            <a:r>
              <a:rPr lang="ru-RU" sz="3600" b="1" dirty="0" err="1">
                <a:solidFill>
                  <a:schemeClr val="bg1"/>
                </a:solidFill>
                <a:effectLst>
                  <a:glow rad="139700">
                    <a:schemeClr val="tx1"/>
                  </a:glow>
                </a:effectLst>
                <a:latin typeface="Arial" panose="020B0604020202020204" pitchFamily="34" charset="0"/>
                <a:cs typeface="Arial" panose="020B0604020202020204" pitchFamily="34" charset="0"/>
              </a:rPr>
              <a:t>will</a:t>
            </a:r>
            <a:r>
              <a:rPr lang="ru-RU" sz="3600" b="1" dirty="0">
                <a:solidFill>
                  <a:schemeClr val="bg1"/>
                </a:solidFill>
                <a:effectLst>
                  <a:glow rad="139700">
                    <a:schemeClr val="tx1"/>
                  </a:glow>
                </a:effectLst>
                <a:latin typeface="Arial" panose="020B0604020202020204" pitchFamily="34" charset="0"/>
                <a:cs typeface="Arial" panose="020B0604020202020204" pitchFamily="34" charset="0"/>
              </a:rPr>
              <a:t> </a:t>
            </a:r>
            <a:r>
              <a:rPr lang="ru-RU" sz="3600" b="1" dirty="0" err="1">
                <a:solidFill>
                  <a:schemeClr val="bg1"/>
                </a:solidFill>
                <a:effectLst>
                  <a:glow rad="139700">
                    <a:schemeClr val="tx1"/>
                  </a:glow>
                </a:effectLst>
                <a:latin typeface="Arial" panose="020B0604020202020204" pitchFamily="34" charset="0"/>
                <a:cs typeface="Arial" panose="020B0604020202020204" pitchFamily="34" charset="0"/>
              </a:rPr>
              <a:t>save</a:t>
            </a:r>
            <a:r>
              <a:rPr lang="ru-RU" sz="3600" b="1" dirty="0">
                <a:solidFill>
                  <a:schemeClr val="bg1"/>
                </a:solidFill>
                <a:effectLst>
                  <a:glow rad="139700">
                    <a:schemeClr val="tx1"/>
                  </a:glow>
                </a:effectLst>
                <a:latin typeface="Arial" panose="020B0604020202020204" pitchFamily="34" charset="0"/>
                <a:cs typeface="Arial" panose="020B0604020202020204" pitchFamily="34" charset="0"/>
              </a:rPr>
              <a:t> </a:t>
            </a:r>
            <a:r>
              <a:rPr lang="ru-RU" sz="3600" b="1" dirty="0" err="1">
                <a:solidFill>
                  <a:schemeClr val="bg1"/>
                </a:solidFill>
                <a:effectLst>
                  <a:glow rad="139700">
                    <a:schemeClr val="tx1"/>
                  </a:glow>
                </a:effectLst>
                <a:latin typeface="Arial" panose="020B0604020202020204" pitchFamily="34" charset="0"/>
                <a:cs typeface="Arial" panose="020B0604020202020204" pitchFamily="34" charset="0"/>
              </a:rPr>
              <a:t>him</a:t>
            </a:r>
            <a:r>
              <a:rPr lang="ru-RU" sz="3600" b="1" dirty="0">
                <a:solidFill>
                  <a:schemeClr val="bg1"/>
                </a:solidFill>
                <a:effectLst>
                  <a:glow rad="139700">
                    <a:schemeClr val="tx1"/>
                  </a:glow>
                </a:effectLst>
                <a:latin typeface="Arial" panose="020B0604020202020204" pitchFamily="34" charset="0"/>
                <a:cs typeface="Arial" panose="020B0604020202020204" pitchFamily="34" charset="0"/>
              </a:rPr>
              <a:t> </a:t>
            </a:r>
            <a:r>
              <a:rPr lang="ru-RU" sz="3600" b="1" dirty="0" err="1">
                <a:solidFill>
                  <a:schemeClr val="bg1"/>
                </a:solidFill>
                <a:effectLst>
                  <a:glow rad="139700">
                    <a:schemeClr val="tx1"/>
                  </a:glow>
                </a:effectLst>
                <a:latin typeface="Arial" panose="020B0604020202020204" pitchFamily="34" charset="0"/>
                <a:cs typeface="Arial" panose="020B0604020202020204" pitchFamily="34" charset="0"/>
              </a:rPr>
              <a:t>from</a:t>
            </a:r>
            <a:r>
              <a:rPr lang="ru-RU" sz="3600" b="1" dirty="0">
                <a:solidFill>
                  <a:schemeClr val="bg1"/>
                </a:solidFill>
                <a:effectLst>
                  <a:glow rad="139700">
                    <a:schemeClr val="tx1"/>
                  </a:glow>
                </a:effectLst>
                <a:latin typeface="Arial" panose="020B0604020202020204" pitchFamily="34" charset="0"/>
                <a:cs typeface="Arial" panose="020B0604020202020204" pitchFamily="34" charset="0"/>
              </a:rPr>
              <a:t> </a:t>
            </a:r>
            <a:r>
              <a:rPr lang="ru-RU" sz="3600" b="1" dirty="0" err="1">
                <a:solidFill>
                  <a:schemeClr val="bg1"/>
                </a:solidFill>
                <a:effectLst>
                  <a:glow rad="139700">
                    <a:schemeClr val="tx1"/>
                  </a:glow>
                </a:effectLst>
                <a:latin typeface="Arial" panose="020B0604020202020204" pitchFamily="34" charset="0"/>
                <a:cs typeface="Arial" panose="020B0604020202020204" pitchFamily="34" charset="0"/>
              </a:rPr>
              <a:t>death</a:t>
            </a:r>
            <a:r>
              <a:rPr lang="ru-RU" sz="3600" b="1" dirty="0">
                <a:solidFill>
                  <a:schemeClr val="bg1"/>
                </a:solidFill>
                <a:effectLst>
                  <a:glow rad="139700">
                    <a:schemeClr val="tx1"/>
                  </a:glow>
                </a:effectLst>
                <a:latin typeface="Arial" panose="020B0604020202020204" pitchFamily="34" charset="0"/>
                <a:cs typeface="Arial" panose="020B0604020202020204" pitchFamily="34" charset="0"/>
              </a:rPr>
              <a:t> </a:t>
            </a:r>
            <a:r>
              <a:rPr lang="ru-RU" sz="3600" b="1" dirty="0" err="1">
                <a:solidFill>
                  <a:schemeClr val="bg1"/>
                </a:solidFill>
                <a:effectLst>
                  <a:glow rad="139700">
                    <a:schemeClr val="tx1"/>
                  </a:glow>
                </a:effectLst>
                <a:latin typeface="Arial" panose="020B0604020202020204" pitchFamily="34" charset="0"/>
                <a:cs typeface="Arial" panose="020B0604020202020204" pitchFamily="34" charset="0"/>
              </a:rPr>
              <a:t>and</a:t>
            </a:r>
            <a:r>
              <a:rPr lang="ru-RU" sz="3600" b="1" dirty="0">
                <a:solidFill>
                  <a:schemeClr val="bg1"/>
                </a:solidFill>
                <a:effectLst>
                  <a:glow rad="139700">
                    <a:schemeClr val="tx1"/>
                  </a:glow>
                </a:effectLst>
                <a:latin typeface="Arial" panose="020B0604020202020204" pitchFamily="34" charset="0"/>
                <a:cs typeface="Arial" panose="020B0604020202020204" pitchFamily="34" charset="0"/>
              </a:rPr>
              <a:t> </a:t>
            </a:r>
            <a:r>
              <a:rPr lang="ru-RU" sz="3600" b="1" dirty="0" err="1">
                <a:solidFill>
                  <a:schemeClr val="bg1"/>
                </a:solidFill>
                <a:effectLst>
                  <a:glow rad="139700">
                    <a:schemeClr val="tx1"/>
                  </a:glow>
                </a:effectLst>
                <a:latin typeface="Arial" panose="020B0604020202020204" pitchFamily="34" charset="0"/>
                <a:cs typeface="Arial" panose="020B0604020202020204" pitchFamily="34" charset="0"/>
              </a:rPr>
              <a:t>cover</a:t>
            </a:r>
            <a:r>
              <a:rPr lang="ru-RU" sz="3600" b="1" dirty="0">
                <a:solidFill>
                  <a:schemeClr val="bg1"/>
                </a:solidFill>
                <a:effectLst>
                  <a:glow rad="139700">
                    <a:schemeClr val="tx1"/>
                  </a:glow>
                </a:effectLst>
                <a:latin typeface="Arial" panose="020B0604020202020204" pitchFamily="34" charset="0"/>
                <a:cs typeface="Arial" panose="020B0604020202020204" pitchFamily="34" charset="0"/>
              </a:rPr>
              <a:t> </a:t>
            </a:r>
            <a:r>
              <a:rPr lang="ru-RU" sz="3600" b="1" dirty="0" err="1">
                <a:solidFill>
                  <a:schemeClr val="bg1"/>
                </a:solidFill>
                <a:effectLst>
                  <a:glow rad="139700">
                    <a:schemeClr val="tx1"/>
                  </a:glow>
                </a:effectLst>
                <a:latin typeface="Arial" panose="020B0604020202020204" pitchFamily="34" charset="0"/>
                <a:cs typeface="Arial" panose="020B0604020202020204" pitchFamily="34" charset="0"/>
              </a:rPr>
              <a:t>over</a:t>
            </a:r>
            <a:r>
              <a:rPr lang="ru-RU" sz="3600" b="1" dirty="0">
                <a:solidFill>
                  <a:schemeClr val="bg1"/>
                </a:solidFill>
                <a:effectLst>
                  <a:glow rad="139700">
                    <a:schemeClr val="tx1"/>
                  </a:glow>
                </a:effectLst>
                <a:latin typeface="Arial" panose="020B0604020202020204" pitchFamily="34" charset="0"/>
                <a:cs typeface="Arial" panose="020B0604020202020204" pitchFamily="34" charset="0"/>
              </a:rPr>
              <a:t> </a:t>
            </a:r>
            <a:r>
              <a:rPr lang="ru-RU" sz="3600" b="1" dirty="0" err="1">
                <a:solidFill>
                  <a:schemeClr val="bg1"/>
                </a:solidFill>
                <a:effectLst>
                  <a:glow rad="139700">
                    <a:schemeClr val="tx1"/>
                  </a:glow>
                </a:effectLst>
                <a:latin typeface="Arial" panose="020B0604020202020204" pitchFamily="34" charset="0"/>
                <a:cs typeface="Arial" panose="020B0604020202020204" pitchFamily="34" charset="0"/>
              </a:rPr>
              <a:t>a</a:t>
            </a:r>
            <a:r>
              <a:rPr lang="ru-RU" sz="3600" b="1" dirty="0">
                <a:solidFill>
                  <a:schemeClr val="bg1"/>
                </a:solidFill>
                <a:effectLst>
                  <a:glow rad="139700">
                    <a:schemeClr val="tx1"/>
                  </a:glow>
                </a:effectLst>
                <a:latin typeface="Arial" panose="020B0604020202020204" pitchFamily="34" charset="0"/>
                <a:cs typeface="Arial" panose="020B0604020202020204" pitchFamily="34" charset="0"/>
              </a:rPr>
              <a:t> </a:t>
            </a:r>
            <a:r>
              <a:rPr lang="ru-RU" sz="3600" b="1" dirty="0" err="1">
                <a:solidFill>
                  <a:schemeClr val="bg1"/>
                </a:solidFill>
                <a:effectLst>
                  <a:glow rad="139700">
                    <a:schemeClr val="tx1"/>
                  </a:glow>
                </a:effectLst>
                <a:latin typeface="Arial" panose="020B0604020202020204" pitchFamily="34" charset="0"/>
                <a:cs typeface="Arial" panose="020B0604020202020204" pitchFamily="34" charset="0"/>
              </a:rPr>
              <a:t>multitude</a:t>
            </a:r>
            <a:r>
              <a:rPr lang="ru-RU" sz="3600" b="1" dirty="0">
                <a:solidFill>
                  <a:schemeClr val="bg1"/>
                </a:solidFill>
                <a:effectLst>
                  <a:glow rad="139700">
                    <a:schemeClr val="tx1"/>
                  </a:glow>
                </a:effectLst>
                <a:latin typeface="Arial" panose="020B0604020202020204" pitchFamily="34" charset="0"/>
                <a:cs typeface="Arial" panose="020B0604020202020204" pitchFamily="34" charset="0"/>
              </a:rPr>
              <a:t> </a:t>
            </a:r>
            <a:r>
              <a:rPr lang="ru-RU" sz="3600" b="1" dirty="0" err="1">
                <a:solidFill>
                  <a:schemeClr val="bg1"/>
                </a:solidFill>
                <a:effectLst>
                  <a:glow rad="139700">
                    <a:schemeClr val="tx1"/>
                  </a:glow>
                </a:effectLst>
                <a:latin typeface="Arial" panose="020B0604020202020204" pitchFamily="34" charset="0"/>
                <a:cs typeface="Arial" panose="020B0604020202020204" pitchFamily="34" charset="0"/>
              </a:rPr>
              <a:t>of</a:t>
            </a:r>
            <a:r>
              <a:rPr lang="ru-RU" sz="3600" b="1" dirty="0">
                <a:solidFill>
                  <a:schemeClr val="bg1"/>
                </a:solidFill>
                <a:effectLst>
                  <a:glow rad="139700">
                    <a:schemeClr val="tx1"/>
                  </a:glow>
                </a:effectLst>
                <a:latin typeface="Arial" panose="020B0604020202020204" pitchFamily="34" charset="0"/>
                <a:cs typeface="Arial" panose="020B0604020202020204" pitchFamily="34" charset="0"/>
              </a:rPr>
              <a:t> </a:t>
            </a:r>
            <a:r>
              <a:rPr lang="ru-RU" sz="3600" b="1" dirty="0" err="1">
                <a:solidFill>
                  <a:schemeClr val="bg1"/>
                </a:solidFill>
                <a:effectLst>
                  <a:glow rad="139700">
                    <a:schemeClr val="tx1"/>
                  </a:glow>
                </a:effectLst>
                <a:latin typeface="Arial" panose="020B0604020202020204" pitchFamily="34" charset="0"/>
                <a:cs typeface="Arial" panose="020B0604020202020204" pitchFamily="34" charset="0"/>
              </a:rPr>
              <a:t>sins</a:t>
            </a:r>
            <a:r>
              <a:rPr lang="ru-RU" sz="3600" b="1" dirty="0">
                <a:solidFill>
                  <a:schemeClr val="bg1"/>
                </a:solidFill>
                <a:effectLst>
                  <a:glow rad="139700">
                    <a:schemeClr val="tx1"/>
                  </a:glow>
                </a:effectLst>
                <a:latin typeface="Arial" panose="020B0604020202020204" pitchFamily="34" charset="0"/>
                <a:cs typeface="Arial" panose="020B0604020202020204" pitchFamily="34" charset="0"/>
              </a:rPr>
              <a:t>.</a:t>
            </a:r>
            <a:endParaRPr lang="en-US" sz="3600" b="1" dirty="0">
              <a:solidFill>
                <a:schemeClr val="bg1"/>
              </a:solidFill>
              <a:effectLst>
                <a:glow rad="139700">
                  <a:schemeClr val="tx1"/>
                </a:glow>
              </a:effectLst>
              <a:latin typeface="Arial" panose="020B0604020202020204" pitchFamily="34" charset="0"/>
              <a:cs typeface="Arial" panose="020B0604020202020204" pitchFamily="34" charset="0"/>
            </a:endParaRP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7654" name="Picture 6"/>
          <p:cNvPicPr>
            <a:picLocks noChangeAspect="1" noChangeArrowheads="1"/>
          </p:cNvPicPr>
          <p:nvPr/>
        </p:nvPicPr>
        <p:blipFill>
          <a:blip r:embed="rId3">
            <a:lum bright="-6000"/>
            <a:extLst>
              <a:ext uri="{28A0092B-C50C-407E-A947-70E740481C1C}">
                <a14:useLocalDpi xmlns:a14="http://schemas.microsoft.com/office/drawing/2010/main"/>
              </a:ext>
            </a:extLst>
          </a:blip>
          <a:srcRect/>
          <a:stretch>
            <a:fillRect/>
          </a:stretch>
        </p:blipFill>
        <p:spPr bwMode="auto">
          <a:xfrm>
            <a:off x="0" y="-3175"/>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67650" name="Rectangle 2"/>
          <p:cNvSpPr>
            <a:spLocks noGrp="1" noChangeArrowheads="1"/>
          </p:cNvSpPr>
          <p:nvPr>
            <p:ph type="title"/>
          </p:nvPr>
        </p:nvSpPr>
        <p:spPr/>
        <p:txBody>
          <a:bodyPr/>
          <a:lstStyle/>
          <a:p>
            <a:pPr eaLnBrk="1" hangingPunct="1">
              <a:defRPr/>
            </a:pPr>
            <a:r>
              <a:rPr lang="en-US">
                <a:ea typeface="+mj-ea"/>
                <a:cs typeface="+mj-cs"/>
              </a:rPr>
              <a:t>Who are the wanderers?</a:t>
            </a:r>
          </a:p>
        </p:txBody>
      </p:sp>
      <p:pic>
        <p:nvPicPr>
          <p:cNvPr id="667655" name="Picture 7"/>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85800" y="1981200"/>
            <a:ext cx="3175000" cy="2374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67656" name="Text Box 8"/>
          <p:cNvSpPr txBox="1">
            <a:spLocks noChangeArrowheads="1"/>
          </p:cNvSpPr>
          <p:nvPr/>
        </p:nvSpPr>
        <p:spPr bwMode="auto">
          <a:xfrm>
            <a:off x="4267200" y="1905000"/>
            <a:ext cx="4572000" cy="2532063"/>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Verdana" charset="0"/>
                <a:ea typeface="ＭＳ Ｐゴシック" charset="0"/>
                <a:cs typeface="ＭＳ Ｐゴシック" charset="0"/>
              </a:defRPr>
            </a:lvl1pPr>
            <a:lvl2pPr marL="37931725" indent="-37474525">
              <a:defRPr sz="2400">
                <a:solidFill>
                  <a:schemeClr val="tx1"/>
                </a:solidFill>
                <a:latin typeface="Verdana" charset="0"/>
                <a:ea typeface="ＭＳ Ｐゴシック" charset="0"/>
              </a:defRPr>
            </a:lvl2pPr>
            <a:lvl3pPr>
              <a:defRPr sz="2400">
                <a:solidFill>
                  <a:schemeClr val="tx1"/>
                </a:solidFill>
                <a:latin typeface="Verdana" charset="0"/>
                <a:ea typeface="ＭＳ Ｐゴシック" charset="0"/>
              </a:defRPr>
            </a:lvl3pPr>
            <a:lvl4pPr>
              <a:defRPr sz="2400">
                <a:solidFill>
                  <a:schemeClr val="tx1"/>
                </a:solidFill>
                <a:latin typeface="Verdana" charset="0"/>
                <a:ea typeface="ＭＳ Ｐゴシック" charset="0"/>
              </a:defRPr>
            </a:lvl4pPr>
            <a:lvl5pPr>
              <a:defRPr sz="2400">
                <a:solidFill>
                  <a:schemeClr val="tx1"/>
                </a:solidFill>
                <a:latin typeface="Verdana" charset="0"/>
                <a:ea typeface="ＭＳ Ｐゴシック" charset="0"/>
              </a:defRPr>
            </a:lvl5pPr>
            <a:lvl6pPr marL="457200" eaLnBrk="0" fontAlgn="base" hangingPunct="0">
              <a:spcBef>
                <a:spcPct val="0"/>
              </a:spcBef>
              <a:spcAft>
                <a:spcPct val="0"/>
              </a:spcAft>
              <a:defRPr sz="2400">
                <a:solidFill>
                  <a:schemeClr val="tx1"/>
                </a:solidFill>
                <a:latin typeface="Verdana" charset="0"/>
                <a:ea typeface="ＭＳ Ｐゴシック" charset="0"/>
              </a:defRPr>
            </a:lvl6pPr>
            <a:lvl7pPr marL="914400" eaLnBrk="0" fontAlgn="base" hangingPunct="0">
              <a:spcBef>
                <a:spcPct val="0"/>
              </a:spcBef>
              <a:spcAft>
                <a:spcPct val="0"/>
              </a:spcAft>
              <a:defRPr sz="2400">
                <a:solidFill>
                  <a:schemeClr val="tx1"/>
                </a:solidFill>
                <a:latin typeface="Verdana" charset="0"/>
                <a:ea typeface="ＭＳ Ｐゴシック" charset="0"/>
              </a:defRPr>
            </a:lvl7pPr>
            <a:lvl8pPr marL="1371600" eaLnBrk="0" fontAlgn="base" hangingPunct="0">
              <a:spcBef>
                <a:spcPct val="0"/>
              </a:spcBef>
              <a:spcAft>
                <a:spcPct val="0"/>
              </a:spcAft>
              <a:defRPr sz="2400">
                <a:solidFill>
                  <a:schemeClr val="tx1"/>
                </a:solidFill>
                <a:latin typeface="Verdana" charset="0"/>
                <a:ea typeface="ＭＳ Ｐゴシック" charset="0"/>
              </a:defRPr>
            </a:lvl8pPr>
            <a:lvl9pPr marL="1828800" eaLnBrk="0" fontAlgn="base" hangingPunct="0">
              <a:spcBef>
                <a:spcPct val="0"/>
              </a:spcBef>
              <a:spcAft>
                <a:spcPct val="0"/>
              </a:spcAft>
              <a:defRPr sz="2400">
                <a:solidFill>
                  <a:schemeClr val="tx1"/>
                </a:solidFill>
                <a:latin typeface="Verdana" charset="0"/>
                <a:ea typeface="ＭＳ Ｐゴシック" charset="0"/>
              </a:defRPr>
            </a:lvl9pPr>
          </a:lstStyle>
          <a:p>
            <a:pPr>
              <a:defRPr/>
            </a:pPr>
            <a:r>
              <a:rPr lang="en-US" sz="4800" b="1" dirty="0">
                <a:solidFill>
                  <a:srgbClr val="FFFFFF"/>
                </a:solidFill>
                <a:latin typeface="Bwgrki" panose="02000400000000000000" pitchFamily="2" charset="0"/>
              </a:rPr>
              <a:t>plana,w</a:t>
            </a:r>
            <a:r>
              <a:rPr lang="en-US" sz="2800" b="1" dirty="0">
                <a:solidFill>
                  <a:srgbClr val="FFFFFF"/>
                </a:solidFill>
                <a:latin typeface="Arial" charset="0"/>
              </a:rPr>
              <a:t> lead astray, mislead, deceive; pass. stray away, go astray; be mistaken; be deceived or misled; wander about</a:t>
            </a:r>
            <a:endParaRPr lang="en-US" sz="1800" dirty="0">
              <a:solidFill>
                <a:srgbClr val="FFFFFF"/>
              </a:solidFill>
            </a:endParaRPr>
          </a:p>
        </p:txBody>
      </p:sp>
      <p:sp>
        <p:nvSpPr>
          <p:cNvPr id="667657" name="Text Box 9"/>
          <p:cNvSpPr txBox="1">
            <a:spLocks noChangeArrowheads="1"/>
          </p:cNvSpPr>
          <p:nvPr/>
        </p:nvSpPr>
        <p:spPr bwMode="auto">
          <a:xfrm>
            <a:off x="1660525" y="4829175"/>
            <a:ext cx="6569075" cy="1552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solidFill>
                  <a:srgbClr val="FFFFFF"/>
                </a:solidFill>
                <a:latin typeface="Verdana" charset="0"/>
              </a:rPr>
              <a:t>This refers to Christians who reject the will of God by straying from the truth by their behavior in an active, not passive sense</a:t>
            </a:r>
          </a:p>
        </p:txBody>
      </p:sp>
      <p:pic>
        <p:nvPicPr>
          <p:cNvPr id="3" name="Picture 2">
            <a:extLst>
              <a:ext uri="{FF2B5EF4-FFF2-40B4-BE49-F238E27FC236}">
                <a16:creationId xmlns:a16="http://schemas.microsoft.com/office/drawing/2014/main" id="{32CF809F-4324-3140-9404-A6D96A4D1B36}"/>
              </a:ext>
            </a:extLst>
          </p:cNvPr>
          <p:cNvPicPr>
            <a:picLocks noChangeAspect="1"/>
          </p:cNvPicPr>
          <p:nvPr/>
        </p:nvPicPr>
        <p:blipFill>
          <a:blip r:embed="rId5"/>
          <a:stretch>
            <a:fillRect/>
          </a:stretch>
        </p:blipFill>
        <p:spPr>
          <a:xfrm>
            <a:off x="4267201" y="1934981"/>
            <a:ext cx="1960984" cy="64470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667654"/>
                                        </p:tgtEl>
                                        <p:attrNameLst>
                                          <p:attrName>style.visibility</p:attrName>
                                        </p:attrNameLst>
                                      </p:cBhvr>
                                      <p:to>
                                        <p:strVal val="visible"/>
                                      </p:to>
                                    </p:set>
                                    <p:animEffect transition="in" filter="dissolve">
                                      <p:cBhvr>
                                        <p:cTn id="7" dur="500"/>
                                        <p:tgtEl>
                                          <p:spTgt spid="66765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1" presetClass="entr" presetSubtype="0" fill="hold" nodeType="clickEffect">
                                  <p:stCondLst>
                                    <p:cond delay="0"/>
                                  </p:stCondLst>
                                  <p:iterate type="lt">
                                    <p:tmPct val="5000"/>
                                  </p:iterate>
                                  <p:childTnLst>
                                    <p:set>
                                      <p:cBhvr>
                                        <p:cTn id="11" dur="1" fill="hold">
                                          <p:stCondLst>
                                            <p:cond delay="0"/>
                                          </p:stCondLst>
                                        </p:cTn>
                                        <p:tgtEl>
                                          <p:spTgt spid="667655"/>
                                        </p:tgtEl>
                                        <p:attrNameLst>
                                          <p:attrName>style.visibility</p:attrName>
                                        </p:attrNameLst>
                                      </p:cBhvr>
                                      <p:to>
                                        <p:strVal val="visible"/>
                                      </p:to>
                                    </p:set>
                                    <p:anim calcmode="lin" valueType="num">
                                      <p:cBhvr>
                                        <p:cTn id="12" dur="1000" fill="hold"/>
                                        <p:tgtEl>
                                          <p:spTgt spid="667655"/>
                                        </p:tgtEl>
                                        <p:attrNameLst>
                                          <p:attrName>ppt_w</p:attrName>
                                        </p:attrNameLst>
                                      </p:cBhvr>
                                      <p:tavLst>
                                        <p:tav tm="0">
                                          <p:val>
                                            <p:fltVal val="0"/>
                                          </p:val>
                                        </p:tav>
                                        <p:tav tm="100000">
                                          <p:val>
                                            <p:strVal val="#ppt_w"/>
                                          </p:val>
                                        </p:tav>
                                      </p:tavLst>
                                    </p:anim>
                                    <p:anim calcmode="lin" valueType="num">
                                      <p:cBhvr>
                                        <p:cTn id="13" dur="1000" fill="hold"/>
                                        <p:tgtEl>
                                          <p:spTgt spid="667655"/>
                                        </p:tgtEl>
                                        <p:attrNameLst>
                                          <p:attrName>ppt_h</p:attrName>
                                        </p:attrNameLst>
                                      </p:cBhvr>
                                      <p:tavLst>
                                        <p:tav tm="0">
                                          <p:val>
                                            <p:fltVal val="0"/>
                                          </p:val>
                                        </p:tav>
                                        <p:tav tm="100000">
                                          <p:val>
                                            <p:strVal val="#ppt_h"/>
                                          </p:val>
                                        </p:tav>
                                      </p:tavLst>
                                    </p:anim>
                                    <p:anim calcmode="lin" valueType="num">
                                      <p:cBhvr>
                                        <p:cTn id="14" dur="1000" fill="hold"/>
                                        <p:tgtEl>
                                          <p:spTgt spid="667655"/>
                                        </p:tgtEl>
                                        <p:attrNameLst>
                                          <p:attrName>style.rotation</p:attrName>
                                        </p:attrNameLst>
                                      </p:cBhvr>
                                      <p:tavLst>
                                        <p:tav tm="0">
                                          <p:val>
                                            <p:fltVal val="90"/>
                                          </p:val>
                                        </p:tav>
                                        <p:tav tm="100000">
                                          <p:val>
                                            <p:fltVal val="0"/>
                                          </p:val>
                                        </p:tav>
                                      </p:tavLst>
                                    </p:anim>
                                    <p:animEffect transition="in" filter="fade">
                                      <p:cBhvr>
                                        <p:cTn id="15" dur="1000"/>
                                        <p:tgtEl>
                                          <p:spTgt spid="667655"/>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9" presetClass="entr" presetSubtype="0" fill="hold" grpId="0" nodeType="clickEffect">
                                  <p:stCondLst>
                                    <p:cond delay="0"/>
                                  </p:stCondLst>
                                  <p:iterate type="lt">
                                    <p:tmPct val="0"/>
                                  </p:iterate>
                                  <p:childTnLst>
                                    <p:set>
                                      <p:cBhvr>
                                        <p:cTn id="19" dur="1" fill="hold">
                                          <p:stCondLst>
                                            <p:cond delay="0"/>
                                          </p:stCondLst>
                                        </p:cTn>
                                        <p:tgtEl>
                                          <p:spTgt spid="667656"/>
                                        </p:tgtEl>
                                        <p:attrNameLst>
                                          <p:attrName>style.visibility</p:attrName>
                                        </p:attrNameLst>
                                      </p:cBhvr>
                                      <p:to>
                                        <p:strVal val="visible"/>
                                      </p:to>
                                    </p:set>
                                    <p:animEffect transition="in" filter="dissolve">
                                      <p:cBhvr>
                                        <p:cTn id="20" dur="500"/>
                                        <p:tgtEl>
                                          <p:spTgt spid="667656"/>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3" presetClass="entr" presetSubtype="10" fill="hold" grpId="0" nodeType="clickEffect">
                                  <p:stCondLst>
                                    <p:cond delay="0"/>
                                  </p:stCondLst>
                                  <p:iterate type="lt">
                                    <p:tmPct val="0"/>
                                  </p:iterate>
                                  <p:childTnLst>
                                    <p:set>
                                      <p:cBhvr>
                                        <p:cTn id="24" dur="1" fill="hold">
                                          <p:stCondLst>
                                            <p:cond delay="0"/>
                                          </p:stCondLst>
                                        </p:cTn>
                                        <p:tgtEl>
                                          <p:spTgt spid="667657"/>
                                        </p:tgtEl>
                                        <p:attrNameLst>
                                          <p:attrName>style.visibility</p:attrName>
                                        </p:attrNameLst>
                                      </p:cBhvr>
                                      <p:to>
                                        <p:strVal val="visible"/>
                                      </p:to>
                                    </p:set>
                                    <p:animEffect transition="in" filter="blinds(horizontal)">
                                      <p:cBhvr>
                                        <p:cTn id="25" dur="500"/>
                                        <p:tgtEl>
                                          <p:spTgt spid="6676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7656" grpId="0"/>
      <p:bldP spid="667657" grpId="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073" name="Rectangle 2"/>
          <p:cNvSpPr>
            <a:spLocks noGrp="1" noChangeArrowheads="1"/>
          </p:cNvSpPr>
          <p:nvPr>
            <p:ph type="title"/>
          </p:nvPr>
        </p:nvSpPr>
        <p:spPr/>
        <p:txBody>
          <a:bodyPr/>
          <a:lstStyle/>
          <a:p>
            <a:r>
              <a:rPr lang="en-US">
                <a:latin typeface="Arial" charset="0"/>
              </a:rPr>
              <a:t>The Wanderer is a Christian:</a:t>
            </a:r>
          </a:p>
        </p:txBody>
      </p:sp>
      <p:sp>
        <p:nvSpPr>
          <p:cNvPr id="387074" name="Rectangle 3"/>
          <p:cNvSpPr>
            <a:spLocks noGrp="1" noChangeArrowheads="1"/>
          </p:cNvSpPr>
          <p:nvPr>
            <p:ph type="body" idx="1"/>
          </p:nvPr>
        </p:nvSpPr>
        <p:spPr>
          <a:xfrm>
            <a:off x="685800" y="1684338"/>
            <a:ext cx="7772400" cy="4454525"/>
          </a:xfrm>
        </p:spPr>
        <p:txBody>
          <a:bodyPr/>
          <a:lstStyle/>
          <a:p>
            <a:r>
              <a:rPr lang="en-US" altLang="ja-JP" b="1">
                <a:latin typeface="Arial" charset="0"/>
              </a:rPr>
              <a:t>"My </a:t>
            </a:r>
            <a:r>
              <a:rPr lang="en-US" altLang="ja-JP" b="1" i="1">
                <a:latin typeface="Arial" charset="0"/>
              </a:rPr>
              <a:t>brothers</a:t>
            </a:r>
            <a:r>
              <a:rPr lang="en-US" altLang="ja-JP" b="1">
                <a:latin typeface="Arial" charset="0"/>
              </a:rPr>
              <a:t>, if </a:t>
            </a:r>
            <a:r>
              <a:rPr lang="en-US" altLang="ja-JP" b="1" i="1">
                <a:latin typeface="Arial" charset="0"/>
              </a:rPr>
              <a:t>one of you</a:t>
            </a:r>
            <a:r>
              <a:rPr lang="en-US" altLang="ja-JP" b="1">
                <a:latin typeface="Arial" charset="0"/>
              </a:rPr>
              <a:t>…"</a:t>
            </a:r>
          </a:p>
          <a:p>
            <a:endParaRPr lang="en-US" b="1">
              <a:latin typeface="Arial" charset="0"/>
            </a:endParaRPr>
          </a:p>
          <a:p>
            <a:r>
              <a:rPr lang="en-US" b="1">
                <a:latin typeface="Arial" charset="0"/>
              </a:rPr>
              <a:t>One cannot </a:t>
            </a:r>
            <a:r>
              <a:rPr lang="en-US" altLang="ja-JP" b="1">
                <a:latin typeface="Arial" charset="0"/>
              </a:rPr>
              <a:t>"wander from the truth" if he has not first experienced it.</a:t>
            </a:r>
            <a:endParaRPr lang="en-US" b="1">
              <a:latin typeface="Arial" charset="0"/>
            </a:endParaRP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76868" name="Object 2"/>
          <p:cNvGraphicFramePr>
            <a:graphicFrameLocks noChangeAspect="1"/>
          </p:cNvGraphicFramePr>
          <p:nvPr/>
        </p:nvGraphicFramePr>
        <p:xfrm>
          <a:off x="0" y="1657350"/>
          <a:ext cx="9144000" cy="5429250"/>
        </p:xfrm>
        <a:graphic>
          <a:graphicData uri="http://schemas.openxmlformats.org/presentationml/2006/ole">
            <mc:AlternateContent xmlns:mc="http://schemas.openxmlformats.org/markup-compatibility/2006">
              <mc:Choice xmlns:v="urn:schemas-microsoft-com:vml" Requires="v">
                <p:oleObj name="Photo Editor Photo" r:id="rId3" imgW="6095238" imgH="4038095" progId="MSPhotoEd.3">
                  <p:embed/>
                </p:oleObj>
              </mc:Choice>
              <mc:Fallback>
                <p:oleObj name="Photo Editor Photo" r:id="rId3" imgW="6095238" imgH="4038095" progId="MSPhotoEd.3">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t="10378"/>
                      <a:stretch>
                        <a:fillRect/>
                      </a:stretch>
                    </p:blipFill>
                    <p:spPr bwMode="auto">
                      <a:xfrm>
                        <a:off x="0" y="1657350"/>
                        <a:ext cx="9144000" cy="5429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676866" name="Rectangle 2"/>
          <p:cNvSpPr>
            <a:spLocks noGrp="1" noChangeArrowheads="1"/>
          </p:cNvSpPr>
          <p:nvPr>
            <p:ph type="title"/>
          </p:nvPr>
        </p:nvSpPr>
        <p:spPr>
          <a:effectLst>
            <a:outerShdw blurRad="63500" dist="35921" dir="2700000" algn="ctr" rotWithShape="0">
              <a:srgbClr val="000000">
                <a:alpha val="74998"/>
              </a:srgbClr>
            </a:outerShdw>
          </a:effectLst>
        </p:spPr>
        <p:txBody>
          <a:bodyPr/>
          <a:lstStyle/>
          <a:p>
            <a:pPr>
              <a:defRPr/>
            </a:pPr>
            <a:r>
              <a:rPr kumimoji="0" lang="en-US" sz="6000" b="1">
                <a:latin typeface="Arial" charset="0"/>
              </a:rPr>
              <a:t>Divine Spankings</a:t>
            </a:r>
            <a:endParaRPr kumimoji="0" lang="en-US">
              <a:latin typeface="Arial" charset="0"/>
            </a:endParaRPr>
          </a:p>
        </p:txBody>
      </p:sp>
      <p:sp>
        <p:nvSpPr>
          <p:cNvPr id="676869" name="Rectangle 5"/>
          <p:cNvSpPr>
            <a:spLocks noChangeArrowheads="1"/>
          </p:cNvSpPr>
          <p:nvPr/>
        </p:nvSpPr>
        <p:spPr bwMode="auto">
          <a:xfrm>
            <a:off x="-304800" y="1600200"/>
            <a:ext cx="9677400" cy="5715000"/>
          </a:xfrm>
          <a:prstGeom prst="rect">
            <a:avLst/>
          </a:prstGeom>
          <a:gradFill rotWithShape="0">
            <a:gsLst>
              <a:gs pos="0">
                <a:srgbClr val="515151">
                  <a:alpha val="59000"/>
                </a:srgbClr>
              </a:gs>
              <a:gs pos="100000">
                <a:srgbClr val="252525"/>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Verdana" charset="0"/>
            </a:endParaRPr>
          </a:p>
        </p:txBody>
      </p:sp>
      <p:sp>
        <p:nvSpPr>
          <p:cNvPr id="676867" name="Rectangle 3"/>
          <p:cNvSpPr>
            <a:spLocks noGrp="1" noChangeArrowheads="1"/>
          </p:cNvSpPr>
          <p:nvPr>
            <p:ph type="body" idx="1"/>
          </p:nvPr>
        </p:nvSpPr>
        <p:spPr>
          <a:effectLst>
            <a:outerShdw blurRad="63500" dist="35921" dir="2700000" algn="ctr" rotWithShape="0">
              <a:srgbClr val="000000">
                <a:alpha val="74998"/>
              </a:srgbClr>
            </a:outerShdw>
          </a:effectLst>
        </p:spPr>
        <p:txBody>
          <a:bodyPr/>
          <a:lstStyle/>
          <a:p>
            <a:pPr>
              <a:buFont typeface="Wingdings" charset="2"/>
              <a:buChar char="l"/>
              <a:defRPr/>
            </a:pPr>
            <a:r>
              <a:rPr kumimoji="0" lang="en-US" sz="2800" b="1" dirty="0">
                <a:ea typeface="+mn-ea"/>
                <a:cs typeface="+mn-cs"/>
              </a:rPr>
              <a:t>"</a:t>
            </a:r>
            <a:r>
              <a:rPr kumimoji="0" lang="fr-FR" sz="2800" b="1" dirty="0">
                <a:ea typeface="+mn-ea"/>
                <a:cs typeface="+mn-cs"/>
              </a:rPr>
              <a:t>'</a:t>
            </a:r>
            <a:r>
              <a:rPr kumimoji="0" lang="en-US" sz="2800" b="1" dirty="0">
                <a:ea typeface="+mn-ea"/>
                <a:cs typeface="+mn-cs"/>
              </a:rPr>
              <a:t>My son, do not make light of the Lord</a:t>
            </a:r>
            <a:r>
              <a:rPr kumimoji="0" lang="fr-FR" sz="2800" b="1" dirty="0">
                <a:ea typeface="+mn-ea"/>
                <a:cs typeface="+mn-cs"/>
              </a:rPr>
              <a:t>'</a:t>
            </a:r>
            <a:r>
              <a:rPr kumimoji="0" lang="en-US" sz="2800" b="1" dirty="0">
                <a:ea typeface="+mn-ea"/>
                <a:cs typeface="+mn-cs"/>
              </a:rPr>
              <a:t>s discipline, and do not lose heart when he rebukes you, because the Lord disciplines those he loves, and he punishes everyone he accepts as a son.</a:t>
            </a:r>
            <a:r>
              <a:rPr kumimoji="0" lang="fr-FR" sz="2800" b="1" dirty="0">
                <a:ea typeface="+mn-ea"/>
                <a:cs typeface="+mn-cs"/>
              </a:rPr>
              <a:t>'</a:t>
            </a:r>
            <a:r>
              <a:rPr kumimoji="0" lang="en-US" sz="2800" b="1" dirty="0">
                <a:ea typeface="+mn-ea"/>
                <a:cs typeface="+mn-cs"/>
              </a:rPr>
              <a:t>  Endure hardship as discipline; God is treating you as sons.  For what son is not disciplined by his father?  If you are not disciplined (and everyone undergoes discipline), then you are illegitimate children and not true sons" (Hebrews 12:5-8).</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withEffect">
                                  <p:stCondLst>
                                    <p:cond delay="0"/>
                                  </p:stCondLst>
                                  <p:childTnLst>
                                    <p:set>
                                      <p:cBhvr>
                                        <p:cTn id="6" dur="1" fill="hold">
                                          <p:stCondLst>
                                            <p:cond delay="0"/>
                                          </p:stCondLst>
                                        </p:cTn>
                                        <p:tgtEl>
                                          <p:spTgt spid="676868"/>
                                        </p:tgtEl>
                                        <p:attrNameLst>
                                          <p:attrName>style.visibility</p:attrName>
                                        </p:attrNameLst>
                                      </p:cBhvr>
                                      <p:to>
                                        <p:strVal val="visible"/>
                                      </p:to>
                                    </p:set>
                                    <p:animEffect transition="in" filter="dissolve">
                                      <p:cBhvr>
                                        <p:cTn id="7" dur="500"/>
                                        <p:tgtEl>
                                          <p:spTgt spid="67686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76869"/>
                                        </p:tgtEl>
                                        <p:attrNameLst>
                                          <p:attrName>style.visibility</p:attrName>
                                        </p:attrNameLst>
                                      </p:cBhvr>
                                      <p:to>
                                        <p:strVal val="visible"/>
                                      </p:to>
                                    </p:set>
                                    <p:animEffect transition="in" filter="dissolve">
                                      <p:cBhvr>
                                        <p:cTn id="12" dur="500"/>
                                        <p:tgtEl>
                                          <p:spTgt spid="676869"/>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676867">
                                            <p:txEl>
                                              <p:pRg st="0" end="0"/>
                                            </p:txEl>
                                          </p:spTgt>
                                        </p:tgtEl>
                                        <p:attrNameLst>
                                          <p:attrName>style.visibility</p:attrName>
                                        </p:attrNameLst>
                                      </p:cBhvr>
                                      <p:to>
                                        <p:strVal val="visible"/>
                                      </p:to>
                                    </p:set>
                                    <p:animEffect transition="in" filter="dissolve">
                                      <p:cBhvr>
                                        <p:cTn id="15" dur="500"/>
                                        <p:tgtEl>
                                          <p:spTgt spid="676867">
                                            <p:txEl>
                                              <p:pRg st="0" end="0"/>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676866"/>
                                        </p:tgtEl>
                                        <p:attrNameLst>
                                          <p:attrName>style.visibility</p:attrName>
                                        </p:attrNameLst>
                                      </p:cBhvr>
                                      <p:to>
                                        <p:strVal val="visible"/>
                                      </p:to>
                                    </p:set>
                                    <p:animEffect transition="in" filter="dissolve">
                                      <p:cBhvr>
                                        <p:cTn id="20" dur="500"/>
                                        <p:tgtEl>
                                          <p:spTgt spid="6768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6866" grpId="0"/>
      <p:bldP spid="676869" grpId="0" animBg="1"/>
      <p:bldP spid="676867" grpId="0" build="p"/>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8097" name="Picture 1026" descr="Love Feast"/>
          <p:cNvPicPr>
            <a:picLocks noChangeAspect="1" noChangeArrowheads="1"/>
          </p:cNvPicPr>
          <p:nvPr/>
        </p:nvPicPr>
        <p:blipFill>
          <a:blip r:embed="rId3">
            <a:lum bright="-6000"/>
            <a:extLst>
              <a:ext uri="{28A0092B-C50C-407E-A947-70E740481C1C}">
                <a14:useLocalDpi xmlns:a14="http://schemas.microsoft.com/office/drawing/2010/main"/>
              </a:ext>
            </a:extLst>
          </a:blip>
          <a:srcRect/>
          <a:stretch>
            <a:fillRect/>
          </a:stretch>
        </p:blipFill>
        <p:spPr bwMode="auto">
          <a:xfrm>
            <a:off x="0" y="-50800"/>
            <a:ext cx="7848600" cy="6908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20003" name="Rectangle 1027"/>
          <p:cNvSpPr>
            <a:spLocks noGrp="1" noChangeArrowheads="1"/>
          </p:cNvSpPr>
          <p:nvPr>
            <p:ph type="title"/>
          </p:nvPr>
        </p:nvSpPr>
        <p:spPr>
          <a:xfrm>
            <a:off x="-76200" y="-152400"/>
            <a:ext cx="7086600" cy="914400"/>
          </a:xfrm>
          <a:effectLst>
            <a:outerShdw blurRad="63500" dist="35921" dir="2700000" algn="ctr" rotWithShape="0">
              <a:schemeClr val="bg2">
                <a:alpha val="74998"/>
              </a:schemeClr>
            </a:outerShdw>
          </a:effectLst>
        </p:spPr>
        <p:txBody>
          <a:bodyPr/>
          <a:lstStyle/>
          <a:p>
            <a:pPr eaLnBrk="1" hangingPunct="1">
              <a:defRPr/>
            </a:pPr>
            <a:r>
              <a:rPr lang="en-US" sz="4400" b="1">
                <a:solidFill>
                  <a:srgbClr val="FFFFFF"/>
                </a:solidFill>
                <a:latin typeface="Arial" charset="0"/>
              </a:rPr>
              <a:t>Abusing the Elements</a:t>
            </a:r>
            <a:endParaRPr lang="en-US">
              <a:solidFill>
                <a:srgbClr val="FFFFFF"/>
              </a:solidFill>
              <a:latin typeface="Arial" charset="0"/>
            </a:endParaRPr>
          </a:p>
        </p:txBody>
      </p:sp>
      <p:sp>
        <p:nvSpPr>
          <p:cNvPr id="1920004" name="Text Box 1028"/>
          <p:cNvSpPr txBox="1">
            <a:spLocks noChangeArrowheads="1"/>
          </p:cNvSpPr>
          <p:nvPr/>
        </p:nvSpPr>
        <p:spPr bwMode="auto">
          <a:xfrm>
            <a:off x="0" y="5486400"/>
            <a:ext cx="9144000" cy="1373188"/>
          </a:xfrm>
          <a:prstGeom prst="rect">
            <a:avLst/>
          </a:prstGeom>
          <a:gradFill rotWithShape="0">
            <a:gsLst>
              <a:gs pos="0">
                <a:srgbClr val="005300"/>
              </a:gs>
              <a:gs pos="100000">
                <a:srgbClr val="005300">
                  <a:gamma/>
                  <a:shade val="46275"/>
                  <a:invGamma/>
                </a:srgbClr>
              </a:gs>
            </a:gsLst>
            <a:lin ang="2700000" scaled="1"/>
          </a:grad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Verdana" charset="0"/>
                <a:ea typeface="ＭＳ Ｐゴシック" charset="0"/>
                <a:cs typeface="ＭＳ Ｐゴシック" charset="0"/>
              </a:defRPr>
            </a:lvl1pPr>
            <a:lvl2pPr marL="37931725" indent="-37474525">
              <a:defRPr sz="2400">
                <a:solidFill>
                  <a:schemeClr val="tx1"/>
                </a:solidFill>
                <a:latin typeface="Verdana" charset="0"/>
                <a:ea typeface="ＭＳ Ｐゴシック" charset="0"/>
              </a:defRPr>
            </a:lvl2pPr>
            <a:lvl3pPr>
              <a:defRPr sz="2400">
                <a:solidFill>
                  <a:schemeClr val="tx1"/>
                </a:solidFill>
                <a:latin typeface="Verdana" charset="0"/>
                <a:ea typeface="ＭＳ Ｐゴシック" charset="0"/>
              </a:defRPr>
            </a:lvl3pPr>
            <a:lvl4pPr>
              <a:defRPr sz="2400">
                <a:solidFill>
                  <a:schemeClr val="tx1"/>
                </a:solidFill>
                <a:latin typeface="Verdana" charset="0"/>
                <a:ea typeface="ＭＳ Ｐゴシック" charset="0"/>
              </a:defRPr>
            </a:lvl4pPr>
            <a:lvl5pPr>
              <a:defRPr sz="2400">
                <a:solidFill>
                  <a:schemeClr val="tx1"/>
                </a:solidFill>
                <a:latin typeface="Verdana" charset="0"/>
                <a:ea typeface="ＭＳ Ｐゴシック" charset="0"/>
              </a:defRPr>
            </a:lvl5pPr>
            <a:lvl6pPr marL="457200" eaLnBrk="0" fontAlgn="base" hangingPunct="0">
              <a:spcBef>
                <a:spcPct val="0"/>
              </a:spcBef>
              <a:spcAft>
                <a:spcPct val="0"/>
              </a:spcAft>
              <a:defRPr sz="2400">
                <a:solidFill>
                  <a:schemeClr val="tx1"/>
                </a:solidFill>
                <a:latin typeface="Verdana" charset="0"/>
                <a:ea typeface="ＭＳ Ｐゴシック" charset="0"/>
              </a:defRPr>
            </a:lvl6pPr>
            <a:lvl7pPr marL="914400" eaLnBrk="0" fontAlgn="base" hangingPunct="0">
              <a:spcBef>
                <a:spcPct val="0"/>
              </a:spcBef>
              <a:spcAft>
                <a:spcPct val="0"/>
              </a:spcAft>
              <a:defRPr sz="2400">
                <a:solidFill>
                  <a:schemeClr val="tx1"/>
                </a:solidFill>
                <a:latin typeface="Verdana" charset="0"/>
                <a:ea typeface="ＭＳ Ｐゴシック" charset="0"/>
              </a:defRPr>
            </a:lvl7pPr>
            <a:lvl8pPr marL="1371600" eaLnBrk="0" fontAlgn="base" hangingPunct="0">
              <a:spcBef>
                <a:spcPct val="0"/>
              </a:spcBef>
              <a:spcAft>
                <a:spcPct val="0"/>
              </a:spcAft>
              <a:defRPr sz="2400">
                <a:solidFill>
                  <a:schemeClr val="tx1"/>
                </a:solidFill>
                <a:latin typeface="Verdana" charset="0"/>
                <a:ea typeface="ＭＳ Ｐゴシック" charset="0"/>
              </a:defRPr>
            </a:lvl8pPr>
            <a:lvl9pPr marL="1828800" eaLnBrk="0" fontAlgn="base" hangingPunct="0">
              <a:spcBef>
                <a:spcPct val="0"/>
              </a:spcBef>
              <a:spcAft>
                <a:spcPct val="0"/>
              </a:spcAft>
              <a:defRPr sz="2400">
                <a:solidFill>
                  <a:schemeClr val="tx1"/>
                </a:solidFill>
                <a:latin typeface="Verdana" charset="0"/>
                <a:ea typeface="ＭＳ Ｐゴシック" charset="0"/>
              </a:defRPr>
            </a:lvl9pPr>
          </a:lstStyle>
          <a:p>
            <a:pPr algn="ctr">
              <a:defRPr/>
            </a:pPr>
            <a:r>
              <a:rPr lang="en-US" sz="2800" dirty="0">
                <a:solidFill>
                  <a:srgbClr val="FFFFFF"/>
                </a:solidFill>
                <a:latin typeface="Arial" charset="0"/>
              </a:rPr>
              <a:t>NIV 1 Corinthians 11:30 [Gluttony at the Lord</a:t>
            </a:r>
            <a:r>
              <a:rPr lang="fr-FR" altLang="ja-JP" sz="2800" dirty="0">
                <a:solidFill>
                  <a:srgbClr val="FFFFFF"/>
                </a:solidFill>
                <a:latin typeface="Arial" charset="0"/>
              </a:rPr>
              <a:t>'</a:t>
            </a:r>
            <a:r>
              <a:rPr lang="en-US" altLang="ja-JP" sz="2800" dirty="0">
                <a:solidFill>
                  <a:srgbClr val="FFFFFF"/>
                </a:solidFill>
                <a:latin typeface="Arial" charset="0"/>
              </a:rPr>
              <a:t>s Supper] "is why many among you are weak and sick, and a number of you have fallen asleep.</a:t>
            </a:r>
            <a:endParaRPr lang="en-US" sz="1800" dirty="0">
              <a:solidFill>
                <a:srgbClr val="2F1311"/>
              </a:solidFill>
            </a:endParaRP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3"/>
          <p:cNvSpPr>
            <a:spLocks noGrp="1"/>
          </p:cNvSpPr>
          <p:nvPr>
            <p:ph type="dt" sz="quarter" idx="10"/>
          </p:nvPr>
        </p:nvSpPr>
        <p:spPr/>
        <p:txBody>
          <a:bodyPr/>
          <a:lstStyle/>
          <a:p>
            <a:pPr>
              <a:defRPr/>
            </a:pPr>
            <a:endParaRPr lang="en-US"/>
          </a:p>
        </p:txBody>
      </p:sp>
      <p:sp>
        <p:nvSpPr>
          <p:cNvPr id="7" name="Footer Placeholder 4"/>
          <p:cNvSpPr>
            <a:spLocks noGrp="1"/>
          </p:cNvSpPr>
          <p:nvPr>
            <p:ph type="ftr" sz="quarter" idx="11"/>
          </p:nvPr>
        </p:nvSpPr>
        <p:spPr/>
        <p:txBody>
          <a:bodyPr/>
          <a:lstStyle/>
          <a:p>
            <a:pPr>
              <a:defRPr/>
            </a:pPr>
            <a:endParaRPr lang="en-US"/>
          </a:p>
        </p:txBody>
      </p:sp>
      <p:sp>
        <p:nvSpPr>
          <p:cNvPr id="389123" name="Rectangle 1029"/>
          <p:cNvSpPr>
            <a:spLocks noChangeArrowheads="1"/>
          </p:cNvSpPr>
          <p:nvPr/>
        </p:nvSpPr>
        <p:spPr bwMode="auto">
          <a:xfrm>
            <a:off x="304800" y="304800"/>
            <a:ext cx="8458200" cy="6172200"/>
          </a:xfrm>
          <a:prstGeom prst="rect">
            <a:avLst/>
          </a:prstGeom>
          <a:gradFill rotWithShape="0">
            <a:gsLst>
              <a:gs pos="0">
                <a:srgbClr val="515151">
                  <a:alpha val="51999"/>
                </a:srgbClr>
              </a:gs>
              <a:gs pos="100000">
                <a:srgbClr val="252525"/>
              </a:gs>
            </a:gsLst>
            <a:path path="shape">
              <a:fillToRect l="50000" t="50000" r="50000" b="50000"/>
            </a:path>
          </a:gradFill>
          <a:ln w="76200">
            <a:solidFill>
              <a:srgbClr val="000000"/>
            </a:solidFill>
            <a:miter lim="800000"/>
            <a:headEnd/>
            <a:tailEnd/>
          </a:ln>
        </p:spPr>
        <p:txBody>
          <a:bodyPr wrap="none" anchor="ctr"/>
          <a:lstStyle/>
          <a:p>
            <a:endParaRPr lang="en-US" sz="1800">
              <a:solidFill>
                <a:srgbClr val="FFFF66"/>
              </a:solidFill>
              <a:latin typeface="Verdana" charset="0"/>
              <a:cs typeface="MS Pゴシック" charset="0"/>
            </a:endParaRPr>
          </a:p>
        </p:txBody>
      </p:sp>
      <p:pic>
        <p:nvPicPr>
          <p:cNvPr id="389124" name="Picture 103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705600" y="0"/>
            <a:ext cx="2260600" cy="3238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71170" name="Rectangle 1026"/>
          <p:cNvSpPr>
            <a:spLocks noGrp="1" noChangeArrowheads="1"/>
          </p:cNvSpPr>
          <p:nvPr>
            <p:ph type="title"/>
          </p:nvPr>
        </p:nvSpPr>
        <p:spPr>
          <a:xfrm>
            <a:off x="533400" y="838200"/>
            <a:ext cx="7924800" cy="1143000"/>
          </a:xfrm>
          <a:effectLst>
            <a:outerShdw blurRad="38100" dist="107763" dir="2700000" algn="ctr" rotWithShape="0">
              <a:srgbClr val="000000">
                <a:alpha val="99962"/>
              </a:srgbClr>
            </a:outerShdw>
          </a:effectLst>
        </p:spPr>
        <p:txBody>
          <a:bodyPr/>
          <a:lstStyle/>
          <a:p>
            <a:pPr eaLnBrk="1" hangingPunct="1">
              <a:defRPr/>
            </a:pPr>
            <a:r>
              <a:rPr lang="en-US" sz="4000" u="sng">
                <a:solidFill>
                  <a:srgbClr val="FFFFFF"/>
                </a:solidFill>
                <a:latin typeface="Verdana" charset="0"/>
                <a:ea typeface="MS Pゴシック" charset="0"/>
                <a:cs typeface="MS Pゴシック" charset="0"/>
              </a:rPr>
              <a:t>Some Sins Lead to Death</a:t>
            </a:r>
            <a:endParaRPr lang="en-US" sz="4800">
              <a:solidFill>
                <a:srgbClr val="FFFFFF"/>
              </a:solidFill>
              <a:latin typeface="Verdana" charset="0"/>
              <a:ea typeface="MS Pゴシック" charset="0"/>
              <a:cs typeface="MS Pゴシック" charset="0"/>
            </a:endParaRPr>
          </a:p>
        </p:txBody>
      </p:sp>
      <p:sp>
        <p:nvSpPr>
          <p:cNvPr id="1671171" name="Rectangle 1027"/>
          <p:cNvSpPr>
            <a:spLocks noGrp="1" noChangeArrowheads="1"/>
          </p:cNvSpPr>
          <p:nvPr>
            <p:ph type="body" idx="1"/>
          </p:nvPr>
        </p:nvSpPr>
        <p:spPr>
          <a:xfrm>
            <a:off x="533400" y="2133600"/>
            <a:ext cx="7924800" cy="4114800"/>
          </a:xfrm>
          <a:effectLst>
            <a:outerShdw blurRad="38100" dist="107763" dir="2700000" algn="ctr" rotWithShape="0">
              <a:srgbClr val="000000">
                <a:alpha val="99962"/>
              </a:srgbClr>
            </a:outerShdw>
          </a:effectLst>
        </p:spPr>
        <p:txBody>
          <a:bodyPr/>
          <a:lstStyle/>
          <a:p>
            <a:pPr eaLnBrk="1" hangingPunct="1">
              <a:lnSpc>
                <a:spcPct val="90000"/>
              </a:lnSpc>
              <a:buFont typeface="Monotype Sorts" charset="0"/>
              <a:buNone/>
              <a:defRPr/>
            </a:pPr>
            <a:r>
              <a:rPr lang="en-US" altLang="ja-JP" b="1" dirty="0">
                <a:solidFill>
                  <a:srgbClr val="FFFFFF"/>
                </a:solidFill>
                <a:latin typeface="Verdana" charset="0"/>
                <a:ea typeface="MS Pゴシック" charset="0"/>
                <a:cs typeface="MS Pゴシック" charset="0"/>
              </a:rPr>
              <a:t>"If anyone sees his brother commit a sin that does not lead to death, he should pray and God will give him life. I refer to those whose sin does not lead to death. There is a sin that leads to death. I am not saying that he should pray about that"</a:t>
            </a:r>
            <a:r>
              <a:rPr lang="en-US" altLang="ko-KR" b="1" dirty="0">
                <a:solidFill>
                  <a:srgbClr val="FFFFFF"/>
                </a:solidFill>
                <a:latin typeface="Verdana" charset="0"/>
                <a:ea typeface="MS Pゴシック" charset="0"/>
                <a:cs typeface="MS Pゴシック" charset="0"/>
              </a:rPr>
              <a:t> </a:t>
            </a:r>
            <a:r>
              <a:rPr lang="en-US" altLang="ko-KR" b="1" dirty="0">
                <a:solidFill>
                  <a:srgbClr val="FFFFFF"/>
                </a:solidFill>
                <a:latin typeface="Verdana" charset="0"/>
                <a:ea typeface="굴림" charset="0"/>
                <a:cs typeface="굴림" charset="0"/>
              </a:rPr>
              <a:t>(</a:t>
            </a:r>
            <a:r>
              <a:rPr lang="en-US" altLang="ja-JP" sz="2800" b="1" dirty="0">
                <a:solidFill>
                  <a:srgbClr val="FFFFFF"/>
                </a:solidFill>
                <a:latin typeface="Verdana" charset="0"/>
                <a:ea typeface="MS Pゴシック" charset="0"/>
                <a:cs typeface="MS Pゴシック" charset="0"/>
              </a:rPr>
              <a:t>1 John 5:16</a:t>
            </a:r>
            <a:r>
              <a:rPr lang="en-US" altLang="ko-KR" sz="2800" b="1" dirty="0">
                <a:solidFill>
                  <a:srgbClr val="FFFFFF"/>
                </a:solidFill>
                <a:latin typeface="Verdana" charset="0"/>
                <a:ea typeface="MS Pゴシック" charset="0"/>
                <a:cs typeface="MS Pゴシック" charset="0"/>
              </a:rPr>
              <a:t> </a:t>
            </a:r>
            <a:r>
              <a:rPr lang="en-US" altLang="ja-JP" sz="2800" b="1" dirty="0">
                <a:solidFill>
                  <a:srgbClr val="FFFFFF"/>
                </a:solidFill>
                <a:latin typeface="Verdana" charset="0"/>
                <a:ea typeface="MS Pゴシック" charset="0"/>
                <a:cs typeface="MS Pゴシック" charset="0"/>
              </a:rPr>
              <a:t>NIV</a:t>
            </a:r>
            <a:r>
              <a:rPr lang="en-US" altLang="ko-KR" b="1" dirty="0">
                <a:solidFill>
                  <a:srgbClr val="FFFFFF"/>
                </a:solidFill>
                <a:latin typeface="Verdana" charset="0"/>
                <a:ea typeface="굴림" charset="0"/>
                <a:cs typeface="굴림" charset="0"/>
              </a:rPr>
              <a:t>).</a:t>
            </a:r>
            <a:endParaRPr lang="en-US" b="1" dirty="0">
              <a:solidFill>
                <a:srgbClr val="FFFFFF"/>
              </a:solidFill>
              <a:latin typeface="Verdana" charset="0"/>
              <a:ea typeface="굴림" charset="0"/>
              <a:cs typeface="굴림" charset="0"/>
            </a:endParaRPr>
          </a:p>
        </p:txBody>
      </p:sp>
    </p:spTree>
  </p:cSld>
  <p:clrMapOvr>
    <a:masterClrMapping/>
  </p:clrMapOvr>
</p:sld>
</file>

<file path=ppt/theme/theme1.xml><?xml version="1.0" encoding="utf-8"?>
<a:theme xmlns:a="http://schemas.openxmlformats.org/drawingml/2006/main" name="Schmooze">
  <a:themeElements>
    <a:clrScheme name="Schmooze 1">
      <a:dk1>
        <a:srgbClr val="3E3E5C"/>
      </a:dk1>
      <a:lt1>
        <a:srgbClr val="BBE0E3"/>
      </a:lt1>
      <a:dk2>
        <a:srgbClr val="21239A"/>
      </a:dk2>
      <a:lt2>
        <a:srgbClr val="FFFFFF"/>
      </a:lt2>
      <a:accent1>
        <a:srgbClr val="60597B"/>
      </a:accent1>
      <a:accent2>
        <a:srgbClr val="6666FF"/>
      </a:accent2>
      <a:accent3>
        <a:srgbClr val="ABACCA"/>
      </a:accent3>
      <a:accent4>
        <a:srgbClr val="9FBFC2"/>
      </a:accent4>
      <a:accent5>
        <a:srgbClr val="B6B5BF"/>
      </a:accent5>
      <a:accent6>
        <a:srgbClr val="5C5CE7"/>
      </a:accent6>
      <a:hlink>
        <a:srgbClr val="99CCFF"/>
      </a:hlink>
      <a:folHlink>
        <a:srgbClr val="FFFF99"/>
      </a:folHlink>
    </a:clrScheme>
    <a:fontScheme name="Schmooze">
      <a:majorFont>
        <a:latin typeface="Helvetica"/>
        <a:ea typeface="ＭＳ Ｐゴシック"/>
        <a:cs typeface="ＭＳ Ｐゴシック"/>
      </a:majorFont>
      <a:minorFont>
        <a:latin typeface="Helvetic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lnDef>
  </a:objectDefaults>
  <a:extraClrSchemeLst>
    <a:extraClrScheme>
      <a:clrScheme name="Schmooze 1">
        <a:dk1>
          <a:srgbClr val="3E3E5C"/>
        </a:dk1>
        <a:lt1>
          <a:srgbClr val="BBE0E3"/>
        </a:lt1>
        <a:dk2>
          <a:srgbClr val="21239A"/>
        </a:dk2>
        <a:lt2>
          <a:srgbClr val="FFFFFF"/>
        </a:lt2>
        <a:accent1>
          <a:srgbClr val="60597B"/>
        </a:accent1>
        <a:accent2>
          <a:srgbClr val="6666FF"/>
        </a:accent2>
        <a:accent3>
          <a:srgbClr val="ABACCA"/>
        </a:accent3>
        <a:accent4>
          <a:srgbClr val="9FBFC2"/>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chmooze 2">
        <a:dk1>
          <a:srgbClr val="808080"/>
        </a:dk1>
        <a:lt1>
          <a:srgbClr val="FFFFFF"/>
        </a:lt1>
        <a:dk2>
          <a:srgbClr val="21239A"/>
        </a:dk2>
        <a:lt2>
          <a:srgbClr val="FFFFFF"/>
        </a:lt2>
        <a:accent1>
          <a:srgbClr val="3366CC"/>
        </a:accent1>
        <a:accent2>
          <a:srgbClr val="CCCCFF"/>
        </a:accent2>
        <a:accent3>
          <a:srgbClr val="ABACCA"/>
        </a:accent3>
        <a:accent4>
          <a:srgbClr val="DADADA"/>
        </a:accent4>
        <a:accent5>
          <a:srgbClr val="ADB8E2"/>
        </a:accent5>
        <a:accent6>
          <a:srgbClr val="B9B9E7"/>
        </a:accent6>
        <a:hlink>
          <a:srgbClr val="3333CC"/>
        </a:hlink>
        <a:folHlink>
          <a:srgbClr val="AF67FF"/>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Twinkle">
  <a:themeElements>
    <a:clrScheme name="Twinkle 1">
      <a:dk1>
        <a:srgbClr val="5C1F00"/>
      </a:dk1>
      <a:lt1>
        <a:srgbClr val="FFFF66"/>
      </a:lt1>
      <a:dk2>
        <a:srgbClr val="C3491F"/>
      </a:dk2>
      <a:lt2>
        <a:srgbClr val="FFFF66"/>
      </a:lt2>
      <a:accent1>
        <a:srgbClr val="491E15"/>
      </a:accent1>
      <a:accent2>
        <a:srgbClr val="A93A1E"/>
      </a:accent2>
      <a:accent3>
        <a:srgbClr val="DEB1AB"/>
      </a:accent3>
      <a:accent4>
        <a:srgbClr val="DADA56"/>
      </a:accent4>
      <a:accent5>
        <a:srgbClr val="B1ABAA"/>
      </a:accent5>
      <a:accent6>
        <a:srgbClr val="99341A"/>
      </a:accent6>
      <a:hlink>
        <a:srgbClr val="FFFF99"/>
      </a:hlink>
      <a:folHlink>
        <a:srgbClr val="D3A219"/>
      </a:folHlink>
    </a:clrScheme>
    <a:fontScheme name="Twinkle">
      <a:majorFont>
        <a:latin typeface="Century Gothic"/>
        <a:ea typeface="ＭＳ Ｐゴシック"/>
        <a:cs typeface="ＭＳ Ｐゴシック"/>
      </a:majorFont>
      <a:minorFont>
        <a:latin typeface="Century Gothic"/>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lnDef>
  </a:objectDefaults>
  <a:extraClrSchemeLst>
    <a:extraClrScheme>
      <a:clrScheme name="Twinkle 1">
        <a:dk1>
          <a:srgbClr val="5C1F00"/>
        </a:dk1>
        <a:lt1>
          <a:srgbClr val="FFFF66"/>
        </a:lt1>
        <a:dk2>
          <a:srgbClr val="C3491F"/>
        </a:dk2>
        <a:lt2>
          <a:srgbClr val="FFFF66"/>
        </a:lt2>
        <a:accent1>
          <a:srgbClr val="491E15"/>
        </a:accent1>
        <a:accent2>
          <a:srgbClr val="A93A1E"/>
        </a:accent2>
        <a:accent3>
          <a:srgbClr val="DEB1AB"/>
        </a:accent3>
        <a:accent4>
          <a:srgbClr val="DADA56"/>
        </a:accent4>
        <a:accent5>
          <a:srgbClr val="B1ABAA"/>
        </a:accent5>
        <a:accent6>
          <a:srgbClr val="99341A"/>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Twinkle 2">
        <a:dk1>
          <a:srgbClr val="336699"/>
        </a:dk1>
        <a:lt1>
          <a:srgbClr val="FFFF66"/>
        </a:lt1>
        <a:dk2>
          <a:srgbClr val="C3491F"/>
        </a:dk2>
        <a:lt2>
          <a:srgbClr val="FFFF66"/>
        </a:lt2>
        <a:accent1>
          <a:srgbClr val="003399"/>
        </a:accent1>
        <a:accent2>
          <a:srgbClr val="468A4B"/>
        </a:accent2>
        <a:accent3>
          <a:srgbClr val="DEB1AB"/>
        </a:accent3>
        <a:accent4>
          <a:srgbClr val="DADA56"/>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2_Default Design">
  <a:themeElements>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99CC00"/>
      </a:folHlink>
    </a:clrScheme>
    <a:fontScheme name="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tx1"/>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Pulse">
  <a:themeElements>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fontScheme name="Puls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Pulse 1">
        <a:dk1>
          <a:srgbClr val="000000"/>
        </a:dk1>
        <a:lt1>
          <a:srgbClr val="CCECFF"/>
        </a:lt1>
        <a:dk2>
          <a:srgbClr val="000066"/>
        </a:dk2>
        <a:lt2>
          <a:srgbClr val="6699FF"/>
        </a:lt2>
        <a:accent1>
          <a:srgbClr val="33CCCC"/>
        </a:accent1>
        <a:accent2>
          <a:srgbClr val="0099FF"/>
        </a:accent2>
        <a:accent3>
          <a:srgbClr val="E2F4FF"/>
        </a:accent3>
        <a:accent4>
          <a:srgbClr val="000000"/>
        </a:accent4>
        <a:accent5>
          <a:srgbClr val="ADE2E2"/>
        </a:accent5>
        <a:accent6>
          <a:srgbClr val="008AE7"/>
        </a:accent6>
        <a:hlink>
          <a:srgbClr val="FFFFFF"/>
        </a:hlink>
        <a:folHlink>
          <a:srgbClr val="3366FF"/>
        </a:folHlink>
      </a:clrScheme>
      <a:clrMap bg1="lt1" tx1="dk1" bg2="lt2" tx2="dk2" accent1="accent1" accent2="accent2" accent3="accent3" accent4="accent4" accent5="accent5" accent6="accent6" hlink="hlink" folHlink="folHlink"/>
    </a:extraClrScheme>
    <a:extraClrScheme>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clrMap bg1="dk2" tx1="lt1" bg2="dk1" tx2="lt2" accent1="accent1" accent2="accent2" accent3="accent3" accent4="accent4" accent5="accent5" accent6="accent6" hlink="hlink" folHlink="folHlink"/>
    </a:extraClrScheme>
    <a:extraClrScheme>
      <a:clrScheme name="Pulse 3">
        <a:dk1>
          <a:srgbClr val="000000"/>
        </a:dk1>
        <a:lt1>
          <a:srgbClr val="FFFFFF"/>
        </a:lt1>
        <a:dk2>
          <a:srgbClr val="000000"/>
        </a:dk2>
        <a:lt2>
          <a:srgbClr val="DDDDDD"/>
        </a:lt2>
        <a:accent1>
          <a:srgbClr val="CBCBCB"/>
        </a:accent1>
        <a:accent2>
          <a:srgbClr val="C0C0C0"/>
        </a:accent2>
        <a:accent3>
          <a:srgbClr val="FFFFFF"/>
        </a:accent3>
        <a:accent4>
          <a:srgbClr val="000000"/>
        </a:accent4>
        <a:accent5>
          <a:srgbClr val="E2E2E2"/>
        </a:accent5>
        <a:accent6>
          <a:srgbClr val="AEAEAE"/>
        </a:accent6>
        <a:hlink>
          <a:srgbClr val="4D4D4D"/>
        </a:hlink>
        <a:folHlink>
          <a:srgbClr val="868686"/>
        </a:folHlink>
      </a:clrScheme>
      <a:clrMap bg1="lt1" tx1="dk1" bg2="lt2" tx2="dk2" accent1="accent1" accent2="accent2" accent3="accent3" accent4="accent4" accent5="accent5" accent6="accent6" hlink="hlink" folHlink="folHlink"/>
    </a:extraClrScheme>
    <a:extraClrScheme>
      <a:clrScheme name="Pulse 4">
        <a:dk1>
          <a:srgbClr val="000000"/>
        </a:dk1>
        <a:lt1>
          <a:srgbClr val="FFFFFF"/>
        </a:lt1>
        <a:dk2>
          <a:srgbClr val="660033"/>
        </a:dk2>
        <a:lt2>
          <a:srgbClr val="FFCC66"/>
        </a:lt2>
        <a:accent1>
          <a:srgbClr val="FF9900"/>
        </a:accent1>
        <a:accent2>
          <a:srgbClr val="440022"/>
        </a:accent2>
        <a:accent3>
          <a:srgbClr val="B8AAAD"/>
        </a:accent3>
        <a:accent4>
          <a:srgbClr val="DADADA"/>
        </a:accent4>
        <a:accent5>
          <a:srgbClr val="FFCAAA"/>
        </a:accent5>
        <a:accent6>
          <a:srgbClr val="3D001E"/>
        </a:accent6>
        <a:hlink>
          <a:srgbClr val="B20059"/>
        </a:hlink>
        <a:folHlink>
          <a:srgbClr val="FF6699"/>
        </a:folHlink>
      </a:clrScheme>
      <a:clrMap bg1="dk2" tx1="lt1" bg2="dk1" tx2="lt2" accent1="accent1" accent2="accent2" accent3="accent3" accent4="accent4" accent5="accent5" accent6="accent6" hlink="hlink" folHlink="folHlink"/>
    </a:extraClrScheme>
    <a:extraClrScheme>
      <a:clrScheme name="Pulse 5">
        <a:dk1>
          <a:srgbClr val="000000"/>
        </a:dk1>
        <a:lt1>
          <a:srgbClr val="FFFFFF"/>
        </a:lt1>
        <a:dk2>
          <a:srgbClr val="663300"/>
        </a:dk2>
        <a:lt2>
          <a:srgbClr val="FFCC66"/>
        </a:lt2>
        <a:accent1>
          <a:srgbClr val="FF9900"/>
        </a:accent1>
        <a:accent2>
          <a:srgbClr val="361B00"/>
        </a:accent2>
        <a:accent3>
          <a:srgbClr val="B8ADAA"/>
        </a:accent3>
        <a:accent4>
          <a:srgbClr val="DADADA"/>
        </a:accent4>
        <a:accent5>
          <a:srgbClr val="FFCAAA"/>
        </a:accent5>
        <a:accent6>
          <a:srgbClr val="301700"/>
        </a:accent6>
        <a:hlink>
          <a:srgbClr val="996633"/>
        </a:hlink>
        <a:folHlink>
          <a:srgbClr val="FF6699"/>
        </a:folHlink>
      </a:clrScheme>
      <a:clrMap bg1="dk2" tx1="lt1" bg2="dk1" tx2="lt2" accent1="accent1" accent2="accent2" accent3="accent3" accent4="accent4" accent5="accent5" accent6="accent6" hlink="hlink" folHlink="folHlink"/>
    </a:extraClrScheme>
    <a:extraClrScheme>
      <a:clrScheme name="Pulse 6">
        <a:dk1>
          <a:srgbClr val="000000"/>
        </a:dk1>
        <a:lt1>
          <a:srgbClr val="FFFFFF"/>
        </a:lt1>
        <a:dk2>
          <a:srgbClr val="003300"/>
        </a:dk2>
        <a:lt2>
          <a:srgbClr val="FFCC66"/>
        </a:lt2>
        <a:accent1>
          <a:srgbClr val="CC9900"/>
        </a:accent1>
        <a:accent2>
          <a:srgbClr val="001600"/>
        </a:accent2>
        <a:accent3>
          <a:srgbClr val="AAADAA"/>
        </a:accent3>
        <a:accent4>
          <a:srgbClr val="DADADA"/>
        </a:accent4>
        <a:accent5>
          <a:srgbClr val="E2CAAA"/>
        </a:accent5>
        <a:accent6>
          <a:srgbClr val="001300"/>
        </a:accent6>
        <a:hlink>
          <a:srgbClr val="006600"/>
        </a:hlink>
        <a:folHlink>
          <a:srgbClr val="009999"/>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Skyline">
  <a:themeElements>
    <a:clrScheme name="Skyline 2">
      <a:dk1>
        <a:srgbClr val="000000"/>
      </a:dk1>
      <a:lt1>
        <a:srgbClr val="2A3377"/>
      </a:lt1>
      <a:dk2>
        <a:srgbClr val="000000"/>
      </a:dk2>
      <a:lt2>
        <a:srgbClr val="808080"/>
      </a:lt2>
      <a:accent1>
        <a:srgbClr val="99CCFF"/>
      </a:accent1>
      <a:accent2>
        <a:srgbClr val="CCCCFF"/>
      </a:accent2>
      <a:accent3>
        <a:srgbClr val="ACADBD"/>
      </a:accent3>
      <a:accent4>
        <a:srgbClr val="000000"/>
      </a:accent4>
      <a:accent5>
        <a:srgbClr val="CAE2FF"/>
      </a:accent5>
      <a:accent6>
        <a:srgbClr val="B9B9E7"/>
      </a:accent6>
      <a:hlink>
        <a:srgbClr val="3333CC"/>
      </a:hlink>
      <a:folHlink>
        <a:srgbClr val="AF67FF"/>
      </a:folHlink>
    </a:clrScheme>
    <a:fontScheme name="Skyline">
      <a:majorFont>
        <a:latin typeface="Trebuchet MS"/>
        <a:ea typeface="ＭＳ Ｐゴシック"/>
        <a:cs typeface="ＭＳ Ｐゴシック"/>
      </a:majorFont>
      <a:minorFont>
        <a:latin typeface="Trebuchet MS"/>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Skyline 1">
        <a:dk1>
          <a:srgbClr val="000000"/>
        </a:dk1>
        <a:lt1>
          <a:srgbClr val="2A3377"/>
        </a:lt1>
        <a:dk2>
          <a:srgbClr val="000000"/>
        </a:dk2>
        <a:lt2>
          <a:srgbClr val="808080"/>
        </a:lt2>
        <a:accent1>
          <a:srgbClr val="BBE0E3"/>
        </a:accent1>
        <a:accent2>
          <a:srgbClr val="333399"/>
        </a:accent2>
        <a:accent3>
          <a:srgbClr val="ACADBD"/>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kyline 2">
        <a:dk1>
          <a:srgbClr val="000000"/>
        </a:dk1>
        <a:lt1>
          <a:srgbClr val="2A3377"/>
        </a:lt1>
        <a:dk2>
          <a:srgbClr val="000000"/>
        </a:dk2>
        <a:lt2>
          <a:srgbClr val="808080"/>
        </a:lt2>
        <a:accent1>
          <a:srgbClr val="99CCFF"/>
        </a:accent1>
        <a:accent2>
          <a:srgbClr val="CCCCFF"/>
        </a:accent2>
        <a:accent3>
          <a:srgbClr val="ACADBD"/>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kyline 3">
        <a:dk1>
          <a:srgbClr val="000000"/>
        </a:dk1>
        <a:lt1>
          <a:srgbClr val="2A3377"/>
        </a:lt1>
        <a:dk2>
          <a:srgbClr val="000000"/>
        </a:dk2>
        <a:lt2>
          <a:srgbClr val="969696"/>
        </a:lt2>
        <a:accent1>
          <a:srgbClr val="FFFFFF"/>
        </a:accent1>
        <a:accent2>
          <a:srgbClr val="8DC6FF"/>
        </a:accent2>
        <a:accent3>
          <a:srgbClr val="ACADBD"/>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Kimono">
  <a:themeElements>
    <a:clrScheme name="Kimono 1">
      <a:dk1>
        <a:srgbClr val="2F1311"/>
      </a:dk1>
      <a:lt1>
        <a:srgbClr val="C16059"/>
      </a:lt1>
      <a:dk2>
        <a:srgbClr val="F7D47D"/>
      </a:dk2>
      <a:lt2>
        <a:srgbClr val="000000"/>
      </a:lt2>
      <a:accent1>
        <a:srgbClr val="D5B781"/>
      </a:accent1>
      <a:accent2>
        <a:srgbClr val="79AF7D"/>
      </a:accent2>
      <a:accent3>
        <a:srgbClr val="DDB6B5"/>
      </a:accent3>
      <a:accent4>
        <a:srgbClr val="270E0D"/>
      </a:accent4>
      <a:accent5>
        <a:srgbClr val="E7D8C1"/>
      </a:accent5>
      <a:accent6>
        <a:srgbClr val="6D9E71"/>
      </a:accent6>
      <a:hlink>
        <a:srgbClr val="F0B854"/>
      </a:hlink>
      <a:folHlink>
        <a:srgbClr val="DC893E"/>
      </a:folHlink>
    </a:clrScheme>
    <a:fontScheme name="Kimono">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Kimono 1">
        <a:dk1>
          <a:srgbClr val="2F1311"/>
        </a:dk1>
        <a:lt1>
          <a:srgbClr val="C16059"/>
        </a:lt1>
        <a:dk2>
          <a:srgbClr val="F7D47D"/>
        </a:dk2>
        <a:lt2>
          <a:srgbClr val="000000"/>
        </a:lt2>
        <a:accent1>
          <a:srgbClr val="D5B781"/>
        </a:accent1>
        <a:accent2>
          <a:srgbClr val="79AF7D"/>
        </a:accent2>
        <a:accent3>
          <a:srgbClr val="DDB6B5"/>
        </a:accent3>
        <a:accent4>
          <a:srgbClr val="270E0D"/>
        </a:accent4>
        <a:accent5>
          <a:srgbClr val="E7D8C1"/>
        </a:accent5>
        <a:accent6>
          <a:srgbClr val="6D9E71"/>
        </a:accent6>
        <a:hlink>
          <a:srgbClr val="F0B854"/>
        </a:hlink>
        <a:folHlink>
          <a:srgbClr val="DC893E"/>
        </a:folHlink>
      </a:clrScheme>
      <a:clrMap bg1="lt1" tx1="dk1" bg2="lt2" tx2="dk2" accent1="accent1" accent2="accent2" accent3="accent3" accent4="accent4" accent5="accent5" accent6="accent6" hlink="hlink" folHlink="folHlink"/>
    </a:extraClrScheme>
    <a:extraClrScheme>
      <a:clrScheme name="Kimono 2">
        <a:dk1>
          <a:srgbClr val="000000"/>
        </a:dk1>
        <a:lt1>
          <a:srgbClr val="FFFFFF"/>
        </a:lt1>
        <a:dk2>
          <a:srgbClr val="000000"/>
        </a:dk2>
        <a:lt2>
          <a:srgbClr val="F7D47D"/>
        </a:lt2>
        <a:accent1>
          <a:srgbClr val="C19341"/>
        </a:accent1>
        <a:accent2>
          <a:srgbClr val="60A265"/>
        </a:accent2>
        <a:accent3>
          <a:srgbClr val="AAAAAA"/>
        </a:accent3>
        <a:accent4>
          <a:srgbClr val="DADADA"/>
        </a:accent4>
        <a:accent5>
          <a:srgbClr val="DDC8B0"/>
        </a:accent5>
        <a:accent6>
          <a:srgbClr val="56925B"/>
        </a:accent6>
        <a:hlink>
          <a:srgbClr val="EB9F17"/>
        </a:hlink>
        <a:folHlink>
          <a:srgbClr val="CF7625"/>
        </a:folHlink>
      </a:clrScheme>
      <a:clrMap bg1="dk2" tx1="lt1" bg2="dk1" tx2="lt2" accent1="accent1" accent2="accent2" accent3="accent3" accent4="accent4" accent5="accent5" accent6="accent6" hlink="hlink" folHlink="folHlink"/>
    </a:extraClrScheme>
    <a:extraClrScheme>
      <a:clrScheme name="Kimono 3">
        <a:dk1>
          <a:srgbClr val="00002E"/>
        </a:dk1>
        <a:lt1>
          <a:srgbClr val="FFFFFF"/>
        </a:lt1>
        <a:dk2>
          <a:srgbClr val="003399"/>
        </a:dk2>
        <a:lt2>
          <a:srgbClr val="F4BC40"/>
        </a:lt2>
        <a:accent1>
          <a:srgbClr val="9280CC"/>
        </a:accent1>
        <a:accent2>
          <a:srgbClr val="BD51A1"/>
        </a:accent2>
        <a:accent3>
          <a:srgbClr val="AAADCA"/>
        </a:accent3>
        <a:accent4>
          <a:srgbClr val="DADADA"/>
        </a:accent4>
        <a:accent5>
          <a:srgbClr val="C7C0E2"/>
        </a:accent5>
        <a:accent6>
          <a:srgbClr val="AB4991"/>
        </a:accent6>
        <a:hlink>
          <a:srgbClr val="CC66FF"/>
        </a:hlink>
        <a:folHlink>
          <a:srgbClr val="824F99"/>
        </a:folHlink>
      </a:clrScheme>
      <a:clrMap bg1="dk2" tx1="lt1" bg2="dk1" tx2="lt2" accent1="accent1" accent2="accent2" accent3="accent3" accent4="accent4" accent5="accent5" accent6="accent6" hlink="hlink" folHlink="folHlink"/>
    </a:extraClrScheme>
    <a:extraClrScheme>
      <a:clrScheme name="Kimono 4">
        <a:dk1>
          <a:srgbClr val="2F1311"/>
        </a:dk1>
        <a:lt1>
          <a:srgbClr val="7A8E9C"/>
        </a:lt1>
        <a:dk2>
          <a:srgbClr val="FDF4DF"/>
        </a:dk2>
        <a:lt2>
          <a:srgbClr val="3E4A52"/>
        </a:lt2>
        <a:accent1>
          <a:srgbClr val="81ABA0"/>
        </a:accent1>
        <a:accent2>
          <a:srgbClr val="CD817B"/>
        </a:accent2>
        <a:accent3>
          <a:srgbClr val="BEC6CB"/>
        </a:accent3>
        <a:accent4>
          <a:srgbClr val="270E0D"/>
        </a:accent4>
        <a:accent5>
          <a:srgbClr val="C1D2CD"/>
        </a:accent5>
        <a:accent6>
          <a:srgbClr val="BA746F"/>
        </a:accent6>
        <a:hlink>
          <a:srgbClr val="BEBC76"/>
        </a:hlink>
        <a:folHlink>
          <a:srgbClr val="668E69"/>
        </a:folHlink>
      </a:clrScheme>
      <a:clrMap bg1="lt1" tx1="dk1" bg2="lt2" tx2="dk2" accent1="accent1" accent2="accent2" accent3="accent3" accent4="accent4" accent5="accent5" accent6="accent6" hlink="hlink" folHlink="folHlink"/>
    </a:extraClrScheme>
    <a:extraClrScheme>
      <a:clrScheme name="Kimono 5">
        <a:dk1>
          <a:srgbClr val="2F1311"/>
        </a:dk1>
        <a:lt1>
          <a:srgbClr val="7A9C7C"/>
        </a:lt1>
        <a:dk2>
          <a:srgbClr val="FBEBC3"/>
        </a:dk2>
        <a:lt2>
          <a:srgbClr val="3C503D"/>
        </a:lt2>
        <a:accent1>
          <a:srgbClr val="D5B781"/>
        </a:accent1>
        <a:accent2>
          <a:srgbClr val="C16059"/>
        </a:accent2>
        <a:accent3>
          <a:srgbClr val="BECBBF"/>
        </a:accent3>
        <a:accent4>
          <a:srgbClr val="270E0D"/>
        </a:accent4>
        <a:accent5>
          <a:srgbClr val="E7D8C1"/>
        </a:accent5>
        <a:accent6>
          <a:srgbClr val="AF5650"/>
        </a:accent6>
        <a:hlink>
          <a:srgbClr val="F0B854"/>
        </a:hlink>
        <a:folHlink>
          <a:srgbClr val="DC893E"/>
        </a:folHlink>
      </a:clrScheme>
      <a:clrMap bg1="lt1" tx1="dk1" bg2="lt2" tx2="dk2" accent1="accent1" accent2="accent2" accent3="accent3" accent4="accent4" accent5="accent5" accent6="accent6" hlink="hlink" folHlink="folHlink"/>
    </a:extraClrScheme>
    <a:extraClrScheme>
      <a:clrScheme name="Kimono 6">
        <a:dk1>
          <a:srgbClr val="000000"/>
        </a:dk1>
        <a:lt1>
          <a:srgbClr val="D9EFE0"/>
        </a:lt1>
        <a:dk2>
          <a:srgbClr val="30605A"/>
        </a:dk2>
        <a:lt2>
          <a:srgbClr val="15331E"/>
        </a:lt2>
        <a:accent1>
          <a:srgbClr val="A4C6BA"/>
        </a:accent1>
        <a:accent2>
          <a:srgbClr val="558F7D"/>
        </a:accent2>
        <a:accent3>
          <a:srgbClr val="E9F6ED"/>
        </a:accent3>
        <a:accent4>
          <a:srgbClr val="000000"/>
        </a:accent4>
        <a:accent5>
          <a:srgbClr val="CFDFD9"/>
        </a:accent5>
        <a:accent6>
          <a:srgbClr val="4C8171"/>
        </a:accent6>
        <a:hlink>
          <a:srgbClr val="C1C177"/>
        </a:hlink>
        <a:folHlink>
          <a:srgbClr val="A08F5E"/>
        </a:folHlink>
      </a:clrScheme>
      <a:clrMap bg1="lt1" tx1="dk1" bg2="lt2" tx2="dk2" accent1="accent1" accent2="accent2" accent3="accent3" accent4="accent4" accent5="accent5" accent6="accent6" hlink="hlink" folHlink="folHlink"/>
    </a:extraClrScheme>
    <a:extraClrScheme>
      <a:clrScheme name="Kimono 7">
        <a:dk1>
          <a:srgbClr val="2F1311"/>
        </a:dk1>
        <a:lt1>
          <a:srgbClr val="CFC7B5"/>
        </a:lt1>
        <a:dk2>
          <a:srgbClr val="853F35"/>
        </a:dk2>
        <a:lt2>
          <a:srgbClr val="8E7F5E"/>
        </a:lt2>
        <a:accent1>
          <a:srgbClr val="EBD2A5"/>
        </a:accent1>
        <a:accent2>
          <a:srgbClr val="A5C9A8"/>
        </a:accent2>
        <a:accent3>
          <a:srgbClr val="E4E0D7"/>
        </a:accent3>
        <a:accent4>
          <a:srgbClr val="270E0D"/>
        </a:accent4>
        <a:accent5>
          <a:srgbClr val="F3E5CF"/>
        </a:accent5>
        <a:accent6>
          <a:srgbClr val="95B698"/>
        </a:accent6>
        <a:hlink>
          <a:srgbClr val="C68510"/>
        </a:hlink>
        <a:folHlink>
          <a:srgbClr val="E5A871"/>
        </a:folHlink>
      </a:clrScheme>
      <a:clrMap bg1="lt1" tx1="dk1" bg2="lt2" tx2="dk2" accent1="accent1" accent2="accent2" accent3="accent3" accent4="accent4" accent5="accent5" accent6="accent6" hlink="hlink" folHlink="folHlink"/>
    </a:extraClrScheme>
    <a:extraClrScheme>
      <a:clrScheme name="Kimono 8">
        <a:dk1>
          <a:srgbClr val="000000"/>
        </a:dk1>
        <a:lt1>
          <a:srgbClr val="F0EED8"/>
        </a:lt1>
        <a:dk2>
          <a:srgbClr val="666729"/>
        </a:dk2>
        <a:lt2>
          <a:srgbClr val="3F3B19"/>
        </a:lt2>
        <a:accent1>
          <a:srgbClr val="E9D47D"/>
        </a:accent1>
        <a:accent2>
          <a:srgbClr val="D4DD91"/>
        </a:accent2>
        <a:accent3>
          <a:srgbClr val="F6F5E9"/>
        </a:accent3>
        <a:accent4>
          <a:srgbClr val="000000"/>
        </a:accent4>
        <a:accent5>
          <a:srgbClr val="F2E6BF"/>
        </a:accent5>
        <a:accent6>
          <a:srgbClr val="C0C883"/>
        </a:accent6>
        <a:hlink>
          <a:srgbClr val="9D943F"/>
        </a:hlink>
        <a:folHlink>
          <a:srgbClr val="C9C177"/>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3_Default Design">
  <a:themeElements>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99CC00"/>
      </a:folHlink>
    </a:clrScheme>
    <a:fontScheme name="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5_Default Design">
  <a:themeElements>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99CC00"/>
      </a:folHlink>
    </a:clrScheme>
    <a:fontScheme name="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tx1"/>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1_Schmooze">
  <a:themeElements>
    <a:clrScheme name="Schmooze 1">
      <a:dk1>
        <a:srgbClr val="3E3E5C"/>
      </a:dk1>
      <a:lt1>
        <a:srgbClr val="BBE0E3"/>
      </a:lt1>
      <a:dk2>
        <a:srgbClr val="21239A"/>
      </a:dk2>
      <a:lt2>
        <a:srgbClr val="FFFFFF"/>
      </a:lt2>
      <a:accent1>
        <a:srgbClr val="60597B"/>
      </a:accent1>
      <a:accent2>
        <a:srgbClr val="6666FF"/>
      </a:accent2>
      <a:accent3>
        <a:srgbClr val="ABACCA"/>
      </a:accent3>
      <a:accent4>
        <a:srgbClr val="9FBFC2"/>
      </a:accent4>
      <a:accent5>
        <a:srgbClr val="B6B5BF"/>
      </a:accent5>
      <a:accent6>
        <a:srgbClr val="5C5CE7"/>
      </a:accent6>
      <a:hlink>
        <a:srgbClr val="99CCFF"/>
      </a:hlink>
      <a:folHlink>
        <a:srgbClr val="FFFF99"/>
      </a:folHlink>
    </a:clrScheme>
    <a:fontScheme name="Schmooze">
      <a:majorFont>
        <a:latin typeface="Helvetica"/>
        <a:ea typeface="ＭＳ Ｐゴシック"/>
        <a:cs typeface="ＭＳ Ｐゴシック"/>
      </a:majorFont>
      <a:minorFont>
        <a:latin typeface="Helvetic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Schmooze 1">
        <a:dk1>
          <a:srgbClr val="3E3E5C"/>
        </a:dk1>
        <a:lt1>
          <a:srgbClr val="BBE0E3"/>
        </a:lt1>
        <a:dk2>
          <a:srgbClr val="21239A"/>
        </a:dk2>
        <a:lt2>
          <a:srgbClr val="FFFFFF"/>
        </a:lt2>
        <a:accent1>
          <a:srgbClr val="60597B"/>
        </a:accent1>
        <a:accent2>
          <a:srgbClr val="6666FF"/>
        </a:accent2>
        <a:accent3>
          <a:srgbClr val="ABACCA"/>
        </a:accent3>
        <a:accent4>
          <a:srgbClr val="9FBFC2"/>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chmooze 2">
        <a:dk1>
          <a:srgbClr val="808080"/>
        </a:dk1>
        <a:lt1>
          <a:srgbClr val="FFFFFF"/>
        </a:lt1>
        <a:dk2>
          <a:srgbClr val="21239A"/>
        </a:dk2>
        <a:lt2>
          <a:srgbClr val="FFFFFF"/>
        </a:lt2>
        <a:accent1>
          <a:srgbClr val="3366CC"/>
        </a:accent1>
        <a:accent2>
          <a:srgbClr val="CCCCFF"/>
        </a:accent2>
        <a:accent3>
          <a:srgbClr val="ABACCA"/>
        </a:accent3>
        <a:accent4>
          <a:srgbClr val="DADADA"/>
        </a:accent4>
        <a:accent5>
          <a:srgbClr val="ADB8E2"/>
        </a:accent5>
        <a:accent6>
          <a:srgbClr val="B9B9E7"/>
        </a:accent6>
        <a:hlink>
          <a:srgbClr val="3333CC"/>
        </a:hlink>
        <a:folHlink>
          <a:srgbClr val="AF67FF"/>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Blends">
  <a:themeElements>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Blends">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Blends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Blends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2_Schmooze">
  <a:themeElements>
    <a:clrScheme name="Schmooze 1">
      <a:dk1>
        <a:srgbClr val="3E3E5C"/>
      </a:dk1>
      <a:lt1>
        <a:srgbClr val="BBE0E3"/>
      </a:lt1>
      <a:dk2>
        <a:srgbClr val="21239A"/>
      </a:dk2>
      <a:lt2>
        <a:srgbClr val="FFFFFF"/>
      </a:lt2>
      <a:accent1>
        <a:srgbClr val="60597B"/>
      </a:accent1>
      <a:accent2>
        <a:srgbClr val="6666FF"/>
      </a:accent2>
      <a:accent3>
        <a:srgbClr val="ABACCA"/>
      </a:accent3>
      <a:accent4>
        <a:srgbClr val="9FBFC2"/>
      </a:accent4>
      <a:accent5>
        <a:srgbClr val="B6B5BF"/>
      </a:accent5>
      <a:accent6>
        <a:srgbClr val="5C5CE7"/>
      </a:accent6>
      <a:hlink>
        <a:srgbClr val="99CCFF"/>
      </a:hlink>
      <a:folHlink>
        <a:srgbClr val="FFFF99"/>
      </a:folHlink>
    </a:clrScheme>
    <a:fontScheme name="Schmooze">
      <a:majorFont>
        <a:latin typeface="Helvetica"/>
        <a:ea typeface="ＭＳ Ｐゴシック"/>
        <a:cs typeface="ＭＳ Ｐゴシック"/>
      </a:majorFont>
      <a:minorFont>
        <a:latin typeface="Helvetic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Schmooze 1">
        <a:dk1>
          <a:srgbClr val="3E3E5C"/>
        </a:dk1>
        <a:lt1>
          <a:srgbClr val="BBE0E3"/>
        </a:lt1>
        <a:dk2>
          <a:srgbClr val="21239A"/>
        </a:dk2>
        <a:lt2>
          <a:srgbClr val="FFFFFF"/>
        </a:lt2>
        <a:accent1>
          <a:srgbClr val="60597B"/>
        </a:accent1>
        <a:accent2>
          <a:srgbClr val="6666FF"/>
        </a:accent2>
        <a:accent3>
          <a:srgbClr val="ABACCA"/>
        </a:accent3>
        <a:accent4>
          <a:srgbClr val="9FBFC2"/>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chmooze 2">
        <a:dk1>
          <a:srgbClr val="808080"/>
        </a:dk1>
        <a:lt1>
          <a:srgbClr val="FFFFFF"/>
        </a:lt1>
        <a:dk2>
          <a:srgbClr val="21239A"/>
        </a:dk2>
        <a:lt2>
          <a:srgbClr val="FFFFFF"/>
        </a:lt2>
        <a:accent1>
          <a:srgbClr val="3366CC"/>
        </a:accent1>
        <a:accent2>
          <a:srgbClr val="CCCCFF"/>
        </a:accent2>
        <a:accent3>
          <a:srgbClr val="ABACCA"/>
        </a:accent3>
        <a:accent4>
          <a:srgbClr val="DADADA"/>
        </a:accent4>
        <a:accent5>
          <a:srgbClr val="ADB8E2"/>
        </a:accent5>
        <a:accent6>
          <a:srgbClr val="B9B9E7"/>
        </a:accent6>
        <a:hlink>
          <a:srgbClr val="3333CC"/>
        </a:hlink>
        <a:folHlink>
          <a:srgbClr val="AF67FF"/>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1_Default Design">
  <a:themeElements>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99CC00"/>
      </a:folHlink>
    </a:clrScheme>
    <a:fontScheme name="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tx1"/>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3_Schmooze">
  <a:themeElements>
    <a:clrScheme name="Schmooze 1">
      <a:dk1>
        <a:srgbClr val="3E3E5C"/>
      </a:dk1>
      <a:lt1>
        <a:srgbClr val="BBE0E3"/>
      </a:lt1>
      <a:dk2>
        <a:srgbClr val="21239A"/>
      </a:dk2>
      <a:lt2>
        <a:srgbClr val="FFFFFF"/>
      </a:lt2>
      <a:accent1>
        <a:srgbClr val="60597B"/>
      </a:accent1>
      <a:accent2>
        <a:srgbClr val="6666FF"/>
      </a:accent2>
      <a:accent3>
        <a:srgbClr val="ABACCA"/>
      </a:accent3>
      <a:accent4>
        <a:srgbClr val="9FBFC2"/>
      </a:accent4>
      <a:accent5>
        <a:srgbClr val="B6B5BF"/>
      </a:accent5>
      <a:accent6>
        <a:srgbClr val="5C5CE7"/>
      </a:accent6>
      <a:hlink>
        <a:srgbClr val="99CCFF"/>
      </a:hlink>
      <a:folHlink>
        <a:srgbClr val="FFFF99"/>
      </a:folHlink>
    </a:clrScheme>
    <a:fontScheme name="Schmooze">
      <a:majorFont>
        <a:latin typeface="Helvetica"/>
        <a:ea typeface="ＭＳ Ｐゴシック"/>
        <a:cs typeface="ＭＳ Ｐゴシック"/>
      </a:majorFont>
      <a:minorFont>
        <a:latin typeface="Helvetic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Schmooze 1">
        <a:dk1>
          <a:srgbClr val="3E3E5C"/>
        </a:dk1>
        <a:lt1>
          <a:srgbClr val="BBE0E3"/>
        </a:lt1>
        <a:dk2>
          <a:srgbClr val="21239A"/>
        </a:dk2>
        <a:lt2>
          <a:srgbClr val="FFFFFF"/>
        </a:lt2>
        <a:accent1>
          <a:srgbClr val="60597B"/>
        </a:accent1>
        <a:accent2>
          <a:srgbClr val="6666FF"/>
        </a:accent2>
        <a:accent3>
          <a:srgbClr val="ABACCA"/>
        </a:accent3>
        <a:accent4>
          <a:srgbClr val="9FBFC2"/>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chmooze 2">
        <a:dk1>
          <a:srgbClr val="808080"/>
        </a:dk1>
        <a:lt1>
          <a:srgbClr val="FFFFFF"/>
        </a:lt1>
        <a:dk2>
          <a:srgbClr val="21239A"/>
        </a:dk2>
        <a:lt2>
          <a:srgbClr val="FFFFFF"/>
        </a:lt2>
        <a:accent1>
          <a:srgbClr val="3366CC"/>
        </a:accent1>
        <a:accent2>
          <a:srgbClr val="CCCCFF"/>
        </a:accent2>
        <a:accent3>
          <a:srgbClr val="ABACCA"/>
        </a:accent3>
        <a:accent4>
          <a:srgbClr val="DADADA"/>
        </a:accent4>
        <a:accent5>
          <a:srgbClr val="ADB8E2"/>
        </a:accent5>
        <a:accent6>
          <a:srgbClr val="B9B9E7"/>
        </a:accent6>
        <a:hlink>
          <a:srgbClr val="3333CC"/>
        </a:hlink>
        <a:folHlink>
          <a:srgbClr val="AF67FF"/>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1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Justice">
  <a:themeElements>
    <a:clrScheme name="Justice 3">
      <a:dk1>
        <a:srgbClr val="000000"/>
      </a:dk1>
      <a:lt1>
        <a:srgbClr val="959380"/>
      </a:lt1>
      <a:dk2>
        <a:srgbClr val="000000"/>
      </a:dk2>
      <a:lt2>
        <a:srgbClr val="808080"/>
      </a:lt2>
      <a:accent1>
        <a:srgbClr val="99CCFF"/>
      </a:accent1>
      <a:accent2>
        <a:srgbClr val="CCCCFF"/>
      </a:accent2>
      <a:accent3>
        <a:srgbClr val="C8C8C0"/>
      </a:accent3>
      <a:accent4>
        <a:srgbClr val="000000"/>
      </a:accent4>
      <a:accent5>
        <a:srgbClr val="CAE2FF"/>
      </a:accent5>
      <a:accent6>
        <a:srgbClr val="B9B9E7"/>
      </a:accent6>
      <a:hlink>
        <a:srgbClr val="3333CC"/>
      </a:hlink>
      <a:folHlink>
        <a:srgbClr val="AF67FF"/>
      </a:folHlink>
    </a:clrScheme>
    <a:fontScheme name="Justice">
      <a:majorFont>
        <a:latin typeface="Copperplate Gothic Light"/>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Justice 1">
        <a:dk1>
          <a:srgbClr val="000000"/>
        </a:dk1>
        <a:lt1>
          <a:srgbClr val="959380"/>
        </a:lt1>
        <a:dk2>
          <a:srgbClr val="000000"/>
        </a:dk2>
        <a:lt2>
          <a:srgbClr val="808080"/>
        </a:lt2>
        <a:accent1>
          <a:srgbClr val="BBE0E3"/>
        </a:accent1>
        <a:accent2>
          <a:srgbClr val="333399"/>
        </a:accent2>
        <a:accent3>
          <a:srgbClr val="C8C8C0"/>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Justice 2">
        <a:dk1>
          <a:srgbClr val="000000"/>
        </a:dk1>
        <a:lt1>
          <a:srgbClr val="959380"/>
        </a:lt1>
        <a:dk2>
          <a:srgbClr val="000000"/>
        </a:dk2>
        <a:lt2>
          <a:srgbClr val="969696"/>
        </a:lt2>
        <a:accent1>
          <a:srgbClr val="FBDF53"/>
        </a:accent1>
        <a:accent2>
          <a:srgbClr val="FF9966"/>
        </a:accent2>
        <a:accent3>
          <a:srgbClr val="C8C8C0"/>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Justice 3">
        <a:dk1>
          <a:srgbClr val="000000"/>
        </a:dk1>
        <a:lt1>
          <a:srgbClr val="959380"/>
        </a:lt1>
        <a:dk2>
          <a:srgbClr val="000000"/>
        </a:dk2>
        <a:lt2>
          <a:srgbClr val="808080"/>
        </a:lt2>
        <a:accent1>
          <a:srgbClr val="99CCFF"/>
        </a:accent1>
        <a:accent2>
          <a:srgbClr val="CCCCFF"/>
        </a:accent2>
        <a:accent3>
          <a:srgbClr val="C8C8C0"/>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Justice 4">
        <a:dk1>
          <a:srgbClr val="000000"/>
        </a:dk1>
        <a:lt1>
          <a:srgbClr val="959380"/>
        </a:lt1>
        <a:dk2>
          <a:srgbClr val="000000"/>
        </a:dk2>
        <a:lt2>
          <a:srgbClr val="333333"/>
        </a:lt2>
        <a:accent1>
          <a:srgbClr val="8C7B70"/>
        </a:accent1>
        <a:accent2>
          <a:srgbClr val="8F5F2F"/>
        </a:accent2>
        <a:accent3>
          <a:srgbClr val="C8C8C0"/>
        </a:accent3>
        <a:accent4>
          <a:srgbClr val="000000"/>
        </a:accent4>
        <a:accent5>
          <a:srgbClr val="C5BFBB"/>
        </a:accent5>
        <a:accent6>
          <a:srgbClr val="81552A"/>
        </a:accent6>
        <a:hlink>
          <a:srgbClr val="CCB400"/>
        </a:hlink>
        <a:folHlink>
          <a:srgbClr val="8C9EA0"/>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6_Default Design">
  <a:themeElements>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99CC00"/>
      </a:folHlink>
    </a:clrScheme>
    <a:fontScheme name="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tx1"/>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2_Pulse">
  <a:themeElements>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fontScheme name="Puls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Pulse 1">
        <a:dk1>
          <a:srgbClr val="000000"/>
        </a:dk1>
        <a:lt1>
          <a:srgbClr val="CCECFF"/>
        </a:lt1>
        <a:dk2>
          <a:srgbClr val="000066"/>
        </a:dk2>
        <a:lt2>
          <a:srgbClr val="6699FF"/>
        </a:lt2>
        <a:accent1>
          <a:srgbClr val="33CCCC"/>
        </a:accent1>
        <a:accent2>
          <a:srgbClr val="0099FF"/>
        </a:accent2>
        <a:accent3>
          <a:srgbClr val="E2F4FF"/>
        </a:accent3>
        <a:accent4>
          <a:srgbClr val="000000"/>
        </a:accent4>
        <a:accent5>
          <a:srgbClr val="ADE2E2"/>
        </a:accent5>
        <a:accent6>
          <a:srgbClr val="008AE7"/>
        </a:accent6>
        <a:hlink>
          <a:srgbClr val="FFFFFF"/>
        </a:hlink>
        <a:folHlink>
          <a:srgbClr val="3366FF"/>
        </a:folHlink>
      </a:clrScheme>
      <a:clrMap bg1="lt1" tx1="dk1" bg2="lt2" tx2="dk2" accent1="accent1" accent2="accent2" accent3="accent3" accent4="accent4" accent5="accent5" accent6="accent6" hlink="hlink" folHlink="folHlink"/>
    </a:extraClrScheme>
    <a:extraClrScheme>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clrMap bg1="dk2" tx1="lt1" bg2="dk1" tx2="lt2" accent1="accent1" accent2="accent2" accent3="accent3" accent4="accent4" accent5="accent5" accent6="accent6" hlink="hlink" folHlink="folHlink"/>
    </a:extraClrScheme>
    <a:extraClrScheme>
      <a:clrScheme name="Pulse 3">
        <a:dk1>
          <a:srgbClr val="000000"/>
        </a:dk1>
        <a:lt1>
          <a:srgbClr val="FFFFFF"/>
        </a:lt1>
        <a:dk2>
          <a:srgbClr val="000000"/>
        </a:dk2>
        <a:lt2>
          <a:srgbClr val="DDDDDD"/>
        </a:lt2>
        <a:accent1>
          <a:srgbClr val="CBCBCB"/>
        </a:accent1>
        <a:accent2>
          <a:srgbClr val="C0C0C0"/>
        </a:accent2>
        <a:accent3>
          <a:srgbClr val="FFFFFF"/>
        </a:accent3>
        <a:accent4>
          <a:srgbClr val="000000"/>
        </a:accent4>
        <a:accent5>
          <a:srgbClr val="E2E2E2"/>
        </a:accent5>
        <a:accent6>
          <a:srgbClr val="AEAEAE"/>
        </a:accent6>
        <a:hlink>
          <a:srgbClr val="4D4D4D"/>
        </a:hlink>
        <a:folHlink>
          <a:srgbClr val="868686"/>
        </a:folHlink>
      </a:clrScheme>
      <a:clrMap bg1="lt1" tx1="dk1" bg2="lt2" tx2="dk2" accent1="accent1" accent2="accent2" accent3="accent3" accent4="accent4" accent5="accent5" accent6="accent6" hlink="hlink" folHlink="folHlink"/>
    </a:extraClrScheme>
    <a:extraClrScheme>
      <a:clrScheme name="Pulse 4">
        <a:dk1>
          <a:srgbClr val="000000"/>
        </a:dk1>
        <a:lt1>
          <a:srgbClr val="FFFFFF"/>
        </a:lt1>
        <a:dk2>
          <a:srgbClr val="660033"/>
        </a:dk2>
        <a:lt2>
          <a:srgbClr val="FFCC66"/>
        </a:lt2>
        <a:accent1>
          <a:srgbClr val="FF9900"/>
        </a:accent1>
        <a:accent2>
          <a:srgbClr val="440022"/>
        </a:accent2>
        <a:accent3>
          <a:srgbClr val="B8AAAD"/>
        </a:accent3>
        <a:accent4>
          <a:srgbClr val="DADADA"/>
        </a:accent4>
        <a:accent5>
          <a:srgbClr val="FFCAAA"/>
        </a:accent5>
        <a:accent6>
          <a:srgbClr val="3D001E"/>
        </a:accent6>
        <a:hlink>
          <a:srgbClr val="B20059"/>
        </a:hlink>
        <a:folHlink>
          <a:srgbClr val="FF6699"/>
        </a:folHlink>
      </a:clrScheme>
      <a:clrMap bg1="dk2" tx1="lt1" bg2="dk1" tx2="lt2" accent1="accent1" accent2="accent2" accent3="accent3" accent4="accent4" accent5="accent5" accent6="accent6" hlink="hlink" folHlink="folHlink"/>
    </a:extraClrScheme>
    <a:extraClrScheme>
      <a:clrScheme name="Pulse 5">
        <a:dk1>
          <a:srgbClr val="000000"/>
        </a:dk1>
        <a:lt1>
          <a:srgbClr val="FFFFFF"/>
        </a:lt1>
        <a:dk2>
          <a:srgbClr val="663300"/>
        </a:dk2>
        <a:lt2>
          <a:srgbClr val="FFCC66"/>
        </a:lt2>
        <a:accent1>
          <a:srgbClr val="FF9900"/>
        </a:accent1>
        <a:accent2>
          <a:srgbClr val="361B00"/>
        </a:accent2>
        <a:accent3>
          <a:srgbClr val="B8ADAA"/>
        </a:accent3>
        <a:accent4>
          <a:srgbClr val="DADADA"/>
        </a:accent4>
        <a:accent5>
          <a:srgbClr val="FFCAAA"/>
        </a:accent5>
        <a:accent6>
          <a:srgbClr val="301700"/>
        </a:accent6>
        <a:hlink>
          <a:srgbClr val="996633"/>
        </a:hlink>
        <a:folHlink>
          <a:srgbClr val="FF6699"/>
        </a:folHlink>
      </a:clrScheme>
      <a:clrMap bg1="dk2" tx1="lt1" bg2="dk1" tx2="lt2" accent1="accent1" accent2="accent2" accent3="accent3" accent4="accent4" accent5="accent5" accent6="accent6" hlink="hlink" folHlink="folHlink"/>
    </a:extraClrScheme>
    <a:extraClrScheme>
      <a:clrScheme name="Pulse 6">
        <a:dk1>
          <a:srgbClr val="000000"/>
        </a:dk1>
        <a:lt1>
          <a:srgbClr val="FFFFFF"/>
        </a:lt1>
        <a:dk2>
          <a:srgbClr val="003300"/>
        </a:dk2>
        <a:lt2>
          <a:srgbClr val="FFCC66"/>
        </a:lt2>
        <a:accent1>
          <a:srgbClr val="CC9900"/>
        </a:accent1>
        <a:accent2>
          <a:srgbClr val="001600"/>
        </a:accent2>
        <a:accent3>
          <a:srgbClr val="AAADAA"/>
        </a:accent3>
        <a:accent4>
          <a:srgbClr val="DADADA"/>
        </a:accent4>
        <a:accent5>
          <a:srgbClr val="E2CAAA"/>
        </a:accent5>
        <a:accent6>
          <a:srgbClr val="001300"/>
        </a:accent6>
        <a:hlink>
          <a:srgbClr val="006600"/>
        </a:hlink>
        <a:folHlink>
          <a:srgbClr val="009999"/>
        </a:folHlink>
      </a:clrScheme>
      <a:clrMap bg1="dk2" tx1="lt1" bg2="dk1" tx2="lt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1_Pulse">
  <a:themeElements>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fontScheme name="Puls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Pulse 1">
        <a:dk1>
          <a:srgbClr val="000000"/>
        </a:dk1>
        <a:lt1>
          <a:srgbClr val="CCECFF"/>
        </a:lt1>
        <a:dk2>
          <a:srgbClr val="000066"/>
        </a:dk2>
        <a:lt2>
          <a:srgbClr val="6699FF"/>
        </a:lt2>
        <a:accent1>
          <a:srgbClr val="33CCCC"/>
        </a:accent1>
        <a:accent2>
          <a:srgbClr val="0099FF"/>
        </a:accent2>
        <a:accent3>
          <a:srgbClr val="E2F4FF"/>
        </a:accent3>
        <a:accent4>
          <a:srgbClr val="000000"/>
        </a:accent4>
        <a:accent5>
          <a:srgbClr val="ADE2E2"/>
        </a:accent5>
        <a:accent6>
          <a:srgbClr val="008AE7"/>
        </a:accent6>
        <a:hlink>
          <a:srgbClr val="FFFFFF"/>
        </a:hlink>
        <a:folHlink>
          <a:srgbClr val="3366FF"/>
        </a:folHlink>
      </a:clrScheme>
      <a:clrMap bg1="lt1" tx1="dk1" bg2="lt2" tx2="dk2" accent1="accent1" accent2="accent2" accent3="accent3" accent4="accent4" accent5="accent5" accent6="accent6" hlink="hlink" folHlink="folHlink"/>
    </a:extraClrScheme>
    <a:extraClrScheme>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clrMap bg1="dk2" tx1="lt1" bg2="dk1" tx2="lt2" accent1="accent1" accent2="accent2" accent3="accent3" accent4="accent4" accent5="accent5" accent6="accent6" hlink="hlink" folHlink="folHlink"/>
    </a:extraClrScheme>
    <a:extraClrScheme>
      <a:clrScheme name="Pulse 3">
        <a:dk1>
          <a:srgbClr val="000000"/>
        </a:dk1>
        <a:lt1>
          <a:srgbClr val="FFFFFF"/>
        </a:lt1>
        <a:dk2>
          <a:srgbClr val="000000"/>
        </a:dk2>
        <a:lt2>
          <a:srgbClr val="DDDDDD"/>
        </a:lt2>
        <a:accent1>
          <a:srgbClr val="CBCBCB"/>
        </a:accent1>
        <a:accent2>
          <a:srgbClr val="C0C0C0"/>
        </a:accent2>
        <a:accent3>
          <a:srgbClr val="FFFFFF"/>
        </a:accent3>
        <a:accent4>
          <a:srgbClr val="000000"/>
        </a:accent4>
        <a:accent5>
          <a:srgbClr val="E2E2E2"/>
        </a:accent5>
        <a:accent6>
          <a:srgbClr val="AEAEAE"/>
        </a:accent6>
        <a:hlink>
          <a:srgbClr val="4D4D4D"/>
        </a:hlink>
        <a:folHlink>
          <a:srgbClr val="868686"/>
        </a:folHlink>
      </a:clrScheme>
      <a:clrMap bg1="lt1" tx1="dk1" bg2="lt2" tx2="dk2" accent1="accent1" accent2="accent2" accent3="accent3" accent4="accent4" accent5="accent5" accent6="accent6" hlink="hlink" folHlink="folHlink"/>
    </a:extraClrScheme>
    <a:extraClrScheme>
      <a:clrScheme name="Pulse 4">
        <a:dk1>
          <a:srgbClr val="000000"/>
        </a:dk1>
        <a:lt1>
          <a:srgbClr val="FFFFFF"/>
        </a:lt1>
        <a:dk2>
          <a:srgbClr val="660033"/>
        </a:dk2>
        <a:lt2>
          <a:srgbClr val="FFCC66"/>
        </a:lt2>
        <a:accent1>
          <a:srgbClr val="FF9900"/>
        </a:accent1>
        <a:accent2>
          <a:srgbClr val="440022"/>
        </a:accent2>
        <a:accent3>
          <a:srgbClr val="B8AAAD"/>
        </a:accent3>
        <a:accent4>
          <a:srgbClr val="DADADA"/>
        </a:accent4>
        <a:accent5>
          <a:srgbClr val="FFCAAA"/>
        </a:accent5>
        <a:accent6>
          <a:srgbClr val="3D001E"/>
        </a:accent6>
        <a:hlink>
          <a:srgbClr val="B20059"/>
        </a:hlink>
        <a:folHlink>
          <a:srgbClr val="FF6699"/>
        </a:folHlink>
      </a:clrScheme>
      <a:clrMap bg1="dk2" tx1="lt1" bg2="dk1" tx2="lt2" accent1="accent1" accent2="accent2" accent3="accent3" accent4="accent4" accent5="accent5" accent6="accent6" hlink="hlink" folHlink="folHlink"/>
    </a:extraClrScheme>
    <a:extraClrScheme>
      <a:clrScheme name="Pulse 5">
        <a:dk1>
          <a:srgbClr val="000000"/>
        </a:dk1>
        <a:lt1>
          <a:srgbClr val="FFFFFF"/>
        </a:lt1>
        <a:dk2>
          <a:srgbClr val="663300"/>
        </a:dk2>
        <a:lt2>
          <a:srgbClr val="FFCC66"/>
        </a:lt2>
        <a:accent1>
          <a:srgbClr val="FF9900"/>
        </a:accent1>
        <a:accent2>
          <a:srgbClr val="361B00"/>
        </a:accent2>
        <a:accent3>
          <a:srgbClr val="B8ADAA"/>
        </a:accent3>
        <a:accent4>
          <a:srgbClr val="DADADA"/>
        </a:accent4>
        <a:accent5>
          <a:srgbClr val="FFCAAA"/>
        </a:accent5>
        <a:accent6>
          <a:srgbClr val="301700"/>
        </a:accent6>
        <a:hlink>
          <a:srgbClr val="996633"/>
        </a:hlink>
        <a:folHlink>
          <a:srgbClr val="FF6699"/>
        </a:folHlink>
      </a:clrScheme>
      <a:clrMap bg1="dk2" tx1="lt1" bg2="dk1" tx2="lt2" accent1="accent1" accent2="accent2" accent3="accent3" accent4="accent4" accent5="accent5" accent6="accent6" hlink="hlink" folHlink="folHlink"/>
    </a:extraClrScheme>
    <a:extraClrScheme>
      <a:clrScheme name="Pulse 6">
        <a:dk1>
          <a:srgbClr val="000000"/>
        </a:dk1>
        <a:lt1>
          <a:srgbClr val="FFFFFF"/>
        </a:lt1>
        <a:dk2>
          <a:srgbClr val="003300"/>
        </a:dk2>
        <a:lt2>
          <a:srgbClr val="FFCC66"/>
        </a:lt2>
        <a:accent1>
          <a:srgbClr val="CC9900"/>
        </a:accent1>
        <a:accent2>
          <a:srgbClr val="001600"/>
        </a:accent2>
        <a:accent3>
          <a:srgbClr val="AAADAA"/>
        </a:accent3>
        <a:accent4>
          <a:srgbClr val="DADADA"/>
        </a:accent4>
        <a:accent5>
          <a:srgbClr val="E2CAAA"/>
        </a:accent5>
        <a:accent6>
          <a:srgbClr val="001300"/>
        </a:accent6>
        <a:hlink>
          <a:srgbClr val="006600"/>
        </a:hlink>
        <a:folHlink>
          <a:srgbClr val="009999"/>
        </a:folHlink>
      </a:clrScheme>
      <a:clrMap bg1="dk2" tx1="lt1" bg2="dk1" tx2="lt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1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7_Default Design">
  <a:themeElements>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99CC00"/>
      </a:folHlink>
    </a:clrScheme>
    <a:fontScheme name="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tx1"/>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2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3_Pulse">
  <a:themeElements>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fontScheme name="Puls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Pulse 1">
        <a:dk1>
          <a:srgbClr val="000000"/>
        </a:dk1>
        <a:lt1>
          <a:srgbClr val="CCECFF"/>
        </a:lt1>
        <a:dk2>
          <a:srgbClr val="000066"/>
        </a:dk2>
        <a:lt2>
          <a:srgbClr val="6699FF"/>
        </a:lt2>
        <a:accent1>
          <a:srgbClr val="33CCCC"/>
        </a:accent1>
        <a:accent2>
          <a:srgbClr val="0099FF"/>
        </a:accent2>
        <a:accent3>
          <a:srgbClr val="E2F4FF"/>
        </a:accent3>
        <a:accent4>
          <a:srgbClr val="000000"/>
        </a:accent4>
        <a:accent5>
          <a:srgbClr val="ADE2E2"/>
        </a:accent5>
        <a:accent6>
          <a:srgbClr val="008AE7"/>
        </a:accent6>
        <a:hlink>
          <a:srgbClr val="FFFFFF"/>
        </a:hlink>
        <a:folHlink>
          <a:srgbClr val="3366FF"/>
        </a:folHlink>
      </a:clrScheme>
      <a:clrMap bg1="lt1" tx1="dk1" bg2="lt2" tx2="dk2" accent1="accent1" accent2="accent2" accent3="accent3" accent4="accent4" accent5="accent5" accent6="accent6" hlink="hlink" folHlink="folHlink"/>
    </a:extraClrScheme>
    <a:extraClrScheme>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clrMap bg1="dk2" tx1="lt1" bg2="dk1" tx2="lt2" accent1="accent1" accent2="accent2" accent3="accent3" accent4="accent4" accent5="accent5" accent6="accent6" hlink="hlink" folHlink="folHlink"/>
    </a:extraClrScheme>
    <a:extraClrScheme>
      <a:clrScheme name="Pulse 3">
        <a:dk1>
          <a:srgbClr val="000000"/>
        </a:dk1>
        <a:lt1>
          <a:srgbClr val="FFFFFF"/>
        </a:lt1>
        <a:dk2>
          <a:srgbClr val="000000"/>
        </a:dk2>
        <a:lt2>
          <a:srgbClr val="DDDDDD"/>
        </a:lt2>
        <a:accent1>
          <a:srgbClr val="CBCBCB"/>
        </a:accent1>
        <a:accent2>
          <a:srgbClr val="C0C0C0"/>
        </a:accent2>
        <a:accent3>
          <a:srgbClr val="FFFFFF"/>
        </a:accent3>
        <a:accent4>
          <a:srgbClr val="000000"/>
        </a:accent4>
        <a:accent5>
          <a:srgbClr val="E2E2E2"/>
        </a:accent5>
        <a:accent6>
          <a:srgbClr val="AEAEAE"/>
        </a:accent6>
        <a:hlink>
          <a:srgbClr val="4D4D4D"/>
        </a:hlink>
        <a:folHlink>
          <a:srgbClr val="868686"/>
        </a:folHlink>
      </a:clrScheme>
      <a:clrMap bg1="lt1" tx1="dk1" bg2="lt2" tx2="dk2" accent1="accent1" accent2="accent2" accent3="accent3" accent4="accent4" accent5="accent5" accent6="accent6" hlink="hlink" folHlink="folHlink"/>
    </a:extraClrScheme>
    <a:extraClrScheme>
      <a:clrScheme name="Pulse 4">
        <a:dk1>
          <a:srgbClr val="000000"/>
        </a:dk1>
        <a:lt1>
          <a:srgbClr val="FFFFFF"/>
        </a:lt1>
        <a:dk2>
          <a:srgbClr val="660033"/>
        </a:dk2>
        <a:lt2>
          <a:srgbClr val="FFCC66"/>
        </a:lt2>
        <a:accent1>
          <a:srgbClr val="FF9900"/>
        </a:accent1>
        <a:accent2>
          <a:srgbClr val="440022"/>
        </a:accent2>
        <a:accent3>
          <a:srgbClr val="B8AAAD"/>
        </a:accent3>
        <a:accent4>
          <a:srgbClr val="DADADA"/>
        </a:accent4>
        <a:accent5>
          <a:srgbClr val="FFCAAA"/>
        </a:accent5>
        <a:accent6>
          <a:srgbClr val="3D001E"/>
        </a:accent6>
        <a:hlink>
          <a:srgbClr val="B20059"/>
        </a:hlink>
        <a:folHlink>
          <a:srgbClr val="FF6699"/>
        </a:folHlink>
      </a:clrScheme>
      <a:clrMap bg1="dk2" tx1="lt1" bg2="dk1" tx2="lt2" accent1="accent1" accent2="accent2" accent3="accent3" accent4="accent4" accent5="accent5" accent6="accent6" hlink="hlink" folHlink="folHlink"/>
    </a:extraClrScheme>
    <a:extraClrScheme>
      <a:clrScheme name="Pulse 5">
        <a:dk1>
          <a:srgbClr val="000000"/>
        </a:dk1>
        <a:lt1>
          <a:srgbClr val="FFFFFF"/>
        </a:lt1>
        <a:dk2>
          <a:srgbClr val="663300"/>
        </a:dk2>
        <a:lt2>
          <a:srgbClr val="FFCC66"/>
        </a:lt2>
        <a:accent1>
          <a:srgbClr val="FF9900"/>
        </a:accent1>
        <a:accent2>
          <a:srgbClr val="361B00"/>
        </a:accent2>
        <a:accent3>
          <a:srgbClr val="B8ADAA"/>
        </a:accent3>
        <a:accent4>
          <a:srgbClr val="DADADA"/>
        </a:accent4>
        <a:accent5>
          <a:srgbClr val="FFCAAA"/>
        </a:accent5>
        <a:accent6>
          <a:srgbClr val="301700"/>
        </a:accent6>
        <a:hlink>
          <a:srgbClr val="996633"/>
        </a:hlink>
        <a:folHlink>
          <a:srgbClr val="FF6699"/>
        </a:folHlink>
      </a:clrScheme>
      <a:clrMap bg1="dk2" tx1="lt1" bg2="dk1" tx2="lt2" accent1="accent1" accent2="accent2" accent3="accent3" accent4="accent4" accent5="accent5" accent6="accent6" hlink="hlink" folHlink="folHlink"/>
    </a:extraClrScheme>
    <a:extraClrScheme>
      <a:clrScheme name="Pulse 6">
        <a:dk1>
          <a:srgbClr val="000000"/>
        </a:dk1>
        <a:lt1>
          <a:srgbClr val="FFFFFF"/>
        </a:lt1>
        <a:dk2>
          <a:srgbClr val="003300"/>
        </a:dk2>
        <a:lt2>
          <a:srgbClr val="FFCC66"/>
        </a:lt2>
        <a:accent1>
          <a:srgbClr val="CC9900"/>
        </a:accent1>
        <a:accent2>
          <a:srgbClr val="001600"/>
        </a:accent2>
        <a:accent3>
          <a:srgbClr val="AAADAA"/>
        </a:accent3>
        <a:accent4>
          <a:srgbClr val="DADADA"/>
        </a:accent4>
        <a:accent5>
          <a:srgbClr val="E2CAAA"/>
        </a:accent5>
        <a:accent6>
          <a:srgbClr val="001300"/>
        </a:accent6>
        <a:hlink>
          <a:srgbClr val="006600"/>
        </a:hlink>
        <a:folHlink>
          <a:srgbClr val="009999"/>
        </a:folHlink>
      </a:clrScheme>
      <a:clrMap bg1="dk2" tx1="lt1" bg2="dk1" tx2="lt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1_Justice">
  <a:themeElements>
    <a:clrScheme name="Justice 3">
      <a:dk1>
        <a:srgbClr val="000000"/>
      </a:dk1>
      <a:lt1>
        <a:srgbClr val="959380"/>
      </a:lt1>
      <a:dk2>
        <a:srgbClr val="000000"/>
      </a:dk2>
      <a:lt2>
        <a:srgbClr val="808080"/>
      </a:lt2>
      <a:accent1>
        <a:srgbClr val="99CCFF"/>
      </a:accent1>
      <a:accent2>
        <a:srgbClr val="CCCCFF"/>
      </a:accent2>
      <a:accent3>
        <a:srgbClr val="C8C8C0"/>
      </a:accent3>
      <a:accent4>
        <a:srgbClr val="000000"/>
      </a:accent4>
      <a:accent5>
        <a:srgbClr val="CAE2FF"/>
      </a:accent5>
      <a:accent6>
        <a:srgbClr val="B9B9E7"/>
      </a:accent6>
      <a:hlink>
        <a:srgbClr val="3333CC"/>
      </a:hlink>
      <a:folHlink>
        <a:srgbClr val="AF67FF"/>
      </a:folHlink>
    </a:clrScheme>
    <a:fontScheme name="Justice">
      <a:majorFont>
        <a:latin typeface="Copperplate Gothic Light"/>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Justice 1">
        <a:dk1>
          <a:srgbClr val="000000"/>
        </a:dk1>
        <a:lt1>
          <a:srgbClr val="959380"/>
        </a:lt1>
        <a:dk2>
          <a:srgbClr val="000000"/>
        </a:dk2>
        <a:lt2>
          <a:srgbClr val="808080"/>
        </a:lt2>
        <a:accent1>
          <a:srgbClr val="BBE0E3"/>
        </a:accent1>
        <a:accent2>
          <a:srgbClr val="333399"/>
        </a:accent2>
        <a:accent3>
          <a:srgbClr val="C8C8C0"/>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Justice 2">
        <a:dk1>
          <a:srgbClr val="000000"/>
        </a:dk1>
        <a:lt1>
          <a:srgbClr val="959380"/>
        </a:lt1>
        <a:dk2>
          <a:srgbClr val="000000"/>
        </a:dk2>
        <a:lt2>
          <a:srgbClr val="969696"/>
        </a:lt2>
        <a:accent1>
          <a:srgbClr val="FBDF53"/>
        </a:accent1>
        <a:accent2>
          <a:srgbClr val="FF9966"/>
        </a:accent2>
        <a:accent3>
          <a:srgbClr val="C8C8C0"/>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Justice 3">
        <a:dk1>
          <a:srgbClr val="000000"/>
        </a:dk1>
        <a:lt1>
          <a:srgbClr val="959380"/>
        </a:lt1>
        <a:dk2>
          <a:srgbClr val="000000"/>
        </a:dk2>
        <a:lt2>
          <a:srgbClr val="808080"/>
        </a:lt2>
        <a:accent1>
          <a:srgbClr val="99CCFF"/>
        </a:accent1>
        <a:accent2>
          <a:srgbClr val="CCCCFF"/>
        </a:accent2>
        <a:accent3>
          <a:srgbClr val="C8C8C0"/>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Justice 4">
        <a:dk1>
          <a:srgbClr val="000000"/>
        </a:dk1>
        <a:lt1>
          <a:srgbClr val="959380"/>
        </a:lt1>
        <a:dk2>
          <a:srgbClr val="000000"/>
        </a:dk2>
        <a:lt2>
          <a:srgbClr val="333333"/>
        </a:lt2>
        <a:accent1>
          <a:srgbClr val="8C7B70"/>
        </a:accent1>
        <a:accent2>
          <a:srgbClr val="8F5F2F"/>
        </a:accent2>
        <a:accent3>
          <a:srgbClr val="C8C8C0"/>
        </a:accent3>
        <a:accent4>
          <a:srgbClr val="000000"/>
        </a:accent4>
        <a:accent5>
          <a:srgbClr val="C5BFBB"/>
        </a:accent5>
        <a:accent6>
          <a:srgbClr val="81552A"/>
        </a:accent6>
        <a:hlink>
          <a:srgbClr val="CCB400"/>
        </a:hlink>
        <a:folHlink>
          <a:srgbClr val="8C9EA0"/>
        </a:folHlink>
      </a:clrScheme>
      <a:clrMap bg1="lt1" tx1="dk1" bg2="lt2" tx2="dk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1_Skyline">
  <a:themeElements>
    <a:clrScheme name="Skyline 2">
      <a:dk1>
        <a:srgbClr val="000000"/>
      </a:dk1>
      <a:lt1>
        <a:srgbClr val="2A3377"/>
      </a:lt1>
      <a:dk2>
        <a:srgbClr val="000000"/>
      </a:dk2>
      <a:lt2>
        <a:srgbClr val="808080"/>
      </a:lt2>
      <a:accent1>
        <a:srgbClr val="99CCFF"/>
      </a:accent1>
      <a:accent2>
        <a:srgbClr val="CCCCFF"/>
      </a:accent2>
      <a:accent3>
        <a:srgbClr val="ACADBD"/>
      </a:accent3>
      <a:accent4>
        <a:srgbClr val="000000"/>
      </a:accent4>
      <a:accent5>
        <a:srgbClr val="CAE2FF"/>
      </a:accent5>
      <a:accent6>
        <a:srgbClr val="B9B9E7"/>
      </a:accent6>
      <a:hlink>
        <a:srgbClr val="3333CC"/>
      </a:hlink>
      <a:folHlink>
        <a:srgbClr val="AF67FF"/>
      </a:folHlink>
    </a:clrScheme>
    <a:fontScheme name="Skyline">
      <a:majorFont>
        <a:latin typeface="Trebuchet MS"/>
        <a:ea typeface="ＭＳ Ｐゴシック"/>
        <a:cs typeface="ＭＳ Ｐゴシック"/>
      </a:majorFont>
      <a:minorFont>
        <a:latin typeface="Trebuchet MS"/>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lnDef>
  </a:objectDefaults>
  <a:extraClrSchemeLst>
    <a:extraClrScheme>
      <a:clrScheme name="Skyline 1">
        <a:dk1>
          <a:srgbClr val="000000"/>
        </a:dk1>
        <a:lt1>
          <a:srgbClr val="2A3377"/>
        </a:lt1>
        <a:dk2>
          <a:srgbClr val="000000"/>
        </a:dk2>
        <a:lt2>
          <a:srgbClr val="808080"/>
        </a:lt2>
        <a:accent1>
          <a:srgbClr val="BBE0E3"/>
        </a:accent1>
        <a:accent2>
          <a:srgbClr val="333399"/>
        </a:accent2>
        <a:accent3>
          <a:srgbClr val="ACADBD"/>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kyline 2">
        <a:dk1>
          <a:srgbClr val="000000"/>
        </a:dk1>
        <a:lt1>
          <a:srgbClr val="2A3377"/>
        </a:lt1>
        <a:dk2>
          <a:srgbClr val="000000"/>
        </a:dk2>
        <a:lt2>
          <a:srgbClr val="808080"/>
        </a:lt2>
        <a:accent1>
          <a:srgbClr val="99CCFF"/>
        </a:accent1>
        <a:accent2>
          <a:srgbClr val="CCCCFF"/>
        </a:accent2>
        <a:accent3>
          <a:srgbClr val="ACADBD"/>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kyline 3">
        <a:dk1>
          <a:srgbClr val="000000"/>
        </a:dk1>
        <a:lt1>
          <a:srgbClr val="2A3377"/>
        </a:lt1>
        <a:dk2>
          <a:srgbClr val="000000"/>
        </a:dk2>
        <a:lt2>
          <a:srgbClr val="969696"/>
        </a:lt2>
        <a:accent1>
          <a:srgbClr val="FFFFFF"/>
        </a:accent1>
        <a:accent2>
          <a:srgbClr val="8DC6FF"/>
        </a:accent2>
        <a:accent3>
          <a:srgbClr val="ACADBD"/>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8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Textured">
  <a:themeElements>
    <a:clrScheme name="Textured 1">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fontScheme name="Textured">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lnDef>
  </a:objectDefaults>
  <a:extraClrSchemeLst>
    <a:extraClrScheme>
      <a:clrScheme name="Textured 1">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
      <a:clrScheme name="Textured 2">
        <a:dk1>
          <a:srgbClr val="003300"/>
        </a:dk1>
        <a:lt1>
          <a:srgbClr val="FFFFFF"/>
        </a:lt1>
        <a:dk2>
          <a:srgbClr val="2B5481"/>
        </a:dk2>
        <a:lt2>
          <a:srgbClr val="CCFF99"/>
        </a:lt2>
        <a:accent1>
          <a:srgbClr val="33CC33"/>
        </a:accent1>
        <a:accent2>
          <a:srgbClr val="46562A"/>
        </a:accent2>
        <a:accent3>
          <a:srgbClr val="ACB3C1"/>
        </a:accent3>
        <a:accent4>
          <a:srgbClr val="DADADA"/>
        </a:accent4>
        <a:accent5>
          <a:srgbClr val="ADE2AD"/>
        </a:accent5>
        <a:accent6>
          <a:srgbClr val="3F4D25"/>
        </a:accent6>
        <a:hlink>
          <a:srgbClr val="009999"/>
        </a:hlink>
        <a:folHlink>
          <a:srgbClr val="CCCC00"/>
        </a:folHlink>
      </a:clrScheme>
      <a:clrMap bg1="dk2" tx1="lt1" bg2="dk1" tx2="lt2" accent1="accent1" accent2="accent2" accent3="accent3" accent4="accent4" accent5="accent5" accent6="accent6" hlink="hlink" folHlink="folHlink"/>
    </a:extraClrScheme>
    <a:extraClrScheme>
      <a:clrScheme name="Textured 3">
        <a:dk1>
          <a:srgbClr val="4E4E74"/>
        </a:dk1>
        <a:lt1>
          <a:srgbClr val="FFFFFF"/>
        </a:lt1>
        <a:dk2>
          <a:srgbClr val="2B5481"/>
        </a:dk2>
        <a:lt2>
          <a:srgbClr val="FFFFCC"/>
        </a:lt2>
        <a:accent1>
          <a:srgbClr val="5E5884"/>
        </a:accent1>
        <a:accent2>
          <a:srgbClr val="8AB29D"/>
        </a:accent2>
        <a:accent3>
          <a:srgbClr val="ACB3C1"/>
        </a:accent3>
        <a:accent4>
          <a:srgbClr val="DADADA"/>
        </a:accent4>
        <a:accent5>
          <a:srgbClr val="B6B4C2"/>
        </a:accent5>
        <a:accent6>
          <a:srgbClr val="7DA18E"/>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Textured 4">
        <a:dk1>
          <a:srgbClr val="080808"/>
        </a:dk1>
        <a:lt1>
          <a:srgbClr val="FFFFFF"/>
        </a:lt1>
        <a:dk2>
          <a:srgbClr val="2B5481"/>
        </a:dk2>
        <a:lt2>
          <a:srgbClr val="FFFFFF"/>
        </a:lt2>
        <a:accent1>
          <a:srgbClr val="666699"/>
        </a:accent1>
        <a:accent2>
          <a:srgbClr val="3366CC"/>
        </a:accent2>
        <a:accent3>
          <a:srgbClr val="ACB3C1"/>
        </a:accent3>
        <a:accent4>
          <a:srgbClr val="DADADA"/>
        </a:accent4>
        <a:accent5>
          <a:srgbClr val="B8B8CA"/>
        </a:accent5>
        <a:accent6>
          <a:srgbClr val="2D5CB9"/>
        </a:accent6>
        <a:hlink>
          <a:srgbClr val="00CCFF"/>
        </a:hlink>
        <a:folHlink>
          <a:srgbClr val="CCCCFF"/>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LaVerne">
  <a:themeElements>
    <a:clrScheme name="LaVerne 1">
      <a:dk1>
        <a:srgbClr val="333333"/>
      </a:dk1>
      <a:lt1>
        <a:srgbClr val="9CDCDA"/>
      </a:lt1>
      <a:dk2>
        <a:srgbClr val="CCFFFF"/>
      </a:dk2>
      <a:lt2>
        <a:srgbClr val="C0C0C0"/>
      </a:lt2>
      <a:accent1>
        <a:srgbClr val="F5CDDF"/>
      </a:accent1>
      <a:accent2>
        <a:srgbClr val="99FFCC"/>
      </a:accent2>
      <a:accent3>
        <a:srgbClr val="CBEBEA"/>
      </a:accent3>
      <a:accent4>
        <a:srgbClr val="2A2A2A"/>
      </a:accent4>
      <a:accent5>
        <a:srgbClr val="F9E3EC"/>
      </a:accent5>
      <a:accent6>
        <a:srgbClr val="8AE7B9"/>
      </a:accent6>
      <a:hlink>
        <a:srgbClr val="0064F8"/>
      </a:hlink>
      <a:folHlink>
        <a:srgbClr val="007572"/>
      </a:folHlink>
    </a:clrScheme>
    <a:fontScheme name="LaVerne">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lnDef>
  </a:objectDefaults>
  <a:extraClrSchemeLst>
    <a:extraClrScheme>
      <a:clrScheme name="LaVerne 1">
        <a:dk1>
          <a:srgbClr val="333333"/>
        </a:dk1>
        <a:lt1>
          <a:srgbClr val="9CDCDA"/>
        </a:lt1>
        <a:dk2>
          <a:srgbClr val="CCFFFF"/>
        </a:dk2>
        <a:lt2>
          <a:srgbClr val="C0C0C0"/>
        </a:lt2>
        <a:accent1>
          <a:srgbClr val="F5CDDF"/>
        </a:accent1>
        <a:accent2>
          <a:srgbClr val="99FFCC"/>
        </a:accent2>
        <a:accent3>
          <a:srgbClr val="CBEBEA"/>
        </a:accent3>
        <a:accent4>
          <a:srgbClr val="2A2A2A"/>
        </a:accent4>
        <a:accent5>
          <a:srgbClr val="F9E3EC"/>
        </a:accent5>
        <a:accent6>
          <a:srgbClr val="8AE7B9"/>
        </a:accent6>
        <a:hlink>
          <a:srgbClr val="0064F8"/>
        </a:hlink>
        <a:folHlink>
          <a:srgbClr val="007572"/>
        </a:folHlink>
      </a:clrScheme>
      <a:clrMap bg1="lt1" tx1="dk1" bg2="lt2" tx2="dk2" accent1="accent1" accent2="accent2" accent3="accent3" accent4="accent4" accent5="accent5" accent6="accent6" hlink="hlink" folHlink="folHlink"/>
    </a:extraClrScheme>
    <a:extraClrScheme>
      <a:clrScheme name="LaVerne 2">
        <a:dk1>
          <a:srgbClr val="333333"/>
        </a:dk1>
        <a:lt1>
          <a:srgbClr val="FFFFFF"/>
        </a:lt1>
        <a:dk2>
          <a:srgbClr val="CCFFFF"/>
        </a:dk2>
        <a:lt2>
          <a:srgbClr val="EAEAEA"/>
        </a:lt2>
        <a:accent1>
          <a:srgbClr val="F5CDDF"/>
        </a:accent1>
        <a:accent2>
          <a:srgbClr val="D1FFE8"/>
        </a:accent2>
        <a:accent3>
          <a:srgbClr val="FFFFFF"/>
        </a:accent3>
        <a:accent4>
          <a:srgbClr val="2A2A2A"/>
        </a:accent4>
        <a:accent5>
          <a:srgbClr val="F9E3EC"/>
        </a:accent5>
        <a:accent6>
          <a:srgbClr val="BDE7D2"/>
        </a:accent6>
        <a:hlink>
          <a:srgbClr val="33CCCC"/>
        </a:hlink>
        <a:folHlink>
          <a:srgbClr val="007572"/>
        </a:folHlink>
      </a:clrScheme>
      <a:clrMap bg1="lt1" tx1="dk1" bg2="lt2" tx2="dk2" accent1="accent1" accent2="accent2" accent3="accent3" accent4="accent4" accent5="accent5" accent6="accent6" hlink="hlink" folHlink="folHlink"/>
    </a:extraClrScheme>
    <a:extraClrScheme>
      <a:clrScheme name="LaVerne 3">
        <a:dk1>
          <a:srgbClr val="000000"/>
        </a:dk1>
        <a:lt1>
          <a:srgbClr val="FFFFFF"/>
        </a:lt1>
        <a:dk2>
          <a:srgbClr val="EAEAEA"/>
        </a:dk2>
        <a:lt2>
          <a:srgbClr val="FFFFFF"/>
        </a:lt2>
        <a:accent1>
          <a:srgbClr val="C0C0C0"/>
        </a:accent1>
        <a:accent2>
          <a:srgbClr val="DDDDDD"/>
        </a:accent2>
        <a:accent3>
          <a:srgbClr val="FFFFFF"/>
        </a:accent3>
        <a:accent4>
          <a:srgbClr val="000000"/>
        </a:accent4>
        <a:accent5>
          <a:srgbClr val="DCDCDC"/>
        </a:accent5>
        <a:accent6>
          <a:srgbClr val="C8C8C8"/>
        </a:accent6>
        <a:hlink>
          <a:srgbClr val="000000"/>
        </a:hlink>
        <a:folHlink>
          <a:srgbClr val="5F5F5F"/>
        </a:folHlink>
      </a:clrScheme>
      <a:clrMap bg1="lt1" tx1="dk1" bg2="lt2" tx2="dk2" accent1="accent1" accent2="accent2" accent3="accent3" accent4="accent4" accent5="accent5" accent6="accent6" hlink="hlink" folHlink="folHlink"/>
    </a:extraClrScheme>
    <a:extraClrScheme>
      <a:clrScheme name="LaVerne 4">
        <a:dk1>
          <a:srgbClr val="333333"/>
        </a:dk1>
        <a:lt1>
          <a:srgbClr val="FFFFCC"/>
        </a:lt1>
        <a:dk2>
          <a:srgbClr val="CCECFF"/>
        </a:dk2>
        <a:lt2>
          <a:srgbClr val="DDDDDD"/>
        </a:lt2>
        <a:accent1>
          <a:srgbClr val="F5CDDF"/>
        </a:accent1>
        <a:accent2>
          <a:srgbClr val="99FFCC"/>
        </a:accent2>
        <a:accent3>
          <a:srgbClr val="FFFFE2"/>
        </a:accent3>
        <a:accent4>
          <a:srgbClr val="2A2A2A"/>
        </a:accent4>
        <a:accent5>
          <a:srgbClr val="F9E3EC"/>
        </a:accent5>
        <a:accent6>
          <a:srgbClr val="8AE7B9"/>
        </a:accent6>
        <a:hlink>
          <a:srgbClr val="32CAC6"/>
        </a:hlink>
        <a:folHlink>
          <a:srgbClr val="4D6E9F"/>
        </a:folHlink>
      </a:clrScheme>
      <a:clrMap bg1="lt1" tx1="dk1" bg2="lt2" tx2="dk2" accent1="accent1" accent2="accent2" accent3="accent3" accent4="accent4" accent5="accent5" accent6="accent6" hlink="hlink" folHlink="folHlink"/>
    </a:extraClrScheme>
    <a:extraClrScheme>
      <a:clrScheme name="LaVerne 5">
        <a:dk1>
          <a:srgbClr val="333333"/>
        </a:dk1>
        <a:lt1>
          <a:srgbClr val="F2D0DA"/>
        </a:lt1>
        <a:dk2>
          <a:srgbClr val="CCECFF"/>
        </a:dk2>
        <a:lt2>
          <a:srgbClr val="EAEAEA"/>
        </a:lt2>
        <a:accent1>
          <a:srgbClr val="7BC7C9"/>
        </a:accent1>
        <a:accent2>
          <a:srgbClr val="EDECD1"/>
        </a:accent2>
        <a:accent3>
          <a:srgbClr val="F7E4EA"/>
        </a:accent3>
        <a:accent4>
          <a:srgbClr val="2A2A2A"/>
        </a:accent4>
        <a:accent5>
          <a:srgbClr val="BFE0E1"/>
        </a:accent5>
        <a:accent6>
          <a:srgbClr val="D7D6BD"/>
        </a:accent6>
        <a:hlink>
          <a:srgbClr val="CC0066"/>
        </a:hlink>
        <a:folHlink>
          <a:srgbClr val="008080"/>
        </a:folHlink>
      </a:clrScheme>
      <a:clrMap bg1="lt1" tx1="dk1" bg2="lt2" tx2="dk2" accent1="accent1" accent2="accent2" accent3="accent3" accent4="accent4" accent5="accent5" accent6="accent6" hlink="hlink" folHlink="folHlink"/>
    </a:extraClrScheme>
    <a:extraClrScheme>
      <a:clrScheme name="LaVerne 6">
        <a:dk1>
          <a:srgbClr val="333333"/>
        </a:dk1>
        <a:lt1>
          <a:srgbClr val="C4BBD9"/>
        </a:lt1>
        <a:dk2>
          <a:srgbClr val="B0E1E8"/>
        </a:dk2>
        <a:lt2>
          <a:srgbClr val="D7D4B9"/>
        </a:lt2>
        <a:accent1>
          <a:srgbClr val="F5CDDF"/>
        </a:accent1>
        <a:accent2>
          <a:srgbClr val="B3E5C7"/>
        </a:accent2>
        <a:accent3>
          <a:srgbClr val="DEDAE9"/>
        </a:accent3>
        <a:accent4>
          <a:srgbClr val="2A2A2A"/>
        </a:accent4>
        <a:accent5>
          <a:srgbClr val="F9E3EC"/>
        </a:accent5>
        <a:accent6>
          <a:srgbClr val="A2CFB4"/>
        </a:accent6>
        <a:hlink>
          <a:srgbClr val="CC00FF"/>
        </a:hlink>
        <a:folHlink>
          <a:srgbClr val="362A60"/>
        </a:folHlink>
      </a:clrScheme>
      <a:clrMap bg1="lt1" tx1="dk1" bg2="lt2" tx2="dk2" accent1="accent1" accent2="accent2" accent3="accent3" accent4="accent4" accent5="accent5" accent6="accent6" hlink="hlink" folHlink="folHlink"/>
    </a:extraClrScheme>
    <a:extraClrScheme>
      <a:clrScheme name="LaVerne 7">
        <a:dk1>
          <a:srgbClr val="333333"/>
        </a:dk1>
        <a:lt1>
          <a:srgbClr val="D0F781"/>
        </a:lt1>
        <a:dk2>
          <a:srgbClr val="BDD0ED"/>
        </a:dk2>
        <a:lt2>
          <a:srgbClr val="D1D1D1"/>
        </a:lt2>
        <a:accent1>
          <a:srgbClr val="FFFF99"/>
        </a:accent1>
        <a:accent2>
          <a:srgbClr val="B4DF49"/>
        </a:accent2>
        <a:accent3>
          <a:srgbClr val="E4FAC1"/>
        </a:accent3>
        <a:accent4>
          <a:srgbClr val="2A2A2A"/>
        </a:accent4>
        <a:accent5>
          <a:srgbClr val="FFFFCA"/>
        </a:accent5>
        <a:accent6>
          <a:srgbClr val="A3CA41"/>
        </a:accent6>
        <a:hlink>
          <a:srgbClr val="53AA3E"/>
        </a:hlink>
        <a:folHlink>
          <a:srgbClr val="FF6600"/>
        </a:folHlink>
      </a:clrScheme>
      <a:clrMap bg1="lt1" tx1="dk1" bg2="lt2" tx2="dk2" accent1="accent1" accent2="accent2" accent3="accent3" accent4="accent4" accent5="accent5" accent6="accent6" hlink="hlink" folHlink="folHlink"/>
    </a:extraClrScheme>
    <a:extraClrScheme>
      <a:clrScheme name="LaVerne 8">
        <a:dk1>
          <a:srgbClr val="969696"/>
        </a:dk1>
        <a:lt1>
          <a:srgbClr val="F8F8F8"/>
        </a:lt1>
        <a:dk2>
          <a:srgbClr val="5F5F5F"/>
        </a:dk2>
        <a:lt2>
          <a:srgbClr val="808080"/>
        </a:lt2>
        <a:accent1>
          <a:srgbClr val="F5CDDF"/>
        </a:accent1>
        <a:accent2>
          <a:srgbClr val="4D4D4D"/>
        </a:accent2>
        <a:accent3>
          <a:srgbClr val="B6B6B6"/>
        </a:accent3>
        <a:accent4>
          <a:srgbClr val="D4D4D4"/>
        </a:accent4>
        <a:accent5>
          <a:srgbClr val="F9E3EC"/>
        </a:accent5>
        <a:accent6>
          <a:srgbClr val="454545"/>
        </a:accent6>
        <a:hlink>
          <a:srgbClr val="FFFF99"/>
        </a:hlink>
        <a:folHlink>
          <a:srgbClr val="FFE9FF"/>
        </a:folHlink>
      </a:clrScheme>
      <a:clrMap bg1="dk2" tx1="lt1" bg2="dk1" tx2="lt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Medical Glass">
  <a:themeElements>
    <a:clrScheme name="Medical Glass 4">
      <a:dk1>
        <a:srgbClr val="000000"/>
      </a:dk1>
      <a:lt1>
        <a:srgbClr val="99C7E8"/>
      </a:lt1>
      <a:dk2>
        <a:srgbClr val="000000"/>
      </a:dk2>
      <a:lt2>
        <a:srgbClr val="808080"/>
      </a:lt2>
      <a:accent1>
        <a:srgbClr val="3399FF"/>
      </a:accent1>
      <a:accent2>
        <a:srgbClr val="99FFCC"/>
      </a:accent2>
      <a:accent3>
        <a:srgbClr val="CAE0F2"/>
      </a:accent3>
      <a:accent4>
        <a:srgbClr val="000000"/>
      </a:accent4>
      <a:accent5>
        <a:srgbClr val="ADCAFF"/>
      </a:accent5>
      <a:accent6>
        <a:srgbClr val="8AE7B9"/>
      </a:accent6>
      <a:hlink>
        <a:srgbClr val="CC00CC"/>
      </a:hlink>
      <a:folHlink>
        <a:srgbClr val="B2B2B2"/>
      </a:folHlink>
    </a:clrScheme>
    <a:fontScheme name="Medical Glas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lnDef>
  </a:objectDefaults>
  <a:extraClrSchemeLst>
    <a:extraClrScheme>
      <a:clrScheme name="Medical Glass 1">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Medical Glass 2">
        <a:dk1>
          <a:srgbClr val="000000"/>
        </a:dk1>
        <a:lt1>
          <a:srgbClr val="99BFE3"/>
        </a:lt1>
        <a:dk2>
          <a:srgbClr val="000000"/>
        </a:dk2>
        <a:lt2>
          <a:srgbClr val="808080"/>
        </a:lt2>
        <a:accent1>
          <a:srgbClr val="B2DEDC"/>
        </a:accent1>
        <a:accent2>
          <a:srgbClr val="6571C7"/>
        </a:accent2>
        <a:accent3>
          <a:srgbClr val="CADCEF"/>
        </a:accent3>
        <a:accent4>
          <a:srgbClr val="000000"/>
        </a:accent4>
        <a:accent5>
          <a:srgbClr val="D5ECEB"/>
        </a:accent5>
        <a:accent6>
          <a:srgbClr val="5B66B4"/>
        </a:accent6>
        <a:hlink>
          <a:srgbClr val="C6D6E8"/>
        </a:hlink>
        <a:folHlink>
          <a:srgbClr val="AFAFAF"/>
        </a:folHlink>
      </a:clrScheme>
      <a:clrMap bg1="lt1" tx1="dk1" bg2="lt2" tx2="dk2" accent1="accent1" accent2="accent2" accent3="accent3" accent4="accent4" accent5="accent5" accent6="accent6" hlink="hlink" folHlink="folHlink"/>
    </a:extraClrScheme>
    <a:extraClrScheme>
      <a:clrScheme name="Medical Glass 3">
        <a:dk1>
          <a:srgbClr val="000000"/>
        </a:dk1>
        <a:lt1>
          <a:srgbClr val="9AC0E4"/>
        </a:lt1>
        <a:dk2>
          <a:srgbClr val="000000"/>
        </a:dk2>
        <a:lt2>
          <a:srgbClr val="666633"/>
        </a:lt2>
        <a:accent1>
          <a:srgbClr val="339933"/>
        </a:accent1>
        <a:accent2>
          <a:srgbClr val="800000"/>
        </a:accent2>
        <a:accent3>
          <a:srgbClr val="CADCEF"/>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edical Glass 4">
        <a:dk1>
          <a:srgbClr val="000000"/>
        </a:dk1>
        <a:lt1>
          <a:srgbClr val="99C7E8"/>
        </a:lt1>
        <a:dk2>
          <a:srgbClr val="000000"/>
        </a:dk2>
        <a:lt2>
          <a:srgbClr val="808080"/>
        </a:lt2>
        <a:accent1>
          <a:srgbClr val="3399FF"/>
        </a:accent1>
        <a:accent2>
          <a:srgbClr val="99FFCC"/>
        </a:accent2>
        <a:accent3>
          <a:srgbClr val="CAE0F2"/>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Warp">
  <a:themeElements>
    <a:clrScheme name="Warp 1">
      <a:dk1>
        <a:srgbClr val="000000"/>
      </a:dk1>
      <a:lt1>
        <a:srgbClr val="FFFFFF"/>
      </a:lt1>
      <a:dk2>
        <a:srgbClr val="238D89"/>
      </a:dk2>
      <a:lt2>
        <a:srgbClr val="FF9900"/>
      </a:lt2>
      <a:accent1>
        <a:srgbClr val="C87700"/>
      </a:accent1>
      <a:accent2>
        <a:srgbClr val="643C00"/>
      </a:accent2>
      <a:accent3>
        <a:srgbClr val="ACC5C4"/>
      </a:accent3>
      <a:accent4>
        <a:srgbClr val="DADADA"/>
      </a:accent4>
      <a:accent5>
        <a:srgbClr val="E0BDAA"/>
      </a:accent5>
      <a:accent6>
        <a:srgbClr val="5A3500"/>
      </a:accent6>
      <a:hlink>
        <a:srgbClr val="FF9933"/>
      </a:hlink>
      <a:folHlink>
        <a:srgbClr val="FFBE5F"/>
      </a:folHlink>
    </a:clrScheme>
    <a:fontScheme name="Warp">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lnDef>
  </a:objectDefaults>
  <a:extraClrSchemeLst>
    <a:extraClrScheme>
      <a:clrScheme name="Warp 1">
        <a:dk1>
          <a:srgbClr val="000000"/>
        </a:dk1>
        <a:lt1>
          <a:srgbClr val="FFFFFF"/>
        </a:lt1>
        <a:dk2>
          <a:srgbClr val="238D89"/>
        </a:dk2>
        <a:lt2>
          <a:srgbClr val="FF9900"/>
        </a:lt2>
        <a:accent1>
          <a:srgbClr val="C87700"/>
        </a:accent1>
        <a:accent2>
          <a:srgbClr val="643C00"/>
        </a:accent2>
        <a:accent3>
          <a:srgbClr val="ACC5C4"/>
        </a:accent3>
        <a:accent4>
          <a:srgbClr val="DADADA"/>
        </a:accent4>
        <a:accent5>
          <a:srgbClr val="E0BDAA"/>
        </a:accent5>
        <a:accent6>
          <a:srgbClr val="5A3500"/>
        </a:accent6>
        <a:hlink>
          <a:srgbClr val="FF9933"/>
        </a:hlink>
        <a:folHlink>
          <a:srgbClr val="FFBE5F"/>
        </a:folHlink>
      </a:clrScheme>
      <a:clrMap bg1="dk2" tx1="lt1" bg2="dk1" tx2="lt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1_Kimono">
  <a:themeElements>
    <a:clrScheme name="Kimono 1">
      <a:dk1>
        <a:srgbClr val="2F1311"/>
      </a:dk1>
      <a:lt1>
        <a:srgbClr val="C16059"/>
      </a:lt1>
      <a:dk2>
        <a:srgbClr val="F7D47D"/>
      </a:dk2>
      <a:lt2>
        <a:srgbClr val="000000"/>
      </a:lt2>
      <a:accent1>
        <a:srgbClr val="D5B781"/>
      </a:accent1>
      <a:accent2>
        <a:srgbClr val="79AF7D"/>
      </a:accent2>
      <a:accent3>
        <a:srgbClr val="DDB6B5"/>
      </a:accent3>
      <a:accent4>
        <a:srgbClr val="270E0D"/>
      </a:accent4>
      <a:accent5>
        <a:srgbClr val="E7D8C1"/>
      </a:accent5>
      <a:accent6>
        <a:srgbClr val="6D9E71"/>
      </a:accent6>
      <a:hlink>
        <a:srgbClr val="F0B854"/>
      </a:hlink>
      <a:folHlink>
        <a:srgbClr val="DC893E"/>
      </a:folHlink>
    </a:clrScheme>
    <a:fontScheme name="Kimon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lnDef>
  </a:objectDefaults>
  <a:extraClrSchemeLst>
    <a:extraClrScheme>
      <a:clrScheme name="Kimono 1">
        <a:dk1>
          <a:srgbClr val="2F1311"/>
        </a:dk1>
        <a:lt1>
          <a:srgbClr val="C16059"/>
        </a:lt1>
        <a:dk2>
          <a:srgbClr val="F7D47D"/>
        </a:dk2>
        <a:lt2>
          <a:srgbClr val="000000"/>
        </a:lt2>
        <a:accent1>
          <a:srgbClr val="D5B781"/>
        </a:accent1>
        <a:accent2>
          <a:srgbClr val="79AF7D"/>
        </a:accent2>
        <a:accent3>
          <a:srgbClr val="DDB6B5"/>
        </a:accent3>
        <a:accent4>
          <a:srgbClr val="270E0D"/>
        </a:accent4>
        <a:accent5>
          <a:srgbClr val="E7D8C1"/>
        </a:accent5>
        <a:accent6>
          <a:srgbClr val="6D9E71"/>
        </a:accent6>
        <a:hlink>
          <a:srgbClr val="F0B854"/>
        </a:hlink>
        <a:folHlink>
          <a:srgbClr val="DC893E"/>
        </a:folHlink>
      </a:clrScheme>
      <a:clrMap bg1="lt1" tx1="dk1" bg2="lt2" tx2="dk2" accent1="accent1" accent2="accent2" accent3="accent3" accent4="accent4" accent5="accent5" accent6="accent6" hlink="hlink" folHlink="folHlink"/>
    </a:extraClrScheme>
    <a:extraClrScheme>
      <a:clrScheme name="Kimono 2">
        <a:dk1>
          <a:srgbClr val="000000"/>
        </a:dk1>
        <a:lt1>
          <a:srgbClr val="FFFFFF"/>
        </a:lt1>
        <a:dk2>
          <a:srgbClr val="000000"/>
        </a:dk2>
        <a:lt2>
          <a:srgbClr val="F7D47D"/>
        </a:lt2>
        <a:accent1>
          <a:srgbClr val="C19341"/>
        </a:accent1>
        <a:accent2>
          <a:srgbClr val="60A265"/>
        </a:accent2>
        <a:accent3>
          <a:srgbClr val="AAAAAA"/>
        </a:accent3>
        <a:accent4>
          <a:srgbClr val="DADADA"/>
        </a:accent4>
        <a:accent5>
          <a:srgbClr val="DDC8B0"/>
        </a:accent5>
        <a:accent6>
          <a:srgbClr val="56925B"/>
        </a:accent6>
        <a:hlink>
          <a:srgbClr val="EB9F17"/>
        </a:hlink>
        <a:folHlink>
          <a:srgbClr val="CF7625"/>
        </a:folHlink>
      </a:clrScheme>
      <a:clrMap bg1="dk2" tx1="lt1" bg2="dk1" tx2="lt2" accent1="accent1" accent2="accent2" accent3="accent3" accent4="accent4" accent5="accent5" accent6="accent6" hlink="hlink" folHlink="folHlink"/>
    </a:extraClrScheme>
    <a:extraClrScheme>
      <a:clrScheme name="Kimono 3">
        <a:dk1>
          <a:srgbClr val="00002E"/>
        </a:dk1>
        <a:lt1>
          <a:srgbClr val="FFFFFF"/>
        </a:lt1>
        <a:dk2>
          <a:srgbClr val="003399"/>
        </a:dk2>
        <a:lt2>
          <a:srgbClr val="F4BC40"/>
        </a:lt2>
        <a:accent1>
          <a:srgbClr val="9280CC"/>
        </a:accent1>
        <a:accent2>
          <a:srgbClr val="BD51A1"/>
        </a:accent2>
        <a:accent3>
          <a:srgbClr val="AAADCA"/>
        </a:accent3>
        <a:accent4>
          <a:srgbClr val="DADADA"/>
        </a:accent4>
        <a:accent5>
          <a:srgbClr val="C7C0E2"/>
        </a:accent5>
        <a:accent6>
          <a:srgbClr val="AB4991"/>
        </a:accent6>
        <a:hlink>
          <a:srgbClr val="CC66FF"/>
        </a:hlink>
        <a:folHlink>
          <a:srgbClr val="824F99"/>
        </a:folHlink>
      </a:clrScheme>
      <a:clrMap bg1="dk2" tx1="lt1" bg2="dk1" tx2="lt2" accent1="accent1" accent2="accent2" accent3="accent3" accent4="accent4" accent5="accent5" accent6="accent6" hlink="hlink" folHlink="folHlink"/>
    </a:extraClrScheme>
    <a:extraClrScheme>
      <a:clrScheme name="Kimono 4">
        <a:dk1>
          <a:srgbClr val="2F1311"/>
        </a:dk1>
        <a:lt1>
          <a:srgbClr val="7A8E9C"/>
        </a:lt1>
        <a:dk2>
          <a:srgbClr val="FDF4DF"/>
        </a:dk2>
        <a:lt2>
          <a:srgbClr val="3E4A52"/>
        </a:lt2>
        <a:accent1>
          <a:srgbClr val="81ABA0"/>
        </a:accent1>
        <a:accent2>
          <a:srgbClr val="CD817B"/>
        </a:accent2>
        <a:accent3>
          <a:srgbClr val="BEC6CB"/>
        </a:accent3>
        <a:accent4>
          <a:srgbClr val="270E0D"/>
        </a:accent4>
        <a:accent5>
          <a:srgbClr val="C1D2CD"/>
        </a:accent5>
        <a:accent6>
          <a:srgbClr val="BA746F"/>
        </a:accent6>
        <a:hlink>
          <a:srgbClr val="BEBC76"/>
        </a:hlink>
        <a:folHlink>
          <a:srgbClr val="668E69"/>
        </a:folHlink>
      </a:clrScheme>
      <a:clrMap bg1="lt1" tx1="dk1" bg2="lt2" tx2="dk2" accent1="accent1" accent2="accent2" accent3="accent3" accent4="accent4" accent5="accent5" accent6="accent6" hlink="hlink" folHlink="folHlink"/>
    </a:extraClrScheme>
    <a:extraClrScheme>
      <a:clrScheme name="Kimono 5">
        <a:dk1>
          <a:srgbClr val="2F1311"/>
        </a:dk1>
        <a:lt1>
          <a:srgbClr val="7A9C7C"/>
        </a:lt1>
        <a:dk2>
          <a:srgbClr val="FBEBC3"/>
        </a:dk2>
        <a:lt2>
          <a:srgbClr val="3C503D"/>
        </a:lt2>
        <a:accent1>
          <a:srgbClr val="D5B781"/>
        </a:accent1>
        <a:accent2>
          <a:srgbClr val="C16059"/>
        </a:accent2>
        <a:accent3>
          <a:srgbClr val="BECBBF"/>
        </a:accent3>
        <a:accent4>
          <a:srgbClr val="270E0D"/>
        </a:accent4>
        <a:accent5>
          <a:srgbClr val="E7D8C1"/>
        </a:accent5>
        <a:accent6>
          <a:srgbClr val="AF5650"/>
        </a:accent6>
        <a:hlink>
          <a:srgbClr val="F0B854"/>
        </a:hlink>
        <a:folHlink>
          <a:srgbClr val="DC893E"/>
        </a:folHlink>
      </a:clrScheme>
      <a:clrMap bg1="lt1" tx1="dk1" bg2="lt2" tx2="dk2" accent1="accent1" accent2="accent2" accent3="accent3" accent4="accent4" accent5="accent5" accent6="accent6" hlink="hlink" folHlink="folHlink"/>
    </a:extraClrScheme>
    <a:extraClrScheme>
      <a:clrScheme name="Kimono 6">
        <a:dk1>
          <a:srgbClr val="000000"/>
        </a:dk1>
        <a:lt1>
          <a:srgbClr val="D9EFE0"/>
        </a:lt1>
        <a:dk2>
          <a:srgbClr val="30605A"/>
        </a:dk2>
        <a:lt2>
          <a:srgbClr val="15331E"/>
        </a:lt2>
        <a:accent1>
          <a:srgbClr val="A4C6BA"/>
        </a:accent1>
        <a:accent2>
          <a:srgbClr val="558F7D"/>
        </a:accent2>
        <a:accent3>
          <a:srgbClr val="E9F6ED"/>
        </a:accent3>
        <a:accent4>
          <a:srgbClr val="000000"/>
        </a:accent4>
        <a:accent5>
          <a:srgbClr val="CFDFD9"/>
        </a:accent5>
        <a:accent6>
          <a:srgbClr val="4C8171"/>
        </a:accent6>
        <a:hlink>
          <a:srgbClr val="C1C177"/>
        </a:hlink>
        <a:folHlink>
          <a:srgbClr val="A08F5E"/>
        </a:folHlink>
      </a:clrScheme>
      <a:clrMap bg1="lt1" tx1="dk1" bg2="lt2" tx2="dk2" accent1="accent1" accent2="accent2" accent3="accent3" accent4="accent4" accent5="accent5" accent6="accent6" hlink="hlink" folHlink="folHlink"/>
    </a:extraClrScheme>
    <a:extraClrScheme>
      <a:clrScheme name="Kimono 7">
        <a:dk1>
          <a:srgbClr val="2F1311"/>
        </a:dk1>
        <a:lt1>
          <a:srgbClr val="CFC7B5"/>
        </a:lt1>
        <a:dk2>
          <a:srgbClr val="853F35"/>
        </a:dk2>
        <a:lt2>
          <a:srgbClr val="8E7F5E"/>
        </a:lt2>
        <a:accent1>
          <a:srgbClr val="EBD2A5"/>
        </a:accent1>
        <a:accent2>
          <a:srgbClr val="A5C9A8"/>
        </a:accent2>
        <a:accent3>
          <a:srgbClr val="E4E0D7"/>
        </a:accent3>
        <a:accent4>
          <a:srgbClr val="270E0D"/>
        </a:accent4>
        <a:accent5>
          <a:srgbClr val="F3E5CF"/>
        </a:accent5>
        <a:accent6>
          <a:srgbClr val="95B698"/>
        </a:accent6>
        <a:hlink>
          <a:srgbClr val="C68510"/>
        </a:hlink>
        <a:folHlink>
          <a:srgbClr val="E5A871"/>
        </a:folHlink>
      </a:clrScheme>
      <a:clrMap bg1="lt1" tx1="dk1" bg2="lt2" tx2="dk2" accent1="accent1" accent2="accent2" accent3="accent3" accent4="accent4" accent5="accent5" accent6="accent6" hlink="hlink" folHlink="folHlink"/>
    </a:extraClrScheme>
    <a:extraClrScheme>
      <a:clrScheme name="Kimono 8">
        <a:dk1>
          <a:srgbClr val="000000"/>
        </a:dk1>
        <a:lt1>
          <a:srgbClr val="F0EED8"/>
        </a:lt1>
        <a:dk2>
          <a:srgbClr val="666729"/>
        </a:dk2>
        <a:lt2>
          <a:srgbClr val="3F3B19"/>
        </a:lt2>
        <a:accent1>
          <a:srgbClr val="E9D47D"/>
        </a:accent1>
        <a:accent2>
          <a:srgbClr val="D4DD91"/>
        </a:accent2>
        <a:accent3>
          <a:srgbClr val="F6F5E9"/>
        </a:accent3>
        <a:accent4>
          <a:srgbClr val="000000"/>
        </a:accent4>
        <a:accent5>
          <a:srgbClr val="F2E6BF"/>
        </a:accent5>
        <a:accent6>
          <a:srgbClr val="C0C883"/>
        </a:accent6>
        <a:hlink>
          <a:srgbClr val="9D943F"/>
        </a:hlink>
        <a:folHlink>
          <a:srgbClr val="C9C177"/>
        </a:folHlink>
      </a:clrScheme>
      <a:clrMap bg1="lt1" tx1="dk1" bg2="lt2" tx2="dk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Zig Zag">
  <a:themeElements>
    <a:clrScheme name="Zig Zag 1">
      <a:dk1>
        <a:srgbClr val="003366"/>
      </a:dk1>
      <a:lt1>
        <a:srgbClr val="FFFF66"/>
      </a:lt1>
      <a:dk2>
        <a:srgbClr val="C26570"/>
      </a:dk2>
      <a:lt2>
        <a:srgbClr val="FFFF66"/>
      </a:lt2>
      <a:accent1>
        <a:srgbClr val="3366CC"/>
      </a:accent1>
      <a:accent2>
        <a:srgbClr val="00B000"/>
      </a:accent2>
      <a:accent3>
        <a:srgbClr val="DDB8BB"/>
      </a:accent3>
      <a:accent4>
        <a:srgbClr val="DADA56"/>
      </a:accent4>
      <a:accent5>
        <a:srgbClr val="ADB8E2"/>
      </a:accent5>
      <a:accent6>
        <a:srgbClr val="009F00"/>
      </a:accent6>
      <a:hlink>
        <a:srgbClr val="66CCFF"/>
      </a:hlink>
      <a:folHlink>
        <a:srgbClr val="8000FF"/>
      </a:folHlink>
    </a:clrScheme>
    <a:fontScheme name="Zig Zag">
      <a:majorFont>
        <a:latin typeface="Verdana"/>
        <a:ea typeface="MS Pゴシック"/>
        <a:cs typeface="MS Pゴシック"/>
      </a:majorFont>
      <a:minorFont>
        <a:latin typeface="Verdana"/>
        <a:ea typeface="MS Pゴシック"/>
        <a:cs typeface="MS P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lnDef>
  </a:objectDefaults>
  <a:extraClrSchemeLst>
    <a:extraClrScheme>
      <a:clrScheme name="Zig Zag 1">
        <a:dk1>
          <a:srgbClr val="003366"/>
        </a:dk1>
        <a:lt1>
          <a:srgbClr val="FFFF66"/>
        </a:lt1>
        <a:dk2>
          <a:srgbClr val="C26570"/>
        </a:dk2>
        <a:lt2>
          <a:srgbClr val="FFFF66"/>
        </a:lt2>
        <a:accent1>
          <a:srgbClr val="3366CC"/>
        </a:accent1>
        <a:accent2>
          <a:srgbClr val="00B000"/>
        </a:accent2>
        <a:accent3>
          <a:srgbClr val="DDB8BB"/>
        </a:accent3>
        <a:accent4>
          <a:srgbClr val="DADA56"/>
        </a:accent4>
        <a:accent5>
          <a:srgbClr val="ADB8E2"/>
        </a:accent5>
        <a:accent6>
          <a:srgbClr val="009F00"/>
        </a:accent6>
        <a:hlink>
          <a:srgbClr val="66CCFF"/>
        </a:hlink>
        <a:folHlink>
          <a:srgbClr val="8000FF"/>
        </a:folHlink>
      </a:clrScheme>
      <a:clrMap bg1="dk2" tx1="lt1" bg2="dk1" tx2="lt2" accent1="accent1" accent2="accent2" accent3="accent3" accent4="accent4" accent5="accent5" accent6="accent6" hlink="hlink" folHlink="folHlink"/>
    </a:extraClrScheme>
    <a:extraClrScheme>
      <a:clrScheme name="Zig Zag 2">
        <a:dk1>
          <a:srgbClr val="3E3E5C"/>
        </a:dk1>
        <a:lt1>
          <a:srgbClr val="FFFF66"/>
        </a:lt1>
        <a:dk2>
          <a:srgbClr val="C26570"/>
        </a:dk2>
        <a:lt2>
          <a:srgbClr val="FFFF66"/>
        </a:lt2>
        <a:accent1>
          <a:srgbClr val="60597B"/>
        </a:accent1>
        <a:accent2>
          <a:srgbClr val="6666FF"/>
        </a:accent2>
        <a:accent3>
          <a:srgbClr val="DDB8BB"/>
        </a:accent3>
        <a:accent4>
          <a:srgbClr val="DADA56"/>
        </a:accent4>
        <a:accent5>
          <a:srgbClr val="B6B5BF"/>
        </a:accent5>
        <a:accent6>
          <a:srgbClr val="5C5CE7"/>
        </a:accent6>
        <a:hlink>
          <a:srgbClr val="99CCFF"/>
        </a:hlink>
        <a:folHlink>
          <a:srgbClr val="CC66FF"/>
        </a:folHlink>
      </a:clrScheme>
      <a:clrMap bg1="dk2" tx1="lt1" bg2="dk1" tx2="lt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Wood">
  <a:themeElements>
    <a:clrScheme name="Wood 2">
      <a:dk1>
        <a:srgbClr val="000000"/>
      </a:dk1>
      <a:lt1>
        <a:srgbClr val="B35A1F"/>
      </a:lt1>
      <a:dk2>
        <a:srgbClr val="000000"/>
      </a:dk2>
      <a:lt2>
        <a:srgbClr val="969696"/>
      </a:lt2>
      <a:accent1>
        <a:srgbClr val="FBDF53"/>
      </a:accent1>
      <a:accent2>
        <a:srgbClr val="FF9966"/>
      </a:accent2>
      <a:accent3>
        <a:srgbClr val="D6B5AB"/>
      </a:accent3>
      <a:accent4>
        <a:srgbClr val="000000"/>
      </a:accent4>
      <a:accent5>
        <a:srgbClr val="FDECB3"/>
      </a:accent5>
      <a:accent6>
        <a:srgbClr val="E78A5C"/>
      </a:accent6>
      <a:hlink>
        <a:srgbClr val="CC3300"/>
      </a:hlink>
      <a:folHlink>
        <a:srgbClr val="996600"/>
      </a:folHlink>
    </a:clrScheme>
    <a:fontScheme name="Wood">
      <a:majorFont>
        <a:latin typeface="Times New Roman"/>
        <a:ea typeface="ＭＳ Ｐゴシック"/>
        <a:cs typeface="ＭＳ Ｐゴシック"/>
      </a:majorFont>
      <a:minorFont>
        <a:latin typeface="Times New Roman"/>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lnDef>
  </a:objectDefaults>
  <a:extraClrSchemeLst>
    <a:extraClrScheme>
      <a:clrScheme name="Wood 1">
        <a:dk1>
          <a:srgbClr val="000000"/>
        </a:dk1>
        <a:lt1>
          <a:srgbClr val="B35A1F"/>
        </a:lt1>
        <a:dk2>
          <a:srgbClr val="000000"/>
        </a:dk2>
        <a:lt2>
          <a:srgbClr val="808080"/>
        </a:lt2>
        <a:accent1>
          <a:srgbClr val="BBE0E3"/>
        </a:accent1>
        <a:accent2>
          <a:srgbClr val="333399"/>
        </a:accent2>
        <a:accent3>
          <a:srgbClr val="D6B5AB"/>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Wood 2">
        <a:dk1>
          <a:srgbClr val="000000"/>
        </a:dk1>
        <a:lt1>
          <a:srgbClr val="B35A1F"/>
        </a:lt1>
        <a:dk2>
          <a:srgbClr val="000000"/>
        </a:dk2>
        <a:lt2>
          <a:srgbClr val="969696"/>
        </a:lt2>
        <a:accent1>
          <a:srgbClr val="FBDF53"/>
        </a:accent1>
        <a:accent2>
          <a:srgbClr val="FF9966"/>
        </a:accent2>
        <a:accent3>
          <a:srgbClr val="D6B5AB"/>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Wood 3">
        <a:dk1>
          <a:srgbClr val="000000"/>
        </a:dk1>
        <a:lt1>
          <a:srgbClr val="B35A1F"/>
        </a:lt1>
        <a:dk2>
          <a:srgbClr val="000000"/>
        </a:dk2>
        <a:lt2>
          <a:srgbClr val="777777"/>
        </a:lt2>
        <a:accent1>
          <a:srgbClr val="909082"/>
        </a:accent1>
        <a:accent2>
          <a:srgbClr val="809EA8"/>
        </a:accent2>
        <a:accent3>
          <a:srgbClr val="D6B5AB"/>
        </a:accent3>
        <a:accent4>
          <a:srgbClr val="000000"/>
        </a:accent4>
        <a:accent5>
          <a:srgbClr val="C6C6C1"/>
        </a:accent5>
        <a:accent6>
          <a:srgbClr val="738F98"/>
        </a:accent6>
        <a:hlink>
          <a:srgbClr val="FFCC66"/>
        </a:hlink>
        <a:folHlink>
          <a:srgbClr val="E9DCB9"/>
        </a:folHlink>
      </a:clrScheme>
      <a:clrMap bg1="lt1" tx1="dk1" bg2="lt2" tx2="dk2" accent1="accent1" accent2="accent2" accent3="accent3" accent4="accent4" accent5="accent5" accent6="accent6" hlink="hlink" folHlink="folHlink"/>
    </a:extraClrScheme>
  </a:extraClrSchemeLst>
</a:theme>
</file>

<file path=ppt/theme/theme45.xml><?xml version="1.0" encoding="utf-8"?>
<a:theme xmlns:a="http://schemas.openxmlformats.org/drawingml/2006/main" name="9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6.xml><?xml version="1.0" encoding="utf-8"?>
<a:theme xmlns:a="http://schemas.openxmlformats.org/drawingml/2006/main" name="2_Radar">
  <a:themeElements>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fontScheme name="Radar">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clrMap bg1="dk2" tx1="lt1" bg2="dk1" tx2="lt2" accent1="accent1" accent2="accent2" accent3="accent3" accent4="accent4" accent5="accent5" accent6="accent6" hlink="hlink" folHlink="folHlink"/>
    </a:extraClrScheme>
    <a:extraClrScheme>
      <a:clrScheme name="Radar 2">
        <a:dk1>
          <a:srgbClr val="666699"/>
        </a:dk1>
        <a:lt1>
          <a:srgbClr val="CCCCFF"/>
        </a:lt1>
        <a:dk2>
          <a:srgbClr val="000040"/>
        </a:dk2>
        <a:lt2>
          <a:srgbClr val="A4A4C2"/>
        </a:lt2>
        <a:accent1>
          <a:srgbClr val="003399"/>
        </a:accent1>
        <a:accent2>
          <a:srgbClr val="0099FF"/>
        </a:accent2>
        <a:accent3>
          <a:srgbClr val="E2E2FF"/>
        </a:accent3>
        <a:accent4>
          <a:srgbClr val="565682"/>
        </a:accent4>
        <a:accent5>
          <a:srgbClr val="AAADCA"/>
        </a:accent5>
        <a:accent6>
          <a:srgbClr val="008AE7"/>
        </a:accent6>
        <a:hlink>
          <a:srgbClr val="B68600"/>
        </a:hlink>
        <a:folHlink>
          <a:srgbClr val="8A5C00"/>
        </a:folHlink>
      </a:clrScheme>
      <a:clrMap bg1="lt1" tx1="dk1" bg2="lt2" tx2="dk2" accent1="accent1" accent2="accent2" accent3="accent3" accent4="accent4" accent5="accent5" accent6="accent6" hlink="hlink" folHlink="folHlink"/>
    </a:extraClrScheme>
    <a:extraClrScheme>
      <a:clrScheme name="Radar 3">
        <a:dk1>
          <a:srgbClr val="000000"/>
        </a:dk1>
        <a:lt1>
          <a:srgbClr val="EAEAEA"/>
        </a:lt1>
        <a:dk2>
          <a:srgbClr val="000000"/>
        </a:dk2>
        <a:lt2>
          <a:srgbClr val="B2B2B2"/>
        </a:lt2>
        <a:accent1>
          <a:srgbClr val="777777"/>
        </a:accent1>
        <a:accent2>
          <a:srgbClr val="B2B2B2"/>
        </a:accent2>
        <a:accent3>
          <a:srgbClr val="F3F3F3"/>
        </a:accent3>
        <a:accent4>
          <a:srgbClr val="000000"/>
        </a:accent4>
        <a:accent5>
          <a:srgbClr val="BDBDBD"/>
        </a:accent5>
        <a:accent6>
          <a:srgbClr val="A1A1A1"/>
        </a:accent6>
        <a:hlink>
          <a:srgbClr val="808080"/>
        </a:hlink>
        <a:folHlink>
          <a:srgbClr val="5F5F5F"/>
        </a:folHlink>
      </a:clrScheme>
      <a:clrMap bg1="lt1" tx1="dk1" bg2="lt2" tx2="dk2" accent1="accent1" accent2="accent2" accent3="accent3" accent4="accent4" accent5="accent5" accent6="accent6" hlink="hlink" folHlink="folHlink"/>
    </a:extraClrScheme>
    <a:extraClrScheme>
      <a:clrScheme name="Radar 4">
        <a:dk1>
          <a:srgbClr val="333333"/>
        </a:dk1>
        <a:lt1>
          <a:srgbClr val="FFFF66"/>
        </a:lt1>
        <a:dk2>
          <a:srgbClr val="000000"/>
        </a:dk2>
        <a:lt2>
          <a:srgbClr val="CC3300"/>
        </a:lt2>
        <a:accent1>
          <a:srgbClr val="5F5F5F"/>
        </a:accent1>
        <a:accent2>
          <a:srgbClr val="3399FF"/>
        </a:accent2>
        <a:accent3>
          <a:srgbClr val="AAAAAA"/>
        </a:accent3>
        <a:accent4>
          <a:srgbClr val="DADA56"/>
        </a:accent4>
        <a:accent5>
          <a:srgbClr val="B6B6B6"/>
        </a:accent5>
        <a:accent6>
          <a:srgbClr val="2D8AE7"/>
        </a:accent6>
        <a:hlink>
          <a:srgbClr val="008000"/>
        </a:hlink>
        <a:folHlink>
          <a:srgbClr val="CCECFF"/>
        </a:folHlink>
      </a:clrScheme>
      <a:clrMap bg1="dk2" tx1="lt1" bg2="dk1" tx2="lt2" accent1="accent1" accent2="accent2" accent3="accent3" accent4="accent4" accent5="accent5" accent6="accent6" hlink="hlink" folHlink="folHlink"/>
    </a:extraClrScheme>
    <a:extraClrScheme>
      <a:clrScheme name="Radar 5">
        <a:dk1>
          <a:srgbClr val="003300"/>
        </a:dk1>
        <a:lt1>
          <a:srgbClr val="FFFFCC"/>
        </a:lt1>
        <a:dk2>
          <a:srgbClr val="006600"/>
        </a:dk2>
        <a:lt2>
          <a:srgbClr val="FFFF00"/>
        </a:lt2>
        <a:accent1>
          <a:srgbClr val="008000"/>
        </a:accent1>
        <a:accent2>
          <a:srgbClr val="3399FF"/>
        </a:accent2>
        <a:accent3>
          <a:srgbClr val="AAB8AA"/>
        </a:accent3>
        <a:accent4>
          <a:srgbClr val="DADAAE"/>
        </a:accent4>
        <a:accent5>
          <a:srgbClr val="AAC0AA"/>
        </a:accent5>
        <a:accent6>
          <a:srgbClr val="2D8AE7"/>
        </a:accent6>
        <a:hlink>
          <a:srgbClr val="6666FF"/>
        </a:hlink>
        <a:folHlink>
          <a:srgbClr val="CCECFF"/>
        </a:folHlink>
      </a:clrScheme>
      <a:clrMap bg1="dk2" tx1="lt1" bg2="dk1" tx2="lt2" accent1="accent1" accent2="accent2" accent3="accent3" accent4="accent4" accent5="accent5" accent6="accent6" hlink="hlink" folHlink="folHlink"/>
    </a:extraClrScheme>
  </a:extraClrSchemeLst>
</a:theme>
</file>

<file path=ppt/theme/theme47.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Alchemy">
  <a:themeElements>
    <a:clrScheme name="Alchemy 1">
      <a:dk1>
        <a:srgbClr val="808080"/>
      </a:dk1>
      <a:lt1>
        <a:srgbClr val="FFFF00"/>
      </a:lt1>
      <a:dk2>
        <a:srgbClr val="1F0769"/>
      </a:dk2>
      <a:lt2>
        <a:srgbClr val="FFFF00"/>
      </a:lt2>
      <a:accent1>
        <a:srgbClr val="821109"/>
      </a:accent1>
      <a:accent2>
        <a:srgbClr val="3C3DB8"/>
      </a:accent2>
      <a:accent3>
        <a:srgbClr val="ABAAB9"/>
      </a:accent3>
      <a:accent4>
        <a:srgbClr val="DADA00"/>
      </a:accent4>
      <a:accent5>
        <a:srgbClr val="C1AAAA"/>
      </a:accent5>
      <a:accent6>
        <a:srgbClr val="3536A6"/>
      </a:accent6>
      <a:hlink>
        <a:srgbClr val="009999"/>
      </a:hlink>
      <a:folHlink>
        <a:srgbClr val="99CC00"/>
      </a:folHlink>
    </a:clrScheme>
    <a:fontScheme name="Alchemy">
      <a:majorFont>
        <a:latin typeface="Verdana"/>
        <a:ea typeface="Osaka"/>
        <a:cs typeface="Osaka"/>
      </a:majorFont>
      <a:minorFont>
        <a:latin typeface="Verdana"/>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lnDef>
  </a:objectDefaults>
  <a:extraClrSchemeLst>
    <a:extraClrScheme>
      <a:clrScheme name="Alchemy 1">
        <a:dk1>
          <a:srgbClr val="808080"/>
        </a:dk1>
        <a:lt1>
          <a:srgbClr val="FFFF00"/>
        </a:lt1>
        <a:dk2>
          <a:srgbClr val="1F0769"/>
        </a:dk2>
        <a:lt2>
          <a:srgbClr val="FFFF00"/>
        </a:lt2>
        <a:accent1>
          <a:srgbClr val="821109"/>
        </a:accent1>
        <a:accent2>
          <a:srgbClr val="3C3DB8"/>
        </a:accent2>
        <a:accent3>
          <a:srgbClr val="ABAAB9"/>
        </a:accent3>
        <a:accent4>
          <a:srgbClr val="DADA00"/>
        </a:accent4>
        <a:accent5>
          <a:srgbClr val="C1AAAA"/>
        </a:accent5>
        <a:accent6>
          <a:srgbClr val="3536A6"/>
        </a:accent6>
        <a:hlink>
          <a:srgbClr val="009999"/>
        </a:hlink>
        <a:folHlink>
          <a:srgbClr val="99CC0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4_Default Design">
  <a:themeElements>
    <a:clrScheme name="2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2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600" b="1" i="0" u="none" strike="noStrike" cap="none" normalizeH="0" baseline="0">
            <a:ln>
              <a:noFill/>
            </a:ln>
            <a:solidFill>
              <a:schemeClr val="tx1"/>
            </a:solidFill>
            <a:effectLst/>
            <a:latin typeface="Times New Roman" charset="0"/>
            <a:ea typeface="Arial"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600" b="1" i="0" u="none" strike="noStrike" cap="none" normalizeH="0" baseline="0">
            <a:ln>
              <a:noFill/>
            </a:ln>
            <a:solidFill>
              <a:schemeClr val="tx1"/>
            </a:solidFill>
            <a:effectLst/>
            <a:latin typeface="Times New Roman" charset="0"/>
            <a:ea typeface="Arial" charset="0"/>
            <a:cs typeface="Arial" charset="0"/>
          </a:defRPr>
        </a:defPPr>
      </a:lstStyle>
    </a:lnDef>
  </a:objectDefaults>
  <a:extraClrSchemeLst>
    <a:extraClrScheme>
      <a:clrScheme name="2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2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3141</TotalTime>
  <Words>3508</Words>
  <Application>Microsoft Macintosh PowerPoint</Application>
  <PresentationFormat>On-screen Show (4:3)</PresentationFormat>
  <Paragraphs>726</Paragraphs>
  <Slides>111</Slides>
  <Notes>87</Notes>
  <HiddenSlides>0</HiddenSlides>
  <MMClips>0</MMClips>
  <ScaleCrop>false</ScaleCrop>
  <HeadingPairs>
    <vt:vector size="8" baseType="variant">
      <vt:variant>
        <vt:lpstr>Fonts Used</vt:lpstr>
      </vt:variant>
      <vt:variant>
        <vt:i4>18</vt:i4>
      </vt:variant>
      <vt:variant>
        <vt:lpstr>Theme</vt:lpstr>
      </vt:variant>
      <vt:variant>
        <vt:i4>46</vt:i4>
      </vt:variant>
      <vt:variant>
        <vt:lpstr>Embedded OLE Servers</vt:lpstr>
      </vt:variant>
      <vt:variant>
        <vt:i4>1</vt:i4>
      </vt:variant>
      <vt:variant>
        <vt:lpstr>Slide Titles</vt:lpstr>
      </vt:variant>
      <vt:variant>
        <vt:i4>111</vt:i4>
      </vt:variant>
    </vt:vector>
  </HeadingPairs>
  <TitlesOfParts>
    <vt:vector size="176" baseType="lpstr">
      <vt:lpstr>Aramis Italic</vt:lpstr>
      <vt:lpstr>Times</vt:lpstr>
      <vt:lpstr>Arial</vt:lpstr>
      <vt:lpstr>Arial Black</vt:lpstr>
      <vt:lpstr>Arial Narrow</vt:lpstr>
      <vt:lpstr>Bwgrki</vt:lpstr>
      <vt:lpstr>Bwhebb</vt:lpstr>
      <vt:lpstr>Century Gothic</vt:lpstr>
      <vt:lpstr>Copperplate Gothic Light</vt:lpstr>
      <vt:lpstr>Helvetica</vt:lpstr>
      <vt:lpstr>Impact</vt:lpstr>
      <vt:lpstr>Monotype Sorts</vt:lpstr>
      <vt:lpstr>Silom</vt:lpstr>
      <vt:lpstr>Tahoma</vt:lpstr>
      <vt:lpstr>Times New Roman</vt:lpstr>
      <vt:lpstr>Trebuchet MS</vt:lpstr>
      <vt:lpstr>Verdana</vt:lpstr>
      <vt:lpstr>Wingdings</vt:lpstr>
      <vt:lpstr>Schmooze</vt:lpstr>
      <vt:lpstr>Expedition</vt:lpstr>
      <vt:lpstr>Default Design</vt:lpstr>
      <vt:lpstr>LaVerne</vt:lpstr>
      <vt:lpstr>1_Blank Presentation</vt:lpstr>
      <vt:lpstr>Alchemy</vt:lpstr>
      <vt:lpstr>Slit</vt:lpstr>
      <vt:lpstr>4_Default Design</vt:lpstr>
      <vt:lpstr>3_Blank Presentation</vt:lpstr>
      <vt:lpstr>Twinkle</vt:lpstr>
      <vt:lpstr>2_Default Design</vt:lpstr>
      <vt:lpstr>Pulse</vt:lpstr>
      <vt:lpstr>Skyline</vt:lpstr>
      <vt:lpstr>Kimono</vt:lpstr>
      <vt:lpstr>3_Default Design</vt:lpstr>
      <vt:lpstr>5_Default Design</vt:lpstr>
      <vt:lpstr>1_Schmooze</vt:lpstr>
      <vt:lpstr>Blends</vt:lpstr>
      <vt:lpstr>2_Schmooze</vt:lpstr>
      <vt:lpstr>1_Default Design</vt:lpstr>
      <vt:lpstr>Blank Presentation</vt:lpstr>
      <vt:lpstr>Orbit</vt:lpstr>
      <vt:lpstr>3_Schmooze</vt:lpstr>
      <vt:lpstr>1_Expedition</vt:lpstr>
      <vt:lpstr>Justice</vt:lpstr>
      <vt:lpstr>6_Default Design</vt:lpstr>
      <vt:lpstr>2_Pulse</vt:lpstr>
      <vt:lpstr>1_Pulse</vt:lpstr>
      <vt:lpstr>2_Blank Presentation</vt:lpstr>
      <vt:lpstr>1_Orbit</vt:lpstr>
      <vt:lpstr>Beam</vt:lpstr>
      <vt:lpstr>7_Default Design</vt:lpstr>
      <vt:lpstr>2_Orbit</vt:lpstr>
      <vt:lpstr>3_Pulse</vt:lpstr>
      <vt:lpstr>1_Justice</vt:lpstr>
      <vt:lpstr>4_Blank Presentation</vt:lpstr>
      <vt:lpstr>1_Skyline</vt:lpstr>
      <vt:lpstr>8_Default Design</vt:lpstr>
      <vt:lpstr>Textured</vt:lpstr>
      <vt:lpstr>Medical Glass</vt:lpstr>
      <vt:lpstr>Warp</vt:lpstr>
      <vt:lpstr>1_Kimono</vt:lpstr>
      <vt:lpstr>Zig Zag</vt:lpstr>
      <vt:lpstr>Wood</vt:lpstr>
      <vt:lpstr>9_Default Design</vt:lpstr>
      <vt:lpstr>2_Radar</vt:lpstr>
      <vt:lpstr>Photo Editor Photo</vt:lpstr>
      <vt:lpstr>Church Discipline</vt:lpstr>
      <vt:lpstr>God's Priority:</vt:lpstr>
      <vt:lpstr>Do you have a PLAN for church DISCIPLINE?</vt:lpstr>
      <vt:lpstr>Types of People in  1 Corinthians</vt:lpstr>
      <vt:lpstr>How do we maintain purity in the church?</vt:lpstr>
      <vt:lpstr>Issues to Discuss</vt:lpstr>
      <vt:lpstr>Corinth: Crossroads of Immorality</vt:lpstr>
      <vt:lpstr>Isthmus of Corinth</vt:lpstr>
      <vt:lpstr>Temple of Aphrodite</vt:lpstr>
      <vt:lpstr>Temple of Aphrodite</vt:lpstr>
      <vt:lpstr>What is Church Discipline?</vt:lpstr>
      <vt:lpstr>Personal Responsibility</vt:lpstr>
      <vt:lpstr>Discipline is tough love to restore wayward believers to God and His Church</vt:lpstr>
      <vt:lpstr>Our Goal:</vt:lpstr>
      <vt:lpstr>He heals the brokenhearted</vt:lpstr>
      <vt:lpstr>I will restore what the locust has eaten</vt:lpstr>
      <vt:lpstr>Healed to Heal Others</vt:lpstr>
      <vt:lpstr>What is Church Discipline?</vt:lpstr>
      <vt:lpstr>The Crossroads (1981-83)</vt:lpstr>
      <vt:lpstr>China, 1981</vt:lpstr>
      <vt:lpstr>Crossroads Ministry</vt:lpstr>
      <vt:lpstr>Relational Pillars</vt:lpstr>
      <vt:lpstr>Romance, 1982</vt:lpstr>
      <vt:lpstr>Susan Kay Griffith</vt:lpstr>
      <vt:lpstr>Matthew's Relational Pillars</vt:lpstr>
      <vt:lpstr>Matthew 5:23-24</vt:lpstr>
      <vt:lpstr>Matthew 5:23-24</vt:lpstr>
      <vt:lpstr>The Lord's Supper</vt:lpstr>
      <vt:lpstr>The Four Directions</vt:lpstr>
      <vt:lpstr>Matthew's Relational Pillars</vt:lpstr>
      <vt:lpstr>B.  Reasons Churches Fail to Discipline</vt:lpstr>
      <vt:lpstr>What's Your Personal Experience?</vt:lpstr>
      <vt:lpstr>Results of Failing to Discipline</vt:lpstr>
      <vt:lpstr>Issues to Discuss</vt:lpstr>
      <vt:lpstr>How to Restore Relationships</vt:lpstr>
      <vt:lpstr>Matthew 18:15-20</vt:lpstr>
      <vt:lpstr>How do we restore sinning Christians properly?</vt:lpstr>
      <vt:lpstr>Other Relationships</vt:lpstr>
      <vt:lpstr>Matthew 18</vt:lpstr>
      <vt:lpstr>God's 4-step restoring process…</vt:lpstr>
      <vt:lpstr>The Point of Verses 15-17</vt:lpstr>
      <vt:lpstr>Step 1 to Restoration  Talk to the person by yourself</vt:lpstr>
      <vt:lpstr>Matthew's Relational Pillars</vt:lpstr>
      <vt:lpstr>Matthew's Relational Pillars</vt:lpstr>
      <vt:lpstr>Go in Person</vt:lpstr>
      <vt:lpstr>1996</vt:lpstr>
      <vt:lpstr>Brothers…</vt:lpstr>
      <vt:lpstr>Why don't we confront others?</vt:lpstr>
      <vt:lpstr>Step 1 to Restoration  Talk to the person by yourself</vt:lpstr>
      <vt:lpstr>Step 2 to Restoration   Take 1-2 others along</vt:lpstr>
      <vt:lpstr>Questions on Step 2</vt:lpstr>
      <vt:lpstr>Deut. 19:15</vt:lpstr>
      <vt:lpstr>Deut. 19:15</vt:lpstr>
      <vt:lpstr>Step 3 to Restoration   Expose the sin to the entire church</vt:lpstr>
      <vt:lpstr>Why tell the whole church?</vt:lpstr>
      <vt:lpstr>Step 4 to Restoration  Treat the person like an unbeliever</vt:lpstr>
      <vt:lpstr>Sins Worthy of Discipline</vt:lpstr>
      <vt:lpstr>But how should we discipline?</vt:lpstr>
      <vt:lpstr>Sins Worthy of Discipline</vt:lpstr>
      <vt:lpstr>Association with immoral people depends on whether or not they are Christians  (1 Cor 5:9-13).</vt:lpstr>
      <vt:lpstr>A. We can associate with an immoral unbeliever (1 Cor. 5:9-10).</vt:lpstr>
      <vt:lpstr>Discipline is needed in many arenas</vt:lpstr>
      <vt:lpstr>Issues to Discuss</vt:lpstr>
      <vt:lpstr>Reasons for Discipline</vt:lpstr>
      <vt:lpstr>Matthew 18:18-20 answers this question: Why do we restore sinning Christians properly?</vt:lpstr>
      <vt:lpstr>The Point of Verses 18-20</vt:lpstr>
      <vt:lpstr>Why discipline?   When we seek to restore someone…</vt:lpstr>
      <vt:lpstr>A Better Translation…</vt:lpstr>
      <vt:lpstr>Matthew 18:19</vt:lpstr>
      <vt:lpstr>Psalm 82:1, 6  (to Israel's rulers/gods) </vt:lpstr>
      <vt:lpstr>Why discipline?   When we seek to restore someone…</vt:lpstr>
      <vt:lpstr>Matthew 18:20</vt:lpstr>
      <vt:lpstr>Main Idea:</vt:lpstr>
      <vt:lpstr>2.  Discipline benefits the offender  (1 Cor. 5:3-8)</vt:lpstr>
      <vt:lpstr>c) Discipline hands a believer over to Satan's dominion to end his hypocrisy  (3-5) </vt:lpstr>
      <vt:lpstr>a) Discipline maintains the purity of the body  (1 Cor. 5:6-8)</vt:lpstr>
      <vt:lpstr>Yeast</vt:lpstr>
      <vt:lpstr>Passover's Past Significance (Exodus 12)</vt:lpstr>
      <vt:lpstr>Passover</vt:lpstr>
      <vt:lpstr>The Passover Lamb</vt:lpstr>
      <vt:lpstr>"Burn All the Yeast!"</vt:lpstr>
      <vt:lpstr>Feast of Unleavened Bread</vt:lpstr>
      <vt:lpstr>Issues to Discuss</vt:lpstr>
      <vt:lpstr>What sins are "bad enough" for church discipline?</vt:lpstr>
      <vt:lpstr>Sins Worthy of Discipline</vt:lpstr>
      <vt:lpstr>How do we maintain purity in the church?</vt:lpstr>
      <vt:lpstr>Living in a "toss away age"</vt:lpstr>
      <vt:lpstr>The Focus of 1 Corinthians 5</vt:lpstr>
      <vt:lpstr>Matthew's Relational Pillars</vt:lpstr>
      <vt:lpstr>The Overall Principle</vt:lpstr>
      <vt:lpstr>Matthew's Relational Pillars</vt:lpstr>
      <vt:lpstr>Make us one 3/3</vt:lpstr>
      <vt:lpstr>Individualism</vt:lpstr>
      <vt:lpstr>JAMES 5:19-20</vt:lpstr>
      <vt:lpstr>Who are the wanderers?</vt:lpstr>
      <vt:lpstr>The Wanderer is a Christian:</vt:lpstr>
      <vt:lpstr>Divine Spankings</vt:lpstr>
      <vt:lpstr>Abusing the Elements</vt:lpstr>
      <vt:lpstr>Some Sins Lead to Death</vt:lpstr>
      <vt:lpstr>Making this Text Real to Me</vt:lpstr>
      <vt:lpstr>What's God Saying to You?</vt:lpstr>
      <vt:lpstr>I've Been Through a Fire</vt:lpstr>
      <vt:lpstr>I've Been Through a Fire 2 of 3</vt:lpstr>
      <vt:lpstr>I've Been Through a Fire 3 of 3</vt:lpstr>
      <vt:lpstr>How can you keep your church pure?</vt:lpstr>
      <vt:lpstr>Tough Questions</vt:lpstr>
      <vt:lpstr>1.  What about non-members?</vt:lpstr>
      <vt:lpstr>2.  Should we still remove them publicly if they request their membership withdrawn?</vt:lpstr>
      <vt:lpstr>3. Should we pursue disciplined members to another church?</vt:lpstr>
      <vt:lpstr>Black</vt:lpstr>
      <vt:lpstr>Church PPT link at BibleStudyDownloads.org</vt:lpstr>
    </vt:vector>
  </TitlesOfParts>
  <Company>SBC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Over White</dc:title>
  <dc:creator>Rick Griffith</dc:creator>
  <cp:lastModifiedBy>Rick Griffith</cp:lastModifiedBy>
  <cp:revision>116</cp:revision>
  <dcterms:created xsi:type="dcterms:W3CDTF">2009-01-05T12:44:19Z</dcterms:created>
  <dcterms:modified xsi:type="dcterms:W3CDTF">2023-01-14T19:11:07Z</dcterms:modified>
</cp:coreProperties>
</file>