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2"/>
  </p:notesMasterIdLst>
  <p:sldIdLst>
    <p:sldId id="256" r:id="rId4"/>
    <p:sldId id="260" r:id="rId5"/>
    <p:sldId id="261" r:id="rId6"/>
    <p:sldId id="262" r:id="rId7"/>
    <p:sldId id="263" r:id="rId8"/>
    <p:sldId id="257" r:id="rId9"/>
    <p:sldId id="267" r:id="rId10"/>
    <p:sldId id="52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/>
    <p:restoredTop sz="94705"/>
  </p:normalViewPr>
  <p:slideViewPr>
    <p:cSldViewPr>
      <p:cViewPr>
        <p:scale>
          <a:sx n="119" d="100"/>
          <a:sy n="119" d="100"/>
        </p:scale>
        <p:origin x="152" y="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CF40A-B932-BC45-B86C-1935728D0D00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E1EE8-6230-AB46-835D-B239904D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244886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08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23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276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299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391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50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575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6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67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37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200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036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68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849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878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36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7916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337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9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0682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62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992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0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2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4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97DE-0B24-41A8-A790-A9E3CADD5241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14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8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1065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EFFECTIVE  STAFF/BOARD RELATIONSHIPS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4572000" cy="2514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build healthy staff/board relationships</a:t>
            </a:r>
          </a:p>
        </p:txBody>
      </p:sp>
      <p:pic>
        <p:nvPicPr>
          <p:cNvPr id="4" name="Picture 2" descr="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343400" cy="50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ABDCE5-B8BA-7E1D-0561-C788C376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9223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1065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EFFECTIVE  STAFF/BOARD RELATIONSHIPS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4876800" cy="1077218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61950" indent="-352425"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Spend time in the Word every meeting</a:t>
            </a:r>
          </a:p>
        </p:txBody>
      </p:sp>
      <p:pic>
        <p:nvPicPr>
          <p:cNvPr id="4" name="Picture 2" descr="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17" y="1828800"/>
            <a:ext cx="429438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953000"/>
            <a:ext cx="5105400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61950" indent="-352425">
              <a:spcBef>
                <a:spcPct val="20000"/>
              </a:spcBef>
              <a:buFont typeface="Arial" pitchFamily="34" charset="0"/>
              <a:buNone/>
              <a:defRPr sz="3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3. Spend time sharing with one another every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581400"/>
            <a:ext cx="5257800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61950" indent="-352425">
              <a:spcBef>
                <a:spcPct val="20000"/>
              </a:spcBef>
              <a:buFont typeface="Arial" pitchFamily="34" charset="0"/>
              <a:buNone/>
              <a:defRPr sz="3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2. Spend time praying together every meeting</a:t>
            </a:r>
          </a:p>
        </p:txBody>
      </p:sp>
    </p:spTree>
    <p:extLst>
      <p:ext uri="{BB962C8B-B14F-4D97-AF65-F5344CB8AC3E}">
        <p14:creationId xmlns:p14="http://schemas.microsoft.com/office/powerpoint/2010/main" val="24484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1065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EFFECTIVE  STAFF/BOARD RELATIONSHIPS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5105400" cy="1077218"/>
          </a:xfrm>
          <a:noFill/>
        </p:spPr>
        <p:txBody>
          <a:bodyPr wrap="square" rtlCol="0">
            <a:spAutoFit/>
          </a:bodyPr>
          <a:lstStyle/>
          <a:p>
            <a:pPr marL="361950" indent="-352425"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Serve together as frequently as possible</a:t>
            </a:r>
          </a:p>
        </p:txBody>
      </p:sp>
      <p:pic>
        <p:nvPicPr>
          <p:cNvPr id="4" name="Picture 2" descr="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17" y="1828800"/>
            <a:ext cx="429438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833493"/>
            <a:ext cx="52578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61950" indent="-352425">
              <a:spcBef>
                <a:spcPct val="20000"/>
              </a:spcBef>
              <a:buFont typeface="Arial" pitchFamily="34" charset="0"/>
              <a:buNone/>
              <a:defRPr sz="3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5. Face hard things together</a:t>
            </a:r>
          </a:p>
        </p:txBody>
      </p:sp>
    </p:spTree>
    <p:extLst>
      <p:ext uri="{BB962C8B-B14F-4D97-AF65-F5344CB8AC3E}">
        <p14:creationId xmlns:p14="http://schemas.microsoft.com/office/powerpoint/2010/main" val="20297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10657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 RELATIONSHIPS STRATIGICALLY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17" y="1828800"/>
            <a:ext cx="429438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649" y="2311271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1. Understand your authority as the leader of the board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49" y="3652008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2. Keep your board focused on the important matters of the church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49" y="54864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3. Know your board members well</a:t>
            </a:r>
          </a:p>
        </p:txBody>
      </p:sp>
    </p:spTree>
    <p:extLst>
      <p:ext uri="{BB962C8B-B14F-4D97-AF65-F5344CB8AC3E}">
        <p14:creationId xmlns:p14="http://schemas.microsoft.com/office/powerpoint/2010/main" val="19987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10657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BUILD RELATIONSHIPS STRATIGICALLY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17" y="1828800"/>
            <a:ext cx="429438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114" y="21336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4.	Train your board member in vital skills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114" y="3236893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5. Develop new board members regularly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114" y="4379893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6. Evaluate board members on a consistent basis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114" y="5562600"/>
            <a:ext cx="4621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7. Have retreats on a regular basis</a:t>
            </a:r>
          </a:p>
        </p:txBody>
      </p:sp>
    </p:spTree>
    <p:extLst>
      <p:ext uri="{BB962C8B-B14F-4D97-AF65-F5344CB8AC3E}">
        <p14:creationId xmlns:p14="http://schemas.microsoft.com/office/powerpoint/2010/main" val="5718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PERSONAL RELATIONSHIPS WITH BOARD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52425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Spend time with each individual board member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20556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2. Make the personal and spiritual needs of your board members your top priority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57992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Draw close to those who often oppose you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Be open and clear about your agenda</a:t>
            </a:r>
          </a:p>
        </p:txBody>
      </p:sp>
    </p:spTree>
    <p:extLst>
      <p:ext uri="{BB962C8B-B14F-4D97-AF65-F5344CB8AC3E}">
        <p14:creationId xmlns:p14="http://schemas.microsoft.com/office/powerpoint/2010/main" val="22597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1766734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Dynamics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95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234</Words>
  <Application>Microsoft Macintosh PowerPoint</Application>
  <PresentationFormat>On-screen Show (4:3)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EFFECTIVE  STAFF/BOARD RELATIONSHIPS</vt:lpstr>
      <vt:lpstr>EFFECTIVE  STAFF/BOARD RELATIONSHIPS</vt:lpstr>
      <vt:lpstr>EFFECTIVE  STAFF/BOARD RELATIONSHIPS</vt:lpstr>
      <vt:lpstr>BUILD RELATIONSHIPS STRATIGICALLY</vt:lpstr>
      <vt:lpstr>BUILD RELATIONSHIPS STRATIGICALLY</vt:lpstr>
      <vt:lpstr>PERSONAL RELATIONSHIPS WITH BOARD MEMBERS</vt:lpstr>
      <vt:lpstr>Black</vt:lpstr>
      <vt:lpstr>Church Dynamics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 STAFF/BOARD RELATIONSHIPS</dc:title>
  <dc:creator>Scott Wooddell</dc:creator>
  <cp:lastModifiedBy>Rick Griffith</cp:lastModifiedBy>
  <cp:revision>15</cp:revision>
  <dcterms:created xsi:type="dcterms:W3CDTF">2016-11-03T17:39:04Z</dcterms:created>
  <dcterms:modified xsi:type="dcterms:W3CDTF">2023-05-01T14:33:20Z</dcterms:modified>
</cp:coreProperties>
</file>