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8"/>
  </p:notesMasterIdLst>
  <p:sldIdLst>
    <p:sldId id="256" r:id="rId4"/>
    <p:sldId id="257" r:id="rId5"/>
    <p:sldId id="267" r:id="rId6"/>
    <p:sldId id="52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11E9-7891-8446-AEFC-2BBC99614EDC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0E7F-5275-D143-9C25-EE6DFE6B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337957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26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35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53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7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913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75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2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48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10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17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2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2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71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23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19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11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41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0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4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27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95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63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3100-1414-46F0-97BD-C634469A74E9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2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3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DEVELOPING LEADERS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819400"/>
            <a:ext cx="4648130" cy="259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Discipling </a:t>
            </a:r>
          </a:p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Christ-like</a:t>
            </a:r>
          </a:p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</a:t>
            </a:r>
          </a:p>
        </p:txBody>
      </p:sp>
      <p:pic>
        <p:nvPicPr>
          <p:cNvPr id="4" name="Picture 2" descr="Paula at 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7"/>
          <a:stretch>
            <a:fillRect/>
          </a:stretch>
        </p:blipFill>
        <p:spPr bwMode="auto">
          <a:xfrm>
            <a:off x="4648129" y="1447800"/>
            <a:ext cx="450312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4BD02B-358D-8086-BA5B-78DDA73A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497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DEVELOP LEADERS WHO: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 Think with the mind of Christ (Philippians 2:5-11)</a:t>
            </a:r>
          </a:p>
          <a:p>
            <a:endParaRPr lang="en-US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 Serve with the hands of Christ 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(John 13:1-17)</a:t>
            </a:r>
          </a:p>
          <a:p>
            <a:endParaRPr lang="en-US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 Care with the heart of Christ (Matthew 11:28-30)</a:t>
            </a:r>
          </a:p>
        </p:txBody>
      </p:sp>
      <p:pic>
        <p:nvPicPr>
          <p:cNvPr id="4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08" y="4572000"/>
            <a:ext cx="4080792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376706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5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96</Words>
  <Application>Microsoft Macintosh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DEVELOPING LEADERS</vt:lpstr>
      <vt:lpstr>DEVELOP LEADERS WHO: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LEADERS</dc:title>
  <dc:creator>Scott Wooddell</dc:creator>
  <cp:lastModifiedBy>Rick Griffith</cp:lastModifiedBy>
  <cp:revision>8</cp:revision>
  <dcterms:created xsi:type="dcterms:W3CDTF">2017-04-02T19:31:24Z</dcterms:created>
  <dcterms:modified xsi:type="dcterms:W3CDTF">2023-01-15T04:59:49Z</dcterms:modified>
</cp:coreProperties>
</file>