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notesMasterIdLst>
    <p:notesMasterId r:id="rId14"/>
  </p:notesMasterIdLst>
  <p:sldIdLst>
    <p:sldId id="256" r:id="rId4"/>
    <p:sldId id="524" r:id="rId5"/>
    <p:sldId id="257" r:id="rId6"/>
    <p:sldId id="258" r:id="rId7"/>
    <p:sldId id="259" r:id="rId8"/>
    <p:sldId id="260" r:id="rId9"/>
    <p:sldId id="261" r:id="rId10"/>
    <p:sldId id="262" r:id="rId11"/>
    <p:sldId id="267" r:id="rId12"/>
    <p:sldId id="52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7"/>
  </p:normalViewPr>
  <p:slideViewPr>
    <p:cSldViewPr>
      <p:cViewPr varScale="1">
        <p:scale>
          <a:sx n="116" d="100"/>
          <a:sy n="116" d="100"/>
        </p:scale>
        <p:origin x="206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3B8EB9-18BB-8045-8BD5-3C23CCC18FB7}" type="datetimeFigureOut">
              <a:rPr lang="en-US" smtClean="0"/>
              <a:t>1/14/23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5B2922-AB1D-6E43-9FAE-3B04E6182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80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Church Dynamics (cd)</a:t>
            </a:r>
          </a:p>
        </p:txBody>
      </p:sp>
    </p:spTree>
    <p:extLst>
      <p:ext uri="{BB962C8B-B14F-4D97-AF65-F5344CB8AC3E}">
        <p14:creationId xmlns:p14="http://schemas.microsoft.com/office/powerpoint/2010/main" val="5556541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DBE7-D409-4BCE-95A4-7F589FBB1968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9709-479C-4CC7-993D-D571AC99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644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DBE7-D409-4BCE-95A4-7F589FBB1968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9709-479C-4CC7-993D-D571AC99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18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DBE7-D409-4BCE-95A4-7F589FBB1968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9709-479C-4CC7-993D-D571AC99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7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3504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7438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9183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28790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27460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04689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16096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87862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DBE7-D409-4BCE-95A4-7F589FBB1968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9709-479C-4CC7-993D-D571AC99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689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86866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25986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83608D9-E17D-EF41-B855-0F776DCE4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7334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0" indent="0">
              <a:buNone/>
              <a:defRPr sz="1800"/>
            </a:lvl2pPr>
            <a:lvl3pPr marL="914300" indent="0">
              <a:buNone/>
              <a:defRPr sz="1600"/>
            </a:lvl3pPr>
            <a:lvl4pPr marL="1371450" indent="0">
              <a:buNone/>
              <a:defRPr sz="1400"/>
            </a:lvl4pPr>
            <a:lvl5pPr marL="1828600" indent="0">
              <a:buNone/>
              <a:defRPr sz="1400"/>
            </a:lvl5pPr>
            <a:lvl6pPr marL="2285750" indent="0">
              <a:buNone/>
              <a:defRPr sz="1400"/>
            </a:lvl6pPr>
            <a:lvl7pPr marL="2742899" indent="0">
              <a:buNone/>
              <a:defRPr sz="1400"/>
            </a:lvl7pPr>
            <a:lvl8pPr marL="3200047" indent="0">
              <a:buNone/>
              <a:defRPr sz="1400"/>
            </a:lvl8pPr>
            <a:lvl9pPr marL="3657199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E16645-8042-E44F-8343-D9B42FFDC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1316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1189A3A-0DC1-7C41-A456-8DF8558F2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49500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0" indent="0">
              <a:buNone/>
              <a:defRPr sz="2000" b="1"/>
            </a:lvl2pPr>
            <a:lvl3pPr marL="914300" indent="0">
              <a:buNone/>
              <a:defRPr sz="1800" b="1"/>
            </a:lvl3pPr>
            <a:lvl4pPr marL="1371450" indent="0">
              <a:buNone/>
              <a:defRPr sz="1600" b="1"/>
            </a:lvl4pPr>
            <a:lvl5pPr marL="1828600" indent="0">
              <a:buNone/>
              <a:defRPr sz="1600" b="1"/>
            </a:lvl5pPr>
            <a:lvl6pPr marL="2285750" indent="0">
              <a:buNone/>
              <a:defRPr sz="1600" b="1"/>
            </a:lvl6pPr>
            <a:lvl7pPr marL="2742899" indent="0">
              <a:buNone/>
              <a:defRPr sz="1600" b="1"/>
            </a:lvl7pPr>
            <a:lvl8pPr marL="3200047" indent="0">
              <a:buNone/>
              <a:defRPr sz="1600" b="1"/>
            </a:lvl8pPr>
            <a:lvl9pPr marL="36571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EA7D18-D1E9-844D-9A76-98DC3D89F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755604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E524601-B81A-284C-8D49-5BB266B52D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520947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BB98C5F-39FA-514F-B41D-4A35F65A93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1694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F9746B7-792A-3A44-ADFA-C933FA439A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6510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0" indent="0">
              <a:buNone/>
              <a:defRPr sz="2800"/>
            </a:lvl2pPr>
            <a:lvl3pPr marL="914300" indent="0">
              <a:buNone/>
              <a:defRPr sz="2400"/>
            </a:lvl3pPr>
            <a:lvl4pPr marL="1371450" indent="0">
              <a:buNone/>
              <a:defRPr sz="2000"/>
            </a:lvl4pPr>
            <a:lvl5pPr marL="1828600" indent="0">
              <a:buNone/>
              <a:defRPr sz="2000"/>
            </a:lvl5pPr>
            <a:lvl6pPr marL="2285750" indent="0">
              <a:buNone/>
              <a:defRPr sz="2000"/>
            </a:lvl6pPr>
            <a:lvl7pPr marL="2742899" indent="0">
              <a:buNone/>
              <a:defRPr sz="2000"/>
            </a:lvl7pPr>
            <a:lvl8pPr marL="3200047" indent="0">
              <a:buNone/>
              <a:defRPr sz="2000"/>
            </a:lvl8pPr>
            <a:lvl9pPr marL="3657199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0" indent="0">
              <a:buNone/>
              <a:defRPr sz="1200"/>
            </a:lvl2pPr>
            <a:lvl3pPr marL="914300" indent="0">
              <a:buNone/>
              <a:defRPr sz="1000"/>
            </a:lvl3pPr>
            <a:lvl4pPr marL="1371450" indent="0">
              <a:buNone/>
              <a:defRPr sz="900"/>
            </a:lvl4pPr>
            <a:lvl5pPr marL="1828600" indent="0">
              <a:buNone/>
              <a:defRPr sz="900"/>
            </a:lvl5pPr>
            <a:lvl6pPr marL="2285750" indent="0">
              <a:buNone/>
              <a:defRPr sz="900"/>
            </a:lvl6pPr>
            <a:lvl7pPr marL="2742899" indent="0">
              <a:buNone/>
              <a:defRPr sz="900"/>
            </a:lvl7pPr>
            <a:lvl8pPr marL="3200047" indent="0">
              <a:buNone/>
              <a:defRPr sz="900"/>
            </a:lvl8pPr>
            <a:lvl9pPr marL="365719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D9DDC62-B8DE-0640-BF2B-4B0C5C7B4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350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DBE7-D409-4BCE-95A4-7F589FBB1968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9709-479C-4CC7-993D-D571AC99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64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B79015C7-6C60-534C-878F-B7C81A28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89573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A78BBA1-D83C-D143-93CA-CEE604AAD6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06106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0" indent="0" algn="ctr">
              <a:buNone/>
              <a:defRPr/>
            </a:lvl2pPr>
            <a:lvl3pPr marL="914300" indent="0" algn="ctr">
              <a:buNone/>
              <a:defRPr/>
            </a:lvl3pPr>
            <a:lvl4pPr marL="1371450" indent="0" algn="ctr">
              <a:buNone/>
              <a:defRPr/>
            </a:lvl4pPr>
            <a:lvl5pPr marL="1828600" indent="0" algn="ctr">
              <a:buNone/>
              <a:defRPr/>
            </a:lvl5pPr>
            <a:lvl6pPr marL="2285750" indent="0" algn="ctr">
              <a:buNone/>
              <a:defRPr/>
            </a:lvl6pPr>
            <a:lvl7pPr marL="2742899" indent="0" algn="ctr">
              <a:buNone/>
              <a:defRPr/>
            </a:lvl7pPr>
            <a:lvl8pPr marL="3200047" indent="0" algn="ctr">
              <a:buNone/>
              <a:defRPr/>
            </a:lvl8pPr>
            <a:lvl9pPr marL="3657199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C0D556E-1B47-E145-B343-9708077C20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5341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DBE7-D409-4BCE-95A4-7F589FBB1968}" type="datetimeFigureOut">
              <a:rPr lang="en-US" smtClean="0"/>
              <a:t>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9709-479C-4CC7-993D-D571AC99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573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DBE7-D409-4BCE-95A4-7F589FBB1968}" type="datetimeFigureOut">
              <a:rPr lang="en-US" smtClean="0"/>
              <a:t>1/14/23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9709-479C-4CC7-993D-D571AC99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817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DBE7-D409-4BCE-95A4-7F589FBB1968}" type="datetimeFigureOut">
              <a:rPr lang="en-US" smtClean="0"/>
              <a:t>1/14/23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9709-479C-4CC7-993D-D571AC99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961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DBE7-D409-4BCE-95A4-7F589FBB1968}" type="datetimeFigureOut">
              <a:rPr lang="en-US" smtClean="0"/>
              <a:t>1/14/23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9709-479C-4CC7-993D-D571AC99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036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DBE7-D409-4BCE-95A4-7F589FBB1968}" type="datetimeFigureOut">
              <a:rPr lang="en-US" smtClean="0"/>
              <a:t>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9709-479C-4CC7-993D-D571AC99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686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8DBE7-D409-4BCE-95A4-7F589FBB1968}" type="datetimeFigureOut">
              <a:rPr lang="en-US" smtClean="0"/>
              <a:t>1/14/23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59709-479C-4CC7-993D-D571AC99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664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8DBE7-D409-4BCE-95A4-7F589FBB1968}" type="datetimeFigureOut">
              <a:rPr lang="en-US" smtClean="0"/>
              <a:t>1/14/23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59709-479C-4CC7-993D-D571AC99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79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22429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roup 2"/>
          <p:cNvGrpSpPr>
            <a:grpSpLocks/>
          </p:cNvGrpSpPr>
          <p:nvPr/>
        </p:nvGrpSpPr>
        <p:grpSpPr bwMode="auto">
          <a:xfrm>
            <a:off x="0" y="3902080"/>
            <a:ext cx="3400425" cy="2949575"/>
            <a:chOff x="0" y="2458"/>
            <a:chExt cx="2142" cy="1858"/>
          </a:xfrm>
        </p:grpSpPr>
        <p:sp>
          <p:nvSpPr>
            <p:cNvPr id="329731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2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3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9734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FFFFFF"/>
                </a:solidFill>
                <a:latin typeface="Times New Roman" pitchFamily="-112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70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0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  <p:sp>
          <p:nvSpPr>
            <p:cNvPr id="297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0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Times New Roman" charset="0"/>
                <a:ea typeface="ＭＳ Ｐゴシック" charset="0"/>
                <a:cs typeface="ＭＳ Ｐゴシック" charset="0"/>
              </a:endParaRPr>
            </a:p>
          </p:txBody>
        </p:sp>
      </p:grpSp>
      <p:sp>
        <p:nvSpPr>
          <p:cNvPr id="32973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8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2973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5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9740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1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-112" charset="0"/>
                <a:ea typeface="+mn-ea"/>
                <a:cs typeface="+mn-cs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329742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 defTabSz="914300" fontAlgn="base">
              <a:spcBef>
                <a:spcPct val="0"/>
              </a:spcBef>
              <a:spcAft>
                <a:spcPct val="0"/>
              </a:spcAft>
              <a:defRPr/>
            </a:pPr>
            <a:fld id="{61F442D0-A11F-2640-8129-5D1BEF7A3C1E}" type="slidenum">
              <a:rPr lang="en-US"/>
              <a:pPr defTabSz="9143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978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  <a:ea typeface="ＭＳ Ｐゴシック" pitchFamily="-111" charset="-128"/>
          <a:cs typeface="ＭＳ Ｐゴシック" pitchFamily="-111" charset="-128"/>
        </a:defRPr>
      </a:lvl5pPr>
      <a:lvl6pPr marL="4571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6pPr>
      <a:lvl7pPr marL="9143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7pPr>
      <a:lvl8pPr marL="13714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8pPr>
      <a:lvl9pPr marL="1828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1" charset="0"/>
        </a:defRPr>
      </a:lvl9pPr>
    </p:titleStyle>
    <p:bodyStyle>
      <a:lvl1pPr marL="342862" indent="-342862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charset="0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  <a:cs typeface="ＭＳ Ｐゴシック" pitchFamily="-111" charset="-128"/>
        </a:defRPr>
      </a:lvl1pPr>
      <a:lvl2pPr marL="742869" indent="-28572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2pPr>
      <a:lvl3pPr marL="1142875" indent="-228575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Geneva" charset="0"/>
        </a:defRPr>
      </a:lvl3pPr>
      <a:lvl4pPr marL="1600025" indent="-2285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4pPr>
      <a:lvl5pPr marL="2057175" indent="-228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Geneva" charset="-128"/>
          <a:cs typeface="Geneva" charset="0"/>
        </a:defRPr>
      </a:lvl5pPr>
      <a:lvl6pPr marL="2514325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6pPr>
      <a:lvl7pPr marL="2971474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7pPr>
      <a:lvl8pPr marL="3428623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8pPr>
      <a:lvl9pPr marL="3885772" indent="-228575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-111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0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50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7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9" algn="l" defTabSz="45715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087" y="735012"/>
            <a:ext cx="9144000" cy="54171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6238" y="0"/>
            <a:ext cx="9230237" cy="1470025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SERVANT LEADERSHIP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EC03EE-109F-6CDF-1112-121239113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2282" y="5733256"/>
            <a:ext cx="9252520" cy="1124744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/>
          <a:lstStyle/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Designed by Dr. Scott Wooddell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Uploaded by Dr. Rick Griffith • Jordan Evangelical Theological Seminary</a:t>
            </a:r>
            <a:b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</a:b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/>
                <a:ea typeface="ＭＳ Ｐゴシック" charset="0"/>
                <a:cs typeface="Arial"/>
              </a:rPr>
              <a:t>All files in many languages for free download at BibleStudyDownloads.org</a:t>
            </a:r>
          </a:p>
        </p:txBody>
      </p:sp>
    </p:spTree>
    <p:extLst>
      <p:ext uri="{BB962C8B-B14F-4D97-AF65-F5344CB8AC3E}">
        <p14:creationId xmlns:p14="http://schemas.microsoft.com/office/powerpoint/2010/main" val="2214275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287026"/>
            <a:ext cx="9144000" cy="570974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latin typeface="Arial" charset="0"/>
                <a:ea typeface="ＭＳ Ｐゴシック" charset="0"/>
              </a:rPr>
              <a:t>Church Dynamics link at BibleStudyDownloads.org</a:t>
            </a:r>
            <a:endParaRPr lang="en-US" sz="1000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lIns="91430" tIns="45715" rIns="91430" bIns="45715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Get this presentation for free!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2" y="636982"/>
            <a:ext cx="9232347" cy="5650045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223" y="2222340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5759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76200" y="0"/>
            <a:ext cx="9220199" cy="1470025"/>
          </a:xfrm>
          <a:solidFill>
            <a:schemeClr val="accent2">
              <a:lumMod val="50000"/>
            </a:schemeClr>
          </a:solidFill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SERVANT LEADERSHIP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0863"/>
            <a:ext cx="9144000" cy="541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472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SERVANT LEADERSHIP</a:t>
            </a:r>
          </a:p>
        </p:txBody>
      </p:sp>
      <p:pic>
        <p:nvPicPr>
          <p:cNvPr id="3" name="Picture 4" descr="jesuswashesf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147"/>
            <a:ext cx="4648200" cy="260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302577"/>
            <a:ext cx="3914775" cy="3562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447800"/>
            <a:ext cx="7924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1. Servant Leaders Love (John 13:1-2)</a:t>
            </a:r>
          </a:p>
          <a:p>
            <a:r>
              <a:rPr lang="en-US" sz="2800" b="1" dirty="0"/>
              <a:t>     They love everyone unconditionally.</a:t>
            </a:r>
          </a:p>
          <a:p>
            <a:r>
              <a:rPr lang="en-US" sz="2800" b="1" dirty="0"/>
              <a:t>     They love everyone fully.</a:t>
            </a:r>
          </a:p>
        </p:txBody>
      </p:sp>
    </p:spTree>
    <p:extLst>
      <p:ext uri="{BB962C8B-B14F-4D97-AF65-F5344CB8AC3E}">
        <p14:creationId xmlns:p14="http://schemas.microsoft.com/office/powerpoint/2010/main" val="215601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SERVANT LEADERSHIP</a:t>
            </a:r>
          </a:p>
        </p:txBody>
      </p:sp>
      <p:pic>
        <p:nvPicPr>
          <p:cNvPr id="3" name="Picture 4" descr="jesuswashesf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147"/>
            <a:ext cx="4648200" cy="260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302577"/>
            <a:ext cx="3914775" cy="3562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447800"/>
            <a:ext cx="8305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2. Servant Leaders Serve (John 13:3-5)</a:t>
            </a:r>
          </a:p>
          <a:p>
            <a:r>
              <a:rPr lang="en-US" sz="2800" b="1" dirty="0"/>
              <a:t>     Their security comes from their relationship with   </a:t>
            </a:r>
          </a:p>
          <a:p>
            <a:r>
              <a:rPr lang="en-US" sz="2800" b="1" dirty="0"/>
              <a:t>     Christ.</a:t>
            </a:r>
          </a:p>
          <a:p>
            <a:endParaRPr lang="en-US" sz="1400" b="1" dirty="0"/>
          </a:p>
          <a:p>
            <a:r>
              <a:rPr lang="en-US" sz="2800" b="1" dirty="0"/>
              <a:t>     Their security comes from believing in God’s </a:t>
            </a:r>
          </a:p>
          <a:p>
            <a:r>
              <a:rPr lang="en-US" sz="2800" b="1" dirty="0"/>
              <a:t>     sovereignty.</a:t>
            </a:r>
          </a:p>
        </p:txBody>
      </p:sp>
    </p:spTree>
    <p:extLst>
      <p:ext uri="{BB962C8B-B14F-4D97-AF65-F5344CB8AC3E}">
        <p14:creationId xmlns:p14="http://schemas.microsoft.com/office/powerpoint/2010/main" val="1554592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SERVANT LEADERSHIP</a:t>
            </a:r>
          </a:p>
        </p:txBody>
      </p:sp>
      <p:pic>
        <p:nvPicPr>
          <p:cNvPr id="3" name="Picture 4" descr="jesuswashesf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147"/>
            <a:ext cx="4648200" cy="260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302577"/>
            <a:ext cx="3914775" cy="3562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447800"/>
            <a:ext cx="8305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3. Servant Leaders Confront (John 13:6-8)</a:t>
            </a:r>
          </a:p>
          <a:p>
            <a:r>
              <a:rPr lang="en-US" sz="2800" b="1" dirty="0"/>
              <a:t>     They confront with love.</a:t>
            </a:r>
          </a:p>
          <a:p>
            <a:r>
              <a:rPr lang="en-US" sz="2800" b="1" dirty="0"/>
              <a:t>     They confront with humility.</a:t>
            </a:r>
          </a:p>
        </p:txBody>
      </p:sp>
    </p:spTree>
    <p:extLst>
      <p:ext uri="{BB962C8B-B14F-4D97-AF65-F5344CB8AC3E}">
        <p14:creationId xmlns:p14="http://schemas.microsoft.com/office/powerpoint/2010/main" val="28709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SERVANT LEADERSHIP</a:t>
            </a:r>
          </a:p>
        </p:txBody>
      </p:sp>
      <p:pic>
        <p:nvPicPr>
          <p:cNvPr id="3" name="Picture 4" descr="jesuswashesf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147"/>
            <a:ext cx="4648200" cy="260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302577"/>
            <a:ext cx="3914775" cy="3562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447800"/>
            <a:ext cx="83058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4. Servant Leaders Correct (John 13:9-11)</a:t>
            </a:r>
          </a:p>
          <a:p>
            <a:r>
              <a:rPr lang="en-US" sz="2800" b="1" dirty="0"/>
              <a:t>     They correct with authority.</a:t>
            </a:r>
          </a:p>
          <a:p>
            <a:r>
              <a:rPr lang="en-US" sz="2800" b="1" dirty="0"/>
              <a:t>     They correct with purpose.</a:t>
            </a:r>
          </a:p>
        </p:txBody>
      </p:sp>
    </p:spTree>
    <p:extLst>
      <p:ext uri="{BB962C8B-B14F-4D97-AF65-F5344CB8AC3E}">
        <p14:creationId xmlns:p14="http://schemas.microsoft.com/office/powerpoint/2010/main" val="167819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SERVANT LEADERSHIP</a:t>
            </a:r>
          </a:p>
        </p:txBody>
      </p:sp>
      <p:pic>
        <p:nvPicPr>
          <p:cNvPr id="3" name="Picture 4" descr="jesuswashesf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147"/>
            <a:ext cx="4648200" cy="260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302577"/>
            <a:ext cx="3914775" cy="3562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447800"/>
            <a:ext cx="8305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5. Servant Leaders Model (John 13:12-17)</a:t>
            </a:r>
          </a:p>
          <a:p>
            <a:r>
              <a:rPr lang="en-US" sz="2800" b="1" dirty="0"/>
              <a:t>      They know who they are in Christ.</a:t>
            </a:r>
          </a:p>
          <a:p>
            <a:r>
              <a:rPr lang="en-US" sz="2800" b="1" dirty="0"/>
              <a:t>      They call on others to follow their lead.</a:t>
            </a:r>
          </a:p>
          <a:p>
            <a:r>
              <a:rPr lang="en-US" sz="2800" b="1" dirty="0"/>
              <a:t>      They stand first in line to wash the feet of others.</a:t>
            </a:r>
          </a:p>
        </p:txBody>
      </p:sp>
    </p:spTree>
    <p:extLst>
      <p:ext uri="{BB962C8B-B14F-4D97-AF65-F5344CB8AC3E}">
        <p14:creationId xmlns:p14="http://schemas.microsoft.com/office/powerpoint/2010/main" val="427975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792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2060"/>
                </a:solidFill>
              </a:rPr>
              <a:t>SERVANT LEADERSHIP</a:t>
            </a:r>
          </a:p>
        </p:txBody>
      </p:sp>
      <p:pic>
        <p:nvPicPr>
          <p:cNvPr id="3" name="Picture 4" descr="jesuswashesfe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4147"/>
            <a:ext cx="4648200" cy="260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302577"/>
            <a:ext cx="3914775" cy="35623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1447800"/>
            <a:ext cx="8305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6. Servant Leaders Know Their Followers (John 13:18-19)</a:t>
            </a:r>
          </a:p>
          <a:p>
            <a:endParaRPr lang="en-US" sz="1600" b="1" dirty="0"/>
          </a:p>
          <a:p>
            <a:r>
              <a:rPr lang="en-US" sz="3600" b="1" dirty="0"/>
              <a:t>7. Servant Leaders Accept Everyone as Christ Accepts us (John 13:20)</a:t>
            </a:r>
          </a:p>
        </p:txBody>
      </p:sp>
    </p:spTree>
    <p:extLst>
      <p:ext uri="{BB962C8B-B14F-4D97-AF65-F5344CB8AC3E}">
        <p14:creationId xmlns:p14="http://schemas.microsoft.com/office/powerpoint/2010/main" val="52251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0" y="1417643"/>
            <a:ext cx="2678874" cy="2522151"/>
          </a:xfrm>
        </p:spPr>
        <p:txBody>
          <a:bodyPr/>
          <a:lstStyle/>
          <a:p>
            <a:pPr algn="r"/>
            <a:r>
              <a:rPr lang="en-US" dirty="0"/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107258220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rbit">
  <a:themeElements>
    <a:clrScheme name="Orbit 10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3333CC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ADE2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11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3333CC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ADE2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227</Words>
  <Application>Microsoft Macintosh PowerPoint</Application>
  <PresentationFormat>On-screen Show (4:3)</PresentationFormat>
  <Paragraphs>36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Office Theme</vt:lpstr>
      <vt:lpstr>Orbit</vt:lpstr>
      <vt:lpstr>1_Orbit</vt:lpstr>
      <vt:lpstr>SERVANT LEADERSHIP</vt:lpstr>
      <vt:lpstr>SERVANT LEADERSHIP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Black</vt:lpstr>
      <vt:lpstr>Church Dynamics link at BibleStudyDownloads.org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SERVANT LEADERSHIP</dc:title>
  <dc:creator>Scott Wooddell</dc:creator>
  <cp:lastModifiedBy>Rick Griffith</cp:lastModifiedBy>
  <cp:revision>6</cp:revision>
  <dcterms:created xsi:type="dcterms:W3CDTF">2016-11-17T20:09:59Z</dcterms:created>
  <dcterms:modified xsi:type="dcterms:W3CDTF">2023-01-15T04:59:23Z</dcterms:modified>
</cp:coreProperties>
</file>