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8"/>
  </p:notesMasterIdLst>
  <p:sldIdLst>
    <p:sldId id="256" r:id="rId4"/>
    <p:sldId id="52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5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84"/>
    <p:restoredTop sz="94687"/>
  </p:normalViewPr>
  <p:slideViewPr>
    <p:cSldViewPr>
      <p:cViewPr varScale="1">
        <p:scale>
          <a:sx n="116" d="100"/>
          <a:sy n="116" d="100"/>
        </p:scale>
        <p:origin x="109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326FD-7EC3-A84C-85CB-65A8BCDE86D7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EF37-510E-E649-A41E-A1CF3B9F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380568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083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11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10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659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87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20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069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27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6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79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12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54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288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011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04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93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54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9301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720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981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276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70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3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9968-E2FA-476F-A4A6-68A0EB341A8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1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320" y="0"/>
            <a:ext cx="9252520" cy="2133600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RESPONSIBILITIES OF CHURCH LEADERS</a:t>
            </a:r>
          </a:p>
        </p:txBody>
      </p:sp>
      <p:pic>
        <p:nvPicPr>
          <p:cNvPr id="4" name="Picture 3" descr="Sanhedrin at Night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"/>
          <a:stretch>
            <a:fillRect/>
          </a:stretch>
        </p:blipFill>
        <p:spPr>
          <a:xfrm>
            <a:off x="2057400" y="2129972"/>
            <a:ext cx="5638800" cy="2974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BDBC4C-7E1B-A0F7-9C7C-E5E144B2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5462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5363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ELDERS LEAD THE CHURCH BY SHEPHERDING GOD’S FLOCK (1 Peter 5:1-5)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4292" y="37367"/>
            <a:ext cx="49366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 Motivation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514600"/>
            <a:ext cx="541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Elders shepherd God’s flock through the exercise of </a:t>
            </a:r>
            <a:r>
              <a:rPr lang="en-US" sz="2800" b="1" u="sng" dirty="0"/>
              <a:t>oversight.</a:t>
            </a:r>
          </a:p>
          <a:p>
            <a:endParaRPr lang="en-US" sz="2800" b="1" u="sng" dirty="0"/>
          </a:p>
          <a:p>
            <a:r>
              <a:rPr lang="en-US" sz="2800" b="1" dirty="0"/>
              <a:t>2. Elders who shepherd God’s flock will be </a:t>
            </a:r>
            <a:r>
              <a:rPr lang="en-US" sz="2800" b="1" u="sng" dirty="0"/>
              <a:t>rewarded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3. Elders who shepherd God’s flock must be worthy of being </a:t>
            </a:r>
            <a:r>
              <a:rPr lang="en-US" sz="2800" b="1" u="sng" dirty="0"/>
              <a:t>followed.</a:t>
            </a:r>
          </a:p>
        </p:txBody>
      </p:sp>
      <p:pic>
        <p:nvPicPr>
          <p:cNvPr id="4098" name="Picture 2" descr="C:\Users\scott.EASTRIDGE\AppData\Local\Microsoft\Windows\Temporary Internet Files\Content.IE5\ZM9BRH2D\MP9001640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667000"/>
            <a:ext cx="3505200" cy="25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524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ELDERS LEAD THE CHURCH BY RESOLVING DOCTRINAL AND PERSONAL CONFLICTS IN THE FLOCK (Acts 15:1-2; 6; 19-22)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3593" y="152400"/>
            <a:ext cx="47873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 Resolution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Users\scott.EASTRIDGE\AppData\Local\Microsoft\Windows\Temporary Internet Files\Content.IE5\XFUFI73I\MP90028989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2"/>
          <a:stretch/>
        </p:blipFill>
        <p:spPr bwMode="auto">
          <a:xfrm>
            <a:off x="5616320" y="3657928"/>
            <a:ext cx="3527680" cy="32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ott.EASTRIDGE\AppData\Local\Microsoft\Windows\Temporary Internet Files\Content.IE5\ZM9BRH2D\MP90038679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r="18627"/>
          <a:stretch/>
        </p:blipFill>
        <p:spPr bwMode="auto">
          <a:xfrm>
            <a:off x="3011" y="3657928"/>
            <a:ext cx="2892589" cy="3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cott.EASTRIDGE\AppData\Local\Microsoft\Windows\Temporary Internet Files\Content.IE5\XFUFI73I\MP900289897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4707"/>
          <a:stretch/>
        </p:blipFill>
        <p:spPr bwMode="auto">
          <a:xfrm>
            <a:off x="2233593" y="3657928"/>
            <a:ext cx="3777708" cy="32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226"/>
            <a:ext cx="9123218" cy="830997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99"/>
                </a:solidFill>
              </a:rPr>
              <a:t>A HEALTHY CHURCH 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5598" y="1066800"/>
            <a:ext cx="7777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 They work together as a team</a:t>
            </a:r>
          </a:p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 They display courage</a:t>
            </a:r>
          </a:p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 They show trust and respect</a:t>
            </a:r>
          </a:p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 They deal well with disagreements</a:t>
            </a:r>
          </a:p>
        </p:txBody>
      </p:sp>
      <p:pic>
        <p:nvPicPr>
          <p:cNvPr id="3074" name="Picture 2" descr="C:\Users\scott.EASTRIDGE\AppData\Local\Microsoft\Windows\Temporary Internet Files\Content.IE5\ZM9BRH2D\MP9004306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3886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cott.EASTRIDGE\AppData\Local\Microsoft\Windows\Temporary Internet Files\Content.IE5\UYNOJK6K\MP9004432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16255"/>
            <a:ext cx="2970520" cy="22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cott.EASTRIDGE\AppData\Local\Microsoft\Windows\Temporary Internet Files\Content.IE5\XFUFI73I\MP9102207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49982"/>
            <a:ext cx="2724824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cott.EASTRIDGE\AppData\Local\Microsoft\Windows\Temporary Internet Files\Content.IE5\PGNPXGRL\MP9004392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977"/>
            <a:ext cx="1971196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cott.EASTRIDGE\AppData\Local\Microsoft\Windows\Temporary Internet Files\Content.IE5\UYNOJK6K\MP90044310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482795"/>
            <a:ext cx="2017182" cy="20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cott.EASTRIDGE\AppData\Local\Microsoft\Windows\Temporary Internet Files\Content.IE5\XFUFI73I\MP90044323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0237" y="3906633"/>
            <a:ext cx="1757363" cy="11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8506466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02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" y="0"/>
            <a:ext cx="9140371" cy="2133600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RESPONSIBILITIES OF CHURCH LEADERS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257800"/>
            <a:ext cx="6858000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Church leaders have many roles and responsibilities</a:t>
            </a:r>
          </a:p>
        </p:txBody>
      </p:sp>
      <p:pic>
        <p:nvPicPr>
          <p:cNvPr id="4" name="Picture 3" descr="Sanhedrin at Night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"/>
          <a:stretch>
            <a:fillRect/>
          </a:stretch>
        </p:blipFill>
        <p:spPr>
          <a:xfrm>
            <a:off x="2057400" y="2129972"/>
            <a:ext cx="5638800" cy="2974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0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73713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ELDERS LEAD THE CHURCH IN ACCOMPLISHING ITS PURPOSE (Matthew 28:19-20)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" y="2819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Elders lead the church in </a:t>
            </a:r>
            <a:r>
              <a:rPr lang="en-US" sz="2800" b="1" u="sng" dirty="0"/>
              <a:t>evangelizing</a:t>
            </a:r>
            <a:r>
              <a:rPr lang="en-US" sz="2800" b="1" dirty="0"/>
              <a:t> the lost.</a:t>
            </a:r>
          </a:p>
          <a:p>
            <a:pPr marL="342900" indent="-342900">
              <a:buAutoNum type="arabicPeriod"/>
            </a:pPr>
            <a:r>
              <a:rPr lang="en-US" sz="2800" b="1" dirty="0"/>
              <a:t>Elders lead the church in </a:t>
            </a:r>
            <a:r>
              <a:rPr lang="en-US" sz="2800" b="1" u="sng" dirty="0"/>
              <a:t>disciplining</a:t>
            </a:r>
            <a:r>
              <a:rPr lang="en-US" sz="2800" b="1" dirty="0"/>
              <a:t> the saints.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4270663"/>
            <a:ext cx="3449782" cy="2587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14" y="5105402"/>
            <a:ext cx="23368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5105401"/>
            <a:ext cx="2655455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81200" y="76200"/>
            <a:ext cx="5486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Vision</a:t>
            </a:r>
          </a:p>
        </p:txBody>
      </p:sp>
      <p:pic>
        <p:nvPicPr>
          <p:cNvPr id="2050" name="Picture 2" descr="C:\Users\scott.EASTRIDGE\AppData\Local\Microsoft\Windows\Temporary Internet Files\Content.IE5\PGNPXGRL\MP900400138[2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14" y="5105402"/>
            <a:ext cx="1333500" cy="18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4270663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“Make disciples of all nations”</a:t>
            </a:r>
          </a:p>
        </p:txBody>
      </p:sp>
    </p:spTree>
    <p:extLst>
      <p:ext uri="{BB962C8B-B14F-4D97-AF65-F5344CB8AC3E}">
        <p14:creationId xmlns:p14="http://schemas.microsoft.com/office/powerpoint/2010/main" val="34476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60396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ELDERS LEAD THE CHURCH BY FEEDING CHRIST’S SHEEP (John 21:15-17)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418" y="29718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/>
              <a:t>Elders serve as </a:t>
            </a:r>
            <a:r>
              <a:rPr lang="en-US" sz="3200" b="1" u="sng" dirty="0"/>
              <a:t>teachers</a:t>
            </a:r>
            <a:r>
              <a:rPr lang="en-US" sz="3200" b="1" dirty="0"/>
              <a:t> according to their gifts.</a:t>
            </a:r>
          </a:p>
          <a:p>
            <a:pPr marL="342900" indent="-342900">
              <a:buAutoNum type="arabicPeriod"/>
            </a:pPr>
            <a:r>
              <a:rPr lang="en-US" sz="3200" b="1" dirty="0"/>
              <a:t>Elders serve as </a:t>
            </a:r>
            <a:r>
              <a:rPr lang="en-US" sz="3200" b="1" u="sng" dirty="0"/>
              <a:t>counselors</a:t>
            </a:r>
            <a:r>
              <a:rPr lang="en-US" sz="3200" b="1" dirty="0"/>
              <a:t> according to their gifts.</a:t>
            </a:r>
          </a:p>
          <a:p>
            <a:pPr marL="342900" indent="-342900">
              <a:buAutoNum type="arabicPeriod"/>
            </a:pPr>
            <a:r>
              <a:rPr lang="en-US" sz="3200" b="1" dirty="0"/>
              <a:t>Elders serve as </a:t>
            </a:r>
            <a:r>
              <a:rPr lang="en-US" sz="3200" b="1" u="sng" dirty="0" err="1"/>
              <a:t>disciplers</a:t>
            </a:r>
            <a:r>
              <a:rPr lang="en-US" sz="3200" b="1" dirty="0"/>
              <a:t> according to their gifts.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658589"/>
            <a:ext cx="3387436" cy="41707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9442" y="152400"/>
            <a:ext cx="42899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Provision</a:t>
            </a:r>
          </a:p>
        </p:txBody>
      </p:sp>
    </p:spTree>
    <p:extLst>
      <p:ext uri="{BB962C8B-B14F-4D97-AF65-F5344CB8AC3E}">
        <p14:creationId xmlns:p14="http://schemas.microsoft.com/office/powerpoint/2010/main" val="26990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19728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ELDERS LEAD THE CHURCH BY STRUCTURING TO MEET THE NEEDS OF THE PEOPLE (Acts 6:1-7)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2219" y="221788"/>
            <a:ext cx="62834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780786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Unmet need in the church means </a:t>
            </a:r>
            <a:r>
              <a:rPr lang="en-US" sz="3200" b="1" u="sng" dirty="0"/>
              <a:t>tension</a:t>
            </a:r>
            <a:r>
              <a:rPr lang="en-US" sz="3200" b="1" dirty="0"/>
              <a:t> in the church.</a:t>
            </a:r>
          </a:p>
          <a:p>
            <a:endParaRPr lang="en-US" sz="3200" b="1" dirty="0"/>
          </a:p>
          <a:p>
            <a:r>
              <a:rPr lang="en-US" sz="3200" b="1" dirty="0"/>
              <a:t>2. When tensions are triggered in the church, leaders must </a:t>
            </a:r>
            <a:r>
              <a:rPr lang="en-US" sz="3200" b="1" u="sng" dirty="0"/>
              <a:t>lead</a:t>
            </a:r>
            <a:r>
              <a:rPr lang="en-US" sz="3200" b="1" dirty="0"/>
              <a:t> so followers will </a:t>
            </a:r>
            <a:r>
              <a:rPr lang="en-US" sz="3200" b="1" u="sng" dirty="0"/>
              <a:t>follow</a:t>
            </a:r>
            <a:r>
              <a:rPr lang="en-US" sz="3200" b="1" dirty="0"/>
              <a:t>.</a:t>
            </a:r>
          </a:p>
        </p:txBody>
      </p:sp>
      <p:pic>
        <p:nvPicPr>
          <p:cNvPr id="1026" name="Picture 2" descr="C:\Users\scott.EASTRIDGE\AppData\Local\Microsoft\Windows\Temporary Internet Files\Content.IE5\PGNPXGRL\MP9004484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581400" cy="2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8830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ELDERS LEAD THE CHURCH BY GUARDING GOD’S FLOCK (Acts 20:28-31)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5493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Elders must be </a:t>
            </a:r>
            <a:r>
              <a:rPr lang="en-US" sz="3200" b="1" u="sng" dirty="0"/>
              <a:t>aware</a:t>
            </a:r>
            <a:r>
              <a:rPr lang="en-US" sz="3200" b="1" dirty="0"/>
              <a:t> of the dangers to God’s flock.</a:t>
            </a:r>
          </a:p>
          <a:p>
            <a:endParaRPr lang="en-US" sz="3200" b="1" dirty="0"/>
          </a:p>
          <a:p>
            <a:r>
              <a:rPr lang="en-US" sz="3200" b="1" dirty="0"/>
              <a:t>2. Elders must be able to </a:t>
            </a:r>
            <a:r>
              <a:rPr lang="en-US" sz="3200" b="1" u="sng" dirty="0"/>
              <a:t>defend</a:t>
            </a:r>
            <a:r>
              <a:rPr lang="en-US" sz="3200" b="1" dirty="0"/>
              <a:t> against the dangers to God’s flock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3808" y="152400"/>
            <a:ext cx="47021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Protection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19" y="2955959"/>
            <a:ext cx="3145917" cy="38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8" y="1245576"/>
            <a:ext cx="850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ELDERS LEAD THE CHURCH BY DISCIPLINING SINNING SAINTS (1 Corinthians 5:1-13)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152400"/>
            <a:ext cx="50915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Purification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162" y="3308821"/>
            <a:ext cx="4315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The </a:t>
            </a:r>
            <a:r>
              <a:rPr lang="en-US" sz="3200" b="1" u="sng" dirty="0"/>
              <a:t>purity</a:t>
            </a:r>
            <a:r>
              <a:rPr lang="en-US" sz="3200" b="1" dirty="0"/>
              <a:t> of the church is a top priority.</a:t>
            </a:r>
          </a:p>
          <a:p>
            <a:endParaRPr lang="en-US" sz="3200" b="1" dirty="0"/>
          </a:p>
          <a:p>
            <a:r>
              <a:rPr lang="en-US" sz="3200" b="1" dirty="0"/>
              <a:t>2. Elders must protect purity in a proper way.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97935"/>
            <a:ext cx="4488873" cy="35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53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CHURCH LEADERS  LEAD THE CHURCH BY MODELING GODLY CHARACTER (1 Timothy 3:1-7; Titus 1:5-9)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5370" y="76200"/>
            <a:ext cx="55467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Qualification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r>
              <a:rPr lang="en-US" sz="2800" b="1" dirty="0"/>
              <a:t>. The primary responsibility of leadership is </a:t>
            </a:r>
            <a:r>
              <a:rPr lang="en-US" sz="2800" b="1" u="sng" dirty="0"/>
              <a:t>modeling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2. Leaders who do not lead by modeling, </a:t>
            </a:r>
            <a:r>
              <a:rPr lang="en-US" sz="2800" b="1" u="sng" dirty="0"/>
              <a:t>don’t</a:t>
            </a:r>
            <a:r>
              <a:rPr lang="en-US" sz="2800" b="1" dirty="0"/>
              <a:t> </a:t>
            </a:r>
            <a:r>
              <a:rPr lang="en-US" sz="2800" b="1" u="sng" dirty="0"/>
              <a:t>lead</a:t>
            </a:r>
            <a:r>
              <a:rPr lang="en-US" sz="2800" b="1" dirty="0"/>
              <a:t> </a:t>
            </a:r>
            <a:r>
              <a:rPr lang="en-US" sz="2800" b="1" u="sng" dirty="0"/>
              <a:t>at</a:t>
            </a:r>
            <a:r>
              <a:rPr lang="en-US" sz="2800" b="1" dirty="0"/>
              <a:t> </a:t>
            </a:r>
            <a:r>
              <a:rPr lang="en-US" sz="2800" b="1" u="sng" dirty="0"/>
              <a:t>all</a:t>
            </a:r>
            <a:r>
              <a:rPr lang="en-US" sz="2800" b="1" dirty="0"/>
              <a:t>.</a:t>
            </a:r>
          </a:p>
        </p:txBody>
      </p:sp>
      <p:pic>
        <p:nvPicPr>
          <p:cNvPr id="1026" name="Picture 2" descr="C:\Users\scott.EASTRIDGE\AppData\Local\Microsoft\Windows\Temporary Internet Files\Content.IE5\PGNPXGRL\MP9003826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78" y="4647210"/>
            <a:ext cx="2862022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.EASTRIDGE\AppData\Local\Microsoft\Windows\Temporary Internet Files\Content.IE5\UYNOJK6K\MP9003826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4572000"/>
            <a:ext cx="2971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“Follow my example as I follow the example of Christ.”</a:t>
            </a:r>
          </a:p>
          <a:p>
            <a:pPr algn="ctr"/>
            <a:endParaRPr lang="en-US" sz="800" b="1" dirty="0"/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The Apostle Paul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(1 Corinthians 11:1)</a:t>
            </a:r>
          </a:p>
        </p:txBody>
      </p:sp>
    </p:spTree>
    <p:extLst>
      <p:ext uri="{BB962C8B-B14F-4D97-AF65-F5344CB8AC3E}">
        <p14:creationId xmlns:p14="http://schemas.microsoft.com/office/powerpoint/2010/main" val="2637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70127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ELDERS LEAD THE CHURCH BY CARING FOR THE FLOCK (James 5:14)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1986" y="47617"/>
            <a:ext cx="52886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Compassion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2676435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Elders lead the church by caring for the flock (James 5:14)  Elders lovingly care for the spiritual and physical needs of the sheep</a:t>
            </a:r>
          </a:p>
        </p:txBody>
      </p:sp>
      <p:pic>
        <p:nvPicPr>
          <p:cNvPr id="2050" name="Picture 2" descr="C:\Users\scott.EASTRIDGE\AppData\Local\Microsoft\Windows\Temporary Internet Files\Content.IE5\ZM9BRH2D\MP900427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16015"/>
            <a:ext cx="3810000" cy="25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cott.EASTRIDGE\AppData\Local\Microsoft\Windows\Temporary Internet Files\Content.IE5\UYNOJK6K\MP900402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2882"/>
            <a:ext cx="2867891" cy="19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cott.EASTRIDGE\AppData\Local\Microsoft\Windows\Temporary Internet Files\Content.IE5\XFUFI73I\MP90040239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87" y="4724400"/>
            <a:ext cx="30824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490</Words>
  <Application>Microsoft Macintosh PowerPoint</Application>
  <PresentationFormat>On-screen Show (4:3)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RESPONSIBILITIES OF CHURCH LEADERS</vt:lpstr>
      <vt:lpstr>RESPONSIBILITIES OF CHURCH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RESPONSIBILITIES OF CHURCH LEADERS</dc:title>
  <dc:creator>Scott Wooddell</dc:creator>
  <cp:lastModifiedBy>Rick Griffith</cp:lastModifiedBy>
  <cp:revision>7</cp:revision>
  <dcterms:created xsi:type="dcterms:W3CDTF">2016-11-17T17:22:01Z</dcterms:created>
  <dcterms:modified xsi:type="dcterms:W3CDTF">2023-01-15T04:58:41Z</dcterms:modified>
</cp:coreProperties>
</file>