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4316" r:id="rId3"/>
    <p:sldMasterId id="2147484328" r:id="rId4"/>
    <p:sldMasterId id="2147484369" r:id="rId5"/>
    <p:sldMasterId id="2147484396" r:id="rId6"/>
    <p:sldMasterId id="2147484581" r:id="rId7"/>
    <p:sldMasterId id="2147484593" r:id="rId8"/>
  </p:sldMasterIdLst>
  <p:notesMasterIdLst>
    <p:notesMasterId r:id="rId34"/>
  </p:notesMasterIdLst>
  <p:sldIdLst>
    <p:sldId id="305" r:id="rId9"/>
    <p:sldId id="306" r:id="rId10"/>
    <p:sldId id="308" r:id="rId11"/>
    <p:sldId id="307" r:id="rId12"/>
    <p:sldId id="304" r:id="rId13"/>
    <p:sldId id="257" r:id="rId14"/>
    <p:sldId id="260" r:id="rId15"/>
    <p:sldId id="261" r:id="rId16"/>
    <p:sldId id="272" r:id="rId17"/>
    <p:sldId id="273" r:id="rId18"/>
    <p:sldId id="274" r:id="rId19"/>
    <p:sldId id="275" r:id="rId20"/>
    <p:sldId id="276" r:id="rId21"/>
    <p:sldId id="277" r:id="rId22"/>
    <p:sldId id="278" r:id="rId23"/>
    <p:sldId id="259" r:id="rId24"/>
    <p:sldId id="296" r:id="rId25"/>
    <p:sldId id="309" r:id="rId26"/>
    <p:sldId id="364" r:id="rId27"/>
    <p:sldId id="365" r:id="rId28"/>
    <p:sldId id="366" r:id="rId29"/>
    <p:sldId id="313" r:id="rId30"/>
    <p:sldId id="314" r:id="rId31"/>
    <p:sldId id="317" r:id="rId32"/>
    <p:sldId id="315"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outlineViewPr>
    <p:cViewPr>
      <p:scale>
        <a:sx n="33" d="100"/>
        <a:sy n="33" d="100"/>
      </p:scale>
      <p:origin x="0" y="14112"/>
    </p:cViewPr>
    <p:sldLst>
      <p:sld r:id="rId1" collapse="1"/>
    </p:sldLst>
  </p:outlineViewPr>
  <p:notesTextViewPr>
    <p:cViewPr>
      <p:scale>
        <a:sx n="100" d="100"/>
        <a:sy n="100" d="100"/>
      </p:scale>
      <p:origin x="0" y="0"/>
    </p:cViewPr>
  </p:notesTextViewPr>
  <p:sorterViewPr>
    <p:cViewPr>
      <p:scale>
        <a:sx n="50" d="100"/>
        <a:sy n="50" d="100"/>
      </p:scale>
      <p:origin x="0" y="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1EEECA09-EFC1-7D45-9A29-732BB8686D30}" type="presOf" srcId="{0858D728-97B0-1A41-82DA-1572CE14754F}" destId="{9BE0E30D-6CC1-3143-BC4A-4FF2C5039316}" srcOrd="0" destOrd="0" presId="urn:microsoft.com/office/officeart/2005/8/layout/cycle1"/>
    <dgm:cxn modelId="{306EFF0C-7303-8046-89C4-1F6BE8046255}" type="presOf" srcId="{63159F5F-19C4-974F-B4D9-6A8388E3A179}" destId="{DC85BF06-3190-2C49-B38C-CC01414F9567}" srcOrd="0" destOrd="0" presId="urn:microsoft.com/office/officeart/2005/8/layout/cycle1"/>
    <dgm:cxn modelId="{ED906922-A29F-C149-AF65-67CF53CC8C22}" type="presOf" srcId="{D7E87DE1-03EB-D748-89C5-D76845DF9F58}" destId="{12C576B8-5B2D-B04B-98C4-29D5E499FD83}"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097C6027-7697-7246-9D73-EFB77162C4AD}" type="presOf" srcId="{54471214-3ABC-B64E-8935-4F53AC7091F5}" destId="{2257407E-2335-6E46-9533-50F1A4869162}" srcOrd="0" destOrd="0" presId="urn:microsoft.com/office/officeart/2005/8/layout/cycle1"/>
    <dgm:cxn modelId="{30055333-BD50-BB41-8FB3-0C4D43676BAD}" type="presOf" srcId="{580AAA11-E1E4-FC4E-A546-63E521F462A7}" destId="{DAE7F6D9-575B-6C47-9F2C-6177EB4BA541}"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D4FE1F35-E8B6-ED44-AB78-86D0523041BC}" type="presOf" srcId="{325DB5A0-FE7A-8245-9663-7B515E4DF4C8}" destId="{EAEA7D1D-8D8A-4A4B-812D-D24179AFED27}"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6B9D193E-D93F-984A-85F2-105AAD1BCD42}" type="presOf" srcId="{8E1255C9-F847-A440-83FF-7AA254CCB896}" destId="{974F300E-4386-5845-9047-D2E50BE5B9DF}"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C8BB574C-B125-284E-B439-600385AC5E28}" type="presOf" srcId="{591E9484-33B2-714C-AA5D-D47E80DA12F9}" destId="{CDA9BE8C-41E5-BF45-BAB4-5B91BDDEFF8D}" srcOrd="0" destOrd="0" presId="urn:microsoft.com/office/officeart/2005/8/layout/cycle1"/>
    <dgm:cxn modelId="{E20E654C-44FB-F042-BFA0-58DB01540F6B}" type="presOf" srcId="{B6065800-F57E-6842-B73C-614AFBC2DE05}" destId="{2990F259-A510-7044-A15A-189FB55AE5CB}" srcOrd="0" destOrd="0" presId="urn:microsoft.com/office/officeart/2005/8/layout/cycle1"/>
    <dgm:cxn modelId="{F498DF55-E1BF-BD45-B56C-42F8601958A6}" type="presOf" srcId="{D548EBB6-B1A8-4E4A-94F3-38AFF917AA13}" destId="{A85B6194-0CD3-0046-9C07-12EA626BEFA3}" srcOrd="0" destOrd="0" presId="urn:microsoft.com/office/officeart/2005/8/layout/cycle1"/>
    <dgm:cxn modelId="{FA247374-F1DE-CB42-9435-1D441DFE44A4}" type="presOf" srcId="{19401D75-4FA1-2642-9C39-67D34D8AB9EC}" destId="{37E24780-EDFC-1D4D-B756-C90BE821441B}" srcOrd="0" destOrd="0" presId="urn:microsoft.com/office/officeart/2005/8/layout/cycle1"/>
    <dgm:cxn modelId="{2AA3D077-1C6D-BF48-8A14-A4796BCECF57}" type="presOf" srcId="{A9914442-2057-0542-A0EA-F935FCA28993}" destId="{B4CE740F-E5F8-1040-9068-3C0CA6A81D60}" srcOrd="0" destOrd="0" presId="urn:microsoft.com/office/officeart/2005/8/layout/cycle1"/>
    <dgm:cxn modelId="{21D0067A-5E95-9E4E-B094-E9EFBDA33973}" type="presOf" srcId="{55E743FA-081E-B447-B4F2-DEEACC6857BC}" destId="{36444405-91CC-BC45-909E-8AE477F1EC7C}"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A3803497-FEFC-D94D-BB78-3359D9F11CF1}" type="presOf" srcId="{C62D126D-D94F-0A45-AAB3-A4A2804A9AA5}" destId="{49452468-AA65-834B-B75D-72A0A7810E13}" srcOrd="0" destOrd="0" presId="urn:microsoft.com/office/officeart/2005/8/layout/cycle1"/>
    <dgm:cxn modelId="{E9A2E199-8E41-CB41-B626-6C7121ACA457}" type="presOf" srcId="{B7792F1E-795A-8A40-9AF9-CBB036406804}" destId="{0EBEA1BD-8C57-A847-A4A1-BD492A397D4A}" srcOrd="0" destOrd="0" presId="urn:microsoft.com/office/officeart/2005/8/layout/cycle1"/>
    <dgm:cxn modelId="{89DB479F-093B-4A44-B6F7-3A0BF0FC7709}" type="presOf" srcId="{610909C5-6334-264F-93E0-189A71FB6993}" destId="{54CDBF4B-9D09-3242-A1D5-0506BD1712C5}" srcOrd="0" destOrd="0" presId="urn:microsoft.com/office/officeart/2005/8/layout/cycle1"/>
    <dgm:cxn modelId="{B47012A7-01C8-874A-8BC1-65CDA273D8EC}" type="presOf" srcId="{527799A3-6798-F14C-9108-A99B044124B3}" destId="{CE064FAD-9527-C04A-986D-ADE7F29D4AAF}"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3E99EDB3-A2A8-504A-BE60-AACD63C2A6FF}" type="presOf" srcId="{D805A741-31F4-6D45-A082-4AD4C7B066F1}" destId="{7D368AA8-A897-6A44-B2ED-5420DBBF55CD}"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778120C3-0816-074A-9FBD-29BD4B8FAD2D}" type="presOf" srcId="{12600BCB-5734-3F4B-9543-0CB09A3EC940}" destId="{92DA8A36-05F4-4B4C-B207-6FB4CBC9688F}"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DBFEE6D0-9EE8-9148-83E2-4813789D788F}" type="presOf" srcId="{F73B3211-1799-3F44-92B6-7CEE57ECB2D3}" destId="{BF6C208F-01F8-574D-980A-D40F886CF760}"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2AC257D6-678B-3341-A8B7-9625A70F5543}" type="presOf" srcId="{931AD6AD-68AD-1F4D-802F-C6CD780A0CDB}" destId="{19DCBC3D-EF34-4444-B52C-E59D1C44CC9D}" srcOrd="0" destOrd="0" presId="urn:microsoft.com/office/officeart/2005/8/layout/cycle1"/>
    <dgm:cxn modelId="{48AECCD9-B52B-B449-9708-E8E837D89374}" type="presOf" srcId="{6533DBF9-2933-D44A-B9F0-8FC24EC06F20}" destId="{C4FE94AE-AFAE-8743-9525-171FDA850E0F}" srcOrd="0" destOrd="0" presId="urn:microsoft.com/office/officeart/2005/8/layout/cycle1"/>
    <dgm:cxn modelId="{BB4705DA-78CC-6544-AB66-96A7D528CEDD}" type="presOf" srcId="{81D20D5D-F15B-B844-BCE7-07FE2E88C5B6}" destId="{2467F156-8EB3-F044-8664-8B186FD19D40}" srcOrd="0" destOrd="0" presId="urn:microsoft.com/office/officeart/2005/8/layout/cycle1"/>
    <dgm:cxn modelId="{59F16FDB-0E61-9B46-BB4A-9B896E53F4B6}" type="presOf" srcId="{CCCC52AB-CFB4-904A-B94C-E1998826B4F9}" destId="{7C0589C6-43EC-854D-966B-B0C5FE9A8192}"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7AEBD9E3-FF11-884E-8C8D-7E79E79A4332}" type="presOf" srcId="{55B5CCF6-1B65-AC49-B1EC-CD09807E71EF}" destId="{76EDA6DC-5A32-7640-86D9-A3D1F65AC2D3}" srcOrd="0" destOrd="0" presId="urn:microsoft.com/office/officeart/2005/8/layout/cycle1"/>
    <dgm:cxn modelId="{DC025177-204C-D54F-AD00-A489CDFFC5FE}" type="presParOf" srcId="{974F300E-4386-5845-9047-D2E50BE5B9DF}" destId="{BF1A72C0-4F23-214E-B2C0-EC3432C35438}" srcOrd="0" destOrd="0" presId="urn:microsoft.com/office/officeart/2005/8/layout/cycle1"/>
    <dgm:cxn modelId="{BFC22CC8-A748-6D41-B0C1-C539DE9631A6}" type="presParOf" srcId="{974F300E-4386-5845-9047-D2E50BE5B9DF}" destId="{92DA8A36-05F4-4B4C-B207-6FB4CBC9688F}" srcOrd="1" destOrd="0" presId="urn:microsoft.com/office/officeart/2005/8/layout/cycle1"/>
    <dgm:cxn modelId="{86E49BA6-2979-DB40-9EFC-7EADD5B0B6E4}" type="presParOf" srcId="{974F300E-4386-5845-9047-D2E50BE5B9DF}" destId="{2990F259-A510-7044-A15A-189FB55AE5CB}" srcOrd="2" destOrd="0" presId="urn:microsoft.com/office/officeart/2005/8/layout/cycle1"/>
    <dgm:cxn modelId="{12207C9C-A60A-D842-B797-AF8E190E7A5A}" type="presParOf" srcId="{974F300E-4386-5845-9047-D2E50BE5B9DF}" destId="{A7A1548F-03D0-7F43-8C4C-631804CE4126}" srcOrd="3" destOrd="0" presId="urn:microsoft.com/office/officeart/2005/8/layout/cycle1"/>
    <dgm:cxn modelId="{C2A6B639-3EFA-0940-82AD-785D80B4DC58}" type="presParOf" srcId="{974F300E-4386-5845-9047-D2E50BE5B9DF}" destId="{EAEA7D1D-8D8A-4A4B-812D-D24179AFED27}" srcOrd="4" destOrd="0" presId="urn:microsoft.com/office/officeart/2005/8/layout/cycle1"/>
    <dgm:cxn modelId="{9A0042B1-3F4D-BA40-A970-069885D35AC6}" type="presParOf" srcId="{974F300E-4386-5845-9047-D2E50BE5B9DF}" destId="{2257407E-2335-6E46-9533-50F1A4869162}" srcOrd="5" destOrd="0" presId="urn:microsoft.com/office/officeart/2005/8/layout/cycle1"/>
    <dgm:cxn modelId="{C63AF068-FED9-C849-BEB8-F898373E6917}" type="presParOf" srcId="{974F300E-4386-5845-9047-D2E50BE5B9DF}" destId="{3467B5D4-61EB-4C46-BB87-881C0920F2D1}" srcOrd="6" destOrd="0" presId="urn:microsoft.com/office/officeart/2005/8/layout/cycle1"/>
    <dgm:cxn modelId="{86311281-0F3C-2F4B-8E88-B2CAF3D64E28}" type="presParOf" srcId="{974F300E-4386-5845-9047-D2E50BE5B9DF}" destId="{2467F156-8EB3-F044-8664-8B186FD19D40}" srcOrd="7" destOrd="0" presId="urn:microsoft.com/office/officeart/2005/8/layout/cycle1"/>
    <dgm:cxn modelId="{05F63B7B-673C-5744-B29A-B9E5D6182C92}" type="presParOf" srcId="{974F300E-4386-5845-9047-D2E50BE5B9DF}" destId="{DC85BF06-3190-2C49-B38C-CC01414F9567}" srcOrd="8" destOrd="0" presId="urn:microsoft.com/office/officeart/2005/8/layout/cycle1"/>
    <dgm:cxn modelId="{F5AD6564-A2B7-4E4C-A380-F38121C51C07}" type="presParOf" srcId="{974F300E-4386-5845-9047-D2E50BE5B9DF}" destId="{818521AB-CB19-3245-AC47-32330EC1D05A}" srcOrd="9" destOrd="0" presId="urn:microsoft.com/office/officeart/2005/8/layout/cycle1"/>
    <dgm:cxn modelId="{15A59C6B-CBD3-234D-A158-CE4230870FD4}" type="presParOf" srcId="{974F300E-4386-5845-9047-D2E50BE5B9DF}" destId="{A85B6194-0CD3-0046-9C07-12EA626BEFA3}" srcOrd="10" destOrd="0" presId="urn:microsoft.com/office/officeart/2005/8/layout/cycle1"/>
    <dgm:cxn modelId="{13C1E2EB-E646-A14D-BAF8-449A821D1E31}" type="presParOf" srcId="{974F300E-4386-5845-9047-D2E50BE5B9DF}" destId="{76EDA6DC-5A32-7640-86D9-A3D1F65AC2D3}" srcOrd="11" destOrd="0" presId="urn:microsoft.com/office/officeart/2005/8/layout/cycle1"/>
    <dgm:cxn modelId="{D92C26B5-B4CE-6945-B231-745D933CDC6E}" type="presParOf" srcId="{974F300E-4386-5845-9047-D2E50BE5B9DF}" destId="{5FEB966B-5E78-494C-B5A1-6F18B3A362B7}" srcOrd="12" destOrd="0" presId="urn:microsoft.com/office/officeart/2005/8/layout/cycle1"/>
    <dgm:cxn modelId="{8324A0A7-006A-BA43-BA65-56893C486698}" type="presParOf" srcId="{974F300E-4386-5845-9047-D2E50BE5B9DF}" destId="{9BE0E30D-6CC1-3143-BC4A-4FF2C5039316}" srcOrd="13" destOrd="0" presId="urn:microsoft.com/office/officeart/2005/8/layout/cycle1"/>
    <dgm:cxn modelId="{007C3246-3468-1746-B1C8-CBB8F60BFE1D}" type="presParOf" srcId="{974F300E-4386-5845-9047-D2E50BE5B9DF}" destId="{37E24780-EDFC-1D4D-B756-C90BE821441B}" srcOrd="14" destOrd="0" presId="urn:microsoft.com/office/officeart/2005/8/layout/cycle1"/>
    <dgm:cxn modelId="{078DE4E5-7F5A-FB41-B522-452AF3E1CB66}" type="presParOf" srcId="{974F300E-4386-5845-9047-D2E50BE5B9DF}" destId="{788B510C-5C6F-7E4F-BD2A-4B0F37349509}" srcOrd="15" destOrd="0" presId="urn:microsoft.com/office/officeart/2005/8/layout/cycle1"/>
    <dgm:cxn modelId="{03A02D1D-C237-CB4C-B76D-E63E7D91BC6B}" type="presParOf" srcId="{974F300E-4386-5845-9047-D2E50BE5B9DF}" destId="{BF6C208F-01F8-574D-980A-D40F886CF760}" srcOrd="16" destOrd="0" presId="urn:microsoft.com/office/officeart/2005/8/layout/cycle1"/>
    <dgm:cxn modelId="{B3B872B8-3B0D-A345-B623-AFE8F272C183}" type="presParOf" srcId="{974F300E-4386-5845-9047-D2E50BE5B9DF}" destId="{DAE7F6D9-575B-6C47-9F2C-6177EB4BA541}" srcOrd="17" destOrd="0" presId="urn:microsoft.com/office/officeart/2005/8/layout/cycle1"/>
    <dgm:cxn modelId="{0D0C6BCE-BEC9-1947-830E-AC6498878D29}" type="presParOf" srcId="{974F300E-4386-5845-9047-D2E50BE5B9DF}" destId="{3AD74439-13B4-6B4C-A74C-96BE28333D49}" srcOrd="18" destOrd="0" presId="urn:microsoft.com/office/officeart/2005/8/layout/cycle1"/>
    <dgm:cxn modelId="{6089FDE3-9C39-3143-A6AF-E21EE8EBACFB}" type="presParOf" srcId="{974F300E-4386-5845-9047-D2E50BE5B9DF}" destId="{B4CE740F-E5F8-1040-9068-3C0CA6A81D60}" srcOrd="19" destOrd="0" presId="urn:microsoft.com/office/officeart/2005/8/layout/cycle1"/>
    <dgm:cxn modelId="{5C405DE2-40D9-9C48-A794-706780984EE0}" type="presParOf" srcId="{974F300E-4386-5845-9047-D2E50BE5B9DF}" destId="{7D368AA8-A897-6A44-B2ED-5420DBBF55CD}" srcOrd="20" destOrd="0" presId="urn:microsoft.com/office/officeart/2005/8/layout/cycle1"/>
    <dgm:cxn modelId="{1CFAF6B5-B3D8-9743-B418-F6EBC1186294}" type="presParOf" srcId="{974F300E-4386-5845-9047-D2E50BE5B9DF}" destId="{256A8A82-B1CB-EF43-AB66-A3D1C8A54B59}" srcOrd="21" destOrd="0" presId="urn:microsoft.com/office/officeart/2005/8/layout/cycle1"/>
    <dgm:cxn modelId="{1E4CF366-658B-A44C-96BE-A35D54E52945}" type="presParOf" srcId="{974F300E-4386-5845-9047-D2E50BE5B9DF}" destId="{36444405-91CC-BC45-909E-8AE477F1EC7C}" srcOrd="22" destOrd="0" presId="urn:microsoft.com/office/officeart/2005/8/layout/cycle1"/>
    <dgm:cxn modelId="{50E92AF7-AA60-0B43-8486-536DD17376B9}" type="presParOf" srcId="{974F300E-4386-5845-9047-D2E50BE5B9DF}" destId="{0EBEA1BD-8C57-A847-A4A1-BD492A397D4A}" srcOrd="23" destOrd="0" presId="urn:microsoft.com/office/officeart/2005/8/layout/cycle1"/>
    <dgm:cxn modelId="{1C80702D-1768-7C40-AB6B-C1E4F7464E7B}" type="presParOf" srcId="{974F300E-4386-5845-9047-D2E50BE5B9DF}" destId="{A1257670-91AA-B74E-AFCB-48382C466D43}" srcOrd="24" destOrd="0" presId="urn:microsoft.com/office/officeart/2005/8/layout/cycle1"/>
    <dgm:cxn modelId="{F7C13ED9-35FF-A04B-AAE1-5B948878F69D}" type="presParOf" srcId="{974F300E-4386-5845-9047-D2E50BE5B9DF}" destId="{19DCBC3D-EF34-4444-B52C-E59D1C44CC9D}" srcOrd="25" destOrd="0" presId="urn:microsoft.com/office/officeart/2005/8/layout/cycle1"/>
    <dgm:cxn modelId="{453F9DC2-CBFC-5C4E-BA32-CC17DE76B7E2}" type="presParOf" srcId="{974F300E-4386-5845-9047-D2E50BE5B9DF}" destId="{CDA9BE8C-41E5-BF45-BAB4-5B91BDDEFF8D}" srcOrd="26" destOrd="0" presId="urn:microsoft.com/office/officeart/2005/8/layout/cycle1"/>
    <dgm:cxn modelId="{86B64BA4-C73D-E642-93DD-883D972432AD}" type="presParOf" srcId="{974F300E-4386-5845-9047-D2E50BE5B9DF}" destId="{731680F6-F070-374C-97C4-FB0156E03231}" srcOrd="27" destOrd="0" presId="urn:microsoft.com/office/officeart/2005/8/layout/cycle1"/>
    <dgm:cxn modelId="{D6430518-2843-A548-BD19-85A0C4427F12}" type="presParOf" srcId="{974F300E-4386-5845-9047-D2E50BE5B9DF}" destId="{12C576B8-5B2D-B04B-98C4-29D5E499FD83}" srcOrd="28" destOrd="0" presId="urn:microsoft.com/office/officeart/2005/8/layout/cycle1"/>
    <dgm:cxn modelId="{4F26C9F8-9021-EA4E-8142-A626D586987D}" type="presParOf" srcId="{974F300E-4386-5845-9047-D2E50BE5B9DF}" destId="{C4FE94AE-AFAE-8743-9525-171FDA850E0F}" srcOrd="29" destOrd="0" presId="urn:microsoft.com/office/officeart/2005/8/layout/cycle1"/>
    <dgm:cxn modelId="{CA552251-6504-1846-99BF-0B0E377E46AA}" type="presParOf" srcId="{974F300E-4386-5845-9047-D2E50BE5B9DF}" destId="{FBD4D212-3E98-9843-8795-297F9EDDD657}" srcOrd="30" destOrd="0" presId="urn:microsoft.com/office/officeart/2005/8/layout/cycle1"/>
    <dgm:cxn modelId="{F5BE0D96-0703-FC48-8284-4ADA882AFA0F}" type="presParOf" srcId="{974F300E-4386-5845-9047-D2E50BE5B9DF}" destId="{54CDBF4B-9D09-3242-A1D5-0506BD1712C5}" srcOrd="31" destOrd="0" presId="urn:microsoft.com/office/officeart/2005/8/layout/cycle1"/>
    <dgm:cxn modelId="{F41A53D1-D774-B242-A972-44CCE88100C3}" type="presParOf" srcId="{974F300E-4386-5845-9047-D2E50BE5B9DF}" destId="{49452468-AA65-834B-B75D-72A0A7810E13}" srcOrd="32" destOrd="0" presId="urn:microsoft.com/office/officeart/2005/8/layout/cycle1"/>
    <dgm:cxn modelId="{8A3AD61B-80A8-DA48-985B-46B1CDFAB13A}" type="presParOf" srcId="{974F300E-4386-5845-9047-D2E50BE5B9DF}" destId="{B0C742D0-6463-FF41-BE88-36D0AF1ED5D5}" srcOrd="33" destOrd="0" presId="urn:microsoft.com/office/officeart/2005/8/layout/cycle1"/>
    <dgm:cxn modelId="{B396C9E6-19E8-0E45-AF5B-C0ABB07C29F7}" type="presParOf" srcId="{974F300E-4386-5845-9047-D2E50BE5B9DF}" destId="{CE064FAD-9527-C04A-986D-ADE7F29D4AAF}" srcOrd="34" destOrd="0" presId="urn:microsoft.com/office/officeart/2005/8/layout/cycle1"/>
    <dgm:cxn modelId="{AAF90194-C972-E845-8DBE-5860E6A6D86D}"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 Nisan</a:t>
          </a: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2 Iyar</a:t>
          </a: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3 Sivan</a:t>
          </a: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4 Tammuz</a:t>
          </a: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5 Av</a:t>
          </a: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6 Elul</a:t>
          </a: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7 Tishri</a:t>
          </a: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8 </a:t>
          </a:r>
          <a:r>
            <a:rPr lang="en-US" sz="1600" dirty="0" err="1">
              <a:solidFill>
                <a:srgbClr val="FFFFFF">
                  <a:hueOff val="0"/>
                  <a:satOff val="0"/>
                  <a:lumOff val="0"/>
                  <a:alphaOff val="0"/>
                </a:srgbClr>
              </a:solidFill>
              <a:latin typeface="Tahoma"/>
              <a:ea typeface="+mn-ea"/>
              <a:cs typeface="+mn-cs"/>
            </a:rPr>
            <a:t>Cheshvan</a:t>
          </a:r>
          <a:endParaRPr lang="en-US" sz="1600" dirty="0">
            <a:solidFill>
              <a:srgbClr val="FFFFFF">
                <a:hueOff val="0"/>
                <a:satOff val="0"/>
                <a:lumOff val="0"/>
                <a:alphaOff val="0"/>
              </a:srgbClr>
            </a:solidFill>
            <a:latin typeface="Tahoma"/>
            <a:ea typeface="+mn-ea"/>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9 Kislev</a:t>
          </a: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10 Tevet</a:t>
          </a: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11 Shevat</a:t>
          </a: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a:solidFill>
                <a:srgbClr val="FFFFFF">
                  <a:hueOff val="0"/>
                  <a:satOff val="0"/>
                  <a:lumOff val="0"/>
                  <a:alphaOff val="0"/>
                </a:srgbClr>
              </a:solidFill>
              <a:latin typeface="Tahoma"/>
              <a:ea typeface="+mn-ea"/>
              <a:cs typeface="+mn-cs"/>
            </a:rPr>
            <a:t>12 Adar</a:t>
          </a: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pt>
  </dgm:ptLst>
  <dgm:cxnLst>
    <dgm:cxn modelId="{40C6090B-0B6F-F046-BA24-B491D857CCC5}" type="presOf" srcId="{55B5CCF6-1B65-AC49-B1EC-CD09807E71EF}" destId="{76EDA6DC-5A32-7640-86D9-A3D1F65AC2D3}" srcOrd="0" destOrd="0" presId="urn:microsoft.com/office/officeart/2005/8/layout/cycle1"/>
    <dgm:cxn modelId="{69C58610-8124-8D4B-BE71-F66018209B2D}" type="presOf" srcId="{D7E87DE1-03EB-D748-89C5-D76845DF9F58}" destId="{12C576B8-5B2D-B04B-98C4-29D5E499FD83}" srcOrd="0" destOrd="0" presId="urn:microsoft.com/office/officeart/2005/8/layout/cycle1"/>
    <dgm:cxn modelId="{BED1F010-71FD-844D-9769-FBB02455F254}" type="presOf" srcId="{A9914442-2057-0542-A0EA-F935FCA28993}" destId="{B4CE740F-E5F8-1040-9068-3C0CA6A81D60}" srcOrd="0" destOrd="0" presId="urn:microsoft.com/office/officeart/2005/8/layout/cycle1"/>
    <dgm:cxn modelId="{69C0D213-93F1-DF48-83DF-05FDEFB29E47}" type="presOf" srcId="{CCCC52AB-CFB4-904A-B94C-E1998826B4F9}" destId="{7C0589C6-43EC-854D-966B-B0C5FE9A8192}" srcOrd="0" destOrd="0" presId="urn:microsoft.com/office/officeart/2005/8/layout/cycle1"/>
    <dgm:cxn modelId="{5E1FE516-6804-CD48-94D6-6193CD3C223D}" type="presOf" srcId="{F73B3211-1799-3F44-92B6-7CEE57ECB2D3}" destId="{BF6C208F-01F8-574D-980A-D40F886CF760}" srcOrd="0" destOrd="0" presId="urn:microsoft.com/office/officeart/2005/8/layout/cycle1"/>
    <dgm:cxn modelId="{0D9DAF18-A7D3-AA4C-88D0-4076791F70BF}" type="presOf" srcId="{931AD6AD-68AD-1F4D-802F-C6CD780A0CDB}" destId="{19DCBC3D-EF34-4444-B52C-E59D1C44CC9D}" srcOrd="0" destOrd="0" presId="urn:microsoft.com/office/officeart/2005/8/layout/cycle1"/>
    <dgm:cxn modelId="{CF73C418-E0E1-BC47-8786-A55E0BB845C8}" type="presOf" srcId="{580AAA11-E1E4-FC4E-A546-63E521F462A7}" destId="{DAE7F6D9-575B-6C47-9F2C-6177EB4BA541}" srcOrd="0" destOrd="0" presId="urn:microsoft.com/office/officeart/2005/8/layout/cycle1"/>
    <dgm:cxn modelId="{12474E19-12CC-7546-A4F1-CA26D911B847}" type="presOf" srcId="{591E9484-33B2-714C-AA5D-D47E80DA12F9}" destId="{CDA9BE8C-41E5-BF45-BAB4-5B91BDDEFF8D}" srcOrd="0" destOrd="0" presId="urn:microsoft.com/office/officeart/2005/8/layout/cycle1"/>
    <dgm:cxn modelId="{74DFDD1C-03E7-5D4F-AF4B-E9CAE3764491}" type="presOf" srcId="{C62D126D-D94F-0A45-AAB3-A4A2804A9AA5}" destId="{49452468-AA65-834B-B75D-72A0A7810E13}" srcOrd="0" destOrd="0" presId="urn:microsoft.com/office/officeart/2005/8/layout/cycle1"/>
    <dgm:cxn modelId="{7F96E41E-1AA2-9F4C-8965-C81D6C9D3244}" type="presOf" srcId="{325DB5A0-FE7A-8245-9663-7B515E4DF4C8}" destId="{EAEA7D1D-8D8A-4A4B-812D-D24179AFED27}" srcOrd="0" destOrd="0" presId="urn:microsoft.com/office/officeart/2005/8/layout/cycle1"/>
    <dgm:cxn modelId="{D52B4821-1DE3-C145-AA6D-CCDDE7F0E54B}" type="presOf" srcId="{527799A3-6798-F14C-9108-A99B044124B3}" destId="{CE064FAD-9527-C04A-986D-ADE7F29D4AAF}"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EBA19A31-56BB-2948-890E-AD38778AC9BF}" type="presOf" srcId="{63159F5F-19C4-974F-B4D9-6A8388E3A179}" destId="{DC85BF06-3190-2C49-B38C-CC01414F9567}"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24E8EE39-70FF-B84F-8DD2-74F1728207D4}" srcId="{8E1255C9-F847-A440-83FF-7AA254CCB896}" destId="{12600BCB-5734-3F4B-9543-0CB09A3EC940}" srcOrd="0" destOrd="0" parTransId="{694C5870-D1B6-4749-AAAC-40AAB1DA82EA}" sibTransId="{B6065800-F57E-6842-B73C-614AFBC2DE05}"/>
    <dgm:cxn modelId="{BC0B8344-7DBB-5D44-A2AF-B04B438167EF}" type="presOf" srcId="{0858D728-97B0-1A41-82DA-1572CE14754F}" destId="{9BE0E30D-6CC1-3143-BC4A-4FF2C5039316}"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924D1C5A-A2BF-0A4E-82A6-35A1EFA0EEB9}" type="presOf" srcId="{54471214-3ABC-B64E-8935-4F53AC7091F5}" destId="{2257407E-2335-6E46-9533-50F1A4869162}" srcOrd="0" destOrd="0" presId="urn:microsoft.com/office/officeart/2005/8/layout/cycle1"/>
    <dgm:cxn modelId="{1C4F3B6F-5F7E-1045-AC02-70CC3587DC2E}" type="presOf" srcId="{D805A741-31F4-6D45-A082-4AD4C7B066F1}" destId="{7D368AA8-A897-6A44-B2ED-5420DBBF55CD}" srcOrd="0" destOrd="0" presId="urn:microsoft.com/office/officeart/2005/8/layout/cycle1"/>
    <dgm:cxn modelId="{55896D73-25FF-A943-849E-D2FFE77473D9}" type="presOf" srcId="{610909C5-6334-264F-93E0-189A71FB6993}" destId="{54CDBF4B-9D09-3242-A1D5-0506BD1712C5}" srcOrd="0" destOrd="0" presId="urn:microsoft.com/office/officeart/2005/8/layout/cycle1"/>
    <dgm:cxn modelId="{45E00B7D-5F29-5F4A-AA61-133F295A6D75}" type="presOf" srcId="{8E1255C9-F847-A440-83FF-7AA254CCB896}" destId="{974F300E-4386-5845-9047-D2E50BE5B9DF}" srcOrd="0" destOrd="0" presId="urn:microsoft.com/office/officeart/2005/8/layout/cycle1"/>
    <dgm:cxn modelId="{72DB8B7E-F0BE-EB45-9743-E32B12D3FE0D}" type="presOf" srcId="{55E743FA-081E-B447-B4F2-DEEACC6857BC}" destId="{36444405-91CC-BC45-909E-8AE477F1EC7C}" srcOrd="0" destOrd="0" presId="urn:microsoft.com/office/officeart/2005/8/layout/cycle1"/>
    <dgm:cxn modelId="{5D088380-6C8F-C74F-B229-2D6041B5323F}" type="presOf" srcId="{6533DBF9-2933-D44A-B9F0-8FC24EC06F20}" destId="{C4FE94AE-AFAE-8743-9525-171FDA850E0F}" srcOrd="0" destOrd="0" presId="urn:microsoft.com/office/officeart/2005/8/layout/cycle1"/>
    <dgm:cxn modelId="{825A108D-903D-CA40-BB5E-189F0FF50DB2}" type="presOf" srcId="{B7792F1E-795A-8A40-9AF9-CBB036406804}" destId="{0EBEA1BD-8C57-A847-A4A1-BD492A397D4A}"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BC02790-30A7-8E4F-A35E-2380CA591837}" srcId="{8E1255C9-F847-A440-83FF-7AA254CCB896}" destId="{F73B3211-1799-3F44-92B6-7CEE57ECB2D3}" srcOrd="5" destOrd="0" parTransId="{3185974B-797D-B74A-90E5-50DD4F820E03}" sibTransId="{580AAA11-E1E4-FC4E-A546-63E521F462A7}"/>
    <dgm:cxn modelId="{9D179EA7-3A49-544A-83DE-69B7A779502D}" srcId="{8E1255C9-F847-A440-83FF-7AA254CCB896}" destId="{D548EBB6-B1A8-4E4A-94F3-38AFF917AA13}" srcOrd="3" destOrd="0" parTransId="{9C2C1551-390F-D644-9FE4-C7360EFD93EC}" sibTransId="{55B5CCF6-1B65-AC49-B1EC-CD09807E71EF}"/>
    <dgm:cxn modelId="{6E0A29B9-33A3-8F4D-BBD4-672768354023}" srcId="{8E1255C9-F847-A440-83FF-7AA254CCB896}" destId="{55E743FA-081E-B447-B4F2-DEEACC6857BC}" srcOrd="7" destOrd="0" parTransId="{4994F5D2-F751-6249-8BC2-0DA8296759D8}" sibTransId="{B7792F1E-795A-8A40-9AF9-CBB036406804}"/>
    <dgm:cxn modelId="{CAA74FBB-5B25-3249-9196-2330591A1725}" type="presOf" srcId="{19401D75-4FA1-2642-9C39-67D34D8AB9EC}" destId="{37E24780-EDFC-1D4D-B756-C90BE821441B}" srcOrd="0" destOrd="0" presId="urn:microsoft.com/office/officeart/2005/8/layout/cycle1"/>
    <dgm:cxn modelId="{7E3437C4-CA9E-744B-A10C-AB226D685EF4}" srcId="{8E1255C9-F847-A440-83FF-7AA254CCB896}" destId="{610909C5-6334-264F-93E0-189A71FB6993}" srcOrd="10" destOrd="0" parTransId="{BAA50C28-F269-4F4D-892E-94581FC50AB9}" sibTransId="{C62D126D-D94F-0A45-AAB3-A4A2804A9AA5}"/>
    <dgm:cxn modelId="{8473CCC9-3CE8-2541-BD76-1510DC4C2444}" srcId="{8E1255C9-F847-A440-83FF-7AA254CCB896}" destId="{527799A3-6798-F14C-9108-A99B044124B3}" srcOrd="11" destOrd="0" parTransId="{4C8AC837-DBAA-5F48-BFFA-88B3F17800FA}" sibTransId="{CCCC52AB-CFB4-904A-B94C-E1998826B4F9}"/>
    <dgm:cxn modelId="{0F46C3CF-823F-6744-B8FF-C39874A20597}" type="presOf" srcId="{B6065800-F57E-6842-B73C-614AFBC2DE05}" destId="{2990F259-A510-7044-A15A-189FB55AE5CB}"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B263D5DB-FD9A-F845-A29A-1C25305A814B}" srcId="{8E1255C9-F847-A440-83FF-7AA254CCB896}" destId="{931AD6AD-68AD-1F4D-802F-C6CD780A0CDB}" srcOrd="8" destOrd="0" parTransId="{1C7C9849-E661-3747-A64F-D6BD82FBC8C6}" sibTransId="{591E9484-33B2-714C-AA5D-D47E80DA12F9}"/>
    <dgm:cxn modelId="{3F7D80F5-F131-DF4E-BB9A-484BE72ABCA3}" type="presOf" srcId="{12600BCB-5734-3F4B-9543-0CB09A3EC940}" destId="{92DA8A36-05F4-4B4C-B207-6FB4CBC9688F}" srcOrd="0" destOrd="0" presId="urn:microsoft.com/office/officeart/2005/8/layout/cycle1"/>
    <dgm:cxn modelId="{F92558F6-F60A-0140-B4F1-E5C5E4AEE5C0}" type="presOf" srcId="{D548EBB6-B1A8-4E4A-94F3-38AFF917AA13}" destId="{A85B6194-0CD3-0046-9C07-12EA626BEFA3}" srcOrd="0" destOrd="0" presId="urn:microsoft.com/office/officeart/2005/8/layout/cycle1"/>
    <dgm:cxn modelId="{75FB75F8-6369-3846-8C13-77257EFA0750}" type="presOf" srcId="{81D20D5D-F15B-B844-BCE7-07FE2E88C5B6}" destId="{2467F156-8EB3-F044-8664-8B186FD19D40}" srcOrd="0" destOrd="0" presId="urn:microsoft.com/office/officeart/2005/8/layout/cycle1"/>
    <dgm:cxn modelId="{E2DE3D53-14AF-BE4D-947E-EEC920E057F3}" type="presParOf" srcId="{974F300E-4386-5845-9047-D2E50BE5B9DF}" destId="{BF1A72C0-4F23-214E-B2C0-EC3432C35438}" srcOrd="0" destOrd="0" presId="urn:microsoft.com/office/officeart/2005/8/layout/cycle1"/>
    <dgm:cxn modelId="{D04C040B-C8EB-1640-93C6-D3F1909AB70A}" type="presParOf" srcId="{974F300E-4386-5845-9047-D2E50BE5B9DF}" destId="{92DA8A36-05F4-4B4C-B207-6FB4CBC9688F}" srcOrd="1" destOrd="0" presId="urn:microsoft.com/office/officeart/2005/8/layout/cycle1"/>
    <dgm:cxn modelId="{FD28A152-5049-854A-AA00-FAB4EC78E81C}" type="presParOf" srcId="{974F300E-4386-5845-9047-D2E50BE5B9DF}" destId="{2990F259-A510-7044-A15A-189FB55AE5CB}" srcOrd="2" destOrd="0" presId="urn:microsoft.com/office/officeart/2005/8/layout/cycle1"/>
    <dgm:cxn modelId="{EC18A815-17D7-B74F-8914-2FE4BCEA23BE}" type="presParOf" srcId="{974F300E-4386-5845-9047-D2E50BE5B9DF}" destId="{A7A1548F-03D0-7F43-8C4C-631804CE4126}" srcOrd="3" destOrd="0" presId="urn:microsoft.com/office/officeart/2005/8/layout/cycle1"/>
    <dgm:cxn modelId="{9842BF00-2468-A947-BEF1-0EA89BF1E2F4}" type="presParOf" srcId="{974F300E-4386-5845-9047-D2E50BE5B9DF}" destId="{EAEA7D1D-8D8A-4A4B-812D-D24179AFED27}" srcOrd="4" destOrd="0" presId="urn:microsoft.com/office/officeart/2005/8/layout/cycle1"/>
    <dgm:cxn modelId="{86FCAD3F-263C-0E43-91E0-0C7B1597E031}" type="presParOf" srcId="{974F300E-4386-5845-9047-D2E50BE5B9DF}" destId="{2257407E-2335-6E46-9533-50F1A4869162}" srcOrd="5" destOrd="0" presId="urn:microsoft.com/office/officeart/2005/8/layout/cycle1"/>
    <dgm:cxn modelId="{589FB6F0-E0E0-834D-9E30-8187FCB1F030}" type="presParOf" srcId="{974F300E-4386-5845-9047-D2E50BE5B9DF}" destId="{3467B5D4-61EB-4C46-BB87-881C0920F2D1}" srcOrd="6" destOrd="0" presId="urn:microsoft.com/office/officeart/2005/8/layout/cycle1"/>
    <dgm:cxn modelId="{B8CCD267-5513-4D45-B9D9-2A7E603C29F3}" type="presParOf" srcId="{974F300E-4386-5845-9047-D2E50BE5B9DF}" destId="{2467F156-8EB3-F044-8664-8B186FD19D40}" srcOrd="7" destOrd="0" presId="urn:microsoft.com/office/officeart/2005/8/layout/cycle1"/>
    <dgm:cxn modelId="{862D74BF-F3A2-B94D-B71A-64330865FF76}" type="presParOf" srcId="{974F300E-4386-5845-9047-D2E50BE5B9DF}" destId="{DC85BF06-3190-2C49-B38C-CC01414F9567}" srcOrd="8" destOrd="0" presId="urn:microsoft.com/office/officeart/2005/8/layout/cycle1"/>
    <dgm:cxn modelId="{408D784A-AEA4-914F-B323-45C8CD4384AF}" type="presParOf" srcId="{974F300E-4386-5845-9047-D2E50BE5B9DF}" destId="{818521AB-CB19-3245-AC47-32330EC1D05A}" srcOrd="9" destOrd="0" presId="urn:microsoft.com/office/officeart/2005/8/layout/cycle1"/>
    <dgm:cxn modelId="{9BC2535D-41FC-4B46-A9D9-466D88CFE59C}" type="presParOf" srcId="{974F300E-4386-5845-9047-D2E50BE5B9DF}" destId="{A85B6194-0CD3-0046-9C07-12EA626BEFA3}" srcOrd="10" destOrd="0" presId="urn:microsoft.com/office/officeart/2005/8/layout/cycle1"/>
    <dgm:cxn modelId="{49367E27-4D98-9D4E-B5DC-54ED207907D8}" type="presParOf" srcId="{974F300E-4386-5845-9047-D2E50BE5B9DF}" destId="{76EDA6DC-5A32-7640-86D9-A3D1F65AC2D3}" srcOrd="11" destOrd="0" presId="urn:microsoft.com/office/officeart/2005/8/layout/cycle1"/>
    <dgm:cxn modelId="{91F8AEAC-8157-7742-A594-09737EBE05AA}" type="presParOf" srcId="{974F300E-4386-5845-9047-D2E50BE5B9DF}" destId="{5FEB966B-5E78-494C-B5A1-6F18B3A362B7}" srcOrd="12" destOrd="0" presId="urn:microsoft.com/office/officeart/2005/8/layout/cycle1"/>
    <dgm:cxn modelId="{B5496F88-2322-5B42-9501-A5F93E52B444}" type="presParOf" srcId="{974F300E-4386-5845-9047-D2E50BE5B9DF}" destId="{9BE0E30D-6CC1-3143-BC4A-4FF2C5039316}" srcOrd="13" destOrd="0" presId="urn:microsoft.com/office/officeart/2005/8/layout/cycle1"/>
    <dgm:cxn modelId="{55467143-A11B-D347-902C-ED637D0F3063}" type="presParOf" srcId="{974F300E-4386-5845-9047-D2E50BE5B9DF}" destId="{37E24780-EDFC-1D4D-B756-C90BE821441B}" srcOrd="14" destOrd="0" presId="urn:microsoft.com/office/officeart/2005/8/layout/cycle1"/>
    <dgm:cxn modelId="{4C4DE78E-94F2-3D40-81BE-036CEA06F114}" type="presParOf" srcId="{974F300E-4386-5845-9047-D2E50BE5B9DF}" destId="{788B510C-5C6F-7E4F-BD2A-4B0F37349509}" srcOrd="15" destOrd="0" presId="urn:microsoft.com/office/officeart/2005/8/layout/cycle1"/>
    <dgm:cxn modelId="{F5FC33CB-D881-C74A-90F5-630365792FF9}" type="presParOf" srcId="{974F300E-4386-5845-9047-D2E50BE5B9DF}" destId="{BF6C208F-01F8-574D-980A-D40F886CF760}" srcOrd="16" destOrd="0" presId="urn:microsoft.com/office/officeart/2005/8/layout/cycle1"/>
    <dgm:cxn modelId="{65382725-CCE4-704E-A38E-F38DB004046A}" type="presParOf" srcId="{974F300E-4386-5845-9047-D2E50BE5B9DF}" destId="{DAE7F6D9-575B-6C47-9F2C-6177EB4BA541}" srcOrd="17" destOrd="0" presId="urn:microsoft.com/office/officeart/2005/8/layout/cycle1"/>
    <dgm:cxn modelId="{8FCCB44E-B795-D64B-B3D0-E8272AEF48D0}" type="presParOf" srcId="{974F300E-4386-5845-9047-D2E50BE5B9DF}" destId="{3AD74439-13B4-6B4C-A74C-96BE28333D49}" srcOrd="18" destOrd="0" presId="urn:microsoft.com/office/officeart/2005/8/layout/cycle1"/>
    <dgm:cxn modelId="{D250123F-9FF2-DC4D-93E6-689F6FAC2DAD}" type="presParOf" srcId="{974F300E-4386-5845-9047-D2E50BE5B9DF}" destId="{B4CE740F-E5F8-1040-9068-3C0CA6A81D60}" srcOrd="19" destOrd="0" presId="urn:microsoft.com/office/officeart/2005/8/layout/cycle1"/>
    <dgm:cxn modelId="{4949DA6E-7F55-D34F-8651-790199F47976}" type="presParOf" srcId="{974F300E-4386-5845-9047-D2E50BE5B9DF}" destId="{7D368AA8-A897-6A44-B2ED-5420DBBF55CD}" srcOrd="20" destOrd="0" presId="urn:microsoft.com/office/officeart/2005/8/layout/cycle1"/>
    <dgm:cxn modelId="{0B16EC22-F2AE-4A4F-96FF-075A04FBEA9D}" type="presParOf" srcId="{974F300E-4386-5845-9047-D2E50BE5B9DF}" destId="{256A8A82-B1CB-EF43-AB66-A3D1C8A54B59}" srcOrd="21" destOrd="0" presId="urn:microsoft.com/office/officeart/2005/8/layout/cycle1"/>
    <dgm:cxn modelId="{B32C3DC8-6C5B-9B4F-948C-2DC01F008E0B}" type="presParOf" srcId="{974F300E-4386-5845-9047-D2E50BE5B9DF}" destId="{36444405-91CC-BC45-909E-8AE477F1EC7C}" srcOrd="22" destOrd="0" presId="urn:microsoft.com/office/officeart/2005/8/layout/cycle1"/>
    <dgm:cxn modelId="{ECF599A7-8A4A-9945-9083-0A4C213553F3}" type="presParOf" srcId="{974F300E-4386-5845-9047-D2E50BE5B9DF}" destId="{0EBEA1BD-8C57-A847-A4A1-BD492A397D4A}" srcOrd="23" destOrd="0" presId="urn:microsoft.com/office/officeart/2005/8/layout/cycle1"/>
    <dgm:cxn modelId="{1D5EDA86-597C-A448-9002-BB20ED6E703C}" type="presParOf" srcId="{974F300E-4386-5845-9047-D2E50BE5B9DF}" destId="{A1257670-91AA-B74E-AFCB-48382C466D43}" srcOrd="24" destOrd="0" presId="urn:microsoft.com/office/officeart/2005/8/layout/cycle1"/>
    <dgm:cxn modelId="{2B02BADF-C818-9840-B213-E0BE3DD1C882}" type="presParOf" srcId="{974F300E-4386-5845-9047-D2E50BE5B9DF}" destId="{19DCBC3D-EF34-4444-B52C-E59D1C44CC9D}" srcOrd="25" destOrd="0" presId="urn:microsoft.com/office/officeart/2005/8/layout/cycle1"/>
    <dgm:cxn modelId="{1AA91D81-51E0-A94D-9999-9497B1C56424}" type="presParOf" srcId="{974F300E-4386-5845-9047-D2E50BE5B9DF}" destId="{CDA9BE8C-41E5-BF45-BAB4-5B91BDDEFF8D}" srcOrd="26" destOrd="0" presId="urn:microsoft.com/office/officeart/2005/8/layout/cycle1"/>
    <dgm:cxn modelId="{02F15629-5784-2349-BAC4-852928AB013F}" type="presParOf" srcId="{974F300E-4386-5845-9047-D2E50BE5B9DF}" destId="{731680F6-F070-374C-97C4-FB0156E03231}" srcOrd="27" destOrd="0" presId="urn:microsoft.com/office/officeart/2005/8/layout/cycle1"/>
    <dgm:cxn modelId="{B5C61CA1-9F80-8B4B-BD84-A7442AE135BB}" type="presParOf" srcId="{974F300E-4386-5845-9047-D2E50BE5B9DF}" destId="{12C576B8-5B2D-B04B-98C4-29D5E499FD83}" srcOrd="28" destOrd="0" presId="urn:microsoft.com/office/officeart/2005/8/layout/cycle1"/>
    <dgm:cxn modelId="{BED1B601-4B2D-2A45-8B0B-5761DCDA9458}" type="presParOf" srcId="{974F300E-4386-5845-9047-D2E50BE5B9DF}" destId="{C4FE94AE-AFAE-8743-9525-171FDA850E0F}" srcOrd="29" destOrd="0" presId="urn:microsoft.com/office/officeart/2005/8/layout/cycle1"/>
    <dgm:cxn modelId="{25DEF61C-8B4D-3242-96A2-92E29A887BE4}" type="presParOf" srcId="{974F300E-4386-5845-9047-D2E50BE5B9DF}" destId="{FBD4D212-3E98-9843-8795-297F9EDDD657}" srcOrd="30" destOrd="0" presId="urn:microsoft.com/office/officeart/2005/8/layout/cycle1"/>
    <dgm:cxn modelId="{88E54AC9-BA2B-E447-92E7-62D52F6168CA}" type="presParOf" srcId="{974F300E-4386-5845-9047-D2E50BE5B9DF}" destId="{54CDBF4B-9D09-3242-A1D5-0506BD1712C5}" srcOrd="31" destOrd="0" presId="urn:microsoft.com/office/officeart/2005/8/layout/cycle1"/>
    <dgm:cxn modelId="{24B0EC1D-0887-0949-8C94-53B59B15627B}" type="presParOf" srcId="{974F300E-4386-5845-9047-D2E50BE5B9DF}" destId="{49452468-AA65-834B-B75D-72A0A7810E13}" srcOrd="32" destOrd="0" presId="urn:microsoft.com/office/officeart/2005/8/layout/cycle1"/>
    <dgm:cxn modelId="{AA4F2BC9-45BE-964A-BA5B-39B2DB42F488}" type="presParOf" srcId="{974F300E-4386-5845-9047-D2E50BE5B9DF}" destId="{B0C742D0-6463-FF41-BE88-36D0AF1ED5D5}" srcOrd="33" destOrd="0" presId="urn:microsoft.com/office/officeart/2005/8/layout/cycle1"/>
    <dgm:cxn modelId="{55006881-9D96-BE45-BE76-0AFC34504A18}" type="presParOf" srcId="{974F300E-4386-5845-9047-D2E50BE5B9DF}" destId="{CE064FAD-9527-C04A-986D-ADE7F29D4AAF}" srcOrd="34" destOrd="0" presId="urn:microsoft.com/office/officeart/2005/8/layout/cycle1"/>
    <dgm:cxn modelId="{6511AC8A-7F72-0246-B4F1-0167DB7366DB}"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 Nisan</a:t>
          </a: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2 Iyar</a:t>
          </a: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3 Sivan</a:t>
          </a: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4 Tammuz</a:t>
          </a: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5 Av</a:t>
          </a: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6 Elul</a:t>
          </a: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7 Tishri</a:t>
          </a: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8 </a:t>
          </a:r>
          <a:r>
            <a:rPr lang="en-US" sz="1600" kern="1200" dirty="0" err="1">
              <a:solidFill>
                <a:srgbClr val="FFFFFF">
                  <a:hueOff val="0"/>
                  <a:satOff val="0"/>
                  <a:lumOff val="0"/>
                  <a:alphaOff val="0"/>
                </a:srgbClr>
              </a:solidFill>
              <a:latin typeface="Tahoma"/>
              <a:ea typeface="+mn-ea"/>
              <a:cs typeface="+mn-cs"/>
            </a:rPr>
            <a:t>Cheshvan</a:t>
          </a:r>
          <a:endParaRPr lang="en-US" sz="1600" kern="1200" dirty="0">
            <a:solidFill>
              <a:srgbClr val="FFFFFF">
                <a:hueOff val="0"/>
                <a:satOff val="0"/>
                <a:lumOff val="0"/>
                <a:alphaOff val="0"/>
              </a:srgbClr>
            </a:solidFill>
            <a:latin typeface="Tahoma"/>
            <a:ea typeface="+mn-ea"/>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9 Kislev</a:t>
          </a: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10 Tevet</a:t>
          </a: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11 Shevat</a:t>
          </a: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hueOff val="0"/>
                  <a:satOff val="0"/>
                  <a:lumOff val="0"/>
                  <a:alphaOff val="0"/>
                </a:srgbClr>
              </a:solidFill>
              <a:latin typeface="Tahoma"/>
              <a:ea typeface="+mn-ea"/>
              <a:cs typeface="+mn-cs"/>
            </a:rPr>
            <a:t>12 Adar</a:t>
          </a: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D0E1DE80-0CC7-D44E-9875-41E6D9BBD0A5}" type="datetime1">
              <a:rPr lang="en-US"/>
              <a:pPr>
                <a:defRPr/>
              </a:pPr>
              <a:t>2/23/24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FE18E2E0-0BE1-FF47-BE0D-E67EBC217321}" type="slidenum">
              <a:rPr lang="en-US"/>
              <a:pPr>
                <a:defRPr/>
              </a:pPr>
              <a:t>‹#›</a:t>
            </a:fld>
            <a:endParaRPr lang="en-US"/>
          </a:p>
        </p:txBody>
      </p:sp>
    </p:spTree>
    <p:extLst>
      <p:ext uri="{BB962C8B-B14F-4D97-AF65-F5344CB8AC3E}">
        <p14:creationId xmlns:p14="http://schemas.microsoft.com/office/powerpoint/2010/main" val="16380577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FFB578-5CF0-6943-9180-B6EAA859092F}" type="slidenum">
              <a:rPr lang="en-US" sz="1200">
                <a:solidFill>
                  <a:srgbClr val="000000"/>
                </a:solidFill>
                <a:latin typeface="Calibri" charset="0"/>
              </a:rPr>
              <a:pPr eaLnBrk="1" hangingPunct="1"/>
              <a:t>6</a:t>
            </a:fld>
            <a:endParaRPr lang="en-US" sz="1200">
              <a:solidFill>
                <a:srgbClr val="000000"/>
              </a:solidFill>
              <a:latin typeface="Calibri" charset="0"/>
            </a:endParaRPr>
          </a:p>
        </p:txBody>
      </p:sp>
      <p:sp>
        <p:nvSpPr>
          <p:cNvPr id="614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A6E9997-0BE9-F741-90AA-09F77EAB1743}" type="slidenum">
              <a:rPr lang="en-US" sz="1200">
                <a:solidFill>
                  <a:srgbClr val="000000"/>
                </a:solidFill>
                <a:latin typeface="Calibri" charset="0"/>
              </a:rPr>
              <a:pPr eaLnBrk="1" hangingPunct="1"/>
              <a:t>15</a:t>
            </a:fld>
            <a:endParaRPr lang="en-US" sz="1200">
              <a:solidFill>
                <a:srgbClr val="000000"/>
              </a:solidFill>
              <a:latin typeface="Calibri"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987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E0F26F-110A-C941-BA0F-2BDD41E93AD2}" type="slidenum">
              <a:rPr lang="en-US" sz="1200">
                <a:solidFill>
                  <a:srgbClr val="000000"/>
                </a:solidFill>
                <a:latin typeface="Calibri" charset="0"/>
              </a:rPr>
              <a:pPr eaLnBrk="1" hangingPunct="1"/>
              <a:t>16</a:t>
            </a:fld>
            <a:endParaRPr lang="en-US" sz="1200">
              <a:solidFill>
                <a:srgbClr val="000000"/>
              </a:solidFill>
              <a:latin typeface="Calibri"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B8459D-FCCA-8C4A-8FCD-80D269C1F24C}" type="slidenum">
              <a:rPr lang="en-US" sz="1200">
                <a:solidFill>
                  <a:srgbClr val="000000"/>
                </a:solidFill>
                <a:latin typeface="Calibri" charset="0"/>
              </a:rPr>
              <a:pPr eaLnBrk="1" hangingPunct="1"/>
              <a:t>17</a:t>
            </a:fld>
            <a:endParaRPr lang="en-US" sz="1200">
              <a:solidFill>
                <a:srgbClr val="000000"/>
              </a:solidFill>
              <a:latin typeface="Calibri"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39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EF6ACD-5B5B-A64E-915D-984C129640E5}" type="slidenum">
              <a:rPr lang="en-US" sz="1200">
                <a:solidFill>
                  <a:srgbClr val="000000"/>
                </a:solidFill>
              </a:rPr>
              <a:pPr eaLnBrk="1" hangingPunct="1"/>
              <a:t>18</a:t>
            </a:fld>
            <a:endParaRPr lang="en-US" sz="1200">
              <a:solidFill>
                <a:srgbClr val="000000"/>
              </a:solidFill>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40773D-5581-482B-833A-EE1ED80EEDE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rPr>
              <a:t>Each annual "appointed time" (Heb.) had both commemorative (historical) and anticipatory (eschatological) meaning. In other words, the seven celebrations each year not only look at God's past work, but they look forward to God's prophetic future for the nation. It fits that Jesus would die on the very day of Passover that looks back at Israel's redemption from Egypt and looks forward to Israel's redemption realized when the nation trusts in their Messiah and are saved (Rom 11:26-27). In fact, each typological element looks to Jesus. Every year when Jews follow the seven feasts, they prophetically instruct themselves in how they fit into Yahweh's plan for the ages! Sadly, most of them cannot see this. Pray that they will. </a:t>
            </a:r>
          </a:p>
          <a:p>
            <a:pPr eaLnBrk="1" hangingPunct="1"/>
            <a:r>
              <a:rPr lang="en-US" altLang="en-US" dirty="0">
                <a:latin typeface="Times New Roman" pitchFamily="18" charset="0"/>
              </a:rPr>
              <a:t>____________</a:t>
            </a:r>
          </a:p>
          <a:p>
            <a:pPr eaLnBrk="1" hangingPunct="1"/>
            <a:r>
              <a:rPr lang="en-US" altLang="en-US" dirty="0">
                <a:latin typeface="Times New Roman" pitchFamily="18" charset="0"/>
              </a:rPr>
              <a:t>Common-531</a:t>
            </a:r>
          </a:p>
          <a:p>
            <a:pPr eaLnBrk="1" hangingPunct="1"/>
            <a:r>
              <a:rPr lang="en-US" altLang="en-US" dirty="0">
                <a:latin typeface="Times New Roman" pitchFamily="18" charset="0"/>
              </a:rPr>
              <a:t>AP-03-Fulfilled Prphecies-21</a:t>
            </a:r>
          </a:p>
          <a:p>
            <a:pPr eaLnBrk="1" hangingPunct="1"/>
            <a:r>
              <a:rPr lang="en-US" altLang="en-US" dirty="0">
                <a:latin typeface="Times New Roman" pitchFamily="18" charset="0"/>
              </a:rPr>
              <a:t>BS-13-Types-19</a:t>
            </a:r>
          </a:p>
          <a:p>
            <a:pPr eaLnBrk="1" hangingPunct="1"/>
            <a:r>
              <a:rPr lang="en-US" altLang="en-US" dirty="0">
                <a:latin typeface="Times New Roman" pitchFamily="18" charset="0"/>
              </a:rPr>
              <a:t>ES-26-Restoration of Israel-5</a:t>
            </a:r>
          </a:p>
          <a:p>
            <a:pPr eaLnBrk="1" hangingPunct="1"/>
            <a:r>
              <a:rPr lang="en-US" altLang="en-US" dirty="0">
                <a:latin typeface="Times New Roman" pitchFamily="18" charset="0"/>
              </a:rPr>
              <a:t>NB-11-Religion-Feasts-7</a:t>
            </a:r>
          </a:p>
          <a:p>
            <a:pPr eaLnBrk="1" hangingPunct="1"/>
            <a:r>
              <a:rPr lang="en-US" altLang="en-US" dirty="0">
                <a:latin typeface="Times New Roman" pitchFamily="18" charset="0"/>
              </a:rPr>
              <a:t>OB-25-Feasts-17</a:t>
            </a:r>
          </a:p>
          <a:p>
            <a:pPr eaLnBrk="1" hangingPunct="1"/>
            <a:r>
              <a:rPr lang="en-US" altLang="en-US" dirty="0">
                <a:latin typeface="Times New Roman" pitchFamily="18" charset="0"/>
              </a:rPr>
              <a:t>OS-03-Leviticus-275</a:t>
            </a:r>
          </a:p>
          <a:p>
            <a:pPr eaLnBrk="1" hangingPunct="1"/>
            <a:r>
              <a:rPr lang="en-US" altLang="en-US" dirty="0">
                <a:latin typeface="Times New Roman" pitchFamily="18" charset="0"/>
              </a:rPr>
              <a:t>OS-05-Deuteronomy-221</a:t>
            </a:r>
          </a:p>
        </p:txBody>
      </p:sp>
    </p:spTree>
    <p:extLst>
      <p:ext uri="{BB962C8B-B14F-4D97-AF65-F5344CB8AC3E}">
        <p14:creationId xmlns:p14="http://schemas.microsoft.com/office/powerpoint/2010/main" val="8642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E261A4-4747-477F-A184-6D11B90348D6}"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rPr>
              <a:t>God commanded the seven feasts in two seasons so that no feasts would be celebrated in the spring and summer. This four-month gap commemorated each year by Israel points to our present age when God is building his mostly Gentile Church. It will be interrupted with the Festival of Trumpets at the coming of Messiah to resume Israel's prophetic calendar, leading to the nation's salvation (Rom 11:26-27) and the earthly kingdom to follow, typified in Tabernacles.</a:t>
            </a:r>
          </a:p>
          <a:p>
            <a:pPr eaLnBrk="1" hangingPunct="1"/>
            <a:r>
              <a:rPr lang="en-US" altLang="en-US" dirty="0">
                <a:latin typeface="Times New Roman" pitchFamily="18" charset="0"/>
              </a:rPr>
              <a:t>____________</a:t>
            </a:r>
          </a:p>
          <a:p>
            <a:pPr eaLnBrk="1" hangingPunct="1"/>
            <a:r>
              <a:rPr lang="en-US" altLang="en-US" dirty="0">
                <a:latin typeface="Times New Roman" pitchFamily="18" charset="0"/>
              </a:rPr>
              <a:t>Common-532</a:t>
            </a:r>
          </a:p>
          <a:p>
            <a:pPr eaLnBrk="1" hangingPunct="1"/>
            <a:r>
              <a:rPr lang="en-US" altLang="en-US" dirty="0">
                <a:latin typeface="Times New Roman" pitchFamily="18" charset="0"/>
              </a:rPr>
              <a:t>AP-03-Fulfilled Prphecies-22</a:t>
            </a:r>
          </a:p>
          <a:p>
            <a:pPr eaLnBrk="1" hangingPunct="1"/>
            <a:r>
              <a:rPr lang="en-US" altLang="en-US" dirty="0">
                <a:latin typeface="Times New Roman" pitchFamily="18" charset="0"/>
              </a:rPr>
              <a:t>BS-13-Types-20</a:t>
            </a:r>
          </a:p>
          <a:p>
            <a:pPr eaLnBrk="1" hangingPunct="1"/>
            <a:r>
              <a:rPr lang="en-US" altLang="en-US" dirty="0">
                <a:latin typeface="Times New Roman" pitchFamily="18" charset="0"/>
              </a:rPr>
              <a:t>ES-26-Restoration of Israel-6</a:t>
            </a:r>
          </a:p>
          <a:p>
            <a:pPr eaLnBrk="1" hangingPunct="1"/>
            <a:r>
              <a:rPr lang="en-US" altLang="en-US" dirty="0">
                <a:latin typeface="Times New Roman" pitchFamily="18" charset="0"/>
              </a:rPr>
              <a:t>NB-11-Religion-Feasts-8</a:t>
            </a:r>
          </a:p>
          <a:p>
            <a:pPr eaLnBrk="1" hangingPunct="1"/>
            <a:r>
              <a:rPr lang="en-US" altLang="en-US" dirty="0">
                <a:latin typeface="Times New Roman" pitchFamily="18" charset="0"/>
              </a:rPr>
              <a:t>OB-25-Feasts-18</a:t>
            </a:r>
          </a:p>
          <a:p>
            <a:pPr eaLnBrk="1" hangingPunct="1"/>
            <a:r>
              <a:rPr lang="en-US" altLang="en-US" dirty="0">
                <a:latin typeface="Times New Roman" pitchFamily="18" charset="0"/>
              </a:rPr>
              <a:t>OS-03-Leviticus-276</a:t>
            </a:r>
          </a:p>
          <a:p>
            <a:pPr eaLnBrk="1" hangingPunct="1"/>
            <a:r>
              <a:rPr lang="en-US" altLang="en-US" dirty="0">
                <a:latin typeface="Times New Roman" pitchFamily="18" charset="0"/>
              </a:rPr>
              <a:t>OS-05-Deuteronomy-222</a:t>
            </a:r>
          </a:p>
          <a:p>
            <a:pPr eaLnBrk="1" hangingPunct="1"/>
            <a:endParaRPr lang="en-US" altLang="en-US" dirty="0">
              <a:latin typeface="Times New Roman" pitchFamily="18" charset="0"/>
            </a:endParaRPr>
          </a:p>
        </p:txBody>
      </p:sp>
    </p:spTree>
    <p:extLst>
      <p:ext uri="{BB962C8B-B14F-4D97-AF65-F5344CB8AC3E}">
        <p14:creationId xmlns:p14="http://schemas.microsoft.com/office/powerpoint/2010/main" val="2281683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A063362-A797-4088-B374-2FCB5A8A00FE}" type="slidenum">
              <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cs typeface="+mn-cs"/>
            </a:endParaRPr>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imes New Roman" pitchFamily="18" charset="0"/>
              </a:rPr>
              <a:t>Jews added these three feasts beyond the seven noted in Lev 23. </a:t>
            </a:r>
          </a:p>
          <a:p>
            <a:pPr eaLnBrk="1" hangingPunct="1"/>
            <a:endParaRPr lang="en-US" altLang="en-US" dirty="0">
              <a:latin typeface="Times New Roman" pitchFamily="18" charset="0"/>
            </a:endParaRPr>
          </a:p>
          <a:p>
            <a:pPr eaLnBrk="1" hangingPunct="1"/>
            <a:r>
              <a:rPr lang="en-US" altLang="en-US" dirty="0">
                <a:latin typeface="Times New Roman" pitchFamily="18" charset="0"/>
              </a:rPr>
              <a:t>Note also the two footnotes appearing in the preceding two slides:</a:t>
            </a:r>
          </a:p>
          <a:p>
            <a:pPr marL="117475" marR="0" lvl="0" indent="-117475" defTabSz="914400" rtl="0" eaLnBrk="1" fontAlgn="base" latinLnBrk="0" hangingPunct="1">
              <a:lnSpc>
                <a:spcPct val="100000"/>
              </a:lnSpc>
              <a:spcBef>
                <a:spcPct val="0"/>
              </a:spcBef>
              <a:spcAft>
                <a:spcPct val="0"/>
              </a:spcAft>
              <a:buClrTx/>
              <a:buSzTx/>
              <a:buFontTx/>
              <a:buNone/>
              <a:defRPr/>
            </a:pPr>
            <a:r>
              <a:rPr kumimoji="0" lang="en-US" altLang="en-US" sz="1200" b="0"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Three feasts will be celebrated in the Millennium (Isa. 66:23; Ezek. 45:21; 46:1; Zech. 14:16-19; Luke 22:16)</a:t>
            </a:r>
          </a:p>
          <a:p>
            <a:pPr marL="117475" marR="0" lvl="0" indent="-117475" defTabSz="914400" rtl="0" eaLnBrk="1" fontAlgn="base" latinLnBrk="0" hangingPunct="1">
              <a:lnSpc>
                <a:spcPct val="100000"/>
              </a:lnSpc>
              <a:spcBef>
                <a:spcPct val="0"/>
              </a:spcBef>
              <a:spcAft>
                <a:spcPct val="0"/>
              </a:spcAft>
              <a:buClrTx/>
              <a:buSzTx/>
              <a:buFontTx/>
              <a:buNone/>
              <a:defRPr/>
            </a:pPr>
            <a:r>
              <a:rPr kumimoji="0" lang="en-US" altLang="en-US" sz="1200" b="0"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Three feasts were commanded in three annual Jerusalem pilgrimages by all male Israelites (Exod. 23:14-17) </a:t>
            </a:r>
          </a:p>
          <a:p>
            <a:pPr eaLnBrk="1" hangingPunct="1"/>
            <a:endParaRPr lang="en-US" altLang="en-US" dirty="0">
              <a:latin typeface="Times New Roman" pitchFamily="18" charset="0"/>
            </a:endParaRPr>
          </a:p>
          <a:p>
            <a:pPr eaLnBrk="1" hangingPunct="1"/>
            <a:r>
              <a:rPr lang="en-US" altLang="en-US" dirty="0">
                <a:latin typeface="Times New Roman" pitchFamily="18" charset="0"/>
              </a:rPr>
              <a:t>There exists overlap in these millennial and </a:t>
            </a:r>
            <a:r>
              <a:rPr lang="en-US" altLang="en-US" dirty="0" err="1">
                <a:latin typeface="Times New Roman" pitchFamily="18" charset="0"/>
              </a:rPr>
              <a:t>pilgrimmage</a:t>
            </a:r>
            <a:r>
              <a:rPr lang="en-US" altLang="en-US" dirty="0">
                <a:latin typeface="Times New Roman" pitchFamily="18" charset="0"/>
              </a:rPr>
              <a:t> feasts, as expected, for the most significant feasts of the past will unite the nation in the future.</a:t>
            </a:r>
          </a:p>
          <a:p>
            <a:pPr eaLnBrk="1" hangingPunct="1"/>
            <a:r>
              <a:rPr lang="en-US" altLang="en-US" dirty="0">
                <a:latin typeface="Times New Roman" pitchFamily="18" charset="0"/>
              </a:rPr>
              <a:t>____________</a:t>
            </a:r>
          </a:p>
          <a:p>
            <a:pPr eaLnBrk="1" hangingPunct="1"/>
            <a:r>
              <a:rPr lang="en-US" altLang="en-US" dirty="0">
                <a:latin typeface="Times New Roman" pitchFamily="18" charset="0"/>
              </a:rPr>
              <a:t>Common-533</a:t>
            </a:r>
          </a:p>
          <a:p>
            <a:pPr eaLnBrk="1" hangingPunct="1"/>
            <a:r>
              <a:rPr lang="en-US" altLang="en-US" dirty="0">
                <a:latin typeface="Times New Roman" pitchFamily="18" charset="0"/>
              </a:rPr>
              <a:t>AP-03-Fulfilled Prphecies-23</a:t>
            </a:r>
          </a:p>
          <a:p>
            <a:pPr eaLnBrk="1" hangingPunct="1"/>
            <a:r>
              <a:rPr lang="en-US" altLang="en-US" dirty="0">
                <a:latin typeface="Times New Roman" pitchFamily="18" charset="0"/>
              </a:rPr>
              <a:t>BS-13-Types-21</a:t>
            </a:r>
          </a:p>
          <a:p>
            <a:pPr eaLnBrk="1" hangingPunct="1"/>
            <a:r>
              <a:rPr lang="en-US" altLang="en-US" dirty="0">
                <a:latin typeface="Times New Roman" pitchFamily="18" charset="0"/>
              </a:rPr>
              <a:t>ES-26-Restoration of Israel-7</a:t>
            </a:r>
          </a:p>
          <a:p>
            <a:pPr eaLnBrk="1" hangingPunct="1"/>
            <a:r>
              <a:rPr lang="en-US" altLang="en-US" dirty="0">
                <a:latin typeface="Times New Roman" pitchFamily="18" charset="0"/>
              </a:rPr>
              <a:t>NB-11-Religion-Feasts-9</a:t>
            </a:r>
          </a:p>
          <a:p>
            <a:pPr eaLnBrk="1" hangingPunct="1"/>
            <a:r>
              <a:rPr lang="en-US" altLang="en-US" dirty="0">
                <a:latin typeface="Times New Roman" pitchFamily="18" charset="0"/>
              </a:rPr>
              <a:t>OB-25-Feasts-19</a:t>
            </a:r>
          </a:p>
          <a:p>
            <a:pPr eaLnBrk="1" hangingPunct="1"/>
            <a:r>
              <a:rPr lang="en-US" altLang="en-US" dirty="0">
                <a:latin typeface="Times New Roman" pitchFamily="18" charset="0"/>
              </a:rPr>
              <a:t>OS-03-Leviticus-277</a:t>
            </a:r>
          </a:p>
          <a:p>
            <a:pPr eaLnBrk="1" hangingPunct="1"/>
            <a:r>
              <a:rPr lang="en-US" altLang="en-US" dirty="0">
                <a:latin typeface="Times New Roman" pitchFamily="18" charset="0"/>
              </a:rPr>
              <a:t>OS-05-Deuteronomy-223</a:t>
            </a:r>
          </a:p>
          <a:p>
            <a:pPr eaLnBrk="1" hangingPunct="1"/>
            <a:endParaRPr lang="en-US" altLang="en-US" dirty="0">
              <a:latin typeface="Times New Roman" pitchFamily="18" charset="0"/>
            </a:endParaRPr>
          </a:p>
          <a:p>
            <a:pPr eaLnBrk="1" hangingPunct="1"/>
            <a:endParaRPr lang="en-US" altLang="en-US" dirty="0">
              <a:latin typeface="Times New Roman" pitchFamily="18" charset="0"/>
            </a:endParaRPr>
          </a:p>
        </p:txBody>
      </p:sp>
    </p:spTree>
    <p:extLst>
      <p:ext uri="{BB962C8B-B14F-4D97-AF65-F5344CB8AC3E}">
        <p14:creationId xmlns:p14="http://schemas.microsoft.com/office/powerpoint/2010/main" val="251033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C84021-E846-1E49-8D92-C7042B2D97AA}" type="slidenum">
              <a:rPr lang="en-US" sz="1200">
                <a:solidFill>
                  <a:srgbClr val="000000"/>
                </a:solidFill>
                <a:latin typeface="Calibri" charset="0"/>
              </a:rPr>
              <a:pPr eaLnBrk="1" hangingPunct="1"/>
              <a:t>7</a:t>
            </a:fld>
            <a:endParaRPr lang="en-US" sz="1200">
              <a:solidFill>
                <a:srgbClr val="000000"/>
              </a:solidFill>
              <a:latin typeface="Calibri" charset="0"/>
            </a:endParaRPr>
          </a:p>
        </p:txBody>
      </p:sp>
      <p:sp>
        <p:nvSpPr>
          <p:cNvPr id="634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562F9D-131B-894A-878C-8800590420C5}" type="slidenum">
              <a:rPr lang="en-US" sz="1200">
                <a:solidFill>
                  <a:srgbClr val="000000"/>
                </a:solidFill>
                <a:latin typeface="Calibri" charset="0"/>
              </a:rPr>
              <a:pPr eaLnBrk="1" hangingPunct="1"/>
              <a:t>8</a:t>
            </a:fld>
            <a:endParaRPr lang="en-US" sz="1200">
              <a:solidFill>
                <a:srgbClr val="000000"/>
              </a:solidFill>
              <a:latin typeface="Calibri" charset="0"/>
            </a:endParaRPr>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06C5B6-7B34-8B46-9C46-8A875A49948D}" type="slidenum">
              <a:rPr lang="en-US" sz="1200">
                <a:solidFill>
                  <a:srgbClr val="000000"/>
                </a:solidFill>
                <a:latin typeface="Calibri" charset="0"/>
              </a:rPr>
              <a:pPr eaLnBrk="1" hangingPunct="1"/>
              <a:t>9</a:t>
            </a:fld>
            <a:endParaRPr lang="en-US" sz="1200">
              <a:solidFill>
                <a:srgbClr val="000000"/>
              </a:solidFill>
              <a:latin typeface="Calibri"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758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E06099-4CC3-4444-B20E-0FCDA08A7D94}" type="slidenum">
              <a:rPr lang="en-US" sz="1200">
                <a:solidFill>
                  <a:srgbClr val="000000"/>
                </a:solidFill>
                <a:latin typeface="Calibri" charset="0"/>
              </a:rPr>
              <a:pPr eaLnBrk="1" hangingPunct="1"/>
              <a:t>10</a:t>
            </a:fld>
            <a:endParaRPr lang="en-US" sz="1200">
              <a:solidFill>
                <a:srgbClr val="000000"/>
              </a:solidFill>
              <a:latin typeface="Calibri"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963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D27112-B932-334A-80C0-F07963E863E1}" type="slidenum">
              <a:rPr lang="en-US" sz="1200">
                <a:solidFill>
                  <a:srgbClr val="000000"/>
                </a:solidFill>
                <a:latin typeface="Calibri" charset="0"/>
              </a:rPr>
              <a:pPr eaLnBrk="1" hangingPunct="1"/>
              <a:t>11</a:t>
            </a:fld>
            <a:endParaRPr lang="en-US" sz="1200">
              <a:solidFill>
                <a:srgbClr val="000000"/>
              </a:solidFill>
              <a:latin typeface="Calibri"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168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EF1DEE1-5D50-104F-979A-ABDD2C000269}" type="slidenum">
              <a:rPr lang="en-US" sz="1200">
                <a:solidFill>
                  <a:srgbClr val="000000"/>
                </a:solidFill>
                <a:latin typeface="Calibri" charset="0"/>
              </a:rPr>
              <a:pPr eaLnBrk="1" hangingPunct="1"/>
              <a:t>12</a:t>
            </a:fld>
            <a:endParaRPr lang="en-US" sz="1200">
              <a:solidFill>
                <a:srgbClr val="000000"/>
              </a:solidFill>
              <a:latin typeface="Calibri"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4062AE-1AFF-AC40-9B8E-C0CD1F24D5DF}" type="slidenum">
              <a:rPr lang="en-US" sz="1200">
                <a:solidFill>
                  <a:srgbClr val="000000"/>
                </a:solidFill>
                <a:latin typeface="Calibri" charset="0"/>
              </a:rPr>
              <a:pPr eaLnBrk="1" hangingPunct="1"/>
              <a:t>13</a:t>
            </a:fld>
            <a:endParaRPr lang="en-US" sz="1200">
              <a:solidFill>
                <a:srgbClr val="000000"/>
              </a:solidFill>
              <a:latin typeface="Calibri"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9AD9DE-7802-7745-926E-F21F65D38458}" type="slidenum">
              <a:rPr lang="en-US" sz="1200">
                <a:solidFill>
                  <a:srgbClr val="000000"/>
                </a:solidFill>
                <a:latin typeface="Calibri" charset="0"/>
              </a:rPr>
              <a:pPr eaLnBrk="1" hangingPunct="1"/>
              <a:t>14</a:t>
            </a:fld>
            <a:endParaRPr lang="en-US" sz="1200">
              <a:solidFill>
                <a:srgbClr val="000000"/>
              </a:solidFill>
              <a:latin typeface="Calibri"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78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3" name="Footer Placeholder 2"/>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1AD350C-8B8D-A448-B960-5B8E814A1AAC}" type="slidenum">
              <a:rPr lang="en-US"/>
              <a:pPr>
                <a:defRPr/>
              </a:pPr>
              <a:t>‹#›</a:t>
            </a:fld>
            <a:endParaRPr lang="en-US"/>
          </a:p>
        </p:txBody>
      </p:sp>
    </p:spTree>
    <p:extLst>
      <p:ext uri="{BB962C8B-B14F-4D97-AF65-F5344CB8AC3E}">
        <p14:creationId xmlns:p14="http://schemas.microsoft.com/office/powerpoint/2010/main" val="79076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088AA63C-50D1-2E47-9AA3-513C4D7574F2}" type="slidenum">
              <a:rPr lang="en-US"/>
              <a:pPr>
                <a:defRPr/>
              </a:pPr>
              <a:t>‹#›</a:t>
            </a:fld>
            <a:endParaRPr lang="en-US"/>
          </a:p>
        </p:txBody>
      </p:sp>
    </p:spTree>
    <p:extLst>
      <p:ext uri="{BB962C8B-B14F-4D97-AF65-F5344CB8AC3E}">
        <p14:creationId xmlns:p14="http://schemas.microsoft.com/office/powerpoint/2010/main" val="30173397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7CDE4FC7-E295-824D-B1F5-FE58A016278E}" type="slidenum">
              <a:rPr lang="en-US"/>
              <a:pPr>
                <a:defRPr/>
              </a:pPr>
              <a:t>‹#›</a:t>
            </a:fld>
            <a:endParaRPr lang="en-US"/>
          </a:p>
        </p:txBody>
      </p:sp>
    </p:spTree>
    <p:extLst>
      <p:ext uri="{BB962C8B-B14F-4D97-AF65-F5344CB8AC3E}">
        <p14:creationId xmlns:p14="http://schemas.microsoft.com/office/powerpoint/2010/main" val="9454765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EF7935FD-E828-784E-814E-69AC80676FBB}" type="slidenum">
              <a:rPr lang="en-US"/>
              <a:pPr>
                <a:defRPr/>
              </a:pPr>
              <a:t>‹#›</a:t>
            </a:fld>
            <a:endParaRPr lang="en-US"/>
          </a:p>
        </p:txBody>
      </p:sp>
    </p:spTree>
    <p:extLst>
      <p:ext uri="{BB962C8B-B14F-4D97-AF65-F5344CB8AC3E}">
        <p14:creationId xmlns:p14="http://schemas.microsoft.com/office/powerpoint/2010/main" val="36718407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F8817CD7-0930-0444-90DD-902A9DFB5C13}" type="slidenum">
              <a:rPr lang="en-US"/>
              <a:pPr>
                <a:defRPr/>
              </a:pPr>
              <a:t>‹#›</a:t>
            </a:fld>
            <a:endParaRPr lang="en-US"/>
          </a:p>
        </p:txBody>
      </p:sp>
    </p:spTree>
    <p:extLst>
      <p:ext uri="{BB962C8B-B14F-4D97-AF65-F5344CB8AC3E}">
        <p14:creationId xmlns:p14="http://schemas.microsoft.com/office/powerpoint/2010/main" val="294063438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D64D2EAA-FEFF-5241-B889-F8CCC74CB774}" type="slidenum">
              <a:rPr lang="en-US"/>
              <a:pPr>
                <a:defRPr/>
              </a:pPr>
              <a:t>‹#›</a:t>
            </a:fld>
            <a:endParaRPr lang="en-US"/>
          </a:p>
        </p:txBody>
      </p:sp>
    </p:spTree>
    <p:extLst>
      <p:ext uri="{BB962C8B-B14F-4D97-AF65-F5344CB8AC3E}">
        <p14:creationId xmlns:p14="http://schemas.microsoft.com/office/powerpoint/2010/main" val="39823542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82E82FA1-ED8E-0B41-93A2-88A70F0EDC2A}" type="slidenum">
              <a:rPr lang="en-US"/>
              <a:pPr>
                <a:defRPr/>
              </a:pPr>
              <a:t>‹#›</a:t>
            </a:fld>
            <a:endParaRPr lang="en-US"/>
          </a:p>
        </p:txBody>
      </p:sp>
    </p:spTree>
    <p:extLst>
      <p:ext uri="{BB962C8B-B14F-4D97-AF65-F5344CB8AC3E}">
        <p14:creationId xmlns:p14="http://schemas.microsoft.com/office/powerpoint/2010/main" val="16684809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688699EF-8103-4342-B2BB-C17CBBB079EE}" type="slidenum">
              <a:rPr lang="en-US"/>
              <a:pPr>
                <a:defRPr/>
              </a:pPr>
              <a:t>‹#›</a:t>
            </a:fld>
            <a:endParaRPr lang="en-US"/>
          </a:p>
        </p:txBody>
      </p:sp>
    </p:spTree>
    <p:extLst>
      <p:ext uri="{BB962C8B-B14F-4D97-AF65-F5344CB8AC3E}">
        <p14:creationId xmlns:p14="http://schemas.microsoft.com/office/powerpoint/2010/main" val="19743024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6D849551-7B91-4647-ADB0-362D6D7B888C}" type="slidenum">
              <a:rPr lang="en-US"/>
              <a:pPr>
                <a:defRPr/>
              </a:pPr>
              <a:t>‹#›</a:t>
            </a:fld>
            <a:endParaRPr lang="en-US"/>
          </a:p>
        </p:txBody>
      </p:sp>
    </p:spTree>
    <p:extLst>
      <p:ext uri="{BB962C8B-B14F-4D97-AF65-F5344CB8AC3E}">
        <p14:creationId xmlns:p14="http://schemas.microsoft.com/office/powerpoint/2010/main" val="298714952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atin typeface="Arial"/>
              </a:defRPr>
            </a:lvl1pPr>
          </a:lstStyle>
          <a:p>
            <a:pPr>
              <a:defRPr/>
            </a:pPr>
            <a:fld id="{32F14960-95A2-3E4A-982E-5DE199C1E50B}" type="slidenum">
              <a:rPr lang="en-US"/>
              <a:pPr>
                <a:defRPr/>
              </a:pPr>
              <a:t>‹#›</a:t>
            </a:fld>
            <a:endParaRPr lang="en-US"/>
          </a:p>
        </p:txBody>
      </p:sp>
    </p:spTree>
    <p:extLst>
      <p:ext uri="{BB962C8B-B14F-4D97-AF65-F5344CB8AC3E}">
        <p14:creationId xmlns:p14="http://schemas.microsoft.com/office/powerpoint/2010/main" val="1572962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atin typeface="Arial"/>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atin typeface="Arial"/>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atin typeface="Arial"/>
              </a:defRPr>
            </a:lvl1pPr>
          </a:lstStyle>
          <a:p>
            <a:pPr>
              <a:defRPr/>
            </a:pPr>
            <a:fld id="{BC339EFB-618D-1241-BA35-62135132993F}" type="slidenum">
              <a:rPr lang="en-US"/>
              <a:pPr>
                <a:defRPr/>
              </a:pPr>
              <a:t>‹#›</a:t>
            </a:fld>
            <a:endParaRPr lang="en-US"/>
          </a:p>
        </p:txBody>
      </p:sp>
    </p:spTree>
    <p:extLst>
      <p:ext uri="{BB962C8B-B14F-4D97-AF65-F5344CB8AC3E}">
        <p14:creationId xmlns:p14="http://schemas.microsoft.com/office/powerpoint/2010/main" val="29197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hangingPunct="0"/>
              <a:endParaRPr lang="en-US" sz="2400">
                <a:solidFill>
                  <a:srgbClr val="FFFFCC"/>
                </a:solidFill>
                <a:latin typeface="Times New Roman" charset="0"/>
              </a:endParaRPr>
            </a:p>
          </p:txBody>
        </p:sp>
      </p:grpSp>
      <p:sp>
        <p:nvSpPr>
          <p:cNvPr id="7175"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7176"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0" name="Rectangle 10"/>
          <p:cNvSpPr>
            <a:spLocks noGrp="1" noChangeArrowheads="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11" name="Rectangle 11"/>
          <p:cNvSpPr>
            <a:spLocks noGrp="1" noChangeArrowheads="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C46FF3B-7E43-B04A-BA2A-71A4FAC4B2A1}" type="slidenum">
              <a:rPr lang="en-US"/>
              <a:pPr>
                <a:defRPr/>
              </a:pPr>
              <a:t>‹#›</a:t>
            </a:fld>
            <a:endParaRPr lang="en-US"/>
          </a:p>
        </p:txBody>
      </p:sp>
    </p:spTree>
    <p:extLst>
      <p:ext uri="{BB962C8B-B14F-4D97-AF65-F5344CB8AC3E}">
        <p14:creationId xmlns:p14="http://schemas.microsoft.com/office/powerpoint/2010/main" val="1489094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defTabSz="457200">
              <a:defRPr/>
            </a:lvl1pPr>
          </a:lstStyle>
          <a:p>
            <a:pPr>
              <a:defRPr/>
            </a:pPr>
            <a:endParaRPr lang="en-US"/>
          </a:p>
        </p:txBody>
      </p:sp>
      <p:sp>
        <p:nvSpPr>
          <p:cNvPr id="40" name="Rectangle 38"/>
          <p:cNvSpPr>
            <a:spLocks noGrp="1" noChangeArrowheads="1"/>
          </p:cNvSpPr>
          <p:nvPr>
            <p:ph type="ftr" sz="quarter" idx="11"/>
          </p:nvPr>
        </p:nvSpPr>
        <p:spPr/>
        <p:txBody>
          <a:bodyPr/>
          <a:lstStyle>
            <a:lvl1pPr defTabSz="457200">
              <a:defRPr/>
            </a:lvl1pPr>
          </a:lstStyle>
          <a:p>
            <a:pPr>
              <a:defRPr/>
            </a:pPr>
            <a:endParaRPr lang="en-US"/>
          </a:p>
        </p:txBody>
      </p:sp>
      <p:sp>
        <p:nvSpPr>
          <p:cNvPr id="41" name="Rectangle 41"/>
          <p:cNvSpPr>
            <a:spLocks noGrp="1" noChangeArrowheads="1"/>
          </p:cNvSpPr>
          <p:nvPr>
            <p:ph type="sldNum" sz="quarter" idx="12"/>
          </p:nvPr>
        </p:nvSpPr>
        <p:spPr/>
        <p:txBody>
          <a:bodyPr/>
          <a:lstStyle>
            <a:lvl1pPr defTabSz="457200">
              <a:defRPr>
                <a:latin typeface="Arial" charset="0"/>
              </a:defRPr>
            </a:lvl1pPr>
          </a:lstStyle>
          <a:p>
            <a:pPr>
              <a:defRPr/>
            </a:pPr>
            <a:fld id="{8716D1E5-1F58-E14C-82B3-81246C613C6F}" type="slidenum">
              <a:rPr lang="en-US"/>
              <a:pPr>
                <a:defRPr/>
              </a:pPr>
              <a:t>‹#›</a:t>
            </a:fld>
            <a:endParaRPr lang="en-US"/>
          </a:p>
        </p:txBody>
      </p:sp>
    </p:spTree>
    <p:extLst>
      <p:ext uri="{BB962C8B-B14F-4D97-AF65-F5344CB8AC3E}">
        <p14:creationId xmlns:p14="http://schemas.microsoft.com/office/powerpoint/2010/main" val="1065337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C2E95684-313B-F646-9577-1925B861B76E}" type="slidenum">
              <a:rPr lang="en-US"/>
              <a:pPr>
                <a:defRPr/>
              </a:pPr>
              <a:t>‹#›</a:t>
            </a:fld>
            <a:endParaRPr lang="en-US"/>
          </a:p>
        </p:txBody>
      </p:sp>
    </p:spTree>
    <p:extLst>
      <p:ext uri="{BB962C8B-B14F-4D97-AF65-F5344CB8AC3E}">
        <p14:creationId xmlns:p14="http://schemas.microsoft.com/office/powerpoint/2010/main" val="2631408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8E2A21B4-41DF-D147-9B4E-E415C9122A93}" type="slidenum">
              <a:rPr lang="en-US"/>
              <a:pPr>
                <a:defRPr/>
              </a:pPr>
              <a:t>‹#›</a:t>
            </a:fld>
            <a:endParaRPr lang="en-US"/>
          </a:p>
        </p:txBody>
      </p:sp>
    </p:spTree>
    <p:extLst>
      <p:ext uri="{BB962C8B-B14F-4D97-AF65-F5344CB8AC3E}">
        <p14:creationId xmlns:p14="http://schemas.microsoft.com/office/powerpoint/2010/main" val="2471317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F9F9854B-8A55-DC43-835A-1DCD52CCC2E7}" type="slidenum">
              <a:rPr lang="en-US"/>
              <a:pPr>
                <a:defRPr/>
              </a:pPr>
              <a:t>‹#›</a:t>
            </a:fld>
            <a:endParaRPr lang="en-US"/>
          </a:p>
        </p:txBody>
      </p:sp>
    </p:spTree>
    <p:extLst>
      <p:ext uri="{BB962C8B-B14F-4D97-AF65-F5344CB8AC3E}">
        <p14:creationId xmlns:p14="http://schemas.microsoft.com/office/powerpoint/2010/main" val="340272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p:txBody>
          <a:bodyPr/>
          <a:lstStyle>
            <a:lvl1pPr defTabSz="457200">
              <a:defRPr/>
            </a:lvl1pPr>
          </a:lstStyle>
          <a:p>
            <a:pPr>
              <a:defRPr/>
            </a:pPr>
            <a:endParaRPr lang="en-US"/>
          </a:p>
        </p:txBody>
      </p:sp>
      <p:sp>
        <p:nvSpPr>
          <p:cNvPr id="8"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1"/>
          <p:cNvSpPr>
            <a:spLocks noGrp="1" noChangeArrowheads="1"/>
          </p:cNvSpPr>
          <p:nvPr>
            <p:ph type="sldNum" sz="quarter" idx="12"/>
          </p:nvPr>
        </p:nvSpPr>
        <p:spPr/>
        <p:txBody>
          <a:bodyPr/>
          <a:lstStyle>
            <a:lvl1pPr defTabSz="457200">
              <a:defRPr>
                <a:latin typeface="Arial" charset="0"/>
              </a:defRPr>
            </a:lvl1pPr>
          </a:lstStyle>
          <a:p>
            <a:pPr>
              <a:defRPr/>
            </a:pPr>
            <a:fld id="{57D7812B-F693-D442-AA06-208724A2B9D7}" type="slidenum">
              <a:rPr lang="en-US"/>
              <a:pPr>
                <a:defRPr/>
              </a:pPr>
              <a:t>‹#›</a:t>
            </a:fld>
            <a:endParaRPr lang="en-US"/>
          </a:p>
        </p:txBody>
      </p:sp>
    </p:spTree>
    <p:extLst>
      <p:ext uri="{BB962C8B-B14F-4D97-AF65-F5344CB8AC3E}">
        <p14:creationId xmlns:p14="http://schemas.microsoft.com/office/powerpoint/2010/main" val="163667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p:txBody>
          <a:bodyPr/>
          <a:lstStyle>
            <a:lvl1pPr defTabSz="457200">
              <a:defRPr/>
            </a:lvl1pPr>
          </a:lstStyle>
          <a:p>
            <a:pPr>
              <a:defRPr/>
            </a:pPr>
            <a:endParaRPr lang="en-US"/>
          </a:p>
        </p:txBody>
      </p:sp>
      <p:sp>
        <p:nvSpPr>
          <p:cNvPr id="4"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1"/>
          <p:cNvSpPr>
            <a:spLocks noGrp="1" noChangeArrowheads="1"/>
          </p:cNvSpPr>
          <p:nvPr>
            <p:ph type="sldNum" sz="quarter" idx="12"/>
          </p:nvPr>
        </p:nvSpPr>
        <p:spPr/>
        <p:txBody>
          <a:bodyPr/>
          <a:lstStyle>
            <a:lvl1pPr defTabSz="457200">
              <a:defRPr>
                <a:latin typeface="Arial" charset="0"/>
              </a:defRPr>
            </a:lvl1pPr>
          </a:lstStyle>
          <a:p>
            <a:pPr>
              <a:defRPr/>
            </a:pPr>
            <a:fld id="{8DC94A38-CDFB-BD42-AAEA-D21762EDEF99}" type="slidenum">
              <a:rPr lang="en-US"/>
              <a:pPr>
                <a:defRPr/>
              </a:pPr>
              <a:t>‹#›</a:t>
            </a:fld>
            <a:endParaRPr lang="en-US"/>
          </a:p>
        </p:txBody>
      </p:sp>
    </p:spTree>
    <p:extLst>
      <p:ext uri="{BB962C8B-B14F-4D97-AF65-F5344CB8AC3E}">
        <p14:creationId xmlns:p14="http://schemas.microsoft.com/office/powerpoint/2010/main" val="3028145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p:txBody>
          <a:bodyPr/>
          <a:lstStyle>
            <a:lvl1pPr defTabSz="457200">
              <a:defRPr/>
            </a:lvl1pPr>
          </a:lstStyle>
          <a:p>
            <a:pPr>
              <a:defRPr/>
            </a:pPr>
            <a:endParaRPr lang="en-US"/>
          </a:p>
        </p:txBody>
      </p:sp>
      <p:sp>
        <p:nvSpPr>
          <p:cNvPr id="3"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1"/>
          <p:cNvSpPr>
            <a:spLocks noGrp="1" noChangeArrowheads="1"/>
          </p:cNvSpPr>
          <p:nvPr>
            <p:ph type="sldNum" sz="quarter" idx="12"/>
          </p:nvPr>
        </p:nvSpPr>
        <p:spPr/>
        <p:txBody>
          <a:bodyPr/>
          <a:lstStyle>
            <a:lvl1pPr defTabSz="457200">
              <a:defRPr>
                <a:latin typeface="Arial" charset="0"/>
              </a:defRPr>
            </a:lvl1pPr>
          </a:lstStyle>
          <a:p>
            <a:pPr>
              <a:defRPr/>
            </a:pPr>
            <a:fld id="{74AC382F-AB72-3B4B-A516-466970F467C2}" type="slidenum">
              <a:rPr lang="en-US"/>
              <a:pPr>
                <a:defRPr/>
              </a:pPr>
              <a:t>‹#›</a:t>
            </a:fld>
            <a:endParaRPr lang="en-US"/>
          </a:p>
        </p:txBody>
      </p:sp>
    </p:spTree>
    <p:extLst>
      <p:ext uri="{BB962C8B-B14F-4D97-AF65-F5344CB8AC3E}">
        <p14:creationId xmlns:p14="http://schemas.microsoft.com/office/powerpoint/2010/main" val="145549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55B137EC-8A67-F14A-91E0-5B2F441BEBC4}" type="slidenum">
              <a:rPr lang="en-US"/>
              <a:pPr>
                <a:defRPr/>
              </a:pPr>
              <a:t>‹#›</a:t>
            </a:fld>
            <a:endParaRPr lang="en-US"/>
          </a:p>
        </p:txBody>
      </p:sp>
    </p:spTree>
    <p:extLst>
      <p:ext uri="{BB962C8B-B14F-4D97-AF65-F5344CB8AC3E}">
        <p14:creationId xmlns:p14="http://schemas.microsoft.com/office/powerpoint/2010/main" val="428850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DB2023C3-5B49-C849-ACDA-915EED00A1E6}" type="slidenum">
              <a:rPr lang="en-US"/>
              <a:pPr>
                <a:defRPr/>
              </a:pPr>
              <a:t>‹#›</a:t>
            </a:fld>
            <a:endParaRPr lang="en-US"/>
          </a:p>
        </p:txBody>
      </p:sp>
    </p:spTree>
    <p:extLst>
      <p:ext uri="{BB962C8B-B14F-4D97-AF65-F5344CB8AC3E}">
        <p14:creationId xmlns:p14="http://schemas.microsoft.com/office/powerpoint/2010/main" val="1179287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A889F498-0279-DA44-86D4-4E50265F4862}" type="slidenum">
              <a:rPr lang="en-US"/>
              <a:pPr>
                <a:defRPr/>
              </a:pPr>
              <a:t>‹#›</a:t>
            </a:fld>
            <a:endParaRPr lang="en-US"/>
          </a:p>
        </p:txBody>
      </p:sp>
    </p:spTree>
    <p:extLst>
      <p:ext uri="{BB962C8B-B14F-4D97-AF65-F5344CB8AC3E}">
        <p14:creationId xmlns:p14="http://schemas.microsoft.com/office/powerpoint/2010/main" val="751966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4" name="Footer Placeholder 3"/>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DAF89A9-C725-D445-B7BA-3A4F042AF13D}" type="slidenum">
              <a:rPr lang="en-US"/>
              <a:pPr>
                <a:defRPr/>
              </a:pPr>
              <a:t>‹#›</a:t>
            </a:fld>
            <a:endParaRPr lang="en-US"/>
          </a:p>
        </p:txBody>
      </p:sp>
    </p:spTree>
    <p:extLst>
      <p:ext uri="{BB962C8B-B14F-4D97-AF65-F5344CB8AC3E}">
        <p14:creationId xmlns:p14="http://schemas.microsoft.com/office/powerpoint/2010/main" val="2763257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p:txBody>
          <a:bodyPr/>
          <a:lstStyle>
            <a:lvl1pPr defTabSz="457200">
              <a:defRPr/>
            </a:lvl1pPr>
          </a:lstStyle>
          <a:p>
            <a:pPr>
              <a:defRPr/>
            </a:pPr>
            <a:endParaRPr lang="en-US"/>
          </a:p>
        </p:txBody>
      </p:sp>
      <p:sp>
        <p:nvSpPr>
          <p:cNvPr id="5"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1"/>
          <p:cNvSpPr>
            <a:spLocks noGrp="1" noChangeArrowheads="1"/>
          </p:cNvSpPr>
          <p:nvPr>
            <p:ph type="sldNum" sz="quarter" idx="12"/>
          </p:nvPr>
        </p:nvSpPr>
        <p:spPr/>
        <p:txBody>
          <a:bodyPr/>
          <a:lstStyle>
            <a:lvl1pPr defTabSz="457200">
              <a:defRPr>
                <a:latin typeface="Arial" charset="0"/>
              </a:defRPr>
            </a:lvl1pPr>
          </a:lstStyle>
          <a:p>
            <a:pPr>
              <a:defRPr/>
            </a:pPr>
            <a:fld id="{E358F90D-DCE8-BF43-80B2-F73780FE0136}" type="slidenum">
              <a:rPr lang="en-US"/>
              <a:pPr>
                <a:defRPr/>
              </a:pPr>
              <a:t>‹#›</a:t>
            </a:fld>
            <a:endParaRPr lang="en-US"/>
          </a:p>
        </p:txBody>
      </p:sp>
    </p:spTree>
    <p:extLst>
      <p:ext uri="{BB962C8B-B14F-4D97-AF65-F5344CB8AC3E}">
        <p14:creationId xmlns:p14="http://schemas.microsoft.com/office/powerpoint/2010/main" val="2080360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9"/>
          <p:cNvSpPr>
            <a:spLocks noGrp="1" noChangeArrowheads="1"/>
          </p:cNvSpPr>
          <p:nvPr>
            <p:ph type="dt" sz="half" idx="10"/>
          </p:nvPr>
        </p:nvSpPr>
        <p:spPr/>
        <p:txBody>
          <a:bodyPr/>
          <a:lstStyle>
            <a:lvl1pPr defTabSz="457200">
              <a:defRPr/>
            </a:lvl1pPr>
          </a:lstStyle>
          <a:p>
            <a:pPr>
              <a:defRPr/>
            </a:pPr>
            <a:endParaRPr lang="en-US"/>
          </a:p>
        </p:txBody>
      </p:sp>
      <p:sp>
        <p:nvSpPr>
          <p:cNvPr id="7"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8" name="Rectangle 41"/>
          <p:cNvSpPr>
            <a:spLocks noGrp="1" noChangeArrowheads="1"/>
          </p:cNvSpPr>
          <p:nvPr>
            <p:ph type="sldNum" sz="quarter" idx="12"/>
          </p:nvPr>
        </p:nvSpPr>
        <p:spPr/>
        <p:txBody>
          <a:bodyPr/>
          <a:lstStyle>
            <a:lvl1pPr defTabSz="457200">
              <a:defRPr>
                <a:latin typeface="Arial" charset="0"/>
              </a:defRPr>
            </a:lvl1pPr>
          </a:lstStyle>
          <a:p>
            <a:pPr>
              <a:defRPr/>
            </a:pPr>
            <a:fld id="{5EB8D3E0-1F70-2149-ADCC-AED5C99F22EC}" type="slidenum">
              <a:rPr lang="en-US"/>
              <a:pPr>
                <a:defRPr/>
              </a:pPr>
              <a:t>‹#›</a:t>
            </a:fld>
            <a:endParaRPr lang="en-US"/>
          </a:p>
        </p:txBody>
      </p:sp>
    </p:spTree>
    <p:extLst>
      <p:ext uri="{BB962C8B-B14F-4D97-AF65-F5344CB8AC3E}">
        <p14:creationId xmlns:p14="http://schemas.microsoft.com/office/powerpoint/2010/main" val="3898684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p:txBody>
          <a:bodyPr/>
          <a:lstStyle>
            <a:lvl1pPr defTabSz="457200">
              <a:defRPr/>
            </a:lvl1pPr>
          </a:lstStyle>
          <a:p>
            <a:pPr>
              <a:defRPr/>
            </a:pPr>
            <a:endParaRPr lang="en-US"/>
          </a:p>
        </p:txBody>
      </p:sp>
      <p:sp>
        <p:nvSpPr>
          <p:cNvPr id="6" name="Rectangle 40"/>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1"/>
          <p:cNvSpPr>
            <a:spLocks noGrp="1" noChangeArrowheads="1"/>
          </p:cNvSpPr>
          <p:nvPr>
            <p:ph type="sldNum" sz="quarter" idx="12"/>
          </p:nvPr>
        </p:nvSpPr>
        <p:spPr/>
        <p:txBody>
          <a:bodyPr/>
          <a:lstStyle>
            <a:lvl1pPr defTabSz="457200">
              <a:defRPr>
                <a:latin typeface="Arial" charset="0"/>
              </a:defRPr>
            </a:lvl1pPr>
          </a:lstStyle>
          <a:p>
            <a:pPr>
              <a:defRPr/>
            </a:pPr>
            <a:fld id="{F54D33C7-4EEB-124E-82F5-B4D83AE673D2}" type="slidenum">
              <a:rPr lang="en-US"/>
              <a:pPr>
                <a:defRPr/>
              </a:pPr>
              <a:t>‹#›</a:t>
            </a:fld>
            <a:endParaRPr lang="en-US"/>
          </a:p>
        </p:txBody>
      </p:sp>
    </p:spTree>
    <p:extLst>
      <p:ext uri="{BB962C8B-B14F-4D97-AF65-F5344CB8AC3E}">
        <p14:creationId xmlns:p14="http://schemas.microsoft.com/office/powerpoint/2010/main" val="2290406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defTabSz="457200">
              <a:defRPr sz="1800">
                <a:cs typeface="ＭＳ Ｐゴシック" charset="0"/>
              </a:defRPr>
            </a:lvl1pPr>
          </a:lstStyle>
          <a:p>
            <a:pPr>
              <a:defRPr/>
            </a:pPr>
            <a:fld id="{D749D2E5-14B9-BB49-A875-AB2F5346EF75}" type="slidenum">
              <a:rPr lang="en-US"/>
              <a:pPr>
                <a:defRPr/>
              </a:pPr>
              <a:t>‹#›</a:t>
            </a:fld>
            <a:endParaRPr lang="en-US"/>
          </a:p>
        </p:txBody>
      </p:sp>
    </p:spTree>
    <p:extLst>
      <p:ext uri="{BB962C8B-B14F-4D97-AF65-F5344CB8AC3E}">
        <p14:creationId xmlns:p14="http://schemas.microsoft.com/office/powerpoint/2010/main" val="3333862060"/>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738592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4853392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93038518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57338818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5742492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1128248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E1FE2F7-95E9-BF43-B564-E1E65817F742}" type="slidenum">
              <a:rPr lang="en-US"/>
              <a:pPr>
                <a:defRPr/>
              </a:pPr>
              <a:t>‹#›</a:t>
            </a:fld>
            <a:endParaRPr lang="en-US"/>
          </a:p>
        </p:txBody>
      </p:sp>
    </p:spTree>
    <p:extLst>
      <p:ext uri="{BB962C8B-B14F-4D97-AF65-F5344CB8AC3E}">
        <p14:creationId xmlns:p14="http://schemas.microsoft.com/office/powerpoint/2010/main" val="1475639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77755732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2471396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58636424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7068317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0164862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17475"/>
            <a:ext cx="9142413" cy="6738938"/>
            <a:chOff x="0" y="74"/>
            <a:chExt cx="5759" cy="4245"/>
          </a:xfrm>
        </p:grpSpPr>
        <p:sp>
          <p:nvSpPr>
            <p:cNvPr id="5" name="Rectangle 3"/>
            <p:cNvSpPr>
              <a:spLocks noChangeArrowheads="1"/>
            </p:cNvSpPr>
            <p:nvPr/>
          </p:nvSpPr>
          <p:spPr bwMode="invGray">
            <a:xfrm>
              <a:off x="432" y="4113"/>
              <a:ext cx="2208" cy="2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6" name="Rectangle 4"/>
            <p:cNvSpPr>
              <a:spLocks noChangeArrowheads="1"/>
            </p:cNvSpPr>
            <p:nvPr/>
          </p:nvSpPr>
          <p:spPr bwMode="invGray">
            <a:xfrm>
              <a:off x="432" y="1536"/>
              <a:ext cx="5327" cy="48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7" name="Oval 5"/>
            <p:cNvSpPr>
              <a:spLocks noChangeArrowheads="1"/>
            </p:cNvSpPr>
            <p:nvPr/>
          </p:nvSpPr>
          <p:spPr bwMode="invGray">
            <a:xfrm>
              <a:off x="555"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8" name="Oval 6"/>
            <p:cNvSpPr>
              <a:spLocks noChangeArrowheads="1"/>
            </p:cNvSpPr>
            <p:nvPr/>
          </p:nvSpPr>
          <p:spPr bwMode="invGray">
            <a:xfrm>
              <a:off x="555"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9" name="Oval 7"/>
            <p:cNvSpPr>
              <a:spLocks noChangeArrowheads="1"/>
            </p:cNvSpPr>
            <p:nvPr/>
          </p:nvSpPr>
          <p:spPr bwMode="invGray">
            <a:xfrm>
              <a:off x="555"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0" name="Oval 8"/>
            <p:cNvSpPr>
              <a:spLocks noChangeArrowheads="1"/>
            </p:cNvSpPr>
            <p:nvPr/>
          </p:nvSpPr>
          <p:spPr bwMode="invGray">
            <a:xfrm>
              <a:off x="555" y="65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1" name="Oval 9"/>
            <p:cNvSpPr>
              <a:spLocks noChangeArrowheads="1"/>
            </p:cNvSpPr>
            <p:nvPr/>
          </p:nvSpPr>
          <p:spPr bwMode="invGray">
            <a:xfrm>
              <a:off x="555" y="79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2" name="Oval 10"/>
            <p:cNvSpPr>
              <a:spLocks noChangeArrowheads="1"/>
            </p:cNvSpPr>
            <p:nvPr/>
          </p:nvSpPr>
          <p:spPr bwMode="invGray">
            <a:xfrm>
              <a:off x="555" y="93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3" name="Oval 11"/>
            <p:cNvSpPr>
              <a:spLocks noChangeArrowheads="1"/>
            </p:cNvSpPr>
            <p:nvPr/>
          </p:nvSpPr>
          <p:spPr bwMode="invGray">
            <a:xfrm>
              <a:off x="555" y="108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4" name="Oval 12"/>
            <p:cNvSpPr>
              <a:spLocks noChangeArrowheads="1"/>
            </p:cNvSpPr>
            <p:nvPr/>
          </p:nvSpPr>
          <p:spPr bwMode="invGray">
            <a:xfrm>
              <a:off x="555" y="122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 name="Oval 13"/>
            <p:cNvSpPr>
              <a:spLocks noChangeArrowheads="1"/>
            </p:cNvSpPr>
            <p:nvPr/>
          </p:nvSpPr>
          <p:spPr bwMode="invGray">
            <a:xfrm>
              <a:off x="555" y="1371"/>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6" name="Group 14"/>
            <p:cNvGrpSpPr>
              <a:grpSpLocks/>
            </p:cNvGrpSpPr>
            <p:nvPr/>
          </p:nvGrpSpPr>
          <p:grpSpPr bwMode="auto">
            <a:xfrm>
              <a:off x="2859" y="4202"/>
              <a:ext cx="2729" cy="41"/>
              <a:chOff x="2859" y="4202"/>
              <a:chExt cx="2729" cy="41"/>
            </a:xfrm>
          </p:grpSpPr>
          <p:sp>
            <p:nvSpPr>
              <p:cNvPr id="22" name="Oval 15"/>
              <p:cNvSpPr>
                <a:spLocks noChangeArrowheads="1"/>
              </p:cNvSpPr>
              <p:nvPr/>
            </p:nvSpPr>
            <p:spPr bwMode="invGray">
              <a:xfrm>
                <a:off x="285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3" name="Oval 16"/>
              <p:cNvSpPr>
                <a:spLocks noChangeArrowheads="1"/>
              </p:cNvSpPr>
              <p:nvPr/>
            </p:nvSpPr>
            <p:spPr bwMode="invGray">
              <a:xfrm>
                <a:off x="324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4" name="Oval 17"/>
              <p:cNvSpPr>
                <a:spLocks noChangeArrowheads="1"/>
              </p:cNvSpPr>
              <p:nvPr/>
            </p:nvSpPr>
            <p:spPr bwMode="invGray">
              <a:xfrm>
                <a:off x="362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5" name="Oval 18"/>
              <p:cNvSpPr>
                <a:spLocks noChangeArrowheads="1"/>
              </p:cNvSpPr>
              <p:nvPr/>
            </p:nvSpPr>
            <p:spPr bwMode="invGray">
              <a:xfrm>
                <a:off x="4011"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6" name="Oval 19"/>
              <p:cNvSpPr>
                <a:spLocks noChangeArrowheads="1"/>
              </p:cNvSpPr>
              <p:nvPr/>
            </p:nvSpPr>
            <p:spPr bwMode="invGray">
              <a:xfrm>
                <a:off x="4395"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7" name="Oval 20"/>
              <p:cNvSpPr>
                <a:spLocks noChangeArrowheads="1"/>
              </p:cNvSpPr>
              <p:nvPr/>
            </p:nvSpPr>
            <p:spPr bwMode="invGray">
              <a:xfrm>
                <a:off x="4779"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8" name="Oval 21"/>
              <p:cNvSpPr>
                <a:spLocks noChangeArrowheads="1"/>
              </p:cNvSpPr>
              <p:nvPr/>
            </p:nvSpPr>
            <p:spPr bwMode="invGray">
              <a:xfrm>
                <a:off x="5163" y="420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29" name="Oval 22"/>
              <p:cNvSpPr>
                <a:spLocks noChangeArrowheads="1"/>
              </p:cNvSpPr>
              <p:nvPr/>
            </p:nvSpPr>
            <p:spPr bwMode="invGray">
              <a:xfrm>
                <a:off x="5547" y="4202"/>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7" name="Oval 23"/>
            <p:cNvSpPr>
              <a:spLocks noChangeArrowheads="1"/>
            </p:cNvSpPr>
            <p:nvPr/>
          </p:nvSpPr>
          <p:spPr bwMode="invGray">
            <a:xfrm>
              <a:off x="555" y="507"/>
              <a:ext cx="42" cy="4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8" name="Group 24"/>
            <p:cNvGrpSpPr>
              <a:grpSpLocks/>
            </p:cNvGrpSpPr>
            <p:nvPr/>
          </p:nvGrpSpPr>
          <p:grpSpPr bwMode="auto">
            <a:xfrm>
              <a:off x="0" y="2327"/>
              <a:ext cx="1203" cy="1203"/>
              <a:chOff x="0" y="2327"/>
              <a:chExt cx="1203" cy="1203"/>
            </a:xfrm>
          </p:grpSpPr>
          <p:sp>
            <p:nvSpPr>
              <p:cNvPr id="19"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47"/>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20"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4"/>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13" y="242"/>
                    </a:lnTo>
                    <a:lnTo>
                      <a:pt x="215" y="244"/>
                    </a:lnTo>
                    <a:lnTo>
                      <a:pt x="231" y="233"/>
                    </a:lnTo>
                    <a:lnTo>
                      <a:pt x="260" y="231"/>
                    </a:lnTo>
                    <a:lnTo>
                      <a:pt x="260" y="227"/>
                    </a:lnTo>
                    <a:lnTo>
                      <a:pt x="262" y="226"/>
                    </a:lnTo>
                    <a:lnTo>
                      <a:pt x="265" y="226"/>
                    </a:lnTo>
                    <a:lnTo>
                      <a:pt x="267" y="222"/>
                    </a:lnTo>
                    <a:lnTo>
                      <a:pt x="267" y="200"/>
                    </a:lnTo>
                    <a:lnTo>
                      <a:pt x="289"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19" y="334"/>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sp>
            <p:nvSpPr>
              <p:cNvPr id="21"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9" y="31"/>
                    </a:lnTo>
                    <a:lnTo>
                      <a:pt x="20" y="45"/>
                    </a:lnTo>
                    <a:lnTo>
                      <a:pt x="31" y="56"/>
                    </a:lnTo>
                    <a:lnTo>
                      <a:pt x="42" y="65"/>
                    </a:lnTo>
                  </a:path>
                </a:pathLst>
              </a:custGeom>
              <a:solidFill>
                <a:schemeClr val="folHlink"/>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GB"/>
              </a:p>
            </p:txBody>
          </p:sp>
        </p:grpSp>
      </p:grpSp>
      <p:sp>
        <p:nvSpPr>
          <p:cNvPr id="8220" name="Rectangle 28"/>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822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r>
              <a:rPr lang="en-US"/>
              <a:t>Click to edit Master subtitle style</a:t>
            </a:r>
          </a:p>
        </p:txBody>
      </p:sp>
      <p:sp>
        <p:nvSpPr>
          <p:cNvPr id="30" name="Rectangle 30"/>
          <p:cNvSpPr>
            <a:spLocks noGrp="1" noChangeArrowheads="1"/>
          </p:cNvSpPr>
          <p:nvPr>
            <p:ph type="dt" sz="quarter" idx="10"/>
          </p:nvPr>
        </p:nvSpPr>
        <p:spPr/>
        <p:txBody>
          <a:bodyPr/>
          <a:lstStyle>
            <a:lvl1pPr>
              <a:defRPr sz="1800"/>
            </a:lvl1pPr>
          </a:lstStyle>
          <a:p>
            <a:endParaRPr lang="en-US" altLang="en-US"/>
          </a:p>
        </p:txBody>
      </p:sp>
      <p:sp>
        <p:nvSpPr>
          <p:cNvPr id="31" name="Rectangle 31"/>
          <p:cNvSpPr>
            <a:spLocks noGrp="1" noChangeArrowheads="1"/>
          </p:cNvSpPr>
          <p:nvPr>
            <p:ph type="ftr" sz="quarter" idx="11"/>
          </p:nvPr>
        </p:nvSpPr>
        <p:spPr/>
        <p:txBody>
          <a:bodyPr/>
          <a:lstStyle>
            <a:lvl1pPr>
              <a:defRPr sz="1800"/>
            </a:lvl1pPr>
          </a:lstStyle>
          <a:p>
            <a:endParaRPr lang="en-US" altLang="en-US"/>
          </a:p>
        </p:txBody>
      </p:sp>
      <p:sp>
        <p:nvSpPr>
          <p:cNvPr id="32" name="Rectangle 32"/>
          <p:cNvSpPr>
            <a:spLocks noGrp="1" noChangeArrowheads="1"/>
          </p:cNvSpPr>
          <p:nvPr>
            <p:ph type="sldNum" sz="quarter" idx="12"/>
          </p:nvPr>
        </p:nvSpPr>
        <p:spPr/>
        <p:txBody>
          <a:bodyPr/>
          <a:lstStyle>
            <a:lvl1pPr algn="l">
              <a:defRPr sz="1800"/>
            </a:lvl1pPr>
          </a:lstStyle>
          <a:p>
            <a:fld id="{91A65615-5CC9-40F7-B4DD-5B5576671E20}" type="slidenum">
              <a:rPr lang="en-US" altLang="en-US"/>
              <a:pPr/>
              <a:t>‹#›</a:t>
            </a:fld>
            <a:endParaRPr lang="en-US" altLang="en-US"/>
          </a:p>
        </p:txBody>
      </p:sp>
    </p:spTree>
    <p:extLst>
      <p:ext uri="{BB962C8B-B14F-4D97-AF65-F5344CB8AC3E}">
        <p14:creationId xmlns:p14="http://schemas.microsoft.com/office/powerpoint/2010/main" val="196523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AAC1D0FA-B938-4524-8C4F-E9F180FAD210}" type="slidenum">
              <a:rPr lang="en-US" altLang="en-US"/>
              <a:pPr/>
              <a:t>‹#›</a:t>
            </a:fld>
            <a:endParaRPr lang="en-US" altLang="en-US"/>
          </a:p>
        </p:txBody>
      </p:sp>
    </p:spTree>
    <p:extLst>
      <p:ext uri="{BB962C8B-B14F-4D97-AF65-F5344CB8AC3E}">
        <p14:creationId xmlns:p14="http://schemas.microsoft.com/office/powerpoint/2010/main" val="29642279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5E08DD2D-6250-47B4-B385-87DADA01DCBC}" type="slidenum">
              <a:rPr lang="en-US" altLang="en-US"/>
              <a:pPr/>
              <a:t>‹#›</a:t>
            </a:fld>
            <a:endParaRPr lang="en-US" altLang="en-US"/>
          </a:p>
        </p:txBody>
      </p:sp>
    </p:spTree>
    <p:extLst>
      <p:ext uri="{BB962C8B-B14F-4D97-AF65-F5344CB8AC3E}">
        <p14:creationId xmlns:p14="http://schemas.microsoft.com/office/powerpoint/2010/main" val="8668463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885485D7-9B27-4F6D-970C-69E28ACFF547}" type="slidenum">
              <a:rPr lang="en-US" altLang="en-US"/>
              <a:pPr/>
              <a:t>‹#›</a:t>
            </a:fld>
            <a:endParaRPr lang="en-US" altLang="en-US"/>
          </a:p>
        </p:txBody>
      </p:sp>
    </p:spTree>
    <p:extLst>
      <p:ext uri="{BB962C8B-B14F-4D97-AF65-F5344CB8AC3E}">
        <p14:creationId xmlns:p14="http://schemas.microsoft.com/office/powerpoint/2010/main" val="2079383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p:txBody>
          <a:bodyPr/>
          <a:lstStyle>
            <a:lvl1pPr>
              <a:defRPr sz="1800"/>
            </a:lvl1pPr>
          </a:lstStyle>
          <a:p>
            <a:endParaRPr lang="en-US" altLang="en-US"/>
          </a:p>
        </p:txBody>
      </p:sp>
      <p:sp>
        <p:nvSpPr>
          <p:cNvPr id="8" name="Rectangle 20"/>
          <p:cNvSpPr>
            <a:spLocks noGrp="1" noChangeArrowheads="1"/>
          </p:cNvSpPr>
          <p:nvPr>
            <p:ph type="ftr" sz="quarter" idx="11"/>
          </p:nvPr>
        </p:nvSpPr>
        <p:spPr/>
        <p:txBody>
          <a:bodyPr/>
          <a:lstStyle>
            <a:lvl1pPr>
              <a:defRPr sz="1800"/>
            </a:lvl1pPr>
          </a:lstStyle>
          <a:p>
            <a:endParaRPr lang="en-US" altLang="en-US"/>
          </a:p>
        </p:txBody>
      </p:sp>
      <p:sp>
        <p:nvSpPr>
          <p:cNvPr id="9" name="Rectangle 21"/>
          <p:cNvSpPr>
            <a:spLocks noGrp="1" noChangeArrowheads="1"/>
          </p:cNvSpPr>
          <p:nvPr>
            <p:ph type="sldNum" sz="quarter" idx="12"/>
          </p:nvPr>
        </p:nvSpPr>
        <p:spPr/>
        <p:txBody>
          <a:bodyPr/>
          <a:lstStyle>
            <a:lvl1pPr algn="l">
              <a:defRPr sz="1800"/>
            </a:lvl1pPr>
          </a:lstStyle>
          <a:p>
            <a:fld id="{B260FEF0-C287-4235-B476-E4B6AA99DE70}" type="slidenum">
              <a:rPr lang="en-US" altLang="en-US"/>
              <a:pPr/>
              <a:t>‹#›</a:t>
            </a:fld>
            <a:endParaRPr lang="en-US" altLang="en-US"/>
          </a:p>
        </p:txBody>
      </p:sp>
    </p:spTree>
    <p:extLst>
      <p:ext uri="{BB962C8B-B14F-4D97-AF65-F5344CB8AC3E}">
        <p14:creationId xmlns:p14="http://schemas.microsoft.com/office/powerpoint/2010/main" val="29085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324600"/>
            <a:ext cx="19050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a:prstGeom prst="rect">
            <a:avLst/>
          </a:prstGeom>
        </p:spPr>
        <p:txBody>
          <a:bodyPr/>
          <a:lstStyle>
            <a:lvl1pPr eaLnBrk="1" fontAlgn="auto" hangingPunct="1">
              <a:spcBef>
                <a:spcPts val="0"/>
              </a:spcBef>
              <a:spcAft>
                <a:spcPts val="0"/>
              </a:spcAft>
              <a:defRPr>
                <a:latin typeface="Arial" pitchFamily="-112" charset="0"/>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086E35D-3E14-B449-BBEA-92398D08F208}" type="slidenum">
              <a:rPr lang="en-US"/>
              <a:pPr>
                <a:defRPr/>
              </a:pPr>
              <a:t>‹#›</a:t>
            </a:fld>
            <a:endParaRPr lang="en-US"/>
          </a:p>
        </p:txBody>
      </p:sp>
    </p:spTree>
    <p:extLst>
      <p:ext uri="{BB962C8B-B14F-4D97-AF65-F5344CB8AC3E}">
        <p14:creationId xmlns:p14="http://schemas.microsoft.com/office/powerpoint/2010/main" val="752310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p:txBody>
          <a:bodyPr/>
          <a:lstStyle>
            <a:lvl1pPr>
              <a:defRPr sz="1800"/>
            </a:lvl1pPr>
          </a:lstStyle>
          <a:p>
            <a:endParaRPr lang="en-US" altLang="en-US"/>
          </a:p>
        </p:txBody>
      </p:sp>
      <p:sp>
        <p:nvSpPr>
          <p:cNvPr id="4" name="Rectangle 20"/>
          <p:cNvSpPr>
            <a:spLocks noGrp="1" noChangeArrowheads="1"/>
          </p:cNvSpPr>
          <p:nvPr>
            <p:ph type="ftr" sz="quarter" idx="11"/>
          </p:nvPr>
        </p:nvSpPr>
        <p:spPr/>
        <p:txBody>
          <a:bodyPr/>
          <a:lstStyle>
            <a:lvl1pPr>
              <a:defRPr sz="1800"/>
            </a:lvl1pPr>
          </a:lstStyle>
          <a:p>
            <a:endParaRPr lang="en-US" altLang="en-US"/>
          </a:p>
        </p:txBody>
      </p:sp>
      <p:sp>
        <p:nvSpPr>
          <p:cNvPr id="5" name="Rectangle 21"/>
          <p:cNvSpPr>
            <a:spLocks noGrp="1" noChangeArrowheads="1"/>
          </p:cNvSpPr>
          <p:nvPr>
            <p:ph type="sldNum" sz="quarter" idx="12"/>
          </p:nvPr>
        </p:nvSpPr>
        <p:spPr/>
        <p:txBody>
          <a:bodyPr/>
          <a:lstStyle>
            <a:lvl1pPr algn="l">
              <a:defRPr sz="1800"/>
            </a:lvl1pPr>
          </a:lstStyle>
          <a:p>
            <a:fld id="{8838F8D7-66A7-45F2-A7E4-E71BBEC67848}" type="slidenum">
              <a:rPr lang="en-US" altLang="en-US"/>
              <a:pPr/>
              <a:t>‹#›</a:t>
            </a:fld>
            <a:endParaRPr lang="en-US" altLang="en-US"/>
          </a:p>
        </p:txBody>
      </p:sp>
    </p:spTree>
    <p:extLst>
      <p:ext uri="{BB962C8B-B14F-4D97-AF65-F5344CB8AC3E}">
        <p14:creationId xmlns:p14="http://schemas.microsoft.com/office/powerpoint/2010/main" val="1575343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p:txBody>
          <a:bodyPr/>
          <a:lstStyle>
            <a:lvl1pPr>
              <a:defRPr sz="1800"/>
            </a:lvl1pPr>
          </a:lstStyle>
          <a:p>
            <a:endParaRPr lang="en-US" altLang="en-US"/>
          </a:p>
        </p:txBody>
      </p:sp>
      <p:sp>
        <p:nvSpPr>
          <p:cNvPr id="3" name="Rectangle 20"/>
          <p:cNvSpPr>
            <a:spLocks noGrp="1" noChangeArrowheads="1"/>
          </p:cNvSpPr>
          <p:nvPr>
            <p:ph type="ftr" sz="quarter" idx="11"/>
          </p:nvPr>
        </p:nvSpPr>
        <p:spPr/>
        <p:txBody>
          <a:bodyPr/>
          <a:lstStyle>
            <a:lvl1pPr>
              <a:defRPr sz="1800"/>
            </a:lvl1pPr>
          </a:lstStyle>
          <a:p>
            <a:endParaRPr lang="en-US" altLang="en-US"/>
          </a:p>
        </p:txBody>
      </p:sp>
      <p:sp>
        <p:nvSpPr>
          <p:cNvPr id="4" name="Rectangle 21"/>
          <p:cNvSpPr>
            <a:spLocks noGrp="1" noChangeArrowheads="1"/>
          </p:cNvSpPr>
          <p:nvPr>
            <p:ph type="sldNum" sz="quarter" idx="12"/>
          </p:nvPr>
        </p:nvSpPr>
        <p:spPr/>
        <p:txBody>
          <a:bodyPr/>
          <a:lstStyle>
            <a:lvl1pPr algn="l">
              <a:defRPr sz="1800"/>
            </a:lvl1pPr>
          </a:lstStyle>
          <a:p>
            <a:fld id="{D249EA89-7060-4930-AE37-2D6FE96E08C8}" type="slidenum">
              <a:rPr lang="en-US" altLang="en-US"/>
              <a:pPr/>
              <a:t>‹#›</a:t>
            </a:fld>
            <a:endParaRPr lang="en-US" altLang="en-US"/>
          </a:p>
        </p:txBody>
      </p:sp>
    </p:spTree>
    <p:extLst>
      <p:ext uri="{BB962C8B-B14F-4D97-AF65-F5344CB8AC3E}">
        <p14:creationId xmlns:p14="http://schemas.microsoft.com/office/powerpoint/2010/main" val="20902630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E9ABA802-73F3-4E05-A020-382FECC85AF2}" type="slidenum">
              <a:rPr lang="en-US" altLang="en-US"/>
              <a:pPr/>
              <a:t>‹#›</a:t>
            </a:fld>
            <a:endParaRPr lang="en-US" altLang="en-US"/>
          </a:p>
        </p:txBody>
      </p:sp>
    </p:spTree>
    <p:extLst>
      <p:ext uri="{BB962C8B-B14F-4D97-AF65-F5344CB8AC3E}">
        <p14:creationId xmlns:p14="http://schemas.microsoft.com/office/powerpoint/2010/main" val="28126377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p:txBody>
          <a:bodyPr/>
          <a:lstStyle>
            <a:lvl1pPr>
              <a:defRPr sz="1800"/>
            </a:lvl1pPr>
          </a:lstStyle>
          <a:p>
            <a:endParaRPr lang="en-US" altLang="en-US"/>
          </a:p>
        </p:txBody>
      </p:sp>
      <p:sp>
        <p:nvSpPr>
          <p:cNvPr id="6" name="Rectangle 20"/>
          <p:cNvSpPr>
            <a:spLocks noGrp="1" noChangeArrowheads="1"/>
          </p:cNvSpPr>
          <p:nvPr>
            <p:ph type="ftr" sz="quarter" idx="11"/>
          </p:nvPr>
        </p:nvSpPr>
        <p:spPr/>
        <p:txBody>
          <a:bodyPr/>
          <a:lstStyle>
            <a:lvl1pPr>
              <a:defRPr sz="1800"/>
            </a:lvl1pPr>
          </a:lstStyle>
          <a:p>
            <a:endParaRPr lang="en-US" altLang="en-US"/>
          </a:p>
        </p:txBody>
      </p:sp>
      <p:sp>
        <p:nvSpPr>
          <p:cNvPr id="7" name="Rectangle 21"/>
          <p:cNvSpPr>
            <a:spLocks noGrp="1" noChangeArrowheads="1"/>
          </p:cNvSpPr>
          <p:nvPr>
            <p:ph type="sldNum" sz="quarter" idx="12"/>
          </p:nvPr>
        </p:nvSpPr>
        <p:spPr/>
        <p:txBody>
          <a:bodyPr/>
          <a:lstStyle>
            <a:lvl1pPr algn="l">
              <a:defRPr sz="1800"/>
            </a:lvl1pPr>
          </a:lstStyle>
          <a:p>
            <a:fld id="{AB0F2937-4C67-4FF7-90A3-46D6F95E61E6}" type="slidenum">
              <a:rPr lang="en-US" altLang="en-US"/>
              <a:pPr/>
              <a:t>‹#›</a:t>
            </a:fld>
            <a:endParaRPr lang="en-US" altLang="en-US"/>
          </a:p>
        </p:txBody>
      </p:sp>
    </p:spTree>
    <p:extLst>
      <p:ext uri="{BB962C8B-B14F-4D97-AF65-F5344CB8AC3E}">
        <p14:creationId xmlns:p14="http://schemas.microsoft.com/office/powerpoint/2010/main" val="1738623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7897AE56-5D19-4094-961D-D85B7CD99375}" type="slidenum">
              <a:rPr lang="en-US" altLang="en-US"/>
              <a:pPr/>
              <a:t>‹#›</a:t>
            </a:fld>
            <a:endParaRPr lang="en-US" altLang="en-US"/>
          </a:p>
        </p:txBody>
      </p:sp>
    </p:spTree>
    <p:extLst>
      <p:ext uri="{BB962C8B-B14F-4D97-AF65-F5344CB8AC3E}">
        <p14:creationId xmlns:p14="http://schemas.microsoft.com/office/powerpoint/2010/main" val="3024464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6E4C8FE2-B3C4-48BC-AC1D-84C4EC7E65E9}" type="slidenum">
              <a:rPr lang="en-US" altLang="en-US"/>
              <a:pPr/>
              <a:t>‹#›</a:t>
            </a:fld>
            <a:endParaRPr lang="en-US" altLang="en-US"/>
          </a:p>
        </p:txBody>
      </p:sp>
    </p:spTree>
    <p:extLst>
      <p:ext uri="{BB962C8B-B14F-4D97-AF65-F5344CB8AC3E}">
        <p14:creationId xmlns:p14="http://schemas.microsoft.com/office/powerpoint/2010/main" val="15776090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19"/>
          <p:cNvSpPr>
            <a:spLocks noGrp="1" noChangeArrowheads="1"/>
          </p:cNvSpPr>
          <p:nvPr>
            <p:ph type="dt" sz="half" idx="10"/>
          </p:nvPr>
        </p:nvSpPr>
        <p:spPr/>
        <p:txBody>
          <a:bodyPr/>
          <a:lstStyle>
            <a:lvl1pPr>
              <a:defRPr sz="1800"/>
            </a:lvl1pPr>
          </a:lstStyle>
          <a:p>
            <a:endParaRPr lang="en-US" altLang="en-US"/>
          </a:p>
        </p:txBody>
      </p:sp>
      <p:sp>
        <p:nvSpPr>
          <p:cNvPr id="5" name="Rectangle 20"/>
          <p:cNvSpPr>
            <a:spLocks noGrp="1" noChangeArrowheads="1"/>
          </p:cNvSpPr>
          <p:nvPr>
            <p:ph type="ftr" sz="quarter" idx="11"/>
          </p:nvPr>
        </p:nvSpPr>
        <p:spPr/>
        <p:txBody>
          <a:bodyPr/>
          <a:lstStyle>
            <a:lvl1pPr>
              <a:defRPr sz="1800"/>
            </a:lvl1pPr>
          </a:lstStyle>
          <a:p>
            <a:endParaRPr lang="en-US" altLang="en-US"/>
          </a:p>
        </p:txBody>
      </p:sp>
      <p:sp>
        <p:nvSpPr>
          <p:cNvPr id="6" name="Rectangle 21"/>
          <p:cNvSpPr>
            <a:spLocks noGrp="1" noChangeArrowheads="1"/>
          </p:cNvSpPr>
          <p:nvPr>
            <p:ph type="sldNum" sz="quarter" idx="12"/>
          </p:nvPr>
        </p:nvSpPr>
        <p:spPr/>
        <p:txBody>
          <a:bodyPr/>
          <a:lstStyle>
            <a:lvl1pPr algn="l">
              <a:defRPr sz="1800"/>
            </a:lvl1pPr>
          </a:lstStyle>
          <a:p>
            <a:fld id="{4ADB22FD-C6E4-4A49-AB23-C1551BA856ED}" type="slidenum">
              <a:rPr lang="en-US" altLang="en-US"/>
              <a:pPr/>
              <a:t>‹#›</a:t>
            </a:fld>
            <a:endParaRPr lang="en-US" altLang="en-US"/>
          </a:p>
        </p:txBody>
      </p:sp>
    </p:spTree>
    <p:extLst>
      <p:ext uri="{BB962C8B-B14F-4D97-AF65-F5344CB8AC3E}">
        <p14:creationId xmlns:p14="http://schemas.microsoft.com/office/powerpoint/2010/main" val="370592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15FA04F-7147-5146-BBD6-5B0AC86F3932}" type="slidenum">
              <a:rPr lang="en-US"/>
              <a:pPr>
                <a:defRPr/>
              </a:pPr>
              <a:t>‹#›</a:t>
            </a:fld>
            <a:endParaRPr lang="en-US"/>
          </a:p>
        </p:txBody>
      </p:sp>
    </p:spTree>
    <p:extLst>
      <p:ext uri="{BB962C8B-B14F-4D97-AF65-F5344CB8AC3E}">
        <p14:creationId xmlns:p14="http://schemas.microsoft.com/office/powerpoint/2010/main" val="377817174"/>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D9C2DBDD-A6C1-EF44-8CF4-A98C24586061}" type="slidenum">
              <a:rPr lang="en-US"/>
              <a:pPr>
                <a:defRPr/>
              </a:pPr>
              <a:t>‹#›</a:t>
            </a:fld>
            <a:endParaRPr lang="en-US"/>
          </a:p>
        </p:txBody>
      </p:sp>
    </p:spTree>
    <p:extLst>
      <p:ext uri="{BB962C8B-B14F-4D97-AF65-F5344CB8AC3E}">
        <p14:creationId xmlns:p14="http://schemas.microsoft.com/office/powerpoint/2010/main" val="32461621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1A4DFC43-68FB-8F48-9C46-6A01CD1B7BBB}" type="slidenum">
              <a:rPr lang="en-US"/>
              <a:pPr>
                <a:defRPr/>
              </a:pPr>
              <a:t>‹#›</a:t>
            </a:fld>
            <a:endParaRPr lang="en-US"/>
          </a:p>
        </p:txBody>
      </p:sp>
    </p:spTree>
    <p:extLst>
      <p:ext uri="{BB962C8B-B14F-4D97-AF65-F5344CB8AC3E}">
        <p14:creationId xmlns:p14="http://schemas.microsoft.com/office/powerpoint/2010/main" val="24034910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ea typeface="ＭＳ Ｐゴシック" charset="0"/>
                <a:cs typeface="ＭＳ Ｐゴシック" charset="0"/>
              </a:defRPr>
            </a:lvl1pPr>
          </a:lstStyle>
          <a:p>
            <a:pPr>
              <a:defRPr/>
            </a:pPr>
            <a:fld id="{80575501-1E14-AB4D-BB45-A89D6290B1C6}" type="slidenum">
              <a:rPr lang="en-US"/>
              <a:pPr>
                <a:defRPr/>
              </a:pPr>
              <a:t>‹#›</a:t>
            </a:fld>
            <a:endParaRPr lang="en-US"/>
          </a:p>
        </p:txBody>
      </p:sp>
    </p:spTree>
    <p:extLst>
      <p:ext uri="{BB962C8B-B14F-4D97-AF65-F5344CB8AC3E}">
        <p14:creationId xmlns:p14="http://schemas.microsoft.com/office/powerpoint/2010/main" val="414979814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2.jpe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29"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0"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1"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 xmlns:a14="http://schemas.microsoft.com/office/drawing/2010/main" w="9525" cap="rnd">
                  <a:solidFill>
                    <a:srgbClr val="000000"/>
                  </a:solidFill>
                  <a:round/>
                  <a:headEnd/>
                  <a:tailEnd/>
                </a14:hiddenLine>
              </a:ext>
            </a:extLst>
          </p:spPr>
          <p:txBody>
            <a:bodyPr wrap="none" anchor="ctr"/>
            <a:lstStyle/>
            <a:p>
              <a:endParaRPr lang="en-US"/>
            </a:p>
          </p:txBody>
        </p:sp>
        <p:sp>
          <p:nvSpPr>
            <p:cNvPr id="1032"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hangingPunct="0"/>
              <a:endParaRPr lang="en-US" sz="2400">
                <a:solidFill>
                  <a:srgbClr val="FFFFCC"/>
                </a:solidFill>
                <a:latin typeface="Times New Roman" charset="0"/>
              </a:endParaRPr>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Lst>
  <p:txStyles>
    <p:titleStyle>
      <a:lvl1pPr algn="r" rtl="0" eaLnBrk="0" fontAlgn="base" hangingPunct="0">
        <a:spcBef>
          <a:spcPct val="0"/>
        </a:spcBef>
        <a:spcAft>
          <a:spcPct val="0"/>
        </a:spcAft>
        <a:defRPr sz="4400" i="1">
          <a:solidFill>
            <a:srgbClr val="FFFFFF"/>
          </a:solidFill>
          <a:latin typeface="Arial"/>
          <a:ea typeface="ＭＳ Ｐゴシック" pitchFamily="34" charset="-128"/>
          <a:cs typeface="Arial"/>
        </a:defRPr>
      </a:lvl1pPr>
      <a:lvl2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2pPr>
      <a:lvl3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3pPr>
      <a:lvl4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4pPr>
      <a:lvl5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5pPr>
      <a:lvl6pPr marL="457200" algn="r" rtl="0" eaLnBrk="0" fontAlgn="base" hangingPunct="0">
        <a:spcBef>
          <a:spcPct val="0"/>
        </a:spcBef>
        <a:spcAft>
          <a:spcPct val="0"/>
        </a:spcAft>
        <a:defRPr sz="4400" i="1">
          <a:solidFill>
            <a:schemeClr val="tx2"/>
          </a:solidFill>
          <a:latin typeface="Times New Roman" pitchFamily="-112" charset="0"/>
        </a:defRPr>
      </a:lvl6pPr>
      <a:lvl7pPr marL="914400" algn="r" rtl="0" eaLnBrk="0" fontAlgn="base" hangingPunct="0">
        <a:spcBef>
          <a:spcPct val="0"/>
        </a:spcBef>
        <a:spcAft>
          <a:spcPct val="0"/>
        </a:spcAft>
        <a:defRPr sz="4400" i="1">
          <a:solidFill>
            <a:schemeClr val="tx2"/>
          </a:solidFill>
          <a:latin typeface="Times New Roman" pitchFamily="-112" charset="0"/>
        </a:defRPr>
      </a:lvl7pPr>
      <a:lvl8pPr marL="1371600" algn="r" rtl="0" eaLnBrk="0" fontAlgn="base" hangingPunct="0">
        <a:spcBef>
          <a:spcPct val="0"/>
        </a:spcBef>
        <a:spcAft>
          <a:spcPct val="0"/>
        </a:spcAft>
        <a:defRPr sz="4400" i="1">
          <a:solidFill>
            <a:schemeClr val="tx2"/>
          </a:solidFill>
          <a:latin typeface="Times New Roman" pitchFamily="-112" charset="0"/>
        </a:defRPr>
      </a:lvl8pPr>
      <a:lvl9pPr marL="1828800" algn="r" rtl="0" eaLnBrk="0" fontAlgn="base" hangingPunct="0">
        <a:spcBef>
          <a:spcPct val="0"/>
        </a:spcBef>
        <a:spcAft>
          <a:spcPct val="0"/>
        </a:spcAft>
        <a:defRPr sz="4400" i="1">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pitchFamily="34" charset="-128"/>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pitchFamily="-112" charset="-128"/>
          <a:cs typeface="Arial"/>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371600" y="533400"/>
            <a:ext cx="7543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8067" name="Rectangle 3"/>
          <p:cNvSpPr>
            <a:spLocks noGrp="1" noChangeArrowheads="1"/>
          </p:cNvSpPr>
          <p:nvPr>
            <p:ph type="dt" sz="half" idx="2"/>
          </p:nvPr>
        </p:nvSpPr>
        <p:spPr bwMode="auto">
          <a:xfrm>
            <a:off x="1371600" y="6248400"/>
            <a:ext cx="16764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8" name="Rectangle 4"/>
          <p:cNvSpPr>
            <a:spLocks noGrp="1" noChangeArrowheads="1"/>
          </p:cNvSpPr>
          <p:nvPr>
            <p:ph type="ftr" sz="quarter" idx="3"/>
          </p:nvPr>
        </p:nvSpPr>
        <p:spPr bwMode="auto">
          <a:xfrm>
            <a:off x="3429000" y="6248400"/>
            <a:ext cx="3429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000000"/>
                </a:solidFill>
                <a:latin typeface="Times New Roman" charset="0"/>
                <a:ea typeface="ＭＳ Ｐゴシック" pitchFamily="34" charset="-128"/>
                <a:cs typeface="ＭＳ Ｐゴシック" pitchFamily="34" charset="-128"/>
              </a:defRPr>
            </a:lvl1pPr>
          </a:lstStyle>
          <a:p>
            <a:pPr>
              <a:defRPr/>
            </a:pPr>
            <a:endParaRPr lang="en-US"/>
          </a:p>
        </p:txBody>
      </p:sp>
      <p:sp>
        <p:nvSpPr>
          <p:cNvPr id="88069" name="Rectangle 5"/>
          <p:cNvSpPr>
            <a:spLocks noGrp="1" noChangeArrowheads="1"/>
          </p:cNvSpPr>
          <p:nvPr>
            <p:ph type="sldNum" sz="quarter" idx="4"/>
          </p:nvPr>
        </p:nvSpPr>
        <p:spPr bwMode="auto">
          <a:xfrm>
            <a:off x="72390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000000"/>
                </a:solidFill>
                <a:latin typeface="Times New Roman" charset="0"/>
              </a:defRPr>
            </a:lvl1pPr>
          </a:lstStyle>
          <a:p>
            <a:pPr>
              <a:defRPr/>
            </a:pPr>
            <a:fld id="{395FBADB-D369-9447-85F5-71D604414580}" type="slidenum">
              <a:rPr lang="en-US"/>
              <a:pPr>
                <a:defRPr/>
              </a:pPr>
              <a:t>‹#›</a:t>
            </a:fld>
            <a:endParaRPr lang="en-US"/>
          </a:p>
        </p:txBody>
      </p:sp>
      <p:pic>
        <p:nvPicPr>
          <p:cNvPr id="7174" name="Picture 6" descr="strtegi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5" name="Rectangle 7"/>
          <p:cNvSpPr>
            <a:spLocks noGrp="1" noChangeArrowheads="1"/>
          </p:cNvSpPr>
          <p:nvPr>
            <p:ph type="body" idx="1"/>
          </p:nvPr>
        </p:nvSpPr>
        <p:spPr bwMode="auto">
          <a:xfrm>
            <a:off x="1371600" y="19812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540" r:id="rId1"/>
  </p:sldLayoutIdLst>
  <p:transition>
    <p:random/>
  </p:transition>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ＭＳ Ｐゴシック" pitchFamily="34"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34" charset="-128"/>
          <a:cs typeface="ＭＳ Ｐゴシック" pitchFamily="34"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tx2"/>
        </a:buClr>
        <a:buFont typeface="Wingdings" charset="0"/>
        <a:buChar char="w"/>
        <a:defRPr sz="3200">
          <a:solidFill>
            <a:schemeClr val="tx1"/>
          </a:solidFill>
          <a:latin typeface="+mn-lt"/>
          <a:ea typeface="ＭＳ Ｐゴシック" pitchFamily="34" charset="-128"/>
          <a:cs typeface="ＭＳ Ｐゴシック" pitchFamily="34" charset="-128"/>
        </a:defRPr>
      </a:lvl1pPr>
      <a:lvl2pPr marL="742950" indent="-285750" algn="l" rtl="0" eaLnBrk="0" fontAlgn="base" hangingPunct="0">
        <a:spcBef>
          <a:spcPct val="20000"/>
        </a:spcBef>
        <a:spcAft>
          <a:spcPct val="0"/>
        </a:spcAft>
        <a:buSzPct val="95000"/>
        <a:buChar char="–"/>
        <a:defRPr sz="2800">
          <a:solidFill>
            <a:schemeClr val="tx1"/>
          </a:solidFill>
          <a:latin typeface="+mn-lt"/>
          <a:ea typeface="ＭＳ Ｐゴシック" pitchFamily="-112" charset="-128"/>
          <a:cs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cs typeface="ＭＳ Ｐゴシック"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pitchFamily="-112" charset="0"/>
                <a:ea typeface="+mn-ea"/>
                <a:cs typeface="+mn-cs"/>
              </a:defRPr>
            </a:lvl1pPr>
          </a:lstStyle>
          <a:p>
            <a:pPr>
              <a:defRPr/>
            </a:pPr>
            <a:endParaRPr lang="en-US"/>
          </a:p>
        </p:txBody>
      </p:sp>
      <p:sp>
        <p:nvSpPr>
          <p:cNvPr id="153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pitchFamily="-112" charset="0"/>
                <a:ea typeface="+mn-ea"/>
                <a:cs typeface="+mn-cs"/>
              </a:defRPr>
            </a:lvl1pPr>
          </a:lstStyle>
          <a:p>
            <a:pPr>
              <a:defRPr/>
            </a:pPr>
            <a:endParaRPr lang="en-US"/>
          </a:p>
        </p:txBody>
      </p:sp>
      <p:sp>
        <p:nvSpPr>
          <p:cNvPr id="153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ea typeface="ＭＳ Ｐゴシック" charset="-128"/>
                <a:cs typeface="ＭＳ Ｐゴシック" charset="-128"/>
              </a:defRPr>
            </a:lvl1pPr>
          </a:lstStyle>
          <a:p>
            <a:pPr>
              <a:defRPr/>
            </a:pPr>
            <a:fld id="{9E166C50-2803-AC45-8F37-6A66FB362A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ea typeface="ＭＳ Ｐゴシック" pitchFamily="-112" charset="-128"/>
                <a:cs typeface="ＭＳ Ｐゴシック" pitchFamily="-112"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ＭＳ Ｐゴシック" charset="0"/>
              </a:defRPr>
            </a:lvl1pPr>
          </a:lstStyle>
          <a:p>
            <a:pPr>
              <a:defRPr/>
            </a:pPr>
            <a:fld id="{3DBA6621-18D0-B549-9BF0-E58C021450E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52" r:id="rId1"/>
    <p:sldLayoutId id="2147484553" r:id="rId2"/>
  </p:sldLayoutIdLst>
  <p:txStyles>
    <p:title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p>
              <a:pPr defTabSz="914400" eaLnBrk="0" hangingPunct="0">
                <a:defRPr/>
              </a:pPr>
              <a:endParaRPr lang="en-US">
                <a:solidFill>
                  <a:srgbClr val="FFFFFF"/>
                </a:solidFill>
                <a:latin typeface="Tahoma" pitchFamily="-107" charset="-52"/>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defTabSz="914400" eaLnBrk="0" hangingPunct="0">
                <a:defRPr/>
              </a:pPr>
              <a:endParaRPr lang="en-US">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eaLnBrk="1" hangingPunct="1">
              <a:defRPr sz="1200">
                <a:solidFill>
                  <a:srgbClr val="FFFFFF"/>
                </a:solidFill>
                <a:latin typeface="Tahoma" pitchFamily="-107" charset="-52"/>
                <a:ea typeface="+mn-ea"/>
                <a:cs typeface="+mn-cs"/>
              </a:defRPr>
            </a:lvl1pPr>
          </a:lstStyle>
          <a:p>
            <a:pPr>
              <a:defRPr/>
            </a:pPr>
            <a:endParaRPr lang="en-US"/>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914400" eaLnBrk="1" hangingPunct="1">
              <a:defRPr sz="1200">
                <a:solidFill>
                  <a:srgbClr val="FFFFFF"/>
                </a:solidFill>
                <a:latin typeface="Tahoma" charset="0"/>
              </a:defRPr>
            </a:lvl1pPr>
          </a:lstStyle>
          <a:p>
            <a:pPr>
              <a:defRPr/>
            </a:pPr>
            <a:fld id="{B564DCB0-059E-7A49-9953-1E845E02B1F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 id="214748456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22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defTabSz="914400"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eaLnBrk="1" hangingPunct="1">
              <a:defRPr sz="1400">
                <a:solidFill>
                  <a:srgbClr val="000000"/>
                </a:solidFill>
                <a:latin typeface="Times New Roman" charset="0"/>
                <a:cs typeface="Times New Roman" charset="0"/>
              </a:defRPr>
            </a:lvl1pPr>
          </a:lstStyle>
          <a:p>
            <a:pPr>
              <a:defRPr/>
            </a:pPr>
            <a:fld id="{62B5D886-BC14-E24F-91EE-DDD3B9FB4D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79" r:id="rId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2915738230"/>
      </p:ext>
    </p:extLst>
  </p:cSld>
  <p:clrMap bg1="dk2" tx1="lt1" bg2="dk1"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grpSp>
        <p:nvGrpSpPr>
          <p:cNvPr id="157698" name="Group 2"/>
          <p:cNvGrpSpPr>
            <a:grpSpLocks/>
          </p:cNvGrpSpPr>
          <p:nvPr/>
        </p:nvGrpSpPr>
        <p:grpSpPr bwMode="auto">
          <a:xfrm>
            <a:off x="685800" y="117475"/>
            <a:ext cx="8456613" cy="6738938"/>
            <a:chOff x="432" y="74"/>
            <a:chExt cx="5327" cy="4245"/>
          </a:xfrm>
        </p:grpSpPr>
        <p:sp>
          <p:nvSpPr>
            <p:cNvPr id="157704" name="Rectangle 3"/>
            <p:cNvSpPr>
              <a:spLocks noChangeArrowheads="1"/>
            </p:cNvSpPr>
            <p:nvPr/>
          </p:nvSpPr>
          <p:spPr bwMode="invGray">
            <a:xfrm>
              <a:off x="432" y="4176"/>
              <a:ext cx="2208" cy="14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nvGrpSpPr>
            <p:cNvPr id="157705" name="Group 4"/>
            <p:cNvGrpSpPr>
              <a:grpSpLocks/>
            </p:cNvGrpSpPr>
            <p:nvPr/>
          </p:nvGrpSpPr>
          <p:grpSpPr bwMode="auto">
            <a:xfrm>
              <a:off x="2859" y="4250"/>
              <a:ext cx="2729" cy="41"/>
              <a:chOff x="2859" y="4250"/>
              <a:chExt cx="2729" cy="41"/>
            </a:xfrm>
          </p:grpSpPr>
          <p:sp>
            <p:nvSpPr>
              <p:cNvPr id="157710" name="Oval 5"/>
              <p:cNvSpPr>
                <a:spLocks noChangeArrowheads="1"/>
              </p:cNvSpPr>
              <p:nvPr/>
            </p:nvSpPr>
            <p:spPr bwMode="invGray">
              <a:xfrm>
                <a:off x="285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1" name="Oval 6"/>
              <p:cNvSpPr>
                <a:spLocks noChangeArrowheads="1"/>
              </p:cNvSpPr>
              <p:nvPr/>
            </p:nvSpPr>
            <p:spPr bwMode="invGray">
              <a:xfrm>
                <a:off x="324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2" name="Oval 7"/>
              <p:cNvSpPr>
                <a:spLocks noChangeArrowheads="1"/>
              </p:cNvSpPr>
              <p:nvPr/>
            </p:nvSpPr>
            <p:spPr bwMode="invGray">
              <a:xfrm>
                <a:off x="362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3" name="Oval 8"/>
              <p:cNvSpPr>
                <a:spLocks noChangeArrowheads="1"/>
              </p:cNvSpPr>
              <p:nvPr/>
            </p:nvSpPr>
            <p:spPr bwMode="invGray">
              <a:xfrm>
                <a:off x="4011"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4" name="Oval 9"/>
              <p:cNvSpPr>
                <a:spLocks noChangeArrowheads="1"/>
              </p:cNvSpPr>
              <p:nvPr/>
            </p:nvSpPr>
            <p:spPr bwMode="invGray">
              <a:xfrm>
                <a:off x="4395"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5" name="Oval 10"/>
              <p:cNvSpPr>
                <a:spLocks noChangeArrowheads="1"/>
              </p:cNvSpPr>
              <p:nvPr/>
            </p:nvSpPr>
            <p:spPr bwMode="invGray">
              <a:xfrm>
                <a:off x="4779"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6" name="Oval 11"/>
              <p:cNvSpPr>
                <a:spLocks noChangeArrowheads="1"/>
              </p:cNvSpPr>
              <p:nvPr/>
            </p:nvSpPr>
            <p:spPr bwMode="invGray">
              <a:xfrm>
                <a:off x="5163" y="4250"/>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17" name="Oval 12"/>
              <p:cNvSpPr>
                <a:spLocks noChangeArrowheads="1"/>
              </p:cNvSpPr>
              <p:nvPr/>
            </p:nvSpPr>
            <p:spPr bwMode="invGray">
              <a:xfrm>
                <a:off x="5547" y="4250"/>
                <a:ext cx="41"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57706" name="Rectangle 13"/>
            <p:cNvSpPr>
              <a:spLocks noChangeArrowheads="1"/>
            </p:cNvSpPr>
            <p:nvPr/>
          </p:nvSpPr>
          <p:spPr bwMode="invGray">
            <a:xfrm>
              <a:off x="480" y="480"/>
              <a:ext cx="5279" cy="48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7" name="Oval 14"/>
            <p:cNvSpPr>
              <a:spLocks noChangeArrowheads="1"/>
            </p:cNvSpPr>
            <p:nvPr/>
          </p:nvSpPr>
          <p:spPr bwMode="invGray">
            <a:xfrm>
              <a:off x="507" y="74"/>
              <a:ext cx="42" cy="42"/>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8" name="Oval 15"/>
            <p:cNvSpPr>
              <a:spLocks noChangeArrowheads="1"/>
            </p:cNvSpPr>
            <p:nvPr/>
          </p:nvSpPr>
          <p:spPr bwMode="invGray">
            <a:xfrm>
              <a:off x="507" y="219"/>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sp>
          <p:nvSpPr>
            <p:cNvPr id="157709" name="Oval 16"/>
            <p:cNvSpPr>
              <a:spLocks noChangeArrowheads="1"/>
            </p:cNvSpPr>
            <p:nvPr/>
          </p:nvSpPr>
          <p:spPr bwMode="invGray">
            <a:xfrm>
              <a:off x="507" y="362"/>
              <a:ext cx="42" cy="41"/>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r"/>
              <a:endParaRPr lang="en-US" altLang="en-US" sz="1400">
                <a:solidFill>
                  <a:srgbClr val="000000"/>
                </a:solidFill>
                <a:latin typeface="Arial Narrow" pitchFamily="34" charset="0"/>
                <a:cs typeface="Times New Roman" pitchFamily="18" charset="0"/>
              </a:endParaRPr>
            </a:p>
          </p:txBody>
        </p:sp>
      </p:grpSp>
      <p:sp>
        <p:nvSpPr>
          <p:cNvPr id="157699" name="Rectangle 17"/>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57700" name="Rectangle 1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87" name="Rectangle 19"/>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8" charset="0"/>
                <a:cs typeface="Times New Roman" pitchFamily="18" charset="0"/>
              </a:defRPr>
            </a:lvl1pPr>
          </a:lstStyle>
          <a:p>
            <a:endParaRPr lang="en-US" altLang="en-US"/>
          </a:p>
        </p:txBody>
      </p:sp>
      <p:sp>
        <p:nvSpPr>
          <p:cNvPr id="7188" name="Rectangle 20"/>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8" charset="0"/>
                <a:cs typeface="Times New Roman" pitchFamily="18" charset="0"/>
              </a:defRPr>
            </a:lvl1pPr>
          </a:lstStyle>
          <a:p>
            <a:endParaRPr lang="en-US" altLang="en-US"/>
          </a:p>
        </p:txBody>
      </p:sp>
      <p:sp>
        <p:nvSpPr>
          <p:cNvPr id="7189" name="Rectangle 21"/>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latin typeface="Times New Roman" pitchFamily="18" charset="0"/>
                <a:cs typeface="Times New Roman" pitchFamily="18" charset="0"/>
              </a:defRPr>
            </a:lvl1pPr>
          </a:lstStyle>
          <a:p>
            <a:fld id="{412F8C1C-4568-4CB6-BDAF-0342AD8EA166}" type="slidenum">
              <a:rPr lang="en-US" altLang="en-US"/>
              <a:pPr/>
              <a:t>‹#›</a:t>
            </a:fld>
            <a:endParaRPr lang="en-US" altLang="en-US"/>
          </a:p>
        </p:txBody>
      </p:sp>
    </p:spTree>
    <p:extLst>
      <p:ext uri="{BB962C8B-B14F-4D97-AF65-F5344CB8AC3E}">
        <p14:creationId xmlns:p14="http://schemas.microsoft.com/office/powerpoint/2010/main" val="2951056284"/>
      </p:ext>
    </p:extLst>
  </p:cSld>
  <p:clrMap bg1="dk2" tx1="lt1" bg2="dk1" tx2="lt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Lst>
  <p:txStyles>
    <p:titleStyle>
      <a:lvl1pPr algn="ctr" rtl="0" eaLnBrk="0" fontAlgn="base" hangingPunct="0">
        <a:spcBef>
          <a:spcPct val="0"/>
        </a:spcBef>
        <a:spcAft>
          <a:spcPct val="0"/>
        </a:spcAft>
        <a:defRPr kumimoji="1" sz="4400">
          <a:solidFill>
            <a:schemeClr val="tx2"/>
          </a:solidFill>
          <a:latin typeface="Arial"/>
          <a:ea typeface="MS PGothic" pitchFamily="34" charset="-128"/>
          <a:cs typeface="Arial"/>
        </a:defRPr>
      </a:lvl1pPr>
      <a:lvl2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2pPr>
      <a:lvl3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3pPr>
      <a:lvl4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4pPr>
      <a:lvl5pPr algn="ctr" rtl="0" eaLnBrk="0" fontAlgn="base" hangingPunct="0">
        <a:spcBef>
          <a:spcPct val="0"/>
        </a:spcBef>
        <a:spcAft>
          <a:spcPct val="0"/>
        </a:spcAft>
        <a:defRPr kumimoji="1" sz="4400">
          <a:solidFill>
            <a:schemeClr val="tx2"/>
          </a:solidFill>
          <a:latin typeface="Arial" charset="0"/>
          <a:ea typeface="MS PGothic" pitchFamily="34" charset="-128"/>
          <a:cs typeface="ＭＳ Ｐゴシック" pitchFamily="-111" charset="-128"/>
        </a:defRPr>
      </a:lvl5pPr>
      <a:lvl6pPr marL="457200" algn="ctr" rtl="0" eaLnBrk="0" fontAlgn="base" hangingPunct="0">
        <a:spcBef>
          <a:spcPct val="0"/>
        </a:spcBef>
        <a:spcAft>
          <a:spcPct val="0"/>
        </a:spcAft>
        <a:defRPr kumimoji="1" sz="4400">
          <a:solidFill>
            <a:schemeClr val="tx2"/>
          </a:solidFill>
          <a:latin typeface="Times New Roman" pitchFamily="-108" charset="0"/>
        </a:defRPr>
      </a:lvl6pPr>
      <a:lvl7pPr marL="914400" algn="ctr" rtl="0" eaLnBrk="0" fontAlgn="base" hangingPunct="0">
        <a:spcBef>
          <a:spcPct val="0"/>
        </a:spcBef>
        <a:spcAft>
          <a:spcPct val="0"/>
        </a:spcAft>
        <a:defRPr kumimoji="1" sz="4400">
          <a:solidFill>
            <a:schemeClr val="tx2"/>
          </a:solidFill>
          <a:latin typeface="Times New Roman" pitchFamily="-108" charset="0"/>
        </a:defRPr>
      </a:lvl7pPr>
      <a:lvl8pPr marL="1371600" algn="ctr" rtl="0" eaLnBrk="0" fontAlgn="base" hangingPunct="0">
        <a:spcBef>
          <a:spcPct val="0"/>
        </a:spcBef>
        <a:spcAft>
          <a:spcPct val="0"/>
        </a:spcAft>
        <a:defRPr kumimoji="1" sz="4400">
          <a:solidFill>
            <a:schemeClr val="tx2"/>
          </a:solidFill>
          <a:latin typeface="Times New Roman" pitchFamily="-108" charset="0"/>
        </a:defRPr>
      </a:lvl8pPr>
      <a:lvl9pPr marL="1828800" algn="ctr"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a:ea typeface="MS PGothic" pitchFamily="34" charset="-128"/>
          <a:cs typeface="Arial"/>
        </a:defRPr>
      </a:lvl1pPr>
      <a:lvl2pPr marL="742950" indent="-285750" algn="l" rtl="0" eaLnBrk="0" fontAlgn="base" hangingPunct="0">
        <a:spcBef>
          <a:spcPct val="20000"/>
        </a:spcBef>
        <a:spcAft>
          <a:spcPct val="0"/>
        </a:spcAft>
        <a:buChar char="–"/>
        <a:defRPr kumimoji="1" sz="2800">
          <a:solidFill>
            <a:schemeClr val="tx1"/>
          </a:solidFill>
          <a:latin typeface="Arial"/>
          <a:ea typeface="MS PGothic" pitchFamily="34" charset="-128"/>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pitchFamily="34" charset="-128"/>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MS PGothic" pitchFamily="34"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MS PGothic" pitchFamily="34" charset="-128"/>
          <a:cs typeface="Arial"/>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images.google.com/imgres?imgurl=www.amazon.com/covers/0/81/180/704/0811807045.l.gif&amp;imgrefurl=http://www.e-shul.com/cooking.htm&amp;h=475&amp;w=471&amp;prev=/images?q=Jewish+feasts&amp;svnum=10&amp;hl=en&amp;lr=&amp;ie=UTF-8&amp;oe=UTF-8"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19.jpeg"/><Relationship Id="rId5" Type="http://schemas.openxmlformats.org/officeDocument/2006/relationships/hyperlink" Target="http://www.jtsa.edu/images/art/s_priest.jpg" TargetMode="Externa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4.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sg/imgres?imgurl=img.163.com/sms/mm/love.jpg&amp;imgrefurl=http://mm.163.com/express.jsp&amp;h=350&amp;w=420&amp;prev=/images?q=Love&amp;start=20&amp;svnum=10&amp;hl=en&amp;lr=&amp;ie=UTF-8&amp;oe=UTF-8&amp;sa=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a:extLst>
              <a:ext uri="{28A0092B-C50C-407E-A947-70E740481C1C}">
                <a14:useLocalDpi xmlns:a14="http://schemas.microsoft.com/office/drawing/2010/main" val="0"/>
              </a:ext>
            </a:extLst>
          </a:blip>
          <a:srcRect l="2074"/>
          <a:stretch>
            <a:fillRect/>
          </a:stretch>
        </p:blipFill>
        <p:spPr bwMode="auto">
          <a:xfrm>
            <a:off x="-36513" y="0"/>
            <a:ext cx="9191626" cy="6843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9809" name="Title 1"/>
          <p:cNvSpPr>
            <a:spLocks noGrp="1"/>
          </p:cNvSpPr>
          <p:nvPr>
            <p:ph type="title"/>
          </p:nvPr>
        </p:nvSpPr>
        <p:spPr>
          <a:xfrm>
            <a:off x="0" y="76200"/>
            <a:ext cx="9036050" cy="2137722"/>
          </a:xfrm>
        </p:spPr>
        <p:txBody>
          <a:bodyPr/>
          <a:lstStyle/>
          <a:p>
            <a:pPr defTabSz="457200">
              <a:defRPr/>
            </a:pPr>
            <a:r>
              <a:rPr lang="en-US" sz="6000" b="1" kern="1200" dirty="0">
                <a:solidFill>
                  <a:srgbClr val="FFFFFF"/>
                </a:solidFill>
                <a:effectLst>
                  <a:glow rad="266700">
                    <a:srgbClr val="000000">
                      <a:alpha val="89000"/>
                    </a:srgbClr>
                  </a:glow>
                </a:effectLst>
                <a:latin typeface="Arial" charset="0"/>
                <a:ea typeface="ＭＳ Ｐゴシック" charset="0"/>
              </a:rPr>
              <a:t>Typology in the Bible</a:t>
            </a:r>
          </a:p>
        </p:txBody>
      </p:sp>
      <p:sp>
        <p:nvSpPr>
          <p:cNvPr id="759810" name="Text Box 5"/>
          <p:cNvSpPr txBox="1">
            <a:spLocks noChangeArrowheads="1"/>
          </p:cNvSpPr>
          <p:nvPr/>
        </p:nvSpPr>
        <p:spPr bwMode="auto">
          <a:xfrm>
            <a:off x="8317475" y="-43720"/>
            <a:ext cx="7837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t>45a</a:t>
            </a:r>
          </a:p>
        </p:txBody>
      </p:sp>
      <p:sp>
        <p:nvSpPr>
          <p:cNvPr id="4" name="Rectangle 3">
            <a:extLst>
              <a:ext uri="{FF2B5EF4-FFF2-40B4-BE49-F238E27FC236}">
                <a16:creationId xmlns:a16="http://schemas.microsoft.com/office/drawing/2014/main" id="{C762F69E-8B2D-B15A-93DB-45BCB1B25F8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68610" name="Picture 5" descr="S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406400"/>
            <a:ext cx="60737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000000"/>
                </a:solidFill>
                <a:latin typeface="Times New Roman" charset="0"/>
              </a:rPr>
              <a:t>428</a:t>
            </a:r>
          </a:p>
        </p:txBody>
      </p:sp>
      <p:sp>
        <p:nvSpPr>
          <p:cNvPr id="68612" name="AutoShape 4"/>
          <p:cNvSpPr>
            <a:spLocks noChangeArrowheads="1"/>
          </p:cNvSpPr>
          <p:nvPr/>
        </p:nvSpPr>
        <p:spPr bwMode="auto">
          <a:xfrm>
            <a:off x="0" y="228600"/>
            <a:ext cx="5105400" cy="4267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chemeClr val="hlink"/>
          </a:solidFill>
          <a:ln w="9525">
            <a:solidFill>
              <a:schemeClr val="tx1"/>
            </a:solidFill>
            <a:miter lim="800000"/>
            <a:headEnd/>
            <a:tailEnd/>
          </a:ln>
        </p:spPr>
        <p:txBody>
          <a:bodyPr wrap="none" anchor="ctr"/>
          <a:lstStyle/>
          <a:p>
            <a:endParaRPr lang="en-US"/>
          </a:p>
        </p:txBody>
      </p:sp>
      <p:sp>
        <p:nvSpPr>
          <p:cNvPr id="68613" name="Rectangle 8"/>
          <p:cNvSpPr>
            <a:spLocks noGrp="1" noChangeArrowheads="1"/>
          </p:cNvSpPr>
          <p:nvPr>
            <p:ph type="title" idx="4294967295"/>
          </p:nvPr>
        </p:nvSpPr>
        <p:spPr>
          <a:xfrm>
            <a:off x="457200" y="228600"/>
            <a:ext cx="4191000" cy="2362200"/>
          </a:xfrm>
        </p:spPr>
        <p:txBody>
          <a:bodyPr/>
          <a:lstStyle/>
          <a:p>
            <a:pPr algn="ctr"/>
            <a:r>
              <a:rPr lang="en-US" sz="6000" b="1">
                <a:latin typeface="Monotype Corsiva" charset="0"/>
                <a:ea typeface="ＭＳ Ｐゴシック" charset="0"/>
                <a:cs typeface="ＭＳ Ｐゴシック" charset="0"/>
              </a:rPr>
              <a:t>Are you embarrassed?</a:t>
            </a:r>
            <a:endParaRPr lang="en-US">
              <a:latin typeface="Arial" charset="0"/>
              <a:ea typeface="ＭＳ Ｐゴシック" charset="0"/>
              <a:cs typeface="ＭＳ Ｐゴシック" charset="0"/>
            </a:endParaRPr>
          </a:p>
        </p:txBody>
      </p:sp>
      <p:sp>
        <p:nvSpPr>
          <p:cNvPr id="68614" name="Text Box 5"/>
          <p:cNvSpPr txBox="1">
            <a:spLocks noChangeArrowheads="1"/>
          </p:cNvSpPr>
          <p:nvPr/>
        </p:nvSpPr>
        <p:spPr bwMode="auto">
          <a:xfrm rot="-292092">
            <a:off x="2921000" y="5740400"/>
            <a:ext cx="6032500" cy="830263"/>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altLang="ja-JP" b="1">
                <a:solidFill>
                  <a:srgbClr val="000000"/>
                </a:solidFill>
              </a:rPr>
              <a:t>"I see pastor is going to preach on </a:t>
            </a:r>
            <a:r>
              <a:rPr lang="fr-FR" altLang="ja-JP" b="1">
                <a:solidFill>
                  <a:srgbClr val="000000"/>
                </a:solidFill>
              </a:rPr>
              <a:t>'</a:t>
            </a:r>
            <a:r>
              <a:rPr lang="en-US" altLang="ja-JP" b="1">
                <a:solidFill>
                  <a:srgbClr val="000000"/>
                </a:solidFill>
              </a:rPr>
              <a:t>Song of Solomon</a:t>
            </a:r>
            <a:r>
              <a:rPr lang="fr-FR" altLang="ja-JP" b="1">
                <a:solidFill>
                  <a:srgbClr val="000000"/>
                </a:solidFill>
              </a:rPr>
              <a:t>'</a:t>
            </a:r>
            <a:r>
              <a:rPr lang="en-US" altLang="ja-JP" b="1">
                <a:solidFill>
                  <a:srgbClr val="000000"/>
                </a:solidFill>
              </a:rPr>
              <a:t> again!"</a:t>
            </a:r>
            <a:endParaRPr lang="en-US" b="1">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0" y="0"/>
            <a:ext cx="2819400" cy="3886200"/>
          </a:xfrm>
        </p:spPr>
        <p:txBody>
          <a:bodyPr/>
          <a:lstStyle/>
          <a:p>
            <a:pPr algn="l"/>
            <a:r>
              <a:rPr lang="en-US" sz="4000" b="1">
                <a:latin typeface="Arial" charset="0"/>
                <a:ea typeface="ＭＳ Ｐゴシック" charset="0"/>
                <a:cs typeface="ＭＳ Ｐゴシック" charset="0"/>
              </a:rPr>
              <a:t>We are sexual creatures!</a:t>
            </a:r>
          </a:p>
        </p:txBody>
      </p:sp>
      <p:pic>
        <p:nvPicPr>
          <p:cNvPr id="70658" name="Picture 4" descr="SongHonesty"/>
          <p:cNvPicPr>
            <a:picLocks noChangeAspect="1" noChangeArrowheads="1"/>
          </p:cNvPicPr>
          <p:nvPr/>
        </p:nvPicPr>
        <p:blipFill>
          <a:blip r:embed="rId3">
            <a:extLst>
              <a:ext uri="{28A0092B-C50C-407E-A947-70E740481C1C}">
                <a14:useLocalDpi xmlns:a14="http://schemas.microsoft.com/office/drawing/2010/main" val="0"/>
              </a:ext>
            </a:extLst>
          </a:blip>
          <a:srcRect l="22778" r="16705" b="45122"/>
          <a:stretch>
            <a:fillRect/>
          </a:stretch>
        </p:blipFill>
        <p:spPr bwMode="auto">
          <a:xfrm>
            <a:off x="2613025" y="-1524000"/>
            <a:ext cx="6530975" cy="838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659" name="Text Box 5"/>
          <p:cNvSpPr txBox="1">
            <a:spLocks noChangeArrowheads="1"/>
          </p:cNvSpPr>
          <p:nvPr/>
        </p:nvSpPr>
        <p:spPr bwMode="auto">
          <a:xfrm>
            <a:off x="0" y="6035675"/>
            <a:ext cx="9144000" cy="830263"/>
          </a:xfrm>
          <a:prstGeom prst="rect">
            <a:avLst/>
          </a:prstGeom>
          <a:solidFill>
            <a:srgbClr val="FFFFFF"/>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altLang="ja-JP" b="1">
                <a:solidFill>
                  <a:srgbClr val="000000"/>
                </a:solidFill>
              </a:rPr>
              <a:t>"</a:t>
            </a:r>
            <a:r>
              <a:rPr lang="en-US" b="1">
                <a:solidFill>
                  <a:srgbClr val="000000"/>
                </a:solidFill>
              </a:rPr>
              <a:t>Pastor, I want you to know, this small group study on honestly has had a huge impact on my life.</a:t>
            </a:r>
            <a:r>
              <a:rPr lang="en-US" altLang="ja-JP" b="1">
                <a:solidFill>
                  <a:srgbClr val="000000"/>
                </a:solidFill>
              </a:rPr>
              <a:t>"</a:t>
            </a:r>
            <a:endParaRPr lang="en-US" b="1">
              <a:solidFill>
                <a:srgbClr val="000000"/>
              </a:solidFill>
            </a:endParaRPr>
          </a:p>
        </p:txBody>
      </p:sp>
      <p:grpSp>
        <p:nvGrpSpPr>
          <p:cNvPr id="70660" name="Group 2"/>
          <p:cNvGrpSpPr>
            <a:grpSpLocks/>
          </p:cNvGrpSpPr>
          <p:nvPr/>
        </p:nvGrpSpPr>
        <p:grpSpPr bwMode="auto">
          <a:xfrm>
            <a:off x="9309100" y="1771650"/>
            <a:ext cx="1079500" cy="1206500"/>
            <a:chOff x="9271000" y="1130300"/>
            <a:chExt cx="1079500" cy="1206500"/>
          </a:xfrm>
        </p:grpSpPr>
        <p:sp>
          <p:nvSpPr>
            <p:cNvPr id="2" name="Rounded Rectangle 1"/>
            <p:cNvSpPr/>
            <p:nvPr/>
          </p:nvSpPr>
          <p:spPr bwMode="auto">
            <a:xfrm>
              <a:off x="9309100" y="1244600"/>
              <a:ext cx="914400" cy="1054100"/>
            </a:xfrm>
            <a:prstGeom prst="round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wrap="none"/>
            <a:lstStyle/>
            <a:p>
              <a:pPr defTabSz="914400" eaLnBrk="0" hangingPunct="0">
                <a:defRPr/>
              </a:pPr>
              <a:endParaRPr lang="en-US" sz="2400">
                <a:latin typeface="Times New Roman" pitchFamily="-112" charset="0"/>
              </a:endParaRPr>
            </a:p>
          </p:txBody>
        </p:sp>
        <p:sp>
          <p:nvSpPr>
            <p:cNvPr id="70662" name="Text Box 5"/>
            <p:cNvSpPr txBox="1">
              <a:spLocks noChangeArrowheads="1"/>
            </p:cNvSpPr>
            <p:nvPr/>
          </p:nvSpPr>
          <p:spPr bwMode="auto">
            <a:xfrm>
              <a:off x="9271000" y="1130300"/>
              <a:ext cx="10795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r>
                <a:rPr lang="en-US" altLang="ja-JP" sz="1800" b="1">
                  <a:solidFill>
                    <a:srgbClr val="000000"/>
                  </a:solidFill>
                </a:rPr>
                <a:t>Just Here to Meet Women</a:t>
              </a:r>
              <a:endParaRPr lang="en-US" sz="1800" b="1">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Rectangle 3"/>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a:solidFill>
                  <a:schemeClr val="bg1"/>
                </a:solidFill>
                <a:latin typeface="Arial Narrow" charset="0"/>
                <a:ea typeface="SimSun" charset="0"/>
                <a:cs typeface="SimSun" charset="0"/>
              </a:rPr>
              <a:t>This book has been the most variously interpreted book in all the Bible.  In fact, it was the most studied biblical book of the middle ages!  The following summarizes in general the various hermeneutical approaches, which also touch on the issues of literary genre and unity:</a:t>
            </a:r>
          </a:p>
        </p:txBody>
      </p:sp>
      <p:sp>
        <p:nvSpPr>
          <p:cNvPr id="72706" name="Rectangle 2"/>
          <p:cNvSpPr>
            <a:spLocks noGrp="1" noChangeArrowheads="1"/>
          </p:cNvSpPr>
          <p:nvPr>
            <p:ph type="title"/>
          </p:nvPr>
        </p:nvSpPr>
        <p:spPr>
          <a:xfrm>
            <a:off x="2057400" y="0"/>
            <a:ext cx="5029200" cy="533400"/>
          </a:xfrm>
        </p:spPr>
        <p:txBody>
          <a:bodyPr anchor="ctr" anchorCtr="1"/>
          <a:lstStyle/>
          <a:p>
            <a:pPr algn="ctr"/>
            <a:r>
              <a:rPr lang="en-US" b="1" i="0">
                <a:latin typeface="Arial Black" charset="0"/>
                <a:ea typeface="ＭＳ Ｐゴシック" charset="0"/>
                <a:cs typeface="ＭＳ Ｐゴシック" charset="0"/>
              </a:rPr>
              <a:t>Characteristics</a:t>
            </a:r>
          </a:p>
        </p:txBody>
      </p:sp>
      <p:sp>
        <p:nvSpPr>
          <p:cNvPr id="29701" name="Rectangle 5"/>
          <p:cNvSpPr>
            <a:spLocks noGrp="1" noChangeArrowheads="1"/>
          </p:cNvSpPr>
          <p:nvPr>
            <p:ph type="body" sz="half" idx="2"/>
          </p:nvPr>
        </p:nvSpPr>
        <p:spPr>
          <a:xfrm>
            <a:off x="228600" y="2362200"/>
            <a:ext cx="8686800" cy="3352800"/>
          </a:xfrm>
        </p:spPr>
        <p:txBody>
          <a:bodyPr/>
          <a:lstStyle/>
          <a:p>
            <a:pPr marL="457200" indent="-457200">
              <a:buFontTx/>
              <a:buNone/>
            </a:pPr>
            <a:r>
              <a:rPr lang="en-US" altLang="zh-CN" b="1">
                <a:latin typeface="Arial Narrow" charset="0"/>
                <a:ea typeface="SimSun" charset="0"/>
                <a:cs typeface="SimSun" charset="0"/>
              </a:rPr>
              <a:t>1.	</a:t>
            </a:r>
            <a:r>
              <a:rPr lang="en-US" altLang="zh-CN" b="1" u="sng">
                <a:latin typeface="Arial Narrow" charset="0"/>
                <a:ea typeface="SimSun" charset="0"/>
                <a:cs typeface="SimSun" charset="0"/>
              </a:rPr>
              <a:t>Allegorical Views</a:t>
            </a:r>
            <a:r>
              <a:rPr lang="en-US" altLang="zh-CN" b="1">
                <a:latin typeface="Arial Narrow" charset="0"/>
                <a:ea typeface="SimSun" charset="0"/>
                <a:cs typeface="SimSun" charset="0"/>
              </a:rPr>
              <a:t> see no historical situation (human love) &amp; relate the book only to divine love. Yet all allegories are speculative, not textually based, &amp; have led to many excesses.  </a:t>
            </a:r>
          </a:p>
          <a:p>
            <a:pPr marL="457200" indent="-457200">
              <a:buFontTx/>
              <a:buNone/>
            </a:pPr>
            <a:r>
              <a:rPr lang="en-US" altLang="zh-CN" b="1">
                <a:latin typeface="Arial Narrow" charset="0"/>
                <a:ea typeface="SimSun" charset="0"/>
                <a:cs typeface="SimSun" charset="0"/>
              </a:rPr>
              <a:t>	The allegorical view became so popular in the Middle Ages that more commentaries were written on the Song than on any other book. </a:t>
            </a:r>
            <a:endParaRPr lang="en-US" b="1">
              <a:latin typeface="Arial Narrow" charset="0"/>
              <a:ea typeface="ＭＳ Ｐゴシック" charset="0"/>
              <a:cs typeface="ＭＳ Ｐゴシック" charset="0"/>
            </a:endParaRPr>
          </a:p>
        </p:txBody>
      </p:sp>
      <p:sp>
        <p:nvSpPr>
          <p:cNvPr id="72708" name="Text Box 4"/>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latin typeface="Times New Roman" charset="0"/>
              </a:rPr>
              <a:t>428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box(in)">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box(in)">
                                      <p:cBhvr>
                                        <p:cTn id="12"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a:solidFill>
                  <a:schemeClr val="bg1"/>
                </a:solidFill>
                <a:latin typeface="Arial Narrow" charset="0"/>
                <a:ea typeface="SimSun" charset="0"/>
                <a:cs typeface="SimSun" charset="0"/>
              </a:rPr>
              <a:t>This book has been the most variously interpreted book in all the Bible.  In fact, it was the most studied biblical book of the middle ages!  The following summarizes in general the various hermeneutical approaches, which also touch on the issues of literary genre and unity:</a:t>
            </a:r>
          </a:p>
        </p:txBody>
      </p:sp>
      <p:sp>
        <p:nvSpPr>
          <p:cNvPr id="74754" name="Rectangle 3"/>
          <p:cNvSpPr>
            <a:spLocks noGrp="1" noChangeArrowheads="1"/>
          </p:cNvSpPr>
          <p:nvPr>
            <p:ph type="title"/>
          </p:nvPr>
        </p:nvSpPr>
        <p:spPr>
          <a:xfrm>
            <a:off x="2057400" y="0"/>
            <a:ext cx="5029200" cy="533400"/>
          </a:xfrm>
        </p:spPr>
        <p:txBody>
          <a:bodyPr anchor="ctr" anchorCtr="1"/>
          <a:lstStyle/>
          <a:p>
            <a:pPr algn="ctr"/>
            <a:r>
              <a:rPr lang="en-US" b="1" i="0">
                <a:latin typeface="Arial Black" charset="0"/>
                <a:ea typeface="ＭＳ Ｐゴシック" charset="0"/>
                <a:cs typeface="ＭＳ Ｐゴシック" charset="0"/>
              </a:rPr>
              <a:t>Characteristics</a:t>
            </a:r>
          </a:p>
        </p:txBody>
      </p:sp>
      <p:sp>
        <p:nvSpPr>
          <p:cNvPr id="32772" name="Rectangle 4"/>
          <p:cNvSpPr>
            <a:spLocks noGrp="1" noChangeArrowheads="1"/>
          </p:cNvSpPr>
          <p:nvPr>
            <p:ph type="body" sz="half" idx="2"/>
          </p:nvPr>
        </p:nvSpPr>
        <p:spPr>
          <a:xfrm>
            <a:off x="304800" y="2133600"/>
            <a:ext cx="8610600" cy="3429000"/>
          </a:xfrm>
        </p:spPr>
        <p:txBody>
          <a:bodyPr/>
          <a:lstStyle/>
          <a:p>
            <a:pPr marL="533400" indent="-533400">
              <a:lnSpc>
                <a:spcPct val="90000"/>
              </a:lnSpc>
              <a:buFontTx/>
              <a:buNone/>
            </a:pPr>
            <a:r>
              <a:rPr lang="en-US" altLang="zh-CN" b="1">
                <a:latin typeface="Arial Narrow" charset="0"/>
                <a:ea typeface="SimSun" charset="0"/>
                <a:cs typeface="SimSun" charset="0"/>
              </a:rPr>
              <a:t>2.	</a:t>
            </a:r>
            <a:r>
              <a:rPr lang="en-US" altLang="zh-CN" b="1" u="sng">
                <a:latin typeface="Arial Narrow" charset="0"/>
                <a:ea typeface="SimSun" charset="0"/>
                <a:cs typeface="SimSun" charset="0"/>
              </a:rPr>
              <a:t>Typological Views</a:t>
            </a:r>
            <a:r>
              <a:rPr lang="en-US" altLang="zh-CN" b="1">
                <a:latin typeface="Arial Narrow" charset="0"/>
                <a:ea typeface="SimSun" charset="0"/>
                <a:cs typeface="SimSun" charset="0"/>
              </a:rPr>
              <a:t> see a historical situation (human love) as a type of divine love. These include viewing the Song as typifying the relationship between God &amp; Israel or the Church, between Christ &amp; the Church, or between Christ &amp; the individual. </a:t>
            </a:r>
          </a:p>
          <a:p>
            <a:pPr marL="533400" indent="-533400">
              <a:lnSpc>
                <a:spcPct val="90000"/>
              </a:lnSpc>
              <a:buFontTx/>
              <a:buNone/>
            </a:pPr>
            <a:r>
              <a:rPr lang="en-US" altLang="zh-CN" b="1">
                <a:latin typeface="Arial Narrow" charset="0"/>
                <a:ea typeface="SimSun" charset="0"/>
                <a:cs typeface="SimSun" charset="0"/>
              </a:rPr>
              <a:t>	In response it can be said that they also are speculative as they lack support from the book itself &amp; from the New Testament.</a:t>
            </a:r>
          </a:p>
        </p:txBody>
      </p:sp>
      <p:sp>
        <p:nvSpPr>
          <p:cNvPr id="74756"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latin typeface="Times New Roman" charset="0"/>
              </a:rPr>
              <a:t>429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Effect transition="in" filter="box(in)">
                                      <p:cBhvr>
                                        <p:cTn id="7" dur="500"/>
                                        <p:tgtEl>
                                          <p:spTgt spid="327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2">
                                            <p:txEl>
                                              <p:pRg st="1" end="1"/>
                                            </p:txEl>
                                          </p:spTgt>
                                        </p:tgtEl>
                                        <p:attrNameLst>
                                          <p:attrName>style.visibility</p:attrName>
                                        </p:attrNameLst>
                                      </p:cBhvr>
                                      <p:to>
                                        <p:strVal val="visible"/>
                                      </p:to>
                                    </p:set>
                                    <p:animEffect transition="in" filter="box(in)">
                                      <p:cBhvr>
                                        <p:cTn id="12" dur="500"/>
                                        <p:tgtEl>
                                          <p:spTgt spid="3277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body" sz="half" idx="1"/>
          </p:nvPr>
        </p:nvSpPr>
        <p:spPr>
          <a:xfrm>
            <a:off x="152400" y="533400"/>
            <a:ext cx="8915400" cy="1371600"/>
          </a:xfrm>
          <a:solidFill>
            <a:schemeClr val="tx1"/>
          </a:solidFill>
        </p:spPr>
        <p:txBody>
          <a:bodyPr/>
          <a:lstStyle/>
          <a:p>
            <a:pPr marL="0" indent="0" algn="ctr">
              <a:lnSpc>
                <a:spcPct val="90000"/>
              </a:lnSpc>
              <a:buFontTx/>
              <a:buNone/>
            </a:pPr>
            <a:r>
              <a:rPr lang="en-US" altLang="zh-CN" sz="2400" b="1">
                <a:solidFill>
                  <a:schemeClr val="bg1"/>
                </a:solidFill>
                <a:latin typeface="Arial Narrow" charset="0"/>
                <a:ea typeface="SimSun" charset="0"/>
                <a:cs typeface="SimSun" charset="0"/>
              </a:rPr>
              <a:t>This book has been the most variously interpreted book in all the Bible.  In fact, it was the most studied biblical book of the middle ages!  The following summarizes in general the various hermeneutical approaches, which also touch on the issues of literary genre and unity:</a:t>
            </a:r>
          </a:p>
        </p:txBody>
      </p:sp>
      <p:sp>
        <p:nvSpPr>
          <p:cNvPr id="76802" name="Rectangle 3"/>
          <p:cNvSpPr>
            <a:spLocks noGrp="1" noChangeArrowheads="1"/>
          </p:cNvSpPr>
          <p:nvPr>
            <p:ph type="title"/>
          </p:nvPr>
        </p:nvSpPr>
        <p:spPr>
          <a:xfrm>
            <a:off x="2057400" y="0"/>
            <a:ext cx="5029200" cy="533400"/>
          </a:xfrm>
        </p:spPr>
        <p:txBody>
          <a:bodyPr anchor="ctr" anchorCtr="1"/>
          <a:lstStyle/>
          <a:p>
            <a:pPr algn="ctr"/>
            <a:r>
              <a:rPr lang="en-US" b="1" i="0">
                <a:latin typeface="Arial Black" charset="0"/>
                <a:ea typeface="ＭＳ Ｐゴシック" charset="0"/>
                <a:cs typeface="ＭＳ Ｐゴシック" charset="0"/>
              </a:rPr>
              <a:t>Characteristics</a:t>
            </a:r>
          </a:p>
        </p:txBody>
      </p:sp>
      <p:sp>
        <p:nvSpPr>
          <p:cNvPr id="33796" name="Rectangle 4"/>
          <p:cNvSpPr>
            <a:spLocks noGrp="1" noChangeArrowheads="1"/>
          </p:cNvSpPr>
          <p:nvPr>
            <p:ph type="body" sz="half" idx="2"/>
          </p:nvPr>
        </p:nvSpPr>
        <p:spPr>
          <a:xfrm>
            <a:off x="304800" y="2133600"/>
            <a:ext cx="8610600" cy="3733800"/>
          </a:xfrm>
        </p:spPr>
        <p:txBody>
          <a:bodyPr/>
          <a:lstStyle/>
          <a:p>
            <a:pPr marL="533400" indent="-533400">
              <a:lnSpc>
                <a:spcPct val="90000"/>
              </a:lnSpc>
              <a:buFontTx/>
              <a:buNone/>
            </a:pPr>
            <a:r>
              <a:rPr lang="en-US" altLang="zh-CN" b="1">
                <a:latin typeface="Arial Narrow" charset="0"/>
                <a:ea typeface="SimSun" charset="0"/>
                <a:cs typeface="SimSun" charset="0"/>
              </a:rPr>
              <a:t>3.	</a:t>
            </a:r>
            <a:r>
              <a:rPr lang="en-US" altLang="zh-CN" b="1" u="sng">
                <a:latin typeface="Arial Narrow" charset="0"/>
                <a:ea typeface="SimSun" charset="0"/>
                <a:cs typeface="SimSun" charset="0"/>
              </a:rPr>
              <a:t>Literal Views</a:t>
            </a:r>
            <a:r>
              <a:rPr lang="en-US" altLang="zh-CN" b="1">
                <a:latin typeface="Arial Narrow" charset="0"/>
                <a:ea typeface="SimSun" charset="0"/>
                <a:cs typeface="SimSun" charset="0"/>
              </a:rPr>
              <a:t> see a historical situation of human love without an underlying meaning.</a:t>
            </a:r>
          </a:p>
          <a:p>
            <a:pPr marL="533400" indent="-533400">
              <a:lnSpc>
                <a:spcPct val="90000"/>
              </a:lnSpc>
              <a:buFontTx/>
              <a:buNone/>
            </a:pPr>
            <a:r>
              <a:rPr lang="en-US" altLang="zh-CN" b="1">
                <a:latin typeface="Arial Narrow" charset="0"/>
                <a:ea typeface="SimSun" charset="0"/>
                <a:cs typeface="SimSun" charset="0"/>
              </a:rPr>
              <a:t>	a.	The </a:t>
            </a:r>
            <a:r>
              <a:rPr lang="en-US" altLang="zh-CN" b="1" u="sng">
                <a:latin typeface="Arial Narrow" charset="0"/>
                <a:ea typeface="SimSun" charset="0"/>
                <a:cs typeface="SimSun" charset="0"/>
              </a:rPr>
              <a:t>rustic wedding song</a:t>
            </a:r>
            <a:r>
              <a:rPr lang="en-US" altLang="zh-CN" b="1">
                <a:latin typeface="Arial Narrow" charset="0"/>
                <a:ea typeface="SimSun" charset="0"/>
                <a:cs typeface="SimSun" charset="0"/>
              </a:rPr>
              <a:t> theory. </a:t>
            </a:r>
          </a:p>
          <a:p>
            <a:pPr marL="533400" indent="-533400">
              <a:lnSpc>
                <a:spcPct val="90000"/>
              </a:lnSpc>
              <a:buFontTx/>
              <a:buNone/>
            </a:pPr>
            <a:r>
              <a:rPr lang="en-US" altLang="zh-CN" b="1">
                <a:latin typeface="Arial Narrow" charset="0"/>
                <a:ea typeface="SimSun" charset="0"/>
                <a:cs typeface="SimSun" charset="0"/>
              </a:rPr>
              <a:t>	b.	The </a:t>
            </a:r>
            <a:r>
              <a:rPr lang="en-US" altLang="zh-CN" b="1" u="sng">
                <a:latin typeface="Arial Narrow" charset="0"/>
                <a:ea typeface="SimSun" charset="0"/>
                <a:cs typeface="SimSun" charset="0"/>
              </a:rPr>
              <a:t>anthological</a:t>
            </a:r>
            <a:r>
              <a:rPr lang="en-US" altLang="zh-CN" b="1">
                <a:latin typeface="Arial Narrow" charset="0"/>
                <a:ea typeface="SimSun" charset="0"/>
                <a:cs typeface="SimSun" charset="0"/>
              </a:rPr>
              <a:t> theory.</a:t>
            </a:r>
          </a:p>
          <a:p>
            <a:pPr marL="533400" indent="-533400">
              <a:lnSpc>
                <a:spcPct val="90000"/>
              </a:lnSpc>
              <a:buFontTx/>
              <a:buNone/>
            </a:pPr>
            <a:r>
              <a:rPr lang="en-US" altLang="zh-CN" b="1">
                <a:latin typeface="Arial Narrow" charset="0"/>
                <a:ea typeface="SimSun" charset="0"/>
                <a:cs typeface="SimSun" charset="0"/>
              </a:rPr>
              <a:t>	c.	The </a:t>
            </a:r>
            <a:r>
              <a:rPr lang="en-US" altLang="zh-CN" b="1" u="sng">
                <a:latin typeface="Arial Narrow" charset="0"/>
                <a:ea typeface="SimSun" charset="0"/>
                <a:cs typeface="SimSun" charset="0"/>
              </a:rPr>
              <a:t>funeral love feast</a:t>
            </a:r>
            <a:r>
              <a:rPr lang="en-US" altLang="zh-CN" b="1">
                <a:latin typeface="Arial Narrow" charset="0"/>
                <a:ea typeface="SimSun" charset="0"/>
                <a:cs typeface="SimSun" charset="0"/>
              </a:rPr>
              <a:t> theory. </a:t>
            </a:r>
          </a:p>
          <a:p>
            <a:pPr marL="533400" indent="-533400">
              <a:lnSpc>
                <a:spcPct val="90000"/>
              </a:lnSpc>
              <a:buFontTx/>
              <a:buNone/>
            </a:pPr>
            <a:r>
              <a:rPr lang="en-US" altLang="zh-CN" b="1">
                <a:latin typeface="Arial Narrow" charset="0"/>
                <a:ea typeface="SimSun" charset="0"/>
                <a:cs typeface="SimSun" charset="0"/>
              </a:rPr>
              <a:t>	d.	The </a:t>
            </a:r>
            <a:r>
              <a:rPr lang="en-US" altLang="zh-CN" b="1" u="sng">
                <a:latin typeface="Arial Narrow" charset="0"/>
                <a:ea typeface="SimSun" charset="0"/>
                <a:cs typeface="SimSun" charset="0"/>
              </a:rPr>
              <a:t>dramatic</a:t>
            </a:r>
            <a:r>
              <a:rPr lang="en-US" altLang="zh-CN" b="1">
                <a:latin typeface="Arial Narrow" charset="0"/>
                <a:ea typeface="SimSun" charset="0"/>
                <a:cs typeface="SimSun" charset="0"/>
              </a:rPr>
              <a:t> theory. </a:t>
            </a:r>
          </a:p>
          <a:p>
            <a:pPr marL="533400" indent="-533400">
              <a:lnSpc>
                <a:spcPct val="90000"/>
              </a:lnSpc>
              <a:buFontTx/>
              <a:buNone/>
            </a:pPr>
            <a:r>
              <a:rPr lang="en-US" altLang="zh-CN" b="1">
                <a:latin typeface="Arial Narrow" charset="0"/>
                <a:ea typeface="SimSun" charset="0"/>
                <a:cs typeface="SimSun" charset="0"/>
              </a:rPr>
              <a:t>	e.	The </a:t>
            </a:r>
            <a:r>
              <a:rPr lang="en-US" altLang="zh-CN" b="1" u="sng">
                <a:latin typeface="Arial Narrow" charset="0"/>
                <a:ea typeface="SimSun" charset="0"/>
                <a:cs typeface="SimSun" charset="0"/>
              </a:rPr>
              <a:t>normal marital love</a:t>
            </a:r>
            <a:r>
              <a:rPr lang="en-US" altLang="zh-CN" b="1">
                <a:latin typeface="Arial Narrow" charset="0"/>
                <a:ea typeface="SimSun" charset="0"/>
                <a:cs typeface="SimSun" charset="0"/>
              </a:rPr>
              <a:t> theory.</a:t>
            </a:r>
          </a:p>
          <a:p>
            <a:pPr marL="533400" indent="-533400">
              <a:lnSpc>
                <a:spcPct val="90000"/>
              </a:lnSpc>
              <a:buFontTx/>
              <a:buNone/>
            </a:pPr>
            <a:r>
              <a:rPr lang="en-US" altLang="zh-CN" b="1">
                <a:latin typeface="Arial Narrow" charset="0"/>
                <a:ea typeface="SimSun" charset="0"/>
                <a:cs typeface="SimSun" charset="0"/>
              </a:rPr>
              <a:t>	f.	The </a:t>
            </a:r>
            <a:r>
              <a:rPr lang="en-US" altLang="zh-CN" b="1" u="sng">
                <a:latin typeface="Arial Narrow" charset="0"/>
                <a:ea typeface="SimSun" charset="0"/>
                <a:cs typeface="SimSun" charset="0"/>
              </a:rPr>
              <a:t>marriage sex</a:t>
            </a:r>
            <a:r>
              <a:rPr lang="en-US" altLang="zh-CN" b="1">
                <a:latin typeface="Arial Narrow" charset="0"/>
                <a:ea typeface="SimSun" charset="0"/>
                <a:cs typeface="SimSun" charset="0"/>
              </a:rPr>
              <a:t> theory. </a:t>
            </a:r>
          </a:p>
        </p:txBody>
      </p:sp>
      <p:sp>
        <p:nvSpPr>
          <p:cNvPr id="76804"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latin typeface="Times New Roman" charset="0"/>
              </a:rPr>
              <a:t>429</a:t>
            </a:r>
          </a:p>
        </p:txBody>
      </p:sp>
      <p:sp>
        <p:nvSpPr>
          <p:cNvPr id="33798" name="Text Box 6"/>
          <p:cNvSpPr txBox="1">
            <a:spLocks noChangeArrowheads="1"/>
          </p:cNvSpPr>
          <p:nvPr/>
        </p:nvSpPr>
        <p:spPr bwMode="auto">
          <a:xfrm rot="600000">
            <a:off x="533400" y="3244850"/>
            <a:ext cx="8305800" cy="2025650"/>
          </a:xfrm>
          <a:prstGeom prst="rect">
            <a:avLst/>
          </a:prstGeom>
          <a:solidFill>
            <a:schemeClr val="tx2"/>
          </a:solidFill>
          <a:ln w="12700">
            <a:solidFill>
              <a:schemeClr val="bg1"/>
            </a:solid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lnSpc>
                <a:spcPct val="90000"/>
              </a:lnSpc>
              <a:spcBef>
                <a:spcPct val="20000"/>
              </a:spcBef>
              <a:buClr>
                <a:srgbClr val="FFCC66"/>
              </a:buClr>
            </a:pPr>
            <a:r>
              <a:rPr lang="en-US" altLang="zh-CN" sz="2800" b="1">
                <a:solidFill>
                  <a:srgbClr val="000000"/>
                </a:solidFill>
                <a:latin typeface="Arial Narrow" charset="0"/>
                <a:ea typeface="SimSun" charset="0"/>
                <a:cs typeface="SimSun" charset="0"/>
              </a:rPr>
              <a:t>The natural sense of the Song depicts a </a:t>
            </a:r>
            <a:r>
              <a:rPr lang="en-US" altLang="zh-CN" sz="2800" b="1" u="sng">
                <a:solidFill>
                  <a:srgbClr val="000000"/>
                </a:solidFill>
                <a:latin typeface="Arial Narrow" charset="0"/>
                <a:ea typeface="SimSun" charset="0"/>
                <a:cs typeface="SimSun" charset="0"/>
              </a:rPr>
              <a:t>dialogue of marital love</a:t>
            </a:r>
            <a:r>
              <a:rPr lang="en-US" altLang="zh-CN" sz="2800" b="1">
                <a:solidFill>
                  <a:srgbClr val="000000"/>
                </a:solidFill>
                <a:latin typeface="Arial Narrow" charset="0"/>
                <a:ea typeface="SimSun" charset="0"/>
                <a:cs typeface="SimSun" charset="0"/>
              </a:rPr>
              <a:t> designed to encourage the praise of one</a:t>
            </a:r>
            <a:r>
              <a:rPr lang="fr-FR" altLang="zh-CN" sz="2800" b="1">
                <a:solidFill>
                  <a:srgbClr val="000000"/>
                </a:solidFill>
                <a:latin typeface="Arial Narrow" charset="0"/>
                <a:ea typeface="SimSun" charset="0"/>
                <a:cs typeface="SimSun" charset="0"/>
              </a:rPr>
              <a:t>'</a:t>
            </a:r>
            <a:r>
              <a:rPr lang="en-US" altLang="zh-CN" sz="2800" b="1">
                <a:solidFill>
                  <a:srgbClr val="000000"/>
                </a:solidFill>
                <a:latin typeface="Arial Narrow" charset="0"/>
                <a:ea typeface="SimSun" charset="0"/>
                <a:cs typeface="SimSun" charset="0"/>
              </a:rPr>
              <a:t>s spouse as unique &amp; special. This is supported by the fact that the entire book is a conversation &amp; the flow traces the development of marital love.</a:t>
            </a:r>
            <a:endParaRPr lang="en-US" sz="2800" b="1">
              <a:solidFill>
                <a:srgbClr val="000000"/>
              </a:solidFill>
              <a:latin typeface="Arial Narrow" charset="0"/>
              <a:ea typeface="SimSun" charset="0"/>
              <a:cs typeface="SimSu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Effect transition="in" filter="box(in)">
                                      <p:cBhvr>
                                        <p:cTn id="7" dur="500"/>
                                        <p:tgtEl>
                                          <p:spTgt spid="337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6">
                                            <p:txEl>
                                              <p:pRg st="1" end="1"/>
                                            </p:txEl>
                                          </p:spTgt>
                                        </p:tgtEl>
                                        <p:attrNameLst>
                                          <p:attrName>style.visibility</p:attrName>
                                        </p:attrNameLst>
                                      </p:cBhvr>
                                      <p:to>
                                        <p:strVal val="visible"/>
                                      </p:to>
                                    </p:set>
                                    <p:animEffect transition="in" filter="box(in)">
                                      <p:cBhvr>
                                        <p:cTn id="12" dur="500"/>
                                        <p:tgtEl>
                                          <p:spTgt spid="3379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3796">
                                            <p:txEl>
                                              <p:pRg st="2" end="2"/>
                                            </p:txEl>
                                          </p:spTgt>
                                        </p:tgtEl>
                                        <p:attrNameLst>
                                          <p:attrName>style.visibility</p:attrName>
                                        </p:attrNameLst>
                                      </p:cBhvr>
                                      <p:to>
                                        <p:strVal val="visible"/>
                                      </p:to>
                                    </p:set>
                                    <p:animEffect transition="in" filter="box(in)">
                                      <p:cBhvr>
                                        <p:cTn id="17" dur="500"/>
                                        <p:tgtEl>
                                          <p:spTgt spid="3379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6">
                                            <p:txEl>
                                              <p:pRg st="3" end="3"/>
                                            </p:txEl>
                                          </p:spTgt>
                                        </p:tgtEl>
                                        <p:attrNameLst>
                                          <p:attrName>style.visibility</p:attrName>
                                        </p:attrNameLst>
                                      </p:cBhvr>
                                      <p:to>
                                        <p:strVal val="visible"/>
                                      </p:to>
                                    </p:set>
                                    <p:animEffect transition="in" filter="box(in)">
                                      <p:cBhvr>
                                        <p:cTn id="22" dur="500"/>
                                        <p:tgtEl>
                                          <p:spTgt spid="3379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3796">
                                            <p:txEl>
                                              <p:pRg st="4" end="4"/>
                                            </p:txEl>
                                          </p:spTgt>
                                        </p:tgtEl>
                                        <p:attrNameLst>
                                          <p:attrName>style.visibility</p:attrName>
                                        </p:attrNameLst>
                                      </p:cBhvr>
                                      <p:to>
                                        <p:strVal val="visible"/>
                                      </p:to>
                                    </p:set>
                                    <p:animEffect transition="in" filter="box(in)">
                                      <p:cBhvr>
                                        <p:cTn id="27" dur="500"/>
                                        <p:tgtEl>
                                          <p:spTgt spid="3379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3796">
                                            <p:txEl>
                                              <p:pRg st="5" end="5"/>
                                            </p:txEl>
                                          </p:spTgt>
                                        </p:tgtEl>
                                        <p:attrNameLst>
                                          <p:attrName>style.visibility</p:attrName>
                                        </p:attrNameLst>
                                      </p:cBhvr>
                                      <p:to>
                                        <p:strVal val="visible"/>
                                      </p:to>
                                    </p:set>
                                    <p:animEffect transition="in" filter="box(in)">
                                      <p:cBhvr>
                                        <p:cTn id="32" dur="500"/>
                                        <p:tgtEl>
                                          <p:spTgt spid="3379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3796">
                                            <p:txEl>
                                              <p:pRg st="6" end="6"/>
                                            </p:txEl>
                                          </p:spTgt>
                                        </p:tgtEl>
                                        <p:attrNameLst>
                                          <p:attrName>style.visibility</p:attrName>
                                        </p:attrNameLst>
                                      </p:cBhvr>
                                      <p:to>
                                        <p:strVal val="visible"/>
                                      </p:to>
                                    </p:set>
                                    <p:animEffect transition="in" filter="box(in)">
                                      <p:cBhvr>
                                        <p:cTn id="37" dur="500"/>
                                        <p:tgtEl>
                                          <p:spTgt spid="3379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33798"/>
                                        </p:tgtEl>
                                        <p:attrNameLst>
                                          <p:attrName>style.visibility</p:attrName>
                                        </p:attrNameLst>
                                      </p:cBhvr>
                                      <p:to>
                                        <p:strVal val="visible"/>
                                      </p:to>
                                    </p:set>
                                    <p:anim calcmode="lin" valueType="num">
                                      <p:cBhvr>
                                        <p:cTn id="42" dur="1000" fill="hold"/>
                                        <p:tgtEl>
                                          <p:spTgt spid="33798"/>
                                        </p:tgtEl>
                                        <p:attrNameLst>
                                          <p:attrName>ppt_w</p:attrName>
                                        </p:attrNameLst>
                                      </p:cBhvr>
                                      <p:tavLst>
                                        <p:tav tm="0">
                                          <p:val>
                                            <p:fltVal val="0"/>
                                          </p:val>
                                        </p:tav>
                                        <p:tav tm="100000">
                                          <p:val>
                                            <p:strVal val="#ppt_w"/>
                                          </p:val>
                                        </p:tav>
                                      </p:tavLst>
                                    </p:anim>
                                    <p:anim calcmode="lin" valueType="num">
                                      <p:cBhvr>
                                        <p:cTn id="43" dur="1000" fill="hold"/>
                                        <p:tgtEl>
                                          <p:spTgt spid="33798"/>
                                        </p:tgtEl>
                                        <p:attrNameLst>
                                          <p:attrName>ppt_h</p:attrName>
                                        </p:attrNameLst>
                                      </p:cBhvr>
                                      <p:tavLst>
                                        <p:tav tm="0">
                                          <p:val>
                                            <p:fltVal val="0"/>
                                          </p:val>
                                        </p:tav>
                                        <p:tav tm="100000">
                                          <p:val>
                                            <p:strVal val="#ppt_h"/>
                                          </p:val>
                                        </p:tav>
                                      </p:tavLst>
                                    </p:anim>
                                    <p:anim calcmode="lin" valueType="num">
                                      <p:cBhvr>
                                        <p:cTn id="44"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uild="p" autoUpdateAnimBg="0"/>
      <p:bldP spid="33798"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8849" name="Picture 8" descr="Flowers 204"/>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8850" name="Rectangle 3"/>
          <p:cNvSpPr>
            <a:spLocks noGrp="1" noChangeArrowheads="1"/>
          </p:cNvSpPr>
          <p:nvPr>
            <p:ph type="title"/>
          </p:nvPr>
        </p:nvSpPr>
        <p:spPr>
          <a:xfrm>
            <a:off x="2057400" y="0"/>
            <a:ext cx="5029200" cy="533400"/>
          </a:xfrm>
        </p:spPr>
        <p:txBody>
          <a:bodyPr anchor="ctr" anchorCtr="1"/>
          <a:lstStyle/>
          <a:p>
            <a:pPr algn="ctr"/>
            <a:r>
              <a:rPr lang="en-US" b="1" i="0">
                <a:latin typeface="Arial" charset="0"/>
                <a:ea typeface="ＭＳ Ｐゴシック" charset="0"/>
              </a:rPr>
              <a:t>Characteristics</a:t>
            </a:r>
          </a:p>
        </p:txBody>
      </p:sp>
      <p:sp>
        <p:nvSpPr>
          <p:cNvPr id="34820" name="Rectangle 4"/>
          <p:cNvSpPr>
            <a:spLocks noGrp="1" noChangeArrowheads="1"/>
          </p:cNvSpPr>
          <p:nvPr>
            <p:ph type="body" sz="half" idx="2"/>
          </p:nvPr>
        </p:nvSpPr>
        <p:spPr>
          <a:xfrm>
            <a:off x="304800" y="990600"/>
            <a:ext cx="8991600" cy="609600"/>
          </a:xfrm>
        </p:spPr>
        <p:txBody>
          <a:bodyPr/>
          <a:lstStyle/>
          <a:p>
            <a:pPr marL="533400" indent="-533400" algn="just">
              <a:buFontTx/>
              <a:buNone/>
              <a:defRPr/>
            </a:pPr>
            <a:r>
              <a:rPr lang="en-US" altLang="zh-CN" sz="3200" b="1">
                <a:effectLst>
                  <a:outerShdw blurRad="38100" dist="38100" dir="2700000" algn="tl">
                    <a:srgbClr val="000000">
                      <a:alpha val="43137"/>
                    </a:srgbClr>
                  </a:outerShdw>
                </a:effectLst>
                <a:latin typeface="Arial" charset="0"/>
                <a:ea typeface="SimSun" charset="0"/>
                <a:cs typeface="SimSun" charset="0"/>
              </a:rPr>
              <a:t>G.	Why so many interpretations of this book? </a:t>
            </a:r>
          </a:p>
        </p:txBody>
      </p:sp>
      <p:sp>
        <p:nvSpPr>
          <p:cNvPr id="78852" name="Text Box 5"/>
          <p:cNvSpPr txBox="1">
            <a:spLocks noChangeArrowheads="1"/>
          </p:cNvSpPr>
          <p:nvPr/>
        </p:nvSpPr>
        <p:spPr bwMode="auto">
          <a:xfrm>
            <a:off x="8305800" y="762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cs typeface="Arial" charset="0"/>
              </a:rPr>
              <a:t>430</a:t>
            </a:r>
          </a:p>
        </p:txBody>
      </p:sp>
      <p:sp>
        <p:nvSpPr>
          <p:cNvPr id="34825" name="Rectangle 9"/>
          <p:cNvSpPr>
            <a:spLocks noChangeArrowheads="1"/>
          </p:cNvSpPr>
          <p:nvPr/>
        </p:nvSpPr>
        <p:spPr bwMode="auto">
          <a:xfrm>
            <a:off x="914400" y="1676400"/>
            <a:ext cx="7772400" cy="4343400"/>
          </a:xfrm>
          <a:prstGeom prst="rect">
            <a:avLst/>
          </a:prstGeom>
          <a:noFill/>
          <a:ln w="9525">
            <a:noFill/>
            <a:miter lim="800000"/>
            <a:headEnd/>
            <a:tailEnd/>
          </a:ln>
        </p:spPr>
        <p:txBody>
          <a:bodyPr lIns="92075" tIns="46038" rIns="92075" bIns="46038"/>
          <a:lstStyle/>
          <a:p>
            <a:pPr marL="533400" indent="-533400" defTabSz="914400" eaLnBrk="0" hangingPunct="0">
              <a:lnSpc>
                <a:spcPct val="90000"/>
              </a:lnSpc>
              <a:spcBef>
                <a:spcPct val="20000"/>
              </a:spcBef>
              <a:buClr>
                <a:srgbClr val="FFCC66"/>
              </a:buClr>
              <a:buFontTx/>
              <a:buAutoNum type="arabicPeriod"/>
              <a:defRPr/>
            </a:pPr>
            <a:r>
              <a:rPr lang="en-US" altLang="zh-CN" sz="3200" b="1" dirty="0">
                <a:solidFill>
                  <a:srgbClr val="FFFFCC"/>
                </a:solidFill>
                <a:effectLst>
                  <a:outerShdw blurRad="38100" dist="38100" dir="2700000" algn="tl">
                    <a:srgbClr val="000000">
                      <a:alpha val="43137"/>
                    </a:srgbClr>
                  </a:outerShdw>
                </a:effectLst>
                <a:ea typeface="Arial" charset="0"/>
                <a:cs typeface="Arial" charset="0"/>
              </a:rPr>
              <a:t>Lack of structure</a:t>
            </a:r>
          </a:p>
          <a:p>
            <a:pPr marL="533400" indent="-533400" defTabSz="914400" eaLnBrk="0" hangingPunct="0">
              <a:lnSpc>
                <a:spcPct val="90000"/>
              </a:lnSpc>
              <a:spcBef>
                <a:spcPct val="20000"/>
              </a:spcBef>
              <a:buClr>
                <a:srgbClr val="FFCC66"/>
              </a:buClr>
              <a:buFontTx/>
              <a:buAutoNum type="arabicPeriod"/>
              <a:defRPr/>
            </a:pPr>
            <a:r>
              <a:rPr lang="en-US" altLang="zh-CN" sz="3200" b="1" dirty="0">
                <a:solidFill>
                  <a:srgbClr val="FFFFCC"/>
                </a:solidFill>
                <a:effectLst>
                  <a:outerShdw blurRad="38100" dist="38100" dir="2700000" algn="tl">
                    <a:srgbClr val="000000">
                      <a:alpha val="43137"/>
                    </a:srgbClr>
                  </a:outerShdw>
                </a:effectLst>
                <a:ea typeface="Arial" charset="0"/>
                <a:cs typeface="Arial" charset="0"/>
              </a:rPr>
              <a:t>Difficulty in determining the number of characters and who is speaking</a:t>
            </a:r>
          </a:p>
          <a:p>
            <a:pPr marL="533400" indent="-533400" defTabSz="914400" eaLnBrk="0" hangingPunct="0">
              <a:lnSpc>
                <a:spcPct val="90000"/>
              </a:lnSpc>
              <a:spcBef>
                <a:spcPct val="20000"/>
              </a:spcBef>
              <a:buClr>
                <a:srgbClr val="FFCC66"/>
              </a:buClr>
              <a:buFontTx/>
              <a:buAutoNum type="arabicPeriod"/>
              <a:defRPr/>
            </a:pPr>
            <a:r>
              <a:rPr lang="en-US" altLang="zh-CN" sz="3200" b="1" dirty="0">
                <a:solidFill>
                  <a:srgbClr val="FFFFCC"/>
                </a:solidFill>
                <a:effectLst>
                  <a:outerShdw blurRad="38100" dist="38100" dir="2700000" algn="tl">
                    <a:srgbClr val="000000">
                      <a:alpha val="43137"/>
                    </a:srgbClr>
                  </a:outerShdw>
                </a:effectLst>
                <a:ea typeface="Arial" charset="0"/>
                <a:cs typeface="Arial" charset="0"/>
              </a:rPr>
              <a:t>Embarrassment of the interpreter who attempts to take this as referring to sexual love </a:t>
            </a:r>
          </a:p>
          <a:p>
            <a:pPr marL="533400" indent="-533400" defTabSz="914400" eaLnBrk="0" hangingPunct="0">
              <a:lnSpc>
                <a:spcPct val="90000"/>
              </a:lnSpc>
              <a:spcBef>
                <a:spcPct val="20000"/>
              </a:spcBef>
              <a:buClr>
                <a:srgbClr val="FFCC66"/>
              </a:buClr>
              <a:buFontTx/>
              <a:buAutoNum type="arabicPeriod"/>
              <a:defRPr/>
            </a:pPr>
            <a:r>
              <a:rPr lang="en-US" altLang="zh-CN" sz="3200" b="1" dirty="0">
                <a:solidFill>
                  <a:srgbClr val="FFFFCC"/>
                </a:solidFill>
                <a:effectLst>
                  <a:outerShdw blurRad="38100" dist="38100" dir="2700000" algn="tl">
                    <a:srgbClr val="000000">
                      <a:alpha val="43137"/>
                    </a:srgbClr>
                  </a:outerShdw>
                </a:effectLst>
                <a:ea typeface="Arial" charset="0"/>
                <a:cs typeface="Arial" charset="0"/>
              </a:rPr>
              <a:t>Symbolic language is not always easy to interpret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4825">
                                            <p:txEl>
                                              <p:pRg st="0" end="0"/>
                                            </p:txEl>
                                          </p:spTgt>
                                        </p:tgtEl>
                                        <p:attrNameLst>
                                          <p:attrName>style.visibility</p:attrName>
                                        </p:attrNameLst>
                                      </p:cBhvr>
                                      <p:to>
                                        <p:strVal val="visible"/>
                                      </p:to>
                                    </p:set>
                                    <p:anim calcmode="lin" valueType="num">
                                      <p:cBhvr additive="base">
                                        <p:cTn id="13" dur="500" fill="hold"/>
                                        <p:tgtEl>
                                          <p:spTgt spid="348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2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4825">
                                            <p:txEl>
                                              <p:pRg st="1" end="1"/>
                                            </p:txEl>
                                          </p:spTgt>
                                        </p:tgtEl>
                                        <p:attrNameLst>
                                          <p:attrName>style.visibility</p:attrName>
                                        </p:attrNameLst>
                                      </p:cBhvr>
                                      <p:to>
                                        <p:strVal val="visible"/>
                                      </p:to>
                                    </p:set>
                                    <p:anim calcmode="lin" valueType="num">
                                      <p:cBhvr additive="base">
                                        <p:cTn id="19" dur="500" fill="hold"/>
                                        <p:tgtEl>
                                          <p:spTgt spid="348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2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4825">
                                            <p:txEl>
                                              <p:pRg st="2" end="2"/>
                                            </p:txEl>
                                          </p:spTgt>
                                        </p:tgtEl>
                                        <p:attrNameLst>
                                          <p:attrName>style.visibility</p:attrName>
                                        </p:attrNameLst>
                                      </p:cBhvr>
                                      <p:to>
                                        <p:strVal val="visible"/>
                                      </p:to>
                                    </p:set>
                                    <p:anim calcmode="lin" valueType="num">
                                      <p:cBhvr additive="base">
                                        <p:cTn id="25" dur="500" fill="hold"/>
                                        <p:tgtEl>
                                          <p:spTgt spid="3482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2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4825">
                                            <p:txEl>
                                              <p:pRg st="3" end="3"/>
                                            </p:txEl>
                                          </p:spTgt>
                                        </p:tgtEl>
                                        <p:attrNameLst>
                                          <p:attrName>style.visibility</p:attrName>
                                        </p:attrNameLst>
                                      </p:cBhvr>
                                      <p:to>
                                        <p:strVal val="visible"/>
                                      </p:to>
                                    </p:set>
                                    <p:anim calcmode="lin" valueType="num">
                                      <p:cBhvr additive="base">
                                        <p:cTn id="31" dur="500" fill="hold"/>
                                        <p:tgtEl>
                                          <p:spTgt spid="3482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25">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P spid="3482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4"/>
          <p:cNvSpPr>
            <a:spLocks noChangeArrowheads="1"/>
          </p:cNvSpPr>
          <p:nvPr/>
        </p:nvSpPr>
        <p:spPr bwMode="auto">
          <a:xfrm>
            <a:off x="1938338" y="147638"/>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defTabSz="914400" eaLnBrk="0" hangingPunct="0"/>
            <a:endParaRPr lang="en-US" sz="2400">
              <a:solidFill>
                <a:srgbClr val="FFFFCC"/>
              </a:solidFill>
              <a:latin typeface="Times New Roman" charset="0"/>
            </a:endParaRPr>
          </a:p>
        </p:txBody>
      </p:sp>
      <p:pic>
        <p:nvPicPr>
          <p:cNvPr id="8089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 y="76200"/>
            <a:ext cx="5508625"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80899" name="Rectangle 5"/>
          <p:cNvSpPr>
            <a:spLocks noGrp="1" noChangeArrowheads="1"/>
          </p:cNvSpPr>
          <p:nvPr>
            <p:ph type="ctrTitle"/>
          </p:nvPr>
        </p:nvSpPr>
        <p:spPr>
          <a:xfrm>
            <a:off x="2286000" y="228600"/>
            <a:ext cx="4876800" cy="1676400"/>
          </a:xfrm>
          <a:solidFill>
            <a:schemeClr val="bg1"/>
          </a:solidFill>
        </p:spPr>
        <p:txBody>
          <a:bodyPr anchor="ctr" anchorCtr="1"/>
          <a:lstStyle/>
          <a:p>
            <a:pPr algn="ctr"/>
            <a:r>
              <a:rPr lang="en-US" b="1" i="0">
                <a:latin typeface="Arial Black" charset="0"/>
                <a:ea typeface="ＭＳ Ｐゴシック" charset="0"/>
                <a:cs typeface="ＭＳ Ｐゴシック" charset="0"/>
              </a:rPr>
              <a:t>Solomon</a:t>
            </a:r>
            <a:r>
              <a:rPr lang="fr-FR" altLang="ja-JP" b="1" i="0">
                <a:latin typeface="Arial Black" charset="0"/>
                <a:ea typeface="ＭＳ Ｐゴシック" charset="0"/>
                <a:cs typeface="ＭＳ Ｐゴシック" charset="0"/>
              </a:rPr>
              <a:t>'</a:t>
            </a:r>
            <a:r>
              <a:rPr lang="en-US" b="1" i="0">
                <a:latin typeface="Arial Black" charset="0"/>
                <a:ea typeface="ＭＳ Ｐゴシック" charset="0"/>
                <a:cs typeface="ＭＳ Ｐゴシック" charset="0"/>
              </a:rPr>
              <a:t>s Song of Songs</a:t>
            </a:r>
          </a:p>
        </p:txBody>
      </p:sp>
      <p:sp>
        <p:nvSpPr>
          <p:cNvPr id="80900" name="Rectangle 6"/>
          <p:cNvSpPr>
            <a:spLocks noGrp="1" noChangeArrowheads="1"/>
          </p:cNvSpPr>
          <p:nvPr>
            <p:ph type="subTitle" idx="1"/>
          </p:nvPr>
        </p:nvSpPr>
        <p:spPr>
          <a:xfrm>
            <a:off x="5791200" y="5105400"/>
            <a:ext cx="3200400" cy="1752600"/>
          </a:xfrm>
          <a:solidFill>
            <a:schemeClr val="bg1"/>
          </a:solidFill>
        </p:spPr>
        <p:txBody>
          <a:bodyPr anchor="ctr" anchorCtr="1"/>
          <a:lstStyle/>
          <a:p>
            <a:r>
              <a:rPr lang="en-US" b="1">
                <a:solidFill>
                  <a:srgbClr val="FFFFFF"/>
                </a:solidFill>
                <a:latin typeface="Arial Black" charset="0"/>
                <a:ea typeface="ＭＳ Ｐゴシック" charset="0"/>
                <a:cs typeface="ＭＳ Ｐゴシック" charset="0"/>
              </a:rPr>
              <a:t>Dialogue of Marital Love</a:t>
            </a:r>
          </a:p>
        </p:txBody>
      </p:sp>
    </p:spTree>
  </p:cSld>
  <p:clrMapOvr>
    <a:overrideClrMapping bg1="dk2" tx1="lt1" bg2="dk1"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82946" name="Picture 6" descr="orangeflrs1"/>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1" name="AutoShape 5"/>
          <p:cNvSpPr>
            <a:spLocks noChangeArrowheads="1"/>
          </p:cNvSpPr>
          <p:nvPr/>
        </p:nvSpPr>
        <p:spPr bwMode="auto">
          <a:xfrm>
            <a:off x="2209800" y="0"/>
            <a:ext cx="4495800" cy="35052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1">
            <a:gsLst>
              <a:gs pos="0">
                <a:schemeClr val="folHlink"/>
              </a:gs>
              <a:gs pos="100000">
                <a:schemeClr val="folHlink">
                  <a:gamma/>
                  <a:shade val="46275"/>
                  <a:invGamma/>
                </a:schemeClr>
              </a:gs>
            </a:gsLst>
            <a:path path="shape">
              <a:fillToRect l="50000" t="50000" r="50000" b="50000"/>
            </a:path>
          </a:gradFill>
          <a:ln w="9525">
            <a:solidFill>
              <a:schemeClr val="tx1"/>
            </a:solidFill>
            <a:miter lim="800000"/>
            <a:headEnd/>
            <a:tailEnd/>
          </a:ln>
          <a:effectLst/>
        </p:spPr>
        <p:txBody>
          <a:bodyPr wrap="none" anchor="ctr"/>
          <a:lstStyle/>
          <a:p>
            <a:pPr defTabSz="914400" eaLnBrk="0" hangingPunct="0">
              <a:defRPr/>
            </a:pPr>
            <a:endParaRPr lang="en-US" sz="2400">
              <a:solidFill>
                <a:srgbClr val="FFFFCC"/>
              </a:solidFill>
              <a:latin typeface="+mn-lt"/>
              <a:ea typeface="+mn-ea"/>
              <a:cs typeface="+mn-cs"/>
            </a:endParaRPr>
          </a:p>
        </p:txBody>
      </p:sp>
      <p:sp>
        <p:nvSpPr>
          <p:cNvPr id="14338" name="Rectangle 2"/>
          <p:cNvSpPr>
            <a:spLocks noGrp="1" noChangeArrowheads="1"/>
          </p:cNvSpPr>
          <p:nvPr>
            <p:ph type="title"/>
          </p:nvPr>
        </p:nvSpPr>
        <p:spPr>
          <a:xfrm>
            <a:off x="2514600" y="304800"/>
            <a:ext cx="3886200" cy="685800"/>
          </a:xfrm>
          <a:effectLst>
            <a:outerShdw blurRad="63500" dist="35921" dir="2700000" algn="ctr" rotWithShape="0">
              <a:schemeClr val="bg1">
                <a:alpha val="74998"/>
              </a:schemeClr>
            </a:outerShdw>
          </a:effectLst>
        </p:spPr>
        <p:txBody>
          <a:bodyPr anchor="ctr" anchorCtr="1"/>
          <a:lstStyle/>
          <a:p>
            <a:pPr algn="ctr">
              <a:defRPr/>
            </a:pPr>
            <a:r>
              <a:rPr lang="en-US" b="1" i="0">
                <a:latin typeface="Arial Black" pitchFamily="-112" charset="0"/>
                <a:ea typeface="+mj-ea"/>
                <a:cs typeface="+mj-cs"/>
              </a:rPr>
              <a:t>So What?</a:t>
            </a:r>
          </a:p>
        </p:txBody>
      </p:sp>
      <p:sp>
        <p:nvSpPr>
          <p:cNvPr id="14339" name="Rectangle 3"/>
          <p:cNvSpPr>
            <a:spLocks noGrp="1" noChangeArrowheads="1"/>
          </p:cNvSpPr>
          <p:nvPr>
            <p:ph type="body" idx="1"/>
          </p:nvPr>
        </p:nvSpPr>
        <p:spPr>
          <a:xfrm>
            <a:off x="304800" y="990600"/>
            <a:ext cx="8839200" cy="5257800"/>
          </a:xfrm>
        </p:spPr>
        <p:txBody>
          <a:bodyPr/>
          <a:lstStyle/>
          <a:p>
            <a:pPr>
              <a:defRPr/>
            </a:pPr>
            <a:r>
              <a:rPr lang="en-US" altLang="zh-CN" sz="3600" b="1" dirty="0">
                <a:solidFill>
                  <a:srgbClr val="FFFFFF"/>
                </a:solidFill>
                <a:effectLst>
                  <a:outerShdw blurRad="38100" dist="38100" dir="2700000" algn="tl">
                    <a:srgbClr val="000000"/>
                  </a:outerShdw>
                </a:effectLst>
                <a:latin typeface="Arial" charset="0"/>
                <a:ea typeface="SimSun" charset="0"/>
                <a:cs typeface="SimSun" charset="0"/>
              </a:rPr>
              <a:t>Exercise premarital sexual restraint so that marriage can be enjoyed to its fullest (i.e., allow love to blossom in its own time–2:7b; 3:5b; 8:4b).</a:t>
            </a:r>
            <a:endParaRPr lang="en-US" altLang="zh-CN" sz="3600" dirty="0">
              <a:solidFill>
                <a:srgbClr val="FFFFFF"/>
              </a:solidFill>
              <a:effectLst>
                <a:outerShdw blurRad="38100" dist="38100" dir="2700000" algn="tl">
                  <a:srgbClr val="000000"/>
                </a:outerShdw>
              </a:effectLst>
              <a:latin typeface="Arial" charset="0"/>
              <a:ea typeface="SimSun" charset="0"/>
              <a:cs typeface="SimSun" charset="0"/>
            </a:endParaRPr>
          </a:p>
          <a:p>
            <a:pPr>
              <a:defRPr/>
            </a:pPr>
            <a:r>
              <a:rPr lang="en-US" altLang="zh-CN" sz="3600" b="1" dirty="0">
                <a:solidFill>
                  <a:srgbClr val="FFFFFF"/>
                </a:solidFill>
                <a:effectLst>
                  <a:outerShdw blurRad="38100" dist="38100" dir="2700000" algn="tl">
                    <a:srgbClr val="000000"/>
                  </a:outerShdw>
                </a:effectLst>
                <a:latin typeface="Arial" charset="0"/>
                <a:ea typeface="SimSun" charset="0"/>
                <a:cs typeface="SimSun" charset="0"/>
              </a:rPr>
              <a:t>Expect a good marriage to take work, then work at it.</a:t>
            </a:r>
            <a:endParaRPr lang="en-US" altLang="zh-CN" sz="3600" dirty="0">
              <a:solidFill>
                <a:srgbClr val="FFFFFF"/>
              </a:solidFill>
              <a:effectLst>
                <a:outerShdw blurRad="38100" dist="38100" dir="2700000" algn="tl">
                  <a:srgbClr val="000000"/>
                </a:outerShdw>
              </a:effectLst>
              <a:latin typeface="Arial" charset="0"/>
              <a:ea typeface="SimSun" charset="0"/>
              <a:cs typeface="SimSun" charset="0"/>
            </a:endParaRPr>
          </a:p>
          <a:p>
            <a:pPr>
              <a:defRPr/>
            </a:pPr>
            <a:r>
              <a:rPr lang="en-US" altLang="zh-CN" sz="3600" b="1" dirty="0">
                <a:solidFill>
                  <a:srgbClr val="FFFFFF"/>
                </a:solidFill>
                <a:effectLst>
                  <a:outerShdw blurRad="38100" dist="38100" dir="2700000" algn="tl">
                    <a:srgbClr val="000000"/>
                  </a:outerShdw>
                </a:effectLst>
                <a:latin typeface="Arial" charset="0"/>
                <a:ea typeface="SimSun" charset="0"/>
                <a:cs typeface="SimSun" charset="0"/>
              </a:rPr>
              <a:t>Compliment both the physical and non-physical virtues of your spouse.</a:t>
            </a:r>
            <a:r>
              <a:rPr lang="en-US" altLang="zh-CN" sz="3600" dirty="0">
                <a:solidFill>
                  <a:srgbClr val="FFFFFF"/>
                </a:solidFill>
                <a:effectLst>
                  <a:outerShdw blurRad="38100" dist="38100" dir="2700000" algn="tl">
                    <a:srgbClr val="000000"/>
                  </a:outerShdw>
                </a:effectLst>
                <a:latin typeface="Arial" charset="0"/>
                <a:ea typeface="SimSun" charset="0"/>
                <a:cs typeface="SimSun" charset="0"/>
              </a:rPr>
              <a:t> </a:t>
            </a:r>
          </a:p>
        </p:txBody>
      </p:sp>
      <p:sp>
        <p:nvSpPr>
          <p:cNvPr id="14340" name="Text Box 4"/>
          <p:cNvSpPr txBox="1">
            <a:spLocks noChangeArrowheads="1"/>
          </p:cNvSpPr>
          <p:nvPr/>
        </p:nvSpPr>
        <p:spPr bwMode="auto">
          <a:xfrm>
            <a:off x="8229600" y="0"/>
            <a:ext cx="838200" cy="457200"/>
          </a:xfrm>
          <a:prstGeom prst="rect">
            <a:avLst/>
          </a:prstGeom>
          <a:noFill/>
          <a:ln w="12700">
            <a:noFill/>
            <a:miter lim="800000"/>
            <a:headEnd type="none" w="sm" len="sm"/>
            <a:tailEnd type="none" w="sm" len="sm"/>
          </a:ln>
          <a:effectLst>
            <a:outerShdw blurRad="63500" dist="35921" dir="2700000" algn="ctr" rotWithShape="0">
              <a:schemeClr val="bg1">
                <a:alpha val="74998"/>
              </a:schemeClr>
            </a:outerShdw>
          </a:effectLst>
        </p:spPr>
        <p:txBody>
          <a:bodyPr>
            <a:spAutoFit/>
          </a:bodyPr>
          <a:lstStyle/>
          <a:p>
            <a:pPr algn="ctr" defTabSz="914400" eaLnBrk="0" hangingPunct="0">
              <a:spcBef>
                <a:spcPct val="50000"/>
              </a:spcBef>
              <a:defRPr/>
            </a:pPr>
            <a:r>
              <a:rPr lang="en-US" sz="2400" b="1">
                <a:solidFill>
                  <a:srgbClr val="FFFFFF"/>
                </a:solidFill>
                <a:latin typeface="Arial"/>
                <a:ea typeface="+mn-ea"/>
                <a:cs typeface="Arial"/>
              </a:rPr>
              <a:t>425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checkerboard(across)">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4994" name="Picture 7" descr="Romans 200 Blue Backgroun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4419600" y="4038600"/>
            <a:ext cx="4343400" cy="914400"/>
          </a:xfrm>
        </p:spPr>
        <p:txBody>
          <a:bodyPr/>
          <a:lstStyle/>
          <a:p>
            <a:pPr eaLnBrk="1" hangingPunct="1">
              <a:defRPr/>
            </a:pPr>
            <a:r>
              <a:rPr lang="en-US">
                <a:solidFill>
                  <a:schemeClr val="hlink"/>
                </a:solidFill>
                <a:latin typeface="Arial" charset="0"/>
                <a:ea typeface="ＭＳ Ｐゴシック" charset="0"/>
                <a:cs typeface="ＭＳ Ｐゴシック" charset="0"/>
              </a:rPr>
              <a:t>Bible Feasts</a:t>
            </a:r>
          </a:p>
        </p:txBody>
      </p:sp>
      <p:sp>
        <p:nvSpPr>
          <p:cNvPr id="2051" name="Rectangle 3"/>
          <p:cNvSpPr>
            <a:spLocks noGrp="1" noChangeArrowheads="1"/>
          </p:cNvSpPr>
          <p:nvPr>
            <p:ph type="subTitle" idx="1"/>
          </p:nvPr>
        </p:nvSpPr>
        <p:spPr>
          <a:xfrm>
            <a:off x="3733800" y="5181600"/>
            <a:ext cx="5562600" cy="1752600"/>
          </a:xfrm>
        </p:spPr>
        <p:txBody>
          <a:bodyPr/>
          <a:lstStyle/>
          <a:p>
            <a:pPr eaLnBrk="1" hangingPunct="1">
              <a:buFont typeface="Wingdings" charset="0"/>
              <a:buNone/>
              <a:defRPr/>
            </a:pPr>
            <a:r>
              <a:rPr lang="en-US" sz="3600">
                <a:latin typeface="Tahoma" charset="0"/>
                <a:ea typeface="ＭＳ Ｐゴシック" charset="0"/>
                <a:cs typeface="ＭＳ Ｐゴシック" charset="0"/>
              </a:rPr>
              <a:t>Holy Day Celebrations in the Old Testament</a:t>
            </a:r>
          </a:p>
        </p:txBody>
      </p:sp>
      <p:pic>
        <p:nvPicPr>
          <p:cNvPr id="84997" name="Picture 5" descr="s_pries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827463"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4998" name="Picture 7" descr="0811807045">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263" y="685800"/>
            <a:ext cx="2116137"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8301038" y="73025"/>
            <a:ext cx="769937" cy="461963"/>
          </a:xfrm>
          <a:prstGeom prst="rect">
            <a:avLst/>
          </a:prstGeom>
          <a:noFill/>
          <a:ln w="9525">
            <a:noFill/>
            <a:miter lim="800000"/>
            <a:headEnd/>
            <a:tailEnd/>
          </a:ln>
          <a:effectLst>
            <a:outerShdw blurRad="63500" dist="35921" dir="2700000" algn="ctr" rotWithShape="0">
              <a:srgbClr val="0604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eaLnBrk="0" hangingPunct="0">
              <a:defRPr/>
            </a:pPr>
            <a:r>
              <a:rPr lang="en-US" b="1" dirty="0">
                <a:solidFill>
                  <a:srgbClr val="FFFFFF"/>
                </a:solidFill>
              </a:rPr>
              <a:t>45g</a:t>
            </a:r>
            <a:endParaRPr lang="en-US" sz="1800"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7874" name="Text Box 2"/>
          <p:cNvSpPr txBox="1">
            <a:spLocks noChangeArrowheads="1"/>
          </p:cNvSpPr>
          <p:nvPr/>
        </p:nvSpPr>
        <p:spPr bwMode="auto">
          <a:xfrm>
            <a:off x="8410575" y="444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61616"/>
                </a:solidFill>
                <a:effectLst/>
                <a:uLnTx/>
                <a:uFillTx/>
                <a:latin typeface="Arial" pitchFamily="34" charset="0"/>
                <a:ea typeface="MS PGothic" pitchFamily="34" charset="-128"/>
                <a:cs typeface="+mn-cs"/>
              </a:rPr>
              <a:t>184</a:t>
            </a:r>
          </a:p>
        </p:txBody>
      </p:sp>
      <p:sp>
        <p:nvSpPr>
          <p:cNvPr id="207875" name="Text Box 5"/>
          <p:cNvSpPr>
            <a:spLocks noGrp="1" noChangeArrowheads="1"/>
          </p:cNvSpPr>
          <p:nvPr>
            <p:ph type="title"/>
          </p:nvPr>
        </p:nvSpPr>
        <p:spPr>
          <a:xfrm>
            <a:off x="304800" y="152400"/>
            <a:ext cx="7772400" cy="533400"/>
          </a:xfrm>
          <a:solidFill>
            <a:srgbClr val="000000"/>
          </a:solidFill>
        </p:spPr>
        <p:txBody>
          <a:bodyPr/>
          <a:lstStyle/>
          <a:p>
            <a:r>
              <a:rPr kumimoji="0" lang="en-US" altLang="zh-CN" sz="3200" b="1" dirty="0">
                <a:solidFill>
                  <a:schemeClr val="tx1"/>
                </a:solidFill>
                <a:latin typeface="Arial" pitchFamily="34" charset="0"/>
              </a:rPr>
              <a:t>Eschatology of Israel</a:t>
            </a:r>
            <a:r>
              <a:rPr kumimoji="0" lang="fr-FR" altLang="zh-CN" sz="3200" b="1" dirty="0">
                <a:solidFill>
                  <a:schemeClr val="tx1"/>
                </a:solidFill>
                <a:latin typeface="Arial" pitchFamily="34" charset="0"/>
              </a:rPr>
              <a:t>'</a:t>
            </a:r>
            <a:r>
              <a:rPr kumimoji="0" lang="en-US" altLang="zh-CN" sz="3200" b="1" dirty="0">
                <a:solidFill>
                  <a:schemeClr val="tx1"/>
                </a:solidFill>
                <a:latin typeface="Arial" pitchFamily="34" charset="0"/>
              </a:rPr>
              <a:t>s Feasts (Lev. 23) </a:t>
            </a:r>
            <a:endParaRPr kumimoji="0" lang="en-US" altLang="en-US" sz="3200" b="1" dirty="0">
              <a:solidFill>
                <a:schemeClr val="tx1"/>
              </a:solidFill>
              <a:latin typeface="Arial" pitchFamily="34" charset="0"/>
            </a:endParaRPr>
          </a:p>
        </p:txBody>
      </p:sp>
      <p:grpSp>
        <p:nvGrpSpPr>
          <p:cNvPr id="207876" name="Group 36"/>
          <p:cNvGrpSpPr>
            <a:grpSpLocks/>
          </p:cNvGrpSpPr>
          <p:nvPr/>
        </p:nvGrpSpPr>
        <p:grpSpPr bwMode="auto">
          <a:xfrm>
            <a:off x="0" y="762000"/>
            <a:ext cx="9144000" cy="6096000"/>
            <a:chOff x="32" y="0"/>
            <a:chExt cx="3720" cy="5063"/>
          </a:xfrm>
        </p:grpSpPr>
        <p:sp>
          <p:nvSpPr>
            <p:cNvPr id="207877" name="Rectangle 6"/>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Date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7878" name="Rectangle 7"/>
            <p:cNvSpPr>
              <a:spLocks noChangeArrowheads="1"/>
            </p:cNvSpPr>
            <p:nvPr/>
          </p:nvSpPr>
          <p:spPr bwMode="auto">
            <a:xfrm>
              <a:off x="548" y="0"/>
              <a:ext cx="49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Length</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7879" name="Rectangle 8"/>
            <p:cNvSpPr>
              <a:spLocks noChangeArrowheads="1"/>
            </p:cNvSpPr>
            <p:nvPr/>
          </p:nvSpPr>
          <p:spPr bwMode="auto">
            <a:xfrm>
              <a:off x="1044"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Feast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7880" name="Rectangle 9"/>
            <p:cNvSpPr>
              <a:spLocks noChangeArrowheads="1"/>
            </p:cNvSpPr>
            <p:nvPr/>
          </p:nvSpPr>
          <p:spPr bwMode="auto">
            <a:xfrm>
              <a:off x="1628"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Significance (Past)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7881" name="Rectangle 10"/>
            <p:cNvSpPr>
              <a:spLocks noChangeArrowheads="1"/>
            </p:cNvSpPr>
            <p:nvPr/>
          </p:nvSpPr>
          <p:spPr bwMode="auto">
            <a:xfrm>
              <a:off x="2704"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Typology (Future)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7882" name="Rectangle 11"/>
            <p:cNvSpPr>
              <a:spLocks noChangeArrowheads="1"/>
            </p:cNvSpPr>
            <p:nvPr/>
          </p:nvSpPr>
          <p:spPr bwMode="auto">
            <a:xfrm>
              <a:off x="32" y="518"/>
              <a:ext cx="51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Weekly</a:t>
              </a:r>
            </a:p>
          </p:txBody>
        </p:sp>
        <p:sp>
          <p:nvSpPr>
            <p:cNvPr id="207883" name="Rectangle 12"/>
            <p:cNvSpPr>
              <a:spLocks noChangeArrowheads="1"/>
            </p:cNvSpPr>
            <p:nvPr/>
          </p:nvSpPr>
          <p:spPr bwMode="auto">
            <a:xfrm>
              <a:off x="548" y="518"/>
              <a:ext cx="49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p:txBody>
        </p:sp>
        <p:sp>
          <p:nvSpPr>
            <p:cNvPr id="207884" name="Rectangle 13"/>
            <p:cNvSpPr>
              <a:spLocks noChangeArrowheads="1"/>
            </p:cNvSpPr>
            <p:nvPr/>
          </p:nvSpPr>
          <p:spPr bwMode="auto">
            <a:xfrm>
              <a:off x="1044" y="518"/>
              <a:ext cx="584"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Sabbath*</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(Shabbat)</a:t>
              </a:r>
            </a:p>
          </p:txBody>
        </p:sp>
        <p:sp>
          <p:nvSpPr>
            <p:cNvPr id="207885" name="Rectangle 14"/>
            <p:cNvSpPr>
              <a:spLocks noChangeArrowheads="1"/>
            </p:cNvSpPr>
            <p:nvPr/>
          </p:nvSpPr>
          <p:spPr bwMode="auto">
            <a:xfrm>
              <a:off x="1628" y="518"/>
              <a:ext cx="1076"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Reminder of:</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Creation rest of God</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Deliverance from Egypt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Sign of Mosaic Covenant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(Exod. 20, 31; Deut 5)</a:t>
              </a:r>
            </a:p>
          </p:txBody>
        </p:sp>
        <p:sp>
          <p:nvSpPr>
            <p:cNvPr id="207886" name="Rectangle 15"/>
            <p:cNvSpPr>
              <a:spLocks noChangeArrowheads="1"/>
            </p:cNvSpPr>
            <p:nvPr/>
          </p:nvSpPr>
          <p:spPr bwMode="auto">
            <a:xfrm>
              <a:off x="2704" y="518"/>
              <a:ext cx="1048" cy="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Millennial rest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(Heb. 4:1-11)</a:t>
              </a:r>
            </a:p>
          </p:txBody>
        </p:sp>
        <p:sp>
          <p:nvSpPr>
            <p:cNvPr id="207887" name="Rectangle 16"/>
            <p:cNvSpPr>
              <a:spLocks noChangeArrowheads="1"/>
            </p:cNvSpPr>
            <p:nvPr/>
          </p:nvSpPr>
          <p:spPr bwMode="auto">
            <a:xfrm>
              <a:off x="32" y="1726"/>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1-14</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(Nisan)</a:t>
              </a:r>
            </a:p>
          </p:txBody>
        </p:sp>
        <p:sp>
          <p:nvSpPr>
            <p:cNvPr id="207888" name="Rectangle 17"/>
            <p:cNvSpPr>
              <a:spLocks noChangeArrowheads="1"/>
            </p:cNvSpPr>
            <p:nvPr/>
          </p:nvSpPr>
          <p:spPr bwMode="auto">
            <a:xfrm>
              <a:off x="548" y="1726"/>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(Read Song</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of Songs)</a:t>
              </a:r>
            </a:p>
          </p:txBody>
        </p:sp>
        <p:sp>
          <p:nvSpPr>
            <p:cNvPr id="207889" name="Rectangle 18"/>
            <p:cNvSpPr>
              <a:spLocks noChangeArrowheads="1"/>
            </p:cNvSpPr>
            <p:nvPr/>
          </p:nvSpPr>
          <p:spPr bwMode="auto">
            <a:xfrm>
              <a:off x="1044" y="1726"/>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Passover*†</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(Pesach)</a:t>
              </a:r>
            </a:p>
          </p:txBody>
        </p:sp>
        <p:sp>
          <p:nvSpPr>
            <p:cNvPr id="207890" name="Rectangle 19"/>
            <p:cNvSpPr>
              <a:spLocks noChangeArrowheads="1"/>
            </p:cNvSpPr>
            <p:nvPr/>
          </p:nvSpPr>
          <p:spPr bwMode="auto">
            <a:xfrm>
              <a:off x="1628" y="1726"/>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Redemption from Egypt by blood of the sacrificial lamb (Exod. 12)</a:t>
              </a:r>
            </a:p>
          </p:txBody>
        </p:sp>
        <p:sp>
          <p:nvSpPr>
            <p:cNvPr id="207891" name="Rectangle 20"/>
            <p:cNvSpPr>
              <a:spLocks noChangeArrowheads="1"/>
            </p:cNvSpPr>
            <p:nvPr/>
          </p:nvSpPr>
          <p:spPr bwMode="auto">
            <a:xfrm>
              <a:off x="2704" y="1726"/>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Redemption from sin by Christ</a:t>
              </a:r>
              <a:r>
                <a:rPr kumimoji="0" lang="fr-FR"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 death as Lamb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Cor. 5:7b)</a:t>
              </a:r>
            </a:p>
          </p:txBody>
        </p:sp>
        <p:sp>
          <p:nvSpPr>
            <p:cNvPr id="207892" name="Rectangle 21"/>
            <p:cNvSpPr>
              <a:spLocks noChangeArrowheads="1"/>
            </p:cNvSpPr>
            <p:nvPr/>
          </p:nvSpPr>
          <p:spPr bwMode="auto">
            <a:xfrm>
              <a:off x="32" y="2589"/>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1-15</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to 1-21</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(Nisan)</a:t>
              </a:r>
            </a:p>
          </p:txBody>
        </p:sp>
        <p:sp>
          <p:nvSpPr>
            <p:cNvPr id="207893" name="Rectangle 22"/>
            <p:cNvSpPr>
              <a:spLocks noChangeArrowheads="1"/>
            </p:cNvSpPr>
            <p:nvPr/>
          </p:nvSpPr>
          <p:spPr bwMode="auto">
            <a:xfrm>
              <a:off x="548" y="2589"/>
              <a:ext cx="49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 days</a:t>
              </a:r>
            </a:p>
          </p:txBody>
        </p:sp>
        <p:sp>
          <p:nvSpPr>
            <p:cNvPr id="207894" name="Rectangle 23"/>
            <p:cNvSpPr>
              <a:spLocks noChangeArrowheads="1"/>
            </p:cNvSpPr>
            <p:nvPr/>
          </p:nvSpPr>
          <p:spPr bwMode="auto">
            <a:xfrm>
              <a:off x="1044" y="2589"/>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Unleavened</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Bread*† </a:t>
              </a:r>
            </a:p>
          </p:txBody>
        </p:sp>
        <p:sp>
          <p:nvSpPr>
            <p:cNvPr id="207895" name="Rectangle 24"/>
            <p:cNvSpPr>
              <a:spLocks noChangeArrowheads="1"/>
            </p:cNvSpPr>
            <p:nvPr/>
          </p:nvSpPr>
          <p:spPr bwMode="auto">
            <a:xfrm>
              <a:off x="1628" y="2589"/>
              <a:ext cx="10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Separation/break from dependence upon Egypt to dependence upon God</a:t>
              </a:r>
            </a:p>
          </p:txBody>
        </p:sp>
        <p:sp>
          <p:nvSpPr>
            <p:cNvPr id="207896" name="Rectangle 25"/>
            <p:cNvSpPr>
              <a:spLocks noChangeArrowheads="1"/>
            </p:cNvSpPr>
            <p:nvPr/>
          </p:nvSpPr>
          <p:spPr bwMode="auto">
            <a:xfrm>
              <a:off x="2704" y="2589"/>
              <a:ext cx="10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Separated life of the redeemed for God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Cor. 5:7a, 8)</a:t>
              </a:r>
            </a:p>
          </p:txBody>
        </p:sp>
        <p:sp>
          <p:nvSpPr>
            <p:cNvPr id="207897" name="Rectangle 26"/>
            <p:cNvSpPr>
              <a:spLocks noChangeArrowheads="1"/>
            </p:cNvSpPr>
            <p:nvPr/>
          </p:nvSpPr>
          <p:spPr bwMode="auto">
            <a:xfrm>
              <a:off x="32" y="3337"/>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1-16 (Day after Harvest Sabbath)</a:t>
              </a:r>
            </a:p>
          </p:txBody>
        </p:sp>
        <p:sp>
          <p:nvSpPr>
            <p:cNvPr id="207898" name="Rectangle 27"/>
            <p:cNvSpPr>
              <a:spLocks noChangeArrowheads="1"/>
            </p:cNvSpPr>
            <p:nvPr/>
          </p:nvSpPr>
          <p:spPr bwMode="auto">
            <a:xfrm>
              <a:off x="548" y="3337"/>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p:txBody>
        </p:sp>
        <p:sp>
          <p:nvSpPr>
            <p:cNvPr id="207899" name="Rectangle 28"/>
            <p:cNvSpPr>
              <a:spLocks noChangeArrowheads="1"/>
            </p:cNvSpPr>
            <p:nvPr/>
          </p:nvSpPr>
          <p:spPr bwMode="auto">
            <a:xfrm>
              <a:off x="1044" y="3337"/>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Firstfruits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(barley sheaf ceremony)</a:t>
              </a:r>
            </a:p>
          </p:txBody>
        </p:sp>
        <p:sp>
          <p:nvSpPr>
            <p:cNvPr id="207900" name="Rectangle 29"/>
            <p:cNvSpPr>
              <a:spLocks noChangeArrowheads="1"/>
            </p:cNvSpPr>
            <p:nvPr/>
          </p:nvSpPr>
          <p:spPr bwMode="auto">
            <a:xfrm>
              <a:off x="1628" y="3337"/>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Anticipation of God</a:t>
              </a:r>
              <a:r>
                <a:rPr kumimoji="0" lang="fr-FR"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 </a:t>
              </a:r>
              <a:r>
                <a:rPr kumimoji="0" lang="en-US" altLang="en-US" sz="1800" b="1" i="1"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future </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material provisions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-begins grain harvest</a:t>
              </a:r>
            </a:p>
          </p:txBody>
        </p:sp>
        <p:sp>
          <p:nvSpPr>
            <p:cNvPr id="207901" name="Rectangle 30"/>
            <p:cNvSpPr>
              <a:spLocks noChangeArrowheads="1"/>
            </p:cNvSpPr>
            <p:nvPr/>
          </p:nvSpPr>
          <p:spPr bwMode="auto">
            <a:xfrm>
              <a:off x="2704" y="3337"/>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Resurrection of Christ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Cor. 15:20)</a:t>
              </a:r>
            </a:p>
          </p:txBody>
        </p:sp>
        <p:sp>
          <p:nvSpPr>
            <p:cNvPr id="207902" name="Rectangle 31"/>
            <p:cNvSpPr>
              <a:spLocks noChangeArrowheads="1"/>
            </p:cNvSpPr>
            <p:nvPr/>
          </p:nvSpPr>
          <p:spPr bwMode="auto">
            <a:xfrm>
              <a:off x="32" y="4200"/>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3-6</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(Sivan)</a:t>
              </a:r>
            </a:p>
          </p:txBody>
        </p:sp>
        <p:sp>
          <p:nvSpPr>
            <p:cNvPr id="207903" name="Rectangle 32"/>
            <p:cNvSpPr>
              <a:spLocks noChangeArrowheads="1"/>
            </p:cNvSpPr>
            <p:nvPr/>
          </p:nvSpPr>
          <p:spPr bwMode="auto">
            <a:xfrm>
              <a:off x="548" y="4200"/>
              <a:ext cx="49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(Read Ruth)</a:t>
              </a:r>
            </a:p>
          </p:txBody>
        </p:sp>
        <p:sp>
          <p:nvSpPr>
            <p:cNvPr id="207904" name="Rectangle 33"/>
            <p:cNvSpPr>
              <a:spLocks noChangeArrowheads="1"/>
            </p:cNvSpPr>
            <p:nvPr/>
          </p:nvSpPr>
          <p:spPr bwMode="auto">
            <a:xfrm>
              <a:off x="1044" y="4200"/>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Pentecost†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(Shavuoth)</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(Weeks)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(Harvest)</a:t>
              </a:r>
            </a:p>
          </p:txBody>
        </p:sp>
        <p:sp>
          <p:nvSpPr>
            <p:cNvPr id="207905" name="Rectangle 34"/>
            <p:cNvSpPr>
              <a:spLocks noChangeArrowheads="1"/>
            </p:cNvSpPr>
            <p:nvPr/>
          </p:nvSpPr>
          <p:spPr bwMode="auto">
            <a:xfrm>
              <a:off x="1628" y="4200"/>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Thanksgiving for God</a:t>
              </a:r>
              <a:r>
                <a:rPr kumimoji="0" lang="fr-FR"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 </a:t>
              </a:r>
              <a:r>
                <a:rPr kumimoji="0" lang="en-US" altLang="en-US" sz="1800" b="1" i="1"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past </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material provisions - ends grain harvest (Deut. 16:9-12)</a:t>
              </a:r>
            </a:p>
          </p:txBody>
        </p:sp>
        <p:sp>
          <p:nvSpPr>
            <p:cNvPr id="207906" name="Rectangle 35"/>
            <p:cNvSpPr>
              <a:spLocks noChangeArrowheads="1"/>
            </p:cNvSpPr>
            <p:nvPr/>
          </p:nvSpPr>
          <p:spPr bwMode="auto">
            <a:xfrm>
              <a:off x="2704" y="4200"/>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Coming of the Holy Spirit to complete Christ</a:t>
              </a:r>
              <a:r>
                <a:rPr kumimoji="0" lang="fr-FR"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s resurrection (Acts 2)</a:t>
              </a:r>
            </a:p>
          </p:txBody>
        </p:sp>
      </p:grpSp>
      <p:sp>
        <p:nvSpPr>
          <p:cNvPr id="2" name="Rectangle 52">
            <a:extLst>
              <a:ext uri="{FF2B5EF4-FFF2-40B4-BE49-F238E27FC236}">
                <a16:creationId xmlns:a16="http://schemas.microsoft.com/office/drawing/2014/main" id="{12ADF505-7A04-559A-1D2B-4561AAD313D7}"/>
              </a:ext>
            </a:extLst>
          </p:cNvPr>
          <p:cNvSpPr>
            <a:spLocks noChangeArrowheads="1"/>
          </p:cNvSpPr>
          <p:nvPr/>
        </p:nvSpPr>
        <p:spPr bwMode="auto">
          <a:xfrm>
            <a:off x="284922" y="1287184"/>
            <a:ext cx="2399071" cy="699887"/>
          </a:xfrm>
          <a:prstGeom prst="rect">
            <a:avLst/>
          </a:prstGeom>
          <a:noFill/>
          <a:ln w="2857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9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the Millennium (Isa. 66:23; Ezek. 45:21; 46:1; Zech. 14:16-19; Luke 22:16)</a:t>
            </a:r>
          </a:p>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9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three annual Jerusalem pilgrimages by all male Israelites (Exod. 23:14-17) </a:t>
            </a:r>
          </a:p>
        </p:txBody>
      </p:sp>
    </p:spTree>
    <p:extLst>
      <p:ext uri="{BB962C8B-B14F-4D97-AF65-F5344CB8AC3E}">
        <p14:creationId xmlns:p14="http://schemas.microsoft.com/office/powerpoint/2010/main" val="2235022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8019949" cy="1165337"/>
          </a:xfrm>
          <a:solidFill>
            <a:srgbClr val="660066"/>
          </a:solidFill>
        </p:spPr>
        <p:txBody>
          <a:bodyPr/>
          <a:lstStyle/>
          <a:p>
            <a:pPr defTabSz="457200">
              <a:defRPr/>
            </a:pPr>
            <a:r>
              <a:rPr lang="en-US" sz="6000" b="1" kern="1200" dirty="0">
                <a:solidFill>
                  <a:srgbClr val="FFFFFF"/>
                </a:solidFill>
                <a:effectLst>
                  <a:glow rad="266700">
                    <a:srgbClr val="000000">
                      <a:alpha val="89000"/>
                    </a:srgbClr>
                  </a:glow>
                </a:effectLst>
                <a:latin typeface="Arial" charset="0"/>
                <a:ea typeface="ＭＳ Ｐゴシック" charset="0"/>
              </a:rPr>
              <a:t>Defining Terms</a:t>
            </a: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t>45a</a:t>
            </a:r>
          </a:p>
        </p:txBody>
      </p:sp>
      <p:pic>
        <p:nvPicPr>
          <p:cNvPr id="563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1508125"/>
            <a:ext cx="3560762" cy="356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4118660" y="1507948"/>
            <a:ext cx="4982577" cy="5242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Type</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Antitype</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Example</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Shadow</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Figure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9922" name="Text Box 3"/>
          <p:cNvSpPr>
            <a:spLocks noGrp="1" noChangeArrowheads="1"/>
          </p:cNvSpPr>
          <p:nvPr>
            <p:ph type="title"/>
          </p:nvPr>
        </p:nvSpPr>
        <p:spPr>
          <a:xfrm>
            <a:off x="304800" y="152400"/>
            <a:ext cx="7772400" cy="609600"/>
          </a:xfrm>
          <a:solidFill>
            <a:srgbClr val="000000"/>
          </a:solidFill>
        </p:spPr>
        <p:txBody>
          <a:bodyPr/>
          <a:lstStyle/>
          <a:p>
            <a:r>
              <a:rPr kumimoji="0" lang="en-US" altLang="zh-CN" sz="3200" b="1" dirty="0">
                <a:solidFill>
                  <a:srgbClr val="FFFFFF"/>
                </a:solidFill>
                <a:latin typeface="Arial" pitchFamily="34" charset="0"/>
              </a:rPr>
              <a:t>Eschatology of Israel</a:t>
            </a:r>
            <a:r>
              <a:rPr kumimoji="0" lang="fr-FR" altLang="zh-CN" sz="3200" b="1" dirty="0">
                <a:solidFill>
                  <a:srgbClr val="FFFFFF"/>
                </a:solidFill>
                <a:latin typeface="Arial" pitchFamily="34" charset="0"/>
              </a:rPr>
              <a:t>'</a:t>
            </a:r>
            <a:r>
              <a:rPr kumimoji="0" lang="en-US" altLang="zh-CN" sz="3200" b="1" dirty="0">
                <a:solidFill>
                  <a:srgbClr val="FFFFFF"/>
                </a:solidFill>
                <a:latin typeface="Arial" pitchFamily="34" charset="0"/>
              </a:rPr>
              <a:t>s Feasts (Lev. 23) </a:t>
            </a:r>
            <a:endParaRPr kumimoji="0" lang="en-US" altLang="en-US" sz="2400" b="1" dirty="0">
              <a:solidFill>
                <a:schemeClr val="tx1"/>
              </a:solidFill>
              <a:latin typeface="Impact" pitchFamily="34" charset="0"/>
              <a:ea typeface="SimSun" pitchFamily="2" charset="-122"/>
            </a:endParaRPr>
          </a:p>
        </p:txBody>
      </p:sp>
      <p:grpSp>
        <p:nvGrpSpPr>
          <p:cNvPr id="209923" name="Group 65"/>
          <p:cNvGrpSpPr>
            <a:grpSpLocks/>
          </p:cNvGrpSpPr>
          <p:nvPr/>
        </p:nvGrpSpPr>
        <p:grpSpPr bwMode="auto">
          <a:xfrm>
            <a:off x="0" y="838200"/>
            <a:ext cx="9144000" cy="6019800"/>
            <a:chOff x="32" y="0"/>
            <a:chExt cx="3693" cy="4719"/>
          </a:xfrm>
        </p:grpSpPr>
        <p:sp>
          <p:nvSpPr>
            <p:cNvPr id="209925" name="Rectangle 35"/>
            <p:cNvSpPr>
              <a:spLocks noChangeArrowheads="1"/>
            </p:cNvSpPr>
            <p:nvPr/>
          </p:nvSpPr>
          <p:spPr bwMode="auto">
            <a:xfrm>
              <a:off x="32" y="0"/>
              <a:ext cx="51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Date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26" name="Rectangle 36"/>
            <p:cNvSpPr>
              <a:spLocks noChangeArrowheads="1"/>
            </p:cNvSpPr>
            <p:nvPr/>
          </p:nvSpPr>
          <p:spPr bwMode="auto">
            <a:xfrm>
              <a:off x="548" y="0"/>
              <a:ext cx="469"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Length</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27" name="Rectangle 37"/>
            <p:cNvSpPr>
              <a:spLocks noChangeArrowheads="1"/>
            </p:cNvSpPr>
            <p:nvPr/>
          </p:nvSpPr>
          <p:spPr bwMode="auto">
            <a:xfrm>
              <a:off x="1017" y="0"/>
              <a:ext cx="58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Feast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28" name="Rectangle 38"/>
            <p:cNvSpPr>
              <a:spLocks noChangeArrowheads="1"/>
            </p:cNvSpPr>
            <p:nvPr/>
          </p:nvSpPr>
          <p:spPr bwMode="auto">
            <a:xfrm>
              <a:off x="1601" y="0"/>
              <a:ext cx="1076"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Significance (Past)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29" name="Rectangle 39"/>
            <p:cNvSpPr>
              <a:spLocks noChangeArrowheads="1"/>
            </p:cNvSpPr>
            <p:nvPr/>
          </p:nvSpPr>
          <p:spPr bwMode="auto">
            <a:xfrm>
              <a:off x="2677" y="0"/>
              <a:ext cx="1048"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Typology (Future)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30" name="Rectangle 40"/>
            <p:cNvSpPr>
              <a:spLocks noChangeArrowheads="1"/>
            </p:cNvSpPr>
            <p:nvPr/>
          </p:nvSpPr>
          <p:spPr bwMode="auto">
            <a:xfrm>
              <a:off x="32" y="518"/>
              <a:ext cx="51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Spring-Summer</a:t>
              </a:r>
            </a:p>
          </p:txBody>
        </p:sp>
        <p:sp>
          <p:nvSpPr>
            <p:cNvPr id="209931" name="Rectangle 41"/>
            <p:cNvSpPr>
              <a:spLocks noChangeArrowheads="1"/>
            </p:cNvSpPr>
            <p:nvPr/>
          </p:nvSpPr>
          <p:spPr bwMode="auto">
            <a:xfrm>
              <a:off x="548" y="518"/>
              <a:ext cx="469"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no feasts</a:t>
              </a:r>
            </a:p>
          </p:txBody>
        </p:sp>
        <p:sp>
          <p:nvSpPr>
            <p:cNvPr id="209932" name="Rectangle 42"/>
            <p:cNvSpPr>
              <a:spLocks noChangeArrowheads="1"/>
            </p:cNvSpPr>
            <p:nvPr/>
          </p:nvSpPr>
          <p:spPr bwMode="auto">
            <a:xfrm>
              <a:off x="1017" y="518"/>
              <a:ext cx="584"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p>
          </p:txBody>
        </p:sp>
        <p:sp>
          <p:nvSpPr>
            <p:cNvPr id="209933" name="Rectangle 43"/>
            <p:cNvSpPr>
              <a:spLocks noChangeArrowheads="1"/>
            </p:cNvSpPr>
            <p:nvPr/>
          </p:nvSpPr>
          <p:spPr bwMode="auto">
            <a:xfrm>
              <a:off x="1601" y="518"/>
              <a:ext cx="107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Enjoyment of the harvest</a:t>
              </a:r>
            </a:p>
          </p:txBody>
        </p:sp>
        <p:sp>
          <p:nvSpPr>
            <p:cNvPr id="209934" name="Rectangle 44"/>
            <p:cNvSpPr>
              <a:spLocks noChangeArrowheads="1"/>
            </p:cNvSpPr>
            <p:nvPr/>
          </p:nvSpPr>
          <p:spPr bwMode="auto">
            <a:xfrm>
              <a:off x="2677" y="518"/>
              <a:ext cx="1048"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Church Age</a:t>
              </a:r>
            </a:p>
          </p:txBody>
        </p:sp>
        <p:sp>
          <p:nvSpPr>
            <p:cNvPr id="209935" name="Rectangle 45"/>
            <p:cNvSpPr>
              <a:spLocks noChangeArrowheads="1"/>
            </p:cNvSpPr>
            <p:nvPr/>
          </p:nvSpPr>
          <p:spPr bwMode="auto">
            <a:xfrm>
              <a:off x="32" y="1093"/>
              <a:ext cx="51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7-1</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(Tishri)</a:t>
              </a:r>
            </a:p>
          </p:txBody>
        </p:sp>
        <p:sp>
          <p:nvSpPr>
            <p:cNvPr id="209936" name="Rectangle 46"/>
            <p:cNvSpPr>
              <a:spLocks noChangeArrowheads="1"/>
            </p:cNvSpPr>
            <p:nvPr/>
          </p:nvSpPr>
          <p:spPr bwMode="auto">
            <a:xfrm>
              <a:off x="548" y="1093"/>
              <a:ext cx="469"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p:txBody>
        </p:sp>
        <p:sp>
          <p:nvSpPr>
            <p:cNvPr id="209937" name="Rectangle 47"/>
            <p:cNvSpPr>
              <a:spLocks noChangeArrowheads="1"/>
            </p:cNvSpPr>
            <p:nvPr/>
          </p:nvSpPr>
          <p:spPr bwMode="auto">
            <a:xfrm>
              <a:off x="1017" y="1093"/>
              <a:ext cx="5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Trumpets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(New Year)</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(Rosh Hashanah)</a:t>
              </a:r>
            </a:p>
          </p:txBody>
        </p:sp>
        <p:sp>
          <p:nvSpPr>
            <p:cNvPr id="209938" name="Rectangle 48"/>
            <p:cNvSpPr>
              <a:spLocks noChangeArrowheads="1"/>
            </p:cNvSpPr>
            <p:nvPr/>
          </p:nvSpPr>
          <p:spPr bwMode="auto">
            <a:xfrm>
              <a:off x="1601" y="1093"/>
              <a:ext cx="1076"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Preparation for national redemption and cleansing on Day of Atonement</a:t>
              </a:r>
            </a:p>
          </p:txBody>
        </p:sp>
        <p:sp>
          <p:nvSpPr>
            <p:cNvPr id="209939" name="Rectangle 49"/>
            <p:cNvSpPr>
              <a:spLocks noChangeArrowheads="1"/>
            </p:cNvSpPr>
            <p:nvPr/>
          </p:nvSpPr>
          <p:spPr bwMode="auto">
            <a:xfrm>
              <a:off x="2677" y="1093"/>
              <a:ext cx="1048"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Rapture (1 Thess. 4:13f.) Revelation (Matt. 24:31)</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—Kingdom preparation</a:t>
              </a:r>
            </a:p>
          </p:txBody>
        </p:sp>
        <p:sp>
          <p:nvSpPr>
            <p:cNvPr id="209940" name="Rectangle 50"/>
            <p:cNvSpPr>
              <a:spLocks noChangeArrowheads="1"/>
            </p:cNvSpPr>
            <p:nvPr/>
          </p:nvSpPr>
          <p:spPr bwMode="auto">
            <a:xfrm>
              <a:off x="32" y="1956"/>
              <a:ext cx="51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7-10</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(Tishri)</a:t>
              </a:r>
            </a:p>
          </p:txBody>
        </p:sp>
        <p:sp>
          <p:nvSpPr>
            <p:cNvPr id="209941" name="Rectangle 51"/>
            <p:cNvSpPr>
              <a:spLocks noChangeArrowheads="1"/>
            </p:cNvSpPr>
            <p:nvPr/>
          </p:nvSpPr>
          <p:spPr bwMode="auto">
            <a:xfrm>
              <a:off x="548" y="1956"/>
              <a:ext cx="469"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p:txBody>
        </p:sp>
        <p:sp>
          <p:nvSpPr>
            <p:cNvPr id="209942" name="Rectangle 52"/>
            <p:cNvSpPr>
              <a:spLocks noChangeArrowheads="1"/>
            </p:cNvSpPr>
            <p:nvPr/>
          </p:nvSpPr>
          <p:spPr bwMode="auto">
            <a:xfrm>
              <a:off x="1017" y="1956"/>
              <a:ext cx="5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Day of Atonement (Yom Kippur)</a:t>
              </a:r>
            </a:p>
          </p:txBody>
        </p:sp>
        <p:sp>
          <p:nvSpPr>
            <p:cNvPr id="209943" name="Rectangle 53"/>
            <p:cNvSpPr>
              <a:spLocks noChangeArrowheads="1"/>
            </p:cNvSpPr>
            <p:nvPr/>
          </p:nvSpPr>
          <p:spPr bwMode="auto">
            <a:xfrm>
              <a:off x="1601" y="1956"/>
              <a:ext cx="107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National repentance and  cleansing from sins of the people (Lev. 16)</a:t>
              </a:r>
            </a:p>
          </p:txBody>
        </p:sp>
        <p:sp>
          <p:nvSpPr>
            <p:cNvPr id="209944" name="Rectangle 54"/>
            <p:cNvSpPr>
              <a:spLocks noChangeArrowheads="1"/>
            </p:cNvSpPr>
            <p:nvPr/>
          </p:nvSpPr>
          <p:spPr bwMode="auto">
            <a:xfrm>
              <a:off x="2677" y="1956"/>
              <a:ext cx="10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National repentance of Israel in the Tribulation (Rom. 11:26-27)</a:t>
              </a:r>
            </a:p>
          </p:txBody>
        </p:sp>
        <p:sp>
          <p:nvSpPr>
            <p:cNvPr id="209945" name="Rectangle 55"/>
            <p:cNvSpPr>
              <a:spLocks noChangeArrowheads="1"/>
            </p:cNvSpPr>
            <p:nvPr/>
          </p:nvSpPr>
          <p:spPr bwMode="auto">
            <a:xfrm>
              <a:off x="32" y="2704"/>
              <a:ext cx="51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7-15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to 7-21</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(Tishri)</a:t>
              </a:r>
            </a:p>
          </p:txBody>
        </p:sp>
        <p:sp>
          <p:nvSpPr>
            <p:cNvPr id="209946" name="Rectangle 56"/>
            <p:cNvSpPr>
              <a:spLocks noChangeArrowheads="1"/>
            </p:cNvSpPr>
            <p:nvPr/>
          </p:nvSpPr>
          <p:spPr bwMode="auto">
            <a:xfrm>
              <a:off x="548" y="2704"/>
              <a:ext cx="46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 days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(Read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Eccles.)</a:t>
              </a:r>
            </a:p>
          </p:txBody>
        </p:sp>
        <p:sp>
          <p:nvSpPr>
            <p:cNvPr id="209947" name="Rectangle 57"/>
            <p:cNvSpPr>
              <a:spLocks noChangeArrowheads="1"/>
            </p:cNvSpPr>
            <p:nvPr/>
          </p:nvSpPr>
          <p:spPr bwMode="auto">
            <a:xfrm>
              <a:off x="1016" y="2704"/>
              <a:ext cx="585"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Tabernacles*†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(Booths/Tents)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(Succot)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(the Lord)</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(Ingathering)</a:t>
              </a:r>
            </a:p>
          </p:txBody>
        </p:sp>
        <p:sp>
          <p:nvSpPr>
            <p:cNvPr id="209948" name="Rectangle 58"/>
            <p:cNvSpPr>
              <a:spLocks noChangeArrowheads="1"/>
            </p:cNvSpPr>
            <p:nvPr/>
          </p:nvSpPr>
          <p:spPr bwMode="auto">
            <a:xfrm>
              <a:off x="1601" y="2704"/>
              <a:ext cx="1076"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Anticipated fulfillment of the Abrahamic Covenant (Neh. 8)</a:t>
              </a:r>
            </a:p>
          </p:txBody>
        </p:sp>
        <p:sp>
          <p:nvSpPr>
            <p:cNvPr id="209949" name="Rectangle 59"/>
            <p:cNvSpPr>
              <a:spLocks noChangeArrowheads="1"/>
            </p:cNvSpPr>
            <p:nvPr/>
          </p:nvSpPr>
          <p:spPr bwMode="auto">
            <a:xfrm>
              <a:off x="2677" y="2704"/>
              <a:ext cx="1048" cy="1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Actual fulfillment of the Abrahamic Covenant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—Kingdom (Matt. 17:4)</a:t>
              </a:r>
            </a:p>
          </p:txBody>
        </p:sp>
        <p:sp>
          <p:nvSpPr>
            <p:cNvPr id="209950" name="Rectangle 60"/>
            <p:cNvSpPr>
              <a:spLocks noChangeArrowheads="1"/>
            </p:cNvSpPr>
            <p:nvPr/>
          </p:nvSpPr>
          <p:spPr bwMode="auto">
            <a:xfrm>
              <a:off x="32" y="4027"/>
              <a:ext cx="51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7-22</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(Tishri)</a:t>
              </a:r>
            </a:p>
          </p:txBody>
        </p:sp>
        <p:sp>
          <p:nvSpPr>
            <p:cNvPr id="209951" name="Rectangle 61"/>
            <p:cNvSpPr>
              <a:spLocks noChangeArrowheads="1"/>
            </p:cNvSpPr>
            <p:nvPr/>
          </p:nvSpPr>
          <p:spPr bwMode="auto">
            <a:xfrm>
              <a:off x="548" y="4027"/>
              <a:ext cx="46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p:txBody>
        </p:sp>
        <p:sp>
          <p:nvSpPr>
            <p:cNvPr id="209952" name="Rectangle 62"/>
            <p:cNvSpPr>
              <a:spLocks noChangeArrowheads="1"/>
            </p:cNvSpPr>
            <p:nvPr/>
          </p:nvSpPr>
          <p:spPr bwMode="auto">
            <a:xfrm>
              <a:off x="1016" y="4027"/>
              <a:ext cx="585"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Shemini Atzeret</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(Simchat Torah)</a:t>
              </a:r>
            </a:p>
          </p:txBody>
        </p:sp>
        <p:sp>
          <p:nvSpPr>
            <p:cNvPr id="209953" name="Rectangle 63"/>
            <p:cNvSpPr>
              <a:spLocks noChangeArrowheads="1"/>
            </p:cNvSpPr>
            <p:nvPr/>
          </p:nvSpPr>
          <p:spPr bwMode="auto">
            <a:xfrm>
              <a:off x="1601" y="4027"/>
              <a:ext cx="107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ja-JP"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"8th Day of Assembly" "Rejoicing in the Torah"</a:t>
              </a:r>
              <a:endPar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09954" name="Rectangle 64"/>
            <p:cNvSpPr>
              <a:spLocks noChangeArrowheads="1"/>
            </p:cNvSpPr>
            <p:nvPr/>
          </p:nvSpPr>
          <p:spPr bwMode="auto">
            <a:xfrm>
              <a:off x="2677" y="4027"/>
              <a:ext cx="1048"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endPar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grpSp>
      <p:sp>
        <p:nvSpPr>
          <p:cNvPr id="209924" name="Text Box 2"/>
          <p:cNvSpPr txBox="1">
            <a:spLocks noChangeArrowheads="1"/>
          </p:cNvSpPr>
          <p:nvPr/>
        </p:nvSpPr>
        <p:spPr bwMode="auto">
          <a:xfrm>
            <a:off x="8410575" y="444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61616"/>
                </a:solidFill>
                <a:effectLst/>
                <a:uLnTx/>
                <a:uFillTx/>
                <a:latin typeface="Arial" pitchFamily="34" charset="0"/>
                <a:ea typeface="MS PGothic" pitchFamily="34" charset="-128"/>
                <a:cs typeface="+mn-cs"/>
              </a:rPr>
              <a:t>184</a:t>
            </a:r>
          </a:p>
        </p:txBody>
      </p:sp>
      <p:sp>
        <p:nvSpPr>
          <p:cNvPr id="2" name="Rectangle 52">
            <a:extLst>
              <a:ext uri="{FF2B5EF4-FFF2-40B4-BE49-F238E27FC236}">
                <a16:creationId xmlns:a16="http://schemas.microsoft.com/office/drawing/2014/main" id="{895D0019-0420-A8B2-7B76-89543CBD3AEF}"/>
              </a:ext>
            </a:extLst>
          </p:cNvPr>
          <p:cNvSpPr>
            <a:spLocks noChangeArrowheads="1"/>
          </p:cNvSpPr>
          <p:nvPr/>
        </p:nvSpPr>
        <p:spPr bwMode="auto">
          <a:xfrm>
            <a:off x="6518306" y="5634157"/>
            <a:ext cx="2552654" cy="1100887"/>
          </a:xfrm>
          <a:prstGeom prst="rect">
            <a:avLst/>
          </a:prstGeom>
          <a:noFill/>
          <a:ln w="2857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2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the Millennium (Isa. 66:23; Ezek. 45:21; 46:1; Zech. 14:16-19; Luke 22:16)</a:t>
            </a:r>
          </a:p>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2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three annual Jerusalem pilgrimages by all male Israelites (Exod. 23:14-17) </a:t>
            </a:r>
          </a:p>
        </p:txBody>
      </p:sp>
    </p:spTree>
    <p:extLst>
      <p:ext uri="{BB962C8B-B14F-4D97-AF65-F5344CB8AC3E}">
        <p14:creationId xmlns:p14="http://schemas.microsoft.com/office/powerpoint/2010/main" val="1486507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11970" name="Text Box 3"/>
          <p:cNvSpPr>
            <a:spLocks noGrp="1" noChangeArrowheads="1"/>
          </p:cNvSpPr>
          <p:nvPr>
            <p:ph type="title"/>
          </p:nvPr>
        </p:nvSpPr>
        <p:spPr>
          <a:xfrm>
            <a:off x="304800" y="152400"/>
            <a:ext cx="7772400" cy="609600"/>
          </a:xfrm>
          <a:solidFill>
            <a:srgbClr val="000000"/>
          </a:solidFill>
        </p:spPr>
        <p:txBody>
          <a:bodyPr/>
          <a:lstStyle/>
          <a:p>
            <a:r>
              <a:rPr kumimoji="0" lang="en-US" altLang="zh-CN" sz="3200" b="1" dirty="0">
                <a:solidFill>
                  <a:srgbClr val="FFFFFF"/>
                </a:solidFill>
                <a:latin typeface="Arial" pitchFamily="34" charset="0"/>
              </a:rPr>
              <a:t>Eschatology of Israel</a:t>
            </a:r>
            <a:r>
              <a:rPr kumimoji="0" lang="fr-FR" altLang="zh-CN" sz="3200" b="1" dirty="0">
                <a:solidFill>
                  <a:srgbClr val="FFFFFF"/>
                </a:solidFill>
                <a:latin typeface="Arial" pitchFamily="34" charset="0"/>
              </a:rPr>
              <a:t>'</a:t>
            </a:r>
            <a:r>
              <a:rPr kumimoji="0" lang="en-US" altLang="zh-CN" sz="3200" b="1" dirty="0">
                <a:solidFill>
                  <a:srgbClr val="FFFFFF"/>
                </a:solidFill>
                <a:latin typeface="Arial" pitchFamily="34" charset="0"/>
              </a:rPr>
              <a:t>s Feasts (Lev. 23) </a:t>
            </a:r>
            <a:endParaRPr kumimoji="0" lang="en-US" altLang="en-US" sz="3600" b="1" dirty="0">
              <a:solidFill>
                <a:schemeClr val="tx1"/>
              </a:solidFill>
              <a:latin typeface="Impact" pitchFamily="34" charset="0"/>
              <a:ea typeface="SimSun" pitchFamily="2" charset="-122"/>
            </a:endParaRPr>
          </a:p>
        </p:txBody>
      </p:sp>
      <p:sp>
        <p:nvSpPr>
          <p:cNvPr id="211973" name="Rectangle 35"/>
          <p:cNvSpPr>
            <a:spLocks noChangeArrowheads="1"/>
          </p:cNvSpPr>
          <p:nvPr/>
        </p:nvSpPr>
        <p:spPr bwMode="auto">
          <a:xfrm>
            <a:off x="0" y="838200"/>
            <a:ext cx="1257995" cy="8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Date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11974" name="Rectangle 36"/>
          <p:cNvSpPr>
            <a:spLocks noChangeArrowheads="1"/>
          </p:cNvSpPr>
          <p:nvPr/>
        </p:nvSpPr>
        <p:spPr bwMode="auto">
          <a:xfrm>
            <a:off x="1257995" y="838200"/>
            <a:ext cx="1208788" cy="8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Length</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11975" name="Rectangle 37"/>
          <p:cNvSpPr>
            <a:spLocks noChangeArrowheads="1"/>
          </p:cNvSpPr>
          <p:nvPr/>
        </p:nvSpPr>
        <p:spPr bwMode="auto">
          <a:xfrm>
            <a:off x="2466783" y="838200"/>
            <a:ext cx="1422733" cy="8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Feast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11976" name="Rectangle 38"/>
          <p:cNvSpPr>
            <a:spLocks noChangeArrowheads="1"/>
          </p:cNvSpPr>
          <p:nvPr/>
        </p:nvSpPr>
        <p:spPr bwMode="auto">
          <a:xfrm>
            <a:off x="3889516" y="838200"/>
            <a:ext cx="2622963" cy="8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Significance (Past)</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11977" name="Rectangle 39"/>
          <p:cNvSpPr>
            <a:spLocks noChangeArrowheads="1"/>
          </p:cNvSpPr>
          <p:nvPr/>
        </p:nvSpPr>
        <p:spPr bwMode="auto">
          <a:xfrm>
            <a:off x="6512479" y="838200"/>
            <a:ext cx="2554501" cy="841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400" b="1" i="0" u="sng" strike="noStrike" kern="1200" cap="none" spc="0" normalizeH="0" baseline="0" noProof="0">
                <a:ln>
                  <a:noFill/>
                </a:ln>
                <a:solidFill>
                  <a:srgbClr val="000000"/>
                </a:solidFill>
                <a:effectLst/>
                <a:uLnTx/>
                <a:uFillTx/>
                <a:latin typeface="Arial Narrow" pitchFamily="34" charset="0"/>
                <a:ea typeface="MS PGothic" pitchFamily="34" charset="-128"/>
                <a:cs typeface="+mn-cs"/>
              </a:rPr>
              <a:t>Typology (Future)</a:t>
            </a:r>
            <a:endParaRPr kumimoji="0" lang="en-US" altLang="en-US" sz="24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endParaRPr>
          </a:p>
        </p:txBody>
      </p:sp>
      <p:sp>
        <p:nvSpPr>
          <p:cNvPr id="211978" name="Rectangle 41"/>
          <p:cNvSpPr>
            <a:spLocks noChangeArrowheads="1"/>
          </p:cNvSpPr>
          <p:nvPr/>
        </p:nvSpPr>
        <p:spPr bwMode="auto">
          <a:xfrm>
            <a:off x="0" y="1680031"/>
            <a:ext cx="9037028" cy="812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The following days are not commanded in Scripture and </a:t>
            </a:r>
            <a:b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b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probably have no eschatological significance:</a:t>
            </a:r>
          </a:p>
        </p:txBody>
      </p:sp>
      <p:sp>
        <p:nvSpPr>
          <p:cNvPr id="211979" name="Rectangle 42"/>
          <p:cNvSpPr>
            <a:spLocks noChangeArrowheads="1"/>
          </p:cNvSpPr>
          <p:nvPr/>
        </p:nvSpPr>
        <p:spPr bwMode="auto">
          <a:xfrm>
            <a:off x="0" y="2492077"/>
            <a:ext cx="1257995" cy="121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5-9</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(Ab)</a:t>
            </a:r>
          </a:p>
        </p:txBody>
      </p:sp>
      <p:sp>
        <p:nvSpPr>
          <p:cNvPr id="211980" name="Rectangle 43"/>
          <p:cNvSpPr>
            <a:spLocks noChangeArrowheads="1"/>
          </p:cNvSpPr>
          <p:nvPr/>
        </p:nvSpPr>
        <p:spPr bwMode="auto">
          <a:xfrm>
            <a:off x="1257995" y="2492077"/>
            <a:ext cx="1208788" cy="121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(Read Lam.)</a:t>
            </a:r>
          </a:p>
        </p:txBody>
      </p:sp>
      <p:sp>
        <p:nvSpPr>
          <p:cNvPr id="211981" name="Rectangle 44"/>
          <p:cNvSpPr>
            <a:spLocks noChangeArrowheads="1"/>
          </p:cNvSpPr>
          <p:nvPr/>
        </p:nvSpPr>
        <p:spPr bwMode="auto">
          <a:xfrm>
            <a:off x="2466783" y="2492077"/>
            <a:ext cx="1422733" cy="121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9th of Ab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(Tish</a:t>
            </a:r>
            <a:r>
              <a:rPr kumimoji="0" lang="fr-FR" altLang="ja-JP"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ah be</a:t>
            </a:r>
            <a:r>
              <a:rPr kumimoji="0" lang="fr-FR" altLang="ja-JP"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t>
            </a: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ab)</a:t>
            </a:r>
          </a:p>
        </p:txBody>
      </p:sp>
      <p:sp>
        <p:nvSpPr>
          <p:cNvPr id="211982" name="Rectangle 45"/>
          <p:cNvSpPr>
            <a:spLocks noChangeArrowheads="1"/>
          </p:cNvSpPr>
          <p:nvPr/>
        </p:nvSpPr>
        <p:spPr bwMode="auto">
          <a:xfrm>
            <a:off x="3889516" y="2492077"/>
            <a:ext cx="2622963" cy="121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Destructions of Jerusalem:</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586 BC &amp; AD 70</a:t>
            </a:r>
          </a:p>
        </p:txBody>
      </p:sp>
      <p:sp>
        <p:nvSpPr>
          <p:cNvPr id="211983" name="Rectangle 48"/>
          <p:cNvSpPr>
            <a:spLocks noChangeArrowheads="1"/>
          </p:cNvSpPr>
          <p:nvPr/>
        </p:nvSpPr>
        <p:spPr bwMode="auto">
          <a:xfrm>
            <a:off x="0" y="3708579"/>
            <a:ext cx="1257995" cy="215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9-25</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(Kislev)</a:t>
            </a:r>
          </a:p>
        </p:txBody>
      </p:sp>
      <p:sp>
        <p:nvSpPr>
          <p:cNvPr id="211984" name="Rectangle 49"/>
          <p:cNvSpPr>
            <a:spLocks noChangeArrowheads="1"/>
          </p:cNvSpPr>
          <p:nvPr/>
        </p:nvSpPr>
        <p:spPr bwMode="auto">
          <a:xfrm>
            <a:off x="1257995" y="3708579"/>
            <a:ext cx="1208788" cy="215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 day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+ 7 more days of candle lighting</a:t>
            </a:r>
          </a:p>
        </p:txBody>
      </p:sp>
      <p:sp>
        <p:nvSpPr>
          <p:cNvPr id="211985" name="Rectangle 50"/>
          <p:cNvSpPr>
            <a:spLocks noChangeArrowheads="1"/>
          </p:cNvSpPr>
          <p:nvPr/>
        </p:nvSpPr>
        <p:spPr bwMode="auto">
          <a:xfrm>
            <a:off x="2466783" y="3708579"/>
            <a:ext cx="1422733" cy="215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Hanukkah</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(Dedication)</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 (Lights)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(Illumination)</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(Maccabees)</a:t>
            </a:r>
          </a:p>
        </p:txBody>
      </p:sp>
      <p:sp>
        <p:nvSpPr>
          <p:cNvPr id="211986" name="Rectangle 51"/>
          <p:cNvSpPr>
            <a:spLocks noChangeArrowheads="1"/>
          </p:cNvSpPr>
          <p:nvPr/>
        </p:nvSpPr>
        <p:spPr bwMode="auto">
          <a:xfrm>
            <a:off x="3889516" y="3708579"/>
            <a:ext cx="2622963" cy="215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Saving of the nation</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under Judas Maccabeus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in 164 BC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(cf. John 10:22)</a:t>
            </a:r>
          </a:p>
        </p:txBody>
      </p:sp>
      <p:sp>
        <p:nvSpPr>
          <p:cNvPr id="211987" name="Rectangle 54"/>
          <p:cNvSpPr>
            <a:spLocks noChangeArrowheads="1"/>
          </p:cNvSpPr>
          <p:nvPr/>
        </p:nvSpPr>
        <p:spPr bwMode="auto">
          <a:xfrm>
            <a:off x="0" y="5859403"/>
            <a:ext cx="1257995" cy="9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12-14/15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20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(Adar)</a:t>
            </a:r>
          </a:p>
        </p:txBody>
      </p:sp>
      <p:sp>
        <p:nvSpPr>
          <p:cNvPr id="211988" name="Rectangle 55"/>
          <p:cNvSpPr>
            <a:spLocks noChangeArrowheads="1"/>
          </p:cNvSpPr>
          <p:nvPr/>
        </p:nvSpPr>
        <p:spPr bwMode="auto">
          <a:xfrm>
            <a:off x="1257995" y="5859403"/>
            <a:ext cx="1208788" cy="9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2 days</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(Read Esther)</a:t>
            </a:r>
          </a:p>
        </p:txBody>
      </p:sp>
      <p:sp>
        <p:nvSpPr>
          <p:cNvPr id="211989" name="Rectangle 56"/>
          <p:cNvSpPr>
            <a:spLocks noChangeArrowheads="1"/>
          </p:cNvSpPr>
          <p:nvPr/>
        </p:nvSpPr>
        <p:spPr bwMode="auto">
          <a:xfrm>
            <a:off x="2466783" y="5859403"/>
            <a:ext cx="1422733" cy="9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Purim</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(Lots)</a:t>
            </a:r>
          </a:p>
        </p:txBody>
      </p:sp>
      <p:sp>
        <p:nvSpPr>
          <p:cNvPr id="211990" name="Rectangle 57"/>
          <p:cNvSpPr>
            <a:spLocks noChangeArrowheads="1"/>
          </p:cNvSpPr>
          <p:nvPr/>
        </p:nvSpPr>
        <p:spPr bwMode="auto">
          <a:xfrm>
            <a:off x="3889516" y="5859403"/>
            <a:ext cx="2622963" cy="998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Saving of the nation </a:t>
            </a:r>
          </a:p>
          <a:p>
            <a:pPr marL="0" marR="0" lvl="0" indent="0" algn="ct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a:pPr>
            <a:r>
              <a:rPr kumimoji="0" lang="en-US" altLang="en-US" sz="1800" b="1" i="0" u="none" strike="noStrike" kern="1200" cap="none" spc="0" normalizeH="0" baseline="0" noProof="0">
                <a:ln>
                  <a:noFill/>
                </a:ln>
                <a:solidFill>
                  <a:srgbClr val="000000"/>
                </a:solidFill>
                <a:effectLst/>
                <a:uLnTx/>
                <a:uFillTx/>
                <a:latin typeface="Arial Narrow" pitchFamily="34" charset="0"/>
                <a:ea typeface="MS PGothic" pitchFamily="34" charset="-128"/>
                <a:cs typeface="+mn-cs"/>
              </a:rPr>
              <a:t>under Esther (9:21)</a:t>
            </a:r>
          </a:p>
        </p:txBody>
      </p:sp>
      <p:sp>
        <p:nvSpPr>
          <p:cNvPr id="211992" name="Rectangle 52"/>
          <p:cNvSpPr>
            <a:spLocks noChangeArrowheads="1"/>
          </p:cNvSpPr>
          <p:nvPr/>
        </p:nvSpPr>
        <p:spPr bwMode="auto">
          <a:xfrm>
            <a:off x="6498427" y="2288282"/>
            <a:ext cx="2552654" cy="2150824"/>
          </a:xfrm>
          <a:prstGeom prst="rect">
            <a:avLst/>
          </a:prstGeom>
          <a:noFill/>
          <a:ln w="2857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1"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This Typology column shows that the order of Israel</a:t>
            </a:r>
            <a:r>
              <a:rPr kumimoji="0" lang="fr-FR" altLang="ja-JP" sz="1800" b="1" i="1"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a:t>
            </a:r>
            <a:r>
              <a:rPr kumimoji="0" lang="en-US" altLang="en-US" sz="1800" b="1" i="1"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s annual feasts prophetically parallels her experience as a nation throughout history!</a:t>
            </a:r>
            <a:endParaRPr kumimoji="0" lang="en-US"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endParaRPr>
          </a:p>
        </p:txBody>
      </p:sp>
      <p:sp>
        <p:nvSpPr>
          <p:cNvPr id="211972" name="Text Box 2"/>
          <p:cNvSpPr txBox="1">
            <a:spLocks noChangeArrowheads="1"/>
          </p:cNvSpPr>
          <p:nvPr/>
        </p:nvSpPr>
        <p:spPr bwMode="auto">
          <a:xfrm>
            <a:off x="8410575" y="4445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161616"/>
                </a:solidFill>
                <a:effectLst/>
                <a:uLnTx/>
                <a:uFillTx/>
                <a:latin typeface="Arial" pitchFamily="34" charset="0"/>
                <a:ea typeface="MS PGothic" pitchFamily="34" charset="-128"/>
                <a:cs typeface="+mn-cs"/>
              </a:rPr>
              <a:t>184</a:t>
            </a:r>
          </a:p>
        </p:txBody>
      </p:sp>
      <p:sp>
        <p:nvSpPr>
          <p:cNvPr id="2" name="Rectangle 52">
            <a:extLst>
              <a:ext uri="{FF2B5EF4-FFF2-40B4-BE49-F238E27FC236}">
                <a16:creationId xmlns:a16="http://schemas.microsoft.com/office/drawing/2014/main" id="{9BEE4EDF-01DF-65E2-4C6A-57B806C49FAC}"/>
              </a:ext>
            </a:extLst>
          </p:cNvPr>
          <p:cNvSpPr>
            <a:spLocks noChangeArrowheads="1"/>
          </p:cNvSpPr>
          <p:nvPr/>
        </p:nvSpPr>
        <p:spPr bwMode="auto">
          <a:xfrm>
            <a:off x="6518306" y="4584221"/>
            <a:ext cx="2552654" cy="2150824"/>
          </a:xfrm>
          <a:prstGeom prst="rect">
            <a:avLst/>
          </a:prstGeom>
          <a:noFill/>
          <a:ln w="28575"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0" tIns="0" rIns="0" bIns="0" anchor="ctr" anchorCtr="1"/>
          <a:lstStyle>
            <a:lvl1pPr>
              <a:tabLst>
                <a:tab pos="3886200" algn="l"/>
                <a:tab pos="4800600" algn="l"/>
                <a:tab pos="5600700" algn="l"/>
              </a:tabLst>
              <a:defRPr sz="2400">
                <a:solidFill>
                  <a:schemeClr val="tx1"/>
                </a:solidFill>
                <a:latin typeface="Tahoma" pitchFamily="34" charset="0"/>
                <a:ea typeface="MS PGothic" pitchFamily="34" charset="-128"/>
              </a:defRPr>
            </a:lvl1pPr>
            <a:lvl2pPr marL="742950" indent="-285750">
              <a:tabLst>
                <a:tab pos="3886200" algn="l"/>
                <a:tab pos="4800600" algn="l"/>
                <a:tab pos="5600700" algn="l"/>
              </a:tabLst>
              <a:defRPr sz="2400">
                <a:solidFill>
                  <a:schemeClr val="tx1"/>
                </a:solidFill>
                <a:latin typeface="Tahoma" pitchFamily="34" charset="0"/>
                <a:ea typeface="MS PGothic" pitchFamily="34" charset="-128"/>
              </a:defRPr>
            </a:lvl2pPr>
            <a:lvl3pPr marL="1143000" indent="-228600">
              <a:tabLst>
                <a:tab pos="3886200" algn="l"/>
                <a:tab pos="4800600" algn="l"/>
                <a:tab pos="5600700" algn="l"/>
              </a:tabLst>
              <a:defRPr sz="2400">
                <a:solidFill>
                  <a:schemeClr val="tx1"/>
                </a:solidFill>
                <a:latin typeface="Tahoma" pitchFamily="34" charset="0"/>
                <a:ea typeface="MS PGothic" pitchFamily="34" charset="-128"/>
              </a:defRPr>
            </a:lvl3pPr>
            <a:lvl4pPr marL="1600200" indent="-228600">
              <a:tabLst>
                <a:tab pos="3886200" algn="l"/>
                <a:tab pos="4800600" algn="l"/>
                <a:tab pos="5600700" algn="l"/>
              </a:tabLst>
              <a:defRPr sz="2400">
                <a:solidFill>
                  <a:schemeClr val="tx1"/>
                </a:solidFill>
                <a:latin typeface="Tahoma" pitchFamily="34" charset="0"/>
                <a:ea typeface="MS PGothic" pitchFamily="34" charset="-128"/>
              </a:defRPr>
            </a:lvl4pPr>
            <a:lvl5pPr marL="2057400" indent="-228600">
              <a:tabLst>
                <a:tab pos="3886200" algn="l"/>
                <a:tab pos="4800600" algn="l"/>
                <a:tab pos="5600700" algn="l"/>
              </a:tabLst>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tabLst>
                <a:tab pos="3886200" algn="l"/>
                <a:tab pos="4800600" algn="l"/>
                <a:tab pos="5600700" algn="l"/>
              </a:tabLst>
              <a:defRPr sz="2400">
                <a:solidFill>
                  <a:schemeClr val="tx1"/>
                </a:solidFill>
                <a:latin typeface="Tahoma" pitchFamily="34" charset="0"/>
                <a:ea typeface="MS PGothic" pitchFamily="34" charset="-128"/>
              </a:defRPr>
            </a:lvl9pPr>
          </a:lstStyle>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1"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the Millennium (Isa. 66:23; Ezek. 45:21; 46:1; Zech. 14:16-19; Luke 22:16)</a:t>
            </a:r>
          </a:p>
          <a:p>
            <a:pPr marL="117475" marR="0" lvl="0" indent="-117475" algn="l" defTabSz="914400" rtl="0" eaLnBrk="1" fontAlgn="base" latinLnBrk="0" hangingPunct="1">
              <a:lnSpc>
                <a:spcPct val="100000"/>
              </a:lnSpc>
              <a:spcBef>
                <a:spcPct val="0"/>
              </a:spcBef>
              <a:spcAft>
                <a:spcPct val="0"/>
              </a:spcAft>
              <a:buClrTx/>
              <a:buSzTx/>
              <a:buFontTx/>
              <a:buNone/>
              <a:tabLst>
                <a:tab pos="3886200" algn="l"/>
                <a:tab pos="4800600" algn="l"/>
                <a:tab pos="5600700" algn="l"/>
              </a:tabLst>
              <a:defRPr/>
            </a:pPr>
            <a:r>
              <a:rPr kumimoji="0" lang="en-US" altLang="en-US" sz="1800" b="1" i="1"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rPr>
              <a:t>† Feasts celebrated in three annual Jerusalem pilgrimages by all male Israelites (Exod. 23:14-17) </a:t>
            </a:r>
            <a:endParaRPr kumimoji="0" lang="en-US" altLang="en-US" sz="18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endParaRPr>
          </a:p>
        </p:txBody>
      </p:sp>
    </p:spTree>
    <p:extLst>
      <p:ext uri="{BB962C8B-B14F-4D97-AF65-F5344CB8AC3E}">
        <p14:creationId xmlns:p14="http://schemas.microsoft.com/office/powerpoint/2010/main" val="396344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4" descr="Romans 200 Blue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6" name="Left Arrow 2"/>
          <p:cNvSpPr>
            <a:spLocks noChangeArrowheads="1"/>
          </p:cNvSpPr>
          <p:nvPr/>
        </p:nvSpPr>
        <p:spPr bwMode="auto">
          <a:xfrm>
            <a:off x="684213" y="765175"/>
            <a:ext cx="5183187" cy="5543550"/>
          </a:xfrm>
          <a:prstGeom prst="leftArrow">
            <a:avLst>
              <a:gd name="adj1" fmla="val 50000"/>
              <a:gd name="adj2" fmla="val 50000"/>
            </a:avLst>
          </a:prstGeom>
          <a:solidFill>
            <a:srgbClr val="660066"/>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algn="r" defTabSz="914400"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484438" y="2205038"/>
            <a:ext cx="3240087" cy="2592387"/>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Feasts Historically Looked Backward to Israel</a:t>
            </a:r>
            <a:r>
              <a:rPr kumimoji="1" lang="fr-FR"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a:t>
            </a: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s Past</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30" name="Oval 4"/>
          <p:cNvSpPr>
            <a:spLocks noChangeArrowheads="1"/>
          </p:cNvSpPr>
          <p:nvPr/>
        </p:nvSpPr>
        <p:spPr bwMode="auto">
          <a:xfrm>
            <a:off x="6380163" y="6005513"/>
            <a:ext cx="2687637" cy="6858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34" name="Text Box 8"/>
          <p:cNvSpPr txBox="1">
            <a:spLocks noChangeArrowheads="1"/>
          </p:cNvSpPr>
          <p:nvPr/>
        </p:nvSpPr>
        <p:spPr bwMode="auto">
          <a:xfrm>
            <a:off x="6553200" y="6172200"/>
            <a:ext cx="2455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a:solidFill>
                  <a:srgbClr val="FFFFFF"/>
                </a:solidFill>
                <a:latin typeface="Tahoma" charset="0"/>
                <a:cs typeface="Times New Roman" charset="0"/>
              </a:rPr>
              <a:t>3 Pilgrimage Feasts</a:t>
            </a:r>
          </a:p>
        </p:txBody>
      </p:sp>
      <p:sp>
        <p:nvSpPr>
          <p:cNvPr id="42" name="Text Box 16"/>
          <p:cNvSpPr txBox="1">
            <a:spLocks noChangeArrowheads="1"/>
          </p:cNvSpPr>
          <p:nvPr/>
        </p:nvSpPr>
        <p:spPr bwMode="auto">
          <a:xfrm>
            <a:off x="3429000" y="5867400"/>
            <a:ext cx="133985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Trumpets</a:t>
            </a:r>
          </a:p>
        </p:txBody>
      </p:sp>
      <p:sp>
        <p:nvSpPr>
          <p:cNvPr id="44" name="Text Box 18"/>
          <p:cNvSpPr txBox="1">
            <a:spLocks noChangeArrowheads="1"/>
          </p:cNvSpPr>
          <p:nvPr/>
        </p:nvSpPr>
        <p:spPr bwMode="auto">
          <a:xfrm>
            <a:off x="3983038" y="1327150"/>
            <a:ext cx="2422525"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Unleavened Bread</a:t>
            </a:r>
          </a:p>
        </p:txBody>
      </p:sp>
      <p:sp>
        <p:nvSpPr>
          <p:cNvPr id="46" name="Text Box 20"/>
          <p:cNvSpPr txBox="1">
            <a:spLocks noChangeArrowheads="1"/>
          </p:cNvSpPr>
          <p:nvPr/>
        </p:nvSpPr>
        <p:spPr bwMode="auto">
          <a:xfrm>
            <a:off x="5395913" y="1736725"/>
            <a:ext cx="1381125"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err="1">
                <a:solidFill>
                  <a:srgbClr val="336600"/>
                </a:solidFill>
                <a:ea typeface="Times New Roman" charset="0"/>
                <a:cs typeface="Times New Roman" charset="0"/>
              </a:rPr>
              <a:t>Firstfruits</a:t>
            </a:r>
            <a:endParaRPr lang="en-US" sz="2000" b="1" kern="0" dirty="0">
              <a:solidFill>
                <a:srgbClr val="336600"/>
              </a:solidFill>
              <a:ea typeface="Times New Roman" charset="0"/>
              <a:cs typeface="Times New Roman" charset="0"/>
            </a:endParaRPr>
          </a:p>
        </p:txBody>
      </p:sp>
      <p:sp>
        <p:nvSpPr>
          <p:cNvPr id="47" name="Text Box 21"/>
          <p:cNvSpPr txBox="1">
            <a:spLocks noChangeArrowheads="1"/>
          </p:cNvSpPr>
          <p:nvPr/>
        </p:nvSpPr>
        <p:spPr bwMode="auto">
          <a:xfrm>
            <a:off x="5867400" y="3352800"/>
            <a:ext cx="1409700"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Pentecost</a:t>
            </a:r>
          </a:p>
        </p:txBody>
      </p:sp>
      <p:sp>
        <p:nvSpPr>
          <p:cNvPr id="48" name="Oval 22"/>
          <p:cNvSpPr>
            <a:spLocks noChangeArrowheads="1"/>
          </p:cNvSpPr>
          <p:nvPr/>
        </p:nvSpPr>
        <p:spPr bwMode="auto">
          <a:xfrm>
            <a:off x="5791200" y="3276600"/>
            <a:ext cx="1676400" cy="6096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1" name="Text Box 18"/>
          <p:cNvSpPr txBox="1">
            <a:spLocks noChangeArrowheads="1"/>
          </p:cNvSpPr>
          <p:nvPr/>
        </p:nvSpPr>
        <p:spPr bwMode="auto">
          <a:xfrm>
            <a:off x="3836988" y="914400"/>
            <a:ext cx="1325562"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Passover</a:t>
            </a:r>
          </a:p>
        </p:txBody>
      </p:sp>
      <p:sp>
        <p:nvSpPr>
          <p:cNvPr id="45" name="Oval 19"/>
          <p:cNvSpPr>
            <a:spLocks noChangeArrowheads="1"/>
          </p:cNvSpPr>
          <p:nvPr/>
        </p:nvSpPr>
        <p:spPr bwMode="auto">
          <a:xfrm>
            <a:off x="3733800" y="838200"/>
            <a:ext cx="1600200" cy="5334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2" name="Text Box 16"/>
          <p:cNvSpPr txBox="1">
            <a:spLocks noChangeArrowheads="1"/>
          </p:cNvSpPr>
          <p:nvPr/>
        </p:nvSpPr>
        <p:spPr bwMode="auto">
          <a:xfrm>
            <a:off x="1866900" y="5029200"/>
            <a:ext cx="2636838"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Tabernacles/Booths</a:t>
            </a:r>
          </a:p>
        </p:txBody>
      </p:sp>
      <p:sp>
        <p:nvSpPr>
          <p:cNvPr id="53" name="Text Box 16"/>
          <p:cNvSpPr txBox="1">
            <a:spLocks noChangeArrowheads="1"/>
          </p:cNvSpPr>
          <p:nvPr/>
        </p:nvSpPr>
        <p:spPr bwMode="auto">
          <a:xfrm>
            <a:off x="2514600" y="5446713"/>
            <a:ext cx="2370138"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Day of Atonement</a:t>
            </a:r>
          </a:p>
        </p:txBody>
      </p:sp>
      <p:sp>
        <p:nvSpPr>
          <p:cNvPr id="31" name="Oval 5"/>
          <p:cNvSpPr>
            <a:spLocks noChangeArrowheads="1"/>
          </p:cNvSpPr>
          <p:nvPr/>
        </p:nvSpPr>
        <p:spPr bwMode="auto">
          <a:xfrm>
            <a:off x="1828800" y="4953000"/>
            <a:ext cx="2895600" cy="5334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19" name="Text Box 8"/>
          <p:cNvSpPr txBox="1">
            <a:spLocks noChangeArrowheads="1"/>
          </p:cNvSpPr>
          <p:nvPr/>
        </p:nvSpPr>
        <p:spPr bwMode="auto">
          <a:xfrm>
            <a:off x="8301038" y="73025"/>
            <a:ext cx="769937" cy="461963"/>
          </a:xfrm>
          <a:prstGeom prst="rect">
            <a:avLst/>
          </a:prstGeom>
          <a:noFill/>
          <a:ln w="9525">
            <a:noFill/>
            <a:miter lim="800000"/>
            <a:headEnd/>
            <a:tailEnd/>
          </a:ln>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eaLnBrk="0" fontAlgn="auto" hangingPunct="0">
              <a:spcBef>
                <a:spcPts val="0"/>
              </a:spcBef>
              <a:spcAft>
                <a:spcPts val="0"/>
              </a:spcAft>
              <a:defRPr/>
            </a:pPr>
            <a:r>
              <a:rPr lang="en-US" b="1" kern="0" dirty="0">
                <a:solidFill>
                  <a:schemeClr val="bg1"/>
                </a:solidFill>
              </a:rPr>
              <a:t>45g</a:t>
            </a:r>
            <a:endParaRPr lang="en-US" sz="1800" kern="0" dirty="0">
              <a:solidFill>
                <a:schemeClr val="bg1"/>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dissolve">
                                      <p:cBhvr>
                                        <p:cTn id="32" dur="500"/>
                                        <p:tgtEl>
                                          <p:spTgt spid="5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dissolve">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edge">
                                      <p:cBhvr>
                                        <p:cTn id="42" dur="2000"/>
                                        <p:tgtEl>
                                          <p:spTgt spid="34"/>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edge">
                                      <p:cBhvr>
                                        <p:cTn id="45" dur="2000"/>
                                        <p:tgtEl>
                                          <p:spTgt spid="3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0" presetClass="entr" presetSubtype="0" fill="hold" grpId="0"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edge">
                                      <p:cBhvr>
                                        <p:cTn id="50" dur="2000"/>
                                        <p:tgtEl>
                                          <p:spTgt spid="4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0"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wedge">
                                      <p:cBhvr>
                                        <p:cTn id="55" dur="2000"/>
                                        <p:tgtEl>
                                          <p:spTgt spid="4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edge">
                                      <p:cBhvr>
                                        <p:cTn id="6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P spid="42" grpId="0" animBg="1"/>
      <p:bldP spid="44" grpId="0" animBg="1"/>
      <p:bldP spid="46" grpId="0" animBg="1"/>
      <p:bldP spid="47" grpId="0" animBg="1"/>
      <p:bldP spid="48" grpId="0" animBg="1"/>
      <p:bldP spid="51" grpId="0" animBg="1"/>
      <p:bldP spid="45" grpId="0" animBg="1"/>
      <p:bldP spid="52" grpId="0" animBg="1"/>
      <p:bldP spid="53"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4" descr="Romans 200 Blue 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6988"/>
            <a:ext cx="9120187" cy="698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0" name="Left Arrow 24"/>
          <p:cNvSpPr>
            <a:spLocks noChangeArrowheads="1"/>
          </p:cNvSpPr>
          <p:nvPr/>
        </p:nvSpPr>
        <p:spPr bwMode="auto">
          <a:xfrm rot="10800000">
            <a:off x="2627313" y="620713"/>
            <a:ext cx="5832475" cy="5545137"/>
          </a:xfrm>
          <a:prstGeom prst="leftArrow">
            <a:avLst>
              <a:gd name="adj1" fmla="val 50000"/>
              <a:gd name="adj2" fmla="val 49995"/>
            </a:avLst>
          </a:prstGeom>
          <a:solidFill>
            <a:srgbClr val="0000FF"/>
          </a:solidFill>
          <a:ln>
            <a:noFill/>
          </a:ln>
          <a:extLst>
            <a:ext uri="{91240B29-F687-4f45-9708-019B960494DF}">
              <a14:hiddenLine xmlns="" xmlns:a14="http://schemas.microsoft.com/office/drawing/2010/main" w="12700" cap="sq">
                <a:solidFill>
                  <a:srgbClr val="000000"/>
                </a:solidFill>
                <a:round/>
                <a:headEnd/>
                <a:tailEnd/>
              </a14:hiddenLine>
            </a:ext>
          </a:extLst>
        </p:spPr>
        <p:txBody>
          <a:bodyPr lIns="0" tIns="0" rIns="0" bIns="0" anchor="ctr" anchorCtr="1"/>
          <a:lstStyle/>
          <a:p>
            <a:pPr algn="r" defTabSz="914400" eaLnBrk="0" hangingPunct="0">
              <a:tabLst>
                <a:tab pos="3886200" algn="l"/>
                <a:tab pos="4800600" algn="l"/>
                <a:tab pos="5600700" algn="l"/>
              </a:tabLst>
            </a:pPr>
            <a:endParaRPr lang="en-US" sz="1400">
              <a:solidFill>
                <a:srgbClr val="000000"/>
              </a:solidFill>
              <a:latin typeface="Arial Narrow" charset="0"/>
              <a:cs typeface="Times New Roman" charset="0"/>
            </a:endParaRPr>
          </a:p>
        </p:txBody>
      </p:sp>
      <p:graphicFrame>
        <p:nvGraphicFramePr>
          <p:cNvPr id="50" name="Diagram 49"/>
          <p:cNvGraphicFramePr/>
          <p:nvPr/>
        </p:nvGraphicFramePr>
        <p:xfrm>
          <a:off x="838200" y="3810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555875" y="2006600"/>
            <a:ext cx="3692525" cy="2717800"/>
          </a:xfrm>
        </p:spPr>
        <p:txBody>
          <a:bodyPr/>
          <a:lstStyle/>
          <a:p>
            <a:pPr>
              <a:defRPr/>
            </a:pP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Feasts Also Prophetically Look Forward to Israel</a:t>
            </a:r>
            <a:r>
              <a:rPr kumimoji="1" lang="fr-FR"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a:t>
            </a:r>
            <a:r>
              <a:rPr kumimoji="1" 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s Future</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30" name="Oval 4"/>
          <p:cNvSpPr>
            <a:spLocks noChangeArrowheads="1"/>
          </p:cNvSpPr>
          <p:nvPr/>
        </p:nvSpPr>
        <p:spPr bwMode="auto">
          <a:xfrm>
            <a:off x="6380163" y="6005513"/>
            <a:ext cx="2687637" cy="6858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94214" name="Text Box 8"/>
          <p:cNvSpPr txBox="1">
            <a:spLocks noChangeArrowheads="1"/>
          </p:cNvSpPr>
          <p:nvPr/>
        </p:nvSpPr>
        <p:spPr bwMode="auto">
          <a:xfrm>
            <a:off x="6553200" y="6172200"/>
            <a:ext cx="2455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1800">
                <a:solidFill>
                  <a:srgbClr val="FFFFFF"/>
                </a:solidFill>
                <a:latin typeface="Tahoma" charset="0"/>
                <a:cs typeface="Times New Roman" charset="0"/>
              </a:rPr>
              <a:t>3 Pilgrimage Feasts</a:t>
            </a:r>
          </a:p>
        </p:txBody>
      </p:sp>
      <p:sp>
        <p:nvSpPr>
          <p:cNvPr id="35" name="Text Box 9"/>
          <p:cNvSpPr txBox="1">
            <a:spLocks noChangeArrowheads="1"/>
          </p:cNvSpPr>
          <p:nvPr/>
        </p:nvSpPr>
        <p:spPr bwMode="auto">
          <a:xfrm>
            <a:off x="5348288" y="838200"/>
            <a:ext cx="2043112"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Redemption</a:t>
            </a:r>
          </a:p>
        </p:txBody>
      </p:sp>
      <p:sp>
        <p:nvSpPr>
          <p:cNvPr id="36" name="Text Box 10"/>
          <p:cNvSpPr txBox="1">
            <a:spLocks noChangeArrowheads="1"/>
          </p:cNvSpPr>
          <p:nvPr/>
        </p:nvSpPr>
        <p:spPr bwMode="auto">
          <a:xfrm>
            <a:off x="6532563" y="1295400"/>
            <a:ext cx="1849437"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Separation</a:t>
            </a:r>
          </a:p>
        </p:txBody>
      </p:sp>
      <p:sp>
        <p:nvSpPr>
          <p:cNvPr id="37" name="Text Box 11"/>
          <p:cNvSpPr txBox="1">
            <a:spLocks noChangeArrowheads="1"/>
          </p:cNvSpPr>
          <p:nvPr/>
        </p:nvSpPr>
        <p:spPr bwMode="auto">
          <a:xfrm>
            <a:off x="6921500" y="1752600"/>
            <a:ext cx="2146300"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Resurrection</a:t>
            </a:r>
          </a:p>
        </p:txBody>
      </p:sp>
      <p:sp>
        <p:nvSpPr>
          <p:cNvPr id="38" name="Text Box 12"/>
          <p:cNvSpPr txBox="1">
            <a:spLocks noChangeArrowheads="1"/>
          </p:cNvSpPr>
          <p:nvPr/>
        </p:nvSpPr>
        <p:spPr bwMode="auto">
          <a:xfrm>
            <a:off x="2024063" y="5867400"/>
            <a:ext cx="1414462"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Rapture</a:t>
            </a:r>
          </a:p>
        </p:txBody>
      </p:sp>
      <p:sp>
        <p:nvSpPr>
          <p:cNvPr id="39" name="Text Box 13"/>
          <p:cNvSpPr txBox="1">
            <a:spLocks noChangeArrowheads="1"/>
          </p:cNvSpPr>
          <p:nvPr/>
        </p:nvSpPr>
        <p:spPr bwMode="auto">
          <a:xfrm>
            <a:off x="7675563" y="3276600"/>
            <a:ext cx="1011237"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Spirit</a:t>
            </a:r>
          </a:p>
        </p:txBody>
      </p:sp>
      <p:sp>
        <p:nvSpPr>
          <p:cNvPr id="40" name="Text Box 14"/>
          <p:cNvSpPr txBox="1">
            <a:spLocks noChangeArrowheads="1"/>
          </p:cNvSpPr>
          <p:nvPr/>
        </p:nvSpPr>
        <p:spPr bwMode="auto">
          <a:xfrm>
            <a:off x="533400" y="5410200"/>
            <a:ext cx="2000250"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Repentance</a:t>
            </a:r>
          </a:p>
        </p:txBody>
      </p:sp>
      <p:sp>
        <p:nvSpPr>
          <p:cNvPr id="41" name="Text Box 15"/>
          <p:cNvSpPr txBox="1">
            <a:spLocks noChangeArrowheads="1"/>
          </p:cNvSpPr>
          <p:nvPr/>
        </p:nvSpPr>
        <p:spPr bwMode="auto">
          <a:xfrm>
            <a:off x="358775" y="4953000"/>
            <a:ext cx="1546225" cy="457200"/>
          </a:xfrm>
          <a:prstGeom prst="rect">
            <a:avLst/>
          </a:prstGeom>
          <a:solidFill>
            <a:srgbClr val="EFE40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b="1">
                <a:solidFill>
                  <a:srgbClr val="0000FF"/>
                </a:solidFill>
                <a:latin typeface="Tahoma" charset="0"/>
                <a:cs typeface="Times New Roman" charset="0"/>
              </a:rPr>
              <a:t>Kingdom</a:t>
            </a:r>
          </a:p>
        </p:txBody>
      </p:sp>
      <p:sp>
        <p:nvSpPr>
          <p:cNvPr id="94222" name="Text Box 16"/>
          <p:cNvSpPr txBox="1">
            <a:spLocks noChangeArrowheads="1"/>
          </p:cNvSpPr>
          <p:nvPr/>
        </p:nvSpPr>
        <p:spPr bwMode="auto">
          <a:xfrm>
            <a:off x="3429000" y="5867400"/>
            <a:ext cx="1339850"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Trumpets</a:t>
            </a:r>
          </a:p>
        </p:txBody>
      </p:sp>
      <p:sp>
        <p:nvSpPr>
          <p:cNvPr id="44" name="Text Box 18"/>
          <p:cNvSpPr txBox="1">
            <a:spLocks noChangeArrowheads="1"/>
          </p:cNvSpPr>
          <p:nvPr/>
        </p:nvSpPr>
        <p:spPr bwMode="auto">
          <a:xfrm>
            <a:off x="3983038" y="1327150"/>
            <a:ext cx="2422525"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Unleavened Bread</a:t>
            </a:r>
          </a:p>
        </p:txBody>
      </p:sp>
      <p:sp>
        <p:nvSpPr>
          <p:cNvPr id="46" name="Text Box 20"/>
          <p:cNvSpPr txBox="1">
            <a:spLocks noChangeArrowheads="1"/>
          </p:cNvSpPr>
          <p:nvPr/>
        </p:nvSpPr>
        <p:spPr bwMode="auto">
          <a:xfrm>
            <a:off x="5395913" y="1736725"/>
            <a:ext cx="1381125"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err="1">
                <a:solidFill>
                  <a:srgbClr val="336600"/>
                </a:solidFill>
                <a:ea typeface="Times New Roman" charset="0"/>
                <a:cs typeface="Times New Roman" charset="0"/>
              </a:rPr>
              <a:t>Firstfruits</a:t>
            </a:r>
            <a:endParaRPr lang="en-US" sz="2000" b="1" kern="0" dirty="0">
              <a:solidFill>
                <a:srgbClr val="336600"/>
              </a:solidFill>
              <a:ea typeface="Times New Roman" charset="0"/>
              <a:cs typeface="Times New Roman" charset="0"/>
            </a:endParaRPr>
          </a:p>
        </p:txBody>
      </p:sp>
      <p:sp>
        <p:nvSpPr>
          <p:cNvPr id="47" name="Text Box 21"/>
          <p:cNvSpPr txBox="1">
            <a:spLocks noChangeArrowheads="1"/>
          </p:cNvSpPr>
          <p:nvPr/>
        </p:nvSpPr>
        <p:spPr bwMode="auto">
          <a:xfrm>
            <a:off x="5867400" y="3352800"/>
            <a:ext cx="1409700"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Pentecost</a:t>
            </a:r>
          </a:p>
        </p:txBody>
      </p:sp>
      <p:sp>
        <p:nvSpPr>
          <p:cNvPr id="48" name="Oval 22"/>
          <p:cNvSpPr>
            <a:spLocks noChangeArrowheads="1"/>
          </p:cNvSpPr>
          <p:nvPr/>
        </p:nvSpPr>
        <p:spPr bwMode="auto">
          <a:xfrm>
            <a:off x="5791200" y="3276600"/>
            <a:ext cx="1676400" cy="6096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94227" name="Text Box 18"/>
          <p:cNvSpPr txBox="1">
            <a:spLocks noChangeArrowheads="1"/>
          </p:cNvSpPr>
          <p:nvPr/>
        </p:nvSpPr>
        <p:spPr bwMode="auto">
          <a:xfrm>
            <a:off x="3836988" y="914400"/>
            <a:ext cx="1325562"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Passover</a:t>
            </a:r>
          </a:p>
        </p:txBody>
      </p:sp>
      <p:sp>
        <p:nvSpPr>
          <p:cNvPr id="45" name="Oval 19"/>
          <p:cNvSpPr>
            <a:spLocks noChangeArrowheads="1"/>
          </p:cNvSpPr>
          <p:nvPr/>
        </p:nvSpPr>
        <p:spPr bwMode="auto">
          <a:xfrm>
            <a:off x="3733800" y="838200"/>
            <a:ext cx="1600200" cy="5334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52" name="Text Box 16"/>
          <p:cNvSpPr txBox="1">
            <a:spLocks noChangeArrowheads="1"/>
          </p:cNvSpPr>
          <p:nvPr/>
        </p:nvSpPr>
        <p:spPr bwMode="auto">
          <a:xfrm>
            <a:off x="1866900" y="5029200"/>
            <a:ext cx="2636838" cy="400050"/>
          </a:xfrm>
          <a:prstGeom prst="rect">
            <a:avLst/>
          </a:prstGeom>
          <a:solidFill>
            <a:srgbClr val="FFFFFF"/>
          </a:solidFill>
          <a:ln w="9525">
            <a:noFill/>
            <a:miter lim="800000"/>
            <a:headEnd/>
            <a:tailEnd/>
          </a:ln>
        </p:spPr>
        <p:txBody>
          <a:bodyPr wrap="none">
            <a:spAutoFit/>
          </a:bodyPr>
          <a:lstStyle/>
          <a:p>
            <a:pPr defTabSz="914400" fontAlgn="auto">
              <a:spcBef>
                <a:spcPts val="0"/>
              </a:spcBef>
              <a:spcAft>
                <a:spcPts val="0"/>
              </a:spcAft>
              <a:defRPr/>
            </a:pPr>
            <a:r>
              <a:rPr lang="en-US" sz="2000" b="1" kern="0" dirty="0">
                <a:solidFill>
                  <a:srgbClr val="336600"/>
                </a:solidFill>
                <a:ea typeface="Times New Roman" charset="0"/>
                <a:cs typeface="Times New Roman" charset="0"/>
              </a:rPr>
              <a:t>Tabernacles/Booths</a:t>
            </a:r>
          </a:p>
        </p:txBody>
      </p:sp>
      <p:sp>
        <p:nvSpPr>
          <p:cNvPr id="94230" name="Text Box 16"/>
          <p:cNvSpPr txBox="1">
            <a:spLocks noChangeArrowheads="1"/>
          </p:cNvSpPr>
          <p:nvPr/>
        </p:nvSpPr>
        <p:spPr bwMode="auto">
          <a:xfrm>
            <a:off x="2514600" y="5446713"/>
            <a:ext cx="2370138" cy="40005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r>
              <a:rPr lang="en-US" sz="2000" b="1">
                <a:solidFill>
                  <a:srgbClr val="336600"/>
                </a:solidFill>
                <a:cs typeface="Times New Roman" charset="0"/>
              </a:rPr>
              <a:t>Day of Atonement</a:t>
            </a:r>
          </a:p>
        </p:txBody>
      </p:sp>
      <p:sp>
        <p:nvSpPr>
          <p:cNvPr id="31" name="Oval 5"/>
          <p:cNvSpPr>
            <a:spLocks noChangeArrowheads="1"/>
          </p:cNvSpPr>
          <p:nvPr/>
        </p:nvSpPr>
        <p:spPr bwMode="auto">
          <a:xfrm>
            <a:off x="1828800" y="4953000"/>
            <a:ext cx="2895600" cy="533400"/>
          </a:xfrm>
          <a:prstGeom prst="ellipse">
            <a:avLst/>
          </a:prstGeom>
          <a:noFill/>
          <a:ln w="38100">
            <a:solidFill>
              <a:srgbClr val="FF0000"/>
            </a:solidFill>
            <a:round/>
            <a:headEnd/>
            <a:tailEnd/>
          </a:ln>
        </p:spPr>
        <p:txBody>
          <a:bodyPr wrap="none" anchor="ctr"/>
          <a:lstStyle/>
          <a:p>
            <a:pPr algn="r" defTabSz="914400" fontAlgn="auto">
              <a:spcBef>
                <a:spcPts val="0"/>
              </a:spcBef>
              <a:spcAft>
                <a:spcPts val="0"/>
              </a:spcAft>
              <a:defRPr/>
            </a:pPr>
            <a:endParaRPr lang="en-US" kern="0">
              <a:solidFill>
                <a:sysClr val="windowText" lastClr="000000"/>
              </a:solidFill>
              <a:latin typeface="Arial Narrow" pitchFamily="34" charset="0"/>
              <a:ea typeface="Times New Roman" charset="0"/>
              <a:cs typeface="Times New Roman" charset="0"/>
            </a:endParaRPr>
          </a:p>
        </p:txBody>
      </p:sp>
      <p:sp>
        <p:nvSpPr>
          <p:cNvPr id="26" name="Text Box 8"/>
          <p:cNvSpPr txBox="1">
            <a:spLocks noChangeArrowheads="1"/>
          </p:cNvSpPr>
          <p:nvPr/>
        </p:nvSpPr>
        <p:spPr bwMode="auto">
          <a:xfrm>
            <a:off x="8301038" y="73025"/>
            <a:ext cx="769937" cy="461963"/>
          </a:xfrm>
          <a:prstGeom prst="rect">
            <a:avLst/>
          </a:prstGeom>
          <a:noFill/>
          <a:ln w="9525">
            <a:noFill/>
            <a:miter lim="800000"/>
            <a:headEnd/>
            <a:tailEnd/>
          </a:ln>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defTabSz="914400" eaLnBrk="0" fontAlgn="auto" hangingPunct="0">
              <a:spcBef>
                <a:spcPts val="0"/>
              </a:spcBef>
              <a:spcAft>
                <a:spcPts val="0"/>
              </a:spcAft>
              <a:defRPr/>
            </a:pPr>
            <a:r>
              <a:rPr lang="en-US" b="1" kern="0" dirty="0">
                <a:solidFill>
                  <a:srgbClr val="FFFFFF"/>
                </a:solidFill>
              </a:rPr>
              <a:t>45g</a:t>
            </a:r>
            <a:endParaRPr lang="en-US" sz="1800" kern="0" dirty="0">
              <a:solidFill>
                <a:srgbClr val="FFFFFF"/>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anim calcmode="lin" valueType="num">
                                      <p:cBhvr>
                                        <p:cTn id="8" dur="2000" fill="hold"/>
                                        <p:tgtEl>
                                          <p:spTgt spid="35"/>
                                        </p:tgtEl>
                                        <p:attrNameLst>
                                          <p:attrName>style.rotation</p:attrName>
                                        </p:attrNameLst>
                                      </p:cBhvr>
                                      <p:tavLst>
                                        <p:tav tm="0">
                                          <p:val>
                                            <p:fltVal val="720"/>
                                          </p:val>
                                        </p:tav>
                                        <p:tav tm="100000">
                                          <p:val>
                                            <p:fltVal val="0"/>
                                          </p:val>
                                        </p:tav>
                                      </p:tavLst>
                                    </p:anim>
                                    <p:anim calcmode="lin" valueType="num">
                                      <p:cBhvr>
                                        <p:cTn id="9" dur="2000" fill="hold"/>
                                        <p:tgtEl>
                                          <p:spTgt spid="35"/>
                                        </p:tgtEl>
                                        <p:attrNameLst>
                                          <p:attrName>ppt_h</p:attrName>
                                        </p:attrNameLst>
                                      </p:cBhvr>
                                      <p:tavLst>
                                        <p:tav tm="0">
                                          <p:val>
                                            <p:fltVal val="0"/>
                                          </p:val>
                                        </p:tav>
                                        <p:tav tm="100000">
                                          <p:val>
                                            <p:strVal val="#ppt_h"/>
                                          </p:val>
                                        </p:tav>
                                      </p:tavLst>
                                    </p:anim>
                                    <p:anim calcmode="lin" valueType="num">
                                      <p:cBhvr>
                                        <p:cTn id="10" dur="2000" fill="hold"/>
                                        <p:tgtEl>
                                          <p:spTgt spid="3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2000"/>
                                        <p:tgtEl>
                                          <p:spTgt spid="36"/>
                                        </p:tgtEl>
                                      </p:cBhvr>
                                    </p:animEffect>
                                    <p:anim calcmode="lin" valueType="num">
                                      <p:cBhvr>
                                        <p:cTn id="16" dur="2000" fill="hold"/>
                                        <p:tgtEl>
                                          <p:spTgt spid="36"/>
                                        </p:tgtEl>
                                        <p:attrNameLst>
                                          <p:attrName>style.rotation</p:attrName>
                                        </p:attrNameLst>
                                      </p:cBhvr>
                                      <p:tavLst>
                                        <p:tav tm="0">
                                          <p:val>
                                            <p:fltVal val="720"/>
                                          </p:val>
                                        </p:tav>
                                        <p:tav tm="100000">
                                          <p:val>
                                            <p:fltVal val="0"/>
                                          </p:val>
                                        </p:tav>
                                      </p:tavLst>
                                    </p:anim>
                                    <p:anim calcmode="lin" valueType="num">
                                      <p:cBhvr>
                                        <p:cTn id="17" dur="2000" fill="hold"/>
                                        <p:tgtEl>
                                          <p:spTgt spid="36"/>
                                        </p:tgtEl>
                                        <p:attrNameLst>
                                          <p:attrName>ppt_h</p:attrName>
                                        </p:attrNameLst>
                                      </p:cBhvr>
                                      <p:tavLst>
                                        <p:tav tm="0">
                                          <p:val>
                                            <p:fltVal val="0"/>
                                          </p:val>
                                        </p:tav>
                                        <p:tav tm="100000">
                                          <p:val>
                                            <p:strVal val="#ppt_h"/>
                                          </p:val>
                                        </p:tav>
                                      </p:tavLst>
                                    </p:anim>
                                    <p:anim calcmode="lin" valueType="num">
                                      <p:cBhvr>
                                        <p:cTn id="18" dur="2000" fill="hold"/>
                                        <p:tgtEl>
                                          <p:spTgt spid="36"/>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2000"/>
                                        <p:tgtEl>
                                          <p:spTgt spid="37"/>
                                        </p:tgtEl>
                                      </p:cBhvr>
                                    </p:animEffect>
                                    <p:anim calcmode="lin" valueType="num">
                                      <p:cBhvr>
                                        <p:cTn id="24" dur="2000" fill="hold"/>
                                        <p:tgtEl>
                                          <p:spTgt spid="37"/>
                                        </p:tgtEl>
                                        <p:attrNameLst>
                                          <p:attrName>style.rotation</p:attrName>
                                        </p:attrNameLst>
                                      </p:cBhvr>
                                      <p:tavLst>
                                        <p:tav tm="0">
                                          <p:val>
                                            <p:fltVal val="720"/>
                                          </p:val>
                                        </p:tav>
                                        <p:tav tm="100000">
                                          <p:val>
                                            <p:fltVal val="0"/>
                                          </p:val>
                                        </p:tav>
                                      </p:tavLst>
                                    </p:anim>
                                    <p:anim calcmode="lin" valueType="num">
                                      <p:cBhvr>
                                        <p:cTn id="25" dur="2000" fill="hold"/>
                                        <p:tgtEl>
                                          <p:spTgt spid="37"/>
                                        </p:tgtEl>
                                        <p:attrNameLst>
                                          <p:attrName>ppt_h</p:attrName>
                                        </p:attrNameLst>
                                      </p:cBhvr>
                                      <p:tavLst>
                                        <p:tav tm="0">
                                          <p:val>
                                            <p:fltVal val="0"/>
                                          </p:val>
                                        </p:tav>
                                        <p:tav tm="100000">
                                          <p:val>
                                            <p:strVal val="#ppt_h"/>
                                          </p:val>
                                        </p:tav>
                                      </p:tavLst>
                                    </p:anim>
                                    <p:anim calcmode="lin" valueType="num">
                                      <p:cBhvr>
                                        <p:cTn id="26" dur="2000" fill="hold"/>
                                        <p:tgtEl>
                                          <p:spTgt spid="37"/>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2000"/>
                                        <p:tgtEl>
                                          <p:spTgt spid="39"/>
                                        </p:tgtEl>
                                      </p:cBhvr>
                                    </p:animEffect>
                                    <p:anim calcmode="lin" valueType="num">
                                      <p:cBhvr>
                                        <p:cTn id="32" dur="2000" fill="hold"/>
                                        <p:tgtEl>
                                          <p:spTgt spid="39"/>
                                        </p:tgtEl>
                                        <p:attrNameLst>
                                          <p:attrName>style.rotation</p:attrName>
                                        </p:attrNameLst>
                                      </p:cBhvr>
                                      <p:tavLst>
                                        <p:tav tm="0">
                                          <p:val>
                                            <p:fltVal val="720"/>
                                          </p:val>
                                        </p:tav>
                                        <p:tav tm="100000">
                                          <p:val>
                                            <p:fltVal val="0"/>
                                          </p:val>
                                        </p:tav>
                                      </p:tavLst>
                                    </p:anim>
                                    <p:anim calcmode="lin" valueType="num">
                                      <p:cBhvr>
                                        <p:cTn id="33" dur="2000" fill="hold"/>
                                        <p:tgtEl>
                                          <p:spTgt spid="39"/>
                                        </p:tgtEl>
                                        <p:attrNameLst>
                                          <p:attrName>ppt_h</p:attrName>
                                        </p:attrNameLst>
                                      </p:cBhvr>
                                      <p:tavLst>
                                        <p:tav tm="0">
                                          <p:val>
                                            <p:fltVal val="0"/>
                                          </p:val>
                                        </p:tav>
                                        <p:tav tm="100000">
                                          <p:val>
                                            <p:strVal val="#ppt_h"/>
                                          </p:val>
                                        </p:tav>
                                      </p:tavLst>
                                    </p:anim>
                                    <p:anim calcmode="lin" valueType="num">
                                      <p:cBhvr>
                                        <p:cTn id="34" dur="2000" fill="hold"/>
                                        <p:tgtEl>
                                          <p:spTgt spid="39"/>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000"/>
                                        <p:tgtEl>
                                          <p:spTgt spid="38"/>
                                        </p:tgtEl>
                                      </p:cBhvr>
                                    </p:animEffect>
                                    <p:anim calcmode="lin" valueType="num">
                                      <p:cBhvr>
                                        <p:cTn id="40" dur="2000" fill="hold"/>
                                        <p:tgtEl>
                                          <p:spTgt spid="38"/>
                                        </p:tgtEl>
                                        <p:attrNameLst>
                                          <p:attrName>style.rotation</p:attrName>
                                        </p:attrNameLst>
                                      </p:cBhvr>
                                      <p:tavLst>
                                        <p:tav tm="0">
                                          <p:val>
                                            <p:fltVal val="720"/>
                                          </p:val>
                                        </p:tav>
                                        <p:tav tm="100000">
                                          <p:val>
                                            <p:fltVal val="0"/>
                                          </p:val>
                                        </p:tav>
                                      </p:tavLst>
                                    </p:anim>
                                    <p:anim calcmode="lin" valueType="num">
                                      <p:cBhvr>
                                        <p:cTn id="41" dur="2000" fill="hold"/>
                                        <p:tgtEl>
                                          <p:spTgt spid="38"/>
                                        </p:tgtEl>
                                        <p:attrNameLst>
                                          <p:attrName>ppt_h</p:attrName>
                                        </p:attrNameLst>
                                      </p:cBhvr>
                                      <p:tavLst>
                                        <p:tav tm="0">
                                          <p:val>
                                            <p:fltVal val="0"/>
                                          </p:val>
                                        </p:tav>
                                        <p:tav tm="100000">
                                          <p:val>
                                            <p:strVal val="#ppt_h"/>
                                          </p:val>
                                        </p:tav>
                                      </p:tavLst>
                                    </p:anim>
                                    <p:anim calcmode="lin" valueType="num">
                                      <p:cBhvr>
                                        <p:cTn id="42" dur="2000" fill="hold"/>
                                        <p:tgtEl>
                                          <p:spTgt spid="38"/>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000"/>
                                        <p:tgtEl>
                                          <p:spTgt spid="40"/>
                                        </p:tgtEl>
                                      </p:cBhvr>
                                    </p:animEffect>
                                    <p:anim calcmode="lin" valueType="num">
                                      <p:cBhvr>
                                        <p:cTn id="48" dur="2000" fill="hold"/>
                                        <p:tgtEl>
                                          <p:spTgt spid="40"/>
                                        </p:tgtEl>
                                        <p:attrNameLst>
                                          <p:attrName>style.rotation</p:attrName>
                                        </p:attrNameLst>
                                      </p:cBhvr>
                                      <p:tavLst>
                                        <p:tav tm="0">
                                          <p:val>
                                            <p:fltVal val="720"/>
                                          </p:val>
                                        </p:tav>
                                        <p:tav tm="100000">
                                          <p:val>
                                            <p:fltVal val="0"/>
                                          </p:val>
                                        </p:tav>
                                      </p:tavLst>
                                    </p:anim>
                                    <p:anim calcmode="lin" valueType="num">
                                      <p:cBhvr>
                                        <p:cTn id="49" dur="2000" fill="hold"/>
                                        <p:tgtEl>
                                          <p:spTgt spid="40"/>
                                        </p:tgtEl>
                                        <p:attrNameLst>
                                          <p:attrName>ppt_h</p:attrName>
                                        </p:attrNameLst>
                                      </p:cBhvr>
                                      <p:tavLst>
                                        <p:tav tm="0">
                                          <p:val>
                                            <p:fltVal val="0"/>
                                          </p:val>
                                        </p:tav>
                                        <p:tav tm="100000">
                                          <p:val>
                                            <p:strVal val="#ppt_h"/>
                                          </p:val>
                                        </p:tav>
                                      </p:tavLst>
                                    </p:anim>
                                    <p:anim calcmode="lin" valueType="num">
                                      <p:cBhvr>
                                        <p:cTn id="50" dur="2000" fill="hold"/>
                                        <p:tgtEl>
                                          <p:spTgt spid="40"/>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2000"/>
                                        <p:tgtEl>
                                          <p:spTgt spid="41"/>
                                        </p:tgtEl>
                                      </p:cBhvr>
                                    </p:animEffect>
                                    <p:anim calcmode="lin" valueType="num">
                                      <p:cBhvr>
                                        <p:cTn id="56" dur="2000" fill="hold"/>
                                        <p:tgtEl>
                                          <p:spTgt spid="41"/>
                                        </p:tgtEl>
                                        <p:attrNameLst>
                                          <p:attrName>style.rotation</p:attrName>
                                        </p:attrNameLst>
                                      </p:cBhvr>
                                      <p:tavLst>
                                        <p:tav tm="0">
                                          <p:val>
                                            <p:fltVal val="720"/>
                                          </p:val>
                                        </p:tav>
                                        <p:tav tm="100000">
                                          <p:val>
                                            <p:fltVal val="0"/>
                                          </p:val>
                                        </p:tav>
                                      </p:tavLst>
                                    </p:anim>
                                    <p:anim calcmode="lin" valueType="num">
                                      <p:cBhvr>
                                        <p:cTn id="57" dur="2000" fill="hold"/>
                                        <p:tgtEl>
                                          <p:spTgt spid="41"/>
                                        </p:tgtEl>
                                        <p:attrNameLst>
                                          <p:attrName>ppt_h</p:attrName>
                                        </p:attrNameLst>
                                      </p:cBhvr>
                                      <p:tavLst>
                                        <p:tav tm="0">
                                          <p:val>
                                            <p:fltVal val="0"/>
                                          </p:val>
                                        </p:tav>
                                        <p:tav tm="100000">
                                          <p:val>
                                            <p:strVal val="#ppt_h"/>
                                          </p:val>
                                        </p:tav>
                                      </p:tavLst>
                                    </p:anim>
                                    <p:anim calcmode="lin" valueType="num">
                                      <p:cBhvr>
                                        <p:cTn id="58" dur="2000" fill="hold"/>
                                        <p:tgtEl>
                                          <p:spTgt spid="4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636259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9036050" cy="1314082"/>
          </a:xfrm>
          <a:solidFill>
            <a:srgbClr val="008000"/>
          </a:solidFill>
        </p:spPr>
        <p:txBody>
          <a:bodyPr/>
          <a:lstStyle/>
          <a:p>
            <a:pPr defTabSz="457200">
              <a:defRPr/>
            </a:pPr>
            <a:r>
              <a:rPr lang="en-US" sz="6000" b="1" kern="1200" dirty="0">
                <a:solidFill>
                  <a:srgbClr val="FFFFFF"/>
                </a:solidFill>
                <a:effectLst>
                  <a:glow rad="266700">
                    <a:srgbClr val="000000">
                      <a:alpha val="89000"/>
                    </a:srgbClr>
                  </a:glow>
                </a:effectLst>
                <a:latin typeface="Arial" charset="0"/>
                <a:ea typeface="ＭＳ Ｐゴシック" charset="0"/>
              </a:rPr>
              <a:t>Types Requirements</a:t>
            </a: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t>45b</a:t>
            </a:r>
          </a:p>
        </p:txBody>
      </p:sp>
      <p:sp>
        <p:nvSpPr>
          <p:cNvPr id="7" name="Title 1"/>
          <p:cNvSpPr txBox="1">
            <a:spLocks/>
          </p:cNvSpPr>
          <p:nvPr/>
        </p:nvSpPr>
        <p:spPr bwMode="auto">
          <a:xfrm>
            <a:off x="34321" y="1533218"/>
            <a:ext cx="9109679" cy="5034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Natural correspondence/resemblance</a:t>
            </a:r>
          </a:p>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Historical reality</a:t>
            </a:r>
          </a:p>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Prefiguring or foreshadowing</a:t>
            </a:r>
          </a:p>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"Fulfilled" (completed or heightened)</a:t>
            </a:r>
          </a:p>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Divinely designed</a:t>
            </a:r>
          </a:p>
          <a:p>
            <a:pPr marL="742950" indent="-742950" algn="l">
              <a:buFont typeface="+mj-lt"/>
              <a:buAutoNum type="arabicPeriod"/>
              <a:defRPr/>
            </a:pPr>
            <a:r>
              <a:rPr lang="en-US" sz="3600" b="1" dirty="0">
                <a:solidFill>
                  <a:srgbClr val="FFFFFF"/>
                </a:solidFill>
                <a:effectLst>
                  <a:glow rad="266700">
                    <a:srgbClr val="000000">
                      <a:alpha val="89000"/>
                    </a:srgbClr>
                  </a:glow>
                </a:effectLst>
                <a:latin typeface="Arial" charset="0"/>
                <a:ea typeface="ＭＳ Ｐゴシック" charset="0"/>
              </a:rPr>
              <a:t>Designated as such</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09" name="Title 1"/>
          <p:cNvSpPr>
            <a:spLocks noGrp="1"/>
          </p:cNvSpPr>
          <p:nvPr>
            <p:ph type="title"/>
          </p:nvPr>
        </p:nvSpPr>
        <p:spPr>
          <a:xfrm>
            <a:off x="0" y="36064"/>
            <a:ext cx="9036050" cy="1314082"/>
          </a:xfrm>
          <a:solidFill>
            <a:srgbClr val="0000FF"/>
          </a:solidFill>
        </p:spPr>
        <p:txBody>
          <a:bodyPr/>
          <a:lstStyle/>
          <a:p>
            <a:pPr defTabSz="457200">
              <a:defRPr/>
            </a:pPr>
            <a:r>
              <a:rPr lang="en-US" sz="6000" b="1" kern="1200" dirty="0">
                <a:solidFill>
                  <a:srgbClr val="FFFFFF"/>
                </a:solidFill>
                <a:effectLst>
                  <a:glow rad="266700">
                    <a:srgbClr val="000000">
                      <a:alpha val="89000"/>
                    </a:srgbClr>
                  </a:glow>
                </a:effectLst>
                <a:latin typeface="Arial" charset="0"/>
                <a:ea typeface="ＭＳ Ｐゴシック" charset="0"/>
              </a:rPr>
              <a:t>Designated Types</a:t>
            </a:r>
          </a:p>
        </p:txBody>
      </p:sp>
      <p:sp>
        <p:nvSpPr>
          <p:cNvPr id="759810" name="Text Box 5"/>
          <p:cNvSpPr txBox="1">
            <a:spLocks noChangeArrowheads="1"/>
          </p:cNvSpPr>
          <p:nvPr/>
        </p:nvSpPr>
        <p:spPr bwMode="auto">
          <a:xfrm>
            <a:off x="8317475" y="76200"/>
            <a:ext cx="783763"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eaLnBrk="0" hangingPunct="0">
              <a:defRPr sz="2800" b="1">
                <a:solidFill>
                  <a:srgbClr val="FFFFFF"/>
                </a:solidFill>
                <a:effectLst>
                  <a:glow rad="266700">
                    <a:srgbClr val="000000">
                      <a:alpha val="89000"/>
                    </a:srgbClr>
                  </a:glow>
                </a:effectLst>
                <a:cs typeface="Arial"/>
              </a:defRPr>
            </a:lvl1pPr>
            <a:lvl2pPr algn="ctr" eaLnBrk="0" hangingPunct="0">
              <a:defRPr sz="4400">
                <a:solidFill>
                  <a:schemeClr val="tx2"/>
                </a:solidFill>
                <a:latin typeface="Arial" pitchFamily="-112" charset="0"/>
                <a:ea typeface="ＭＳ Ｐゴシック" pitchFamily="-108" charset="-128"/>
                <a:cs typeface="ＭＳ Ｐゴシック" pitchFamily="-108" charset="-128"/>
              </a:defRPr>
            </a:lvl2pPr>
            <a:lvl3pPr algn="ctr" eaLnBrk="0" hangingPunct="0">
              <a:defRPr sz="4400">
                <a:solidFill>
                  <a:schemeClr val="tx2"/>
                </a:solidFill>
                <a:latin typeface="Arial" pitchFamily="-112" charset="0"/>
                <a:ea typeface="ＭＳ Ｐゴシック" pitchFamily="-108" charset="-128"/>
                <a:cs typeface="ＭＳ Ｐゴシック" pitchFamily="-108" charset="-128"/>
              </a:defRPr>
            </a:lvl3pPr>
            <a:lvl4pPr algn="ctr" eaLnBrk="0" hangingPunct="0">
              <a:defRPr sz="4400">
                <a:solidFill>
                  <a:schemeClr val="tx2"/>
                </a:solidFill>
                <a:latin typeface="Arial" pitchFamily="-112" charset="0"/>
                <a:ea typeface="ＭＳ Ｐゴシック" pitchFamily="-108" charset="-128"/>
                <a:cs typeface="ＭＳ Ｐゴシック" pitchFamily="-108" charset="-128"/>
              </a:defRPr>
            </a:lvl4pPr>
            <a:lvl5pPr algn="ctr" eaLnBrk="0" hangingPunct="0">
              <a:defRPr sz="4400">
                <a:solidFill>
                  <a:schemeClr val="tx2"/>
                </a:solidFill>
                <a:latin typeface="Arial" pitchFamily="-112" charset="0"/>
                <a:ea typeface="ＭＳ Ｐゴシック" pitchFamily="-108" charset="-128"/>
                <a:cs typeface="ＭＳ Ｐゴシック" pitchFamily="-108" charset="-128"/>
              </a:defRPr>
            </a:lvl5pPr>
            <a:lvl6pPr marL="457200" algn="ctr" fontAlgn="base">
              <a:spcBef>
                <a:spcPct val="0"/>
              </a:spcBef>
              <a:spcAft>
                <a:spcPct val="0"/>
              </a:spcAft>
              <a:defRPr sz="4400">
                <a:solidFill>
                  <a:schemeClr val="tx2"/>
                </a:solidFill>
                <a:latin typeface="Arial" pitchFamily="-112" charset="0"/>
              </a:defRPr>
            </a:lvl6pPr>
            <a:lvl7pPr marL="914400" algn="ctr" fontAlgn="base">
              <a:spcBef>
                <a:spcPct val="0"/>
              </a:spcBef>
              <a:spcAft>
                <a:spcPct val="0"/>
              </a:spcAft>
              <a:defRPr sz="4400">
                <a:solidFill>
                  <a:schemeClr val="tx2"/>
                </a:solidFill>
                <a:latin typeface="Arial" pitchFamily="-112" charset="0"/>
              </a:defRPr>
            </a:lvl7pPr>
            <a:lvl8pPr marL="1371600" algn="ctr" fontAlgn="base">
              <a:spcBef>
                <a:spcPct val="0"/>
              </a:spcBef>
              <a:spcAft>
                <a:spcPct val="0"/>
              </a:spcAft>
              <a:defRPr sz="4400">
                <a:solidFill>
                  <a:schemeClr val="tx2"/>
                </a:solidFill>
                <a:latin typeface="Arial" pitchFamily="-112" charset="0"/>
              </a:defRPr>
            </a:lvl8pPr>
            <a:lvl9pPr marL="1828800" algn="ctr" fontAlgn="base">
              <a:spcBef>
                <a:spcPct val="0"/>
              </a:spcBef>
              <a:spcAft>
                <a:spcPct val="0"/>
              </a:spcAft>
              <a:defRPr sz="4400">
                <a:solidFill>
                  <a:schemeClr val="tx2"/>
                </a:solidFill>
                <a:latin typeface="Arial" pitchFamily="-112" charset="0"/>
              </a:defRPr>
            </a:lvl9pPr>
          </a:lstStyle>
          <a:p>
            <a:pPr>
              <a:defRPr/>
            </a:pPr>
            <a:r>
              <a:rPr lang="en-US" sz="2400" dirty="0"/>
              <a:t>45f</a:t>
            </a:r>
          </a:p>
        </p:txBody>
      </p:sp>
      <p:sp>
        <p:nvSpPr>
          <p:cNvPr id="7" name="Title 1"/>
          <p:cNvSpPr txBox="1">
            <a:spLocks/>
          </p:cNvSpPr>
          <p:nvPr/>
        </p:nvSpPr>
        <p:spPr bwMode="auto">
          <a:xfrm>
            <a:off x="377542" y="1533218"/>
            <a:ext cx="8203002" cy="5034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a:lstStyle>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Melchizedek</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Aaron</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Passover</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Tabernacle veil</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Tabernacle</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Tabernacle sacrifices</a:t>
            </a:r>
          </a:p>
          <a:p>
            <a:pPr marL="742950" indent="-742950" algn="l">
              <a:buFont typeface="+mj-lt"/>
              <a:buAutoNum type="arabicPeriod"/>
              <a:defRPr/>
            </a:pPr>
            <a:r>
              <a:rPr lang="en-US" b="1" dirty="0">
                <a:solidFill>
                  <a:srgbClr val="FFFFFF"/>
                </a:solidFill>
                <a:effectLst>
                  <a:glow rad="266700">
                    <a:srgbClr val="000000">
                      <a:alpha val="89000"/>
                    </a:srgbClr>
                  </a:glow>
                </a:effectLst>
                <a:latin typeface="Arial" charset="0"/>
                <a:ea typeface="ＭＳ Ｐゴシック" charset="0"/>
              </a:rPr>
              <a:t>Sabbath</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685800" y="228600"/>
            <a:ext cx="7772400" cy="838200"/>
          </a:xfrm>
        </p:spPr>
        <p:txBody>
          <a:bodyPr/>
          <a:lstStyle/>
          <a:p>
            <a:pPr eaLnBrk="1" hangingPunct="1"/>
            <a:r>
              <a:rPr lang="en-US" b="1">
                <a:solidFill>
                  <a:schemeClr val="bg1"/>
                </a:solidFill>
                <a:latin typeface="Arial" charset="0"/>
                <a:ea typeface="ＭＳ Ｐゴシック" charset="0"/>
                <a:cs typeface="ＭＳ Ｐゴシック" charset="0"/>
              </a:rPr>
              <a:t>Adam versus Christ</a:t>
            </a:r>
            <a:endParaRPr lang="en-US">
              <a:latin typeface="Arial" charset="0"/>
              <a:ea typeface="ＭＳ Ｐゴシック" charset="0"/>
              <a:cs typeface="ＭＳ Ｐゴシック" charset="0"/>
            </a:endParaRPr>
          </a:p>
        </p:txBody>
      </p:sp>
      <p:pic>
        <p:nvPicPr>
          <p:cNvPr id="5939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243205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6244" name="Picture 4" descr="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4384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6" name="AutoShape 5"/>
          <p:cNvSpPr>
            <a:spLocks noChangeArrowheads="1"/>
          </p:cNvSpPr>
          <p:nvPr/>
        </p:nvSpPr>
        <p:spPr bwMode="auto">
          <a:xfrm>
            <a:off x="2743200" y="1905000"/>
            <a:ext cx="3429000" cy="3429000"/>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pPr defTabSz="914400"/>
            <a:endParaRPr lang="en-US" sz="2400">
              <a:solidFill>
                <a:srgbClr val="000000"/>
              </a:solidFill>
              <a:latin typeface="Times New Roman" charset="0"/>
            </a:endParaRPr>
          </a:p>
        </p:txBody>
      </p:sp>
      <p:sp>
        <p:nvSpPr>
          <p:cNvPr id="906246" name="Text Box 6"/>
          <p:cNvSpPr txBox="1">
            <a:spLocks noChangeArrowheads="1"/>
          </p:cNvSpPr>
          <p:nvPr/>
        </p:nvSpPr>
        <p:spPr bwMode="auto">
          <a:xfrm>
            <a:off x="2819400" y="2895600"/>
            <a:ext cx="327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000000"/>
                </a:solidFill>
              </a:rPr>
              <a:t>Romans 5:12-21</a:t>
            </a:r>
          </a:p>
        </p:txBody>
      </p:sp>
      <p:sp>
        <p:nvSpPr>
          <p:cNvPr id="906247" name="Text Box 7"/>
          <p:cNvSpPr txBox="1">
            <a:spLocks noChangeArrowheads="1"/>
          </p:cNvSpPr>
          <p:nvPr/>
        </p:nvSpPr>
        <p:spPr bwMode="auto">
          <a:xfrm>
            <a:off x="2819400" y="3429000"/>
            <a:ext cx="327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000000"/>
                </a:solidFill>
              </a:rPr>
              <a:t>1 Cor. 15:22</a:t>
            </a:r>
          </a:p>
        </p:txBody>
      </p:sp>
      <p:sp>
        <p:nvSpPr>
          <p:cNvPr id="906248" name="Text Box 8"/>
          <p:cNvSpPr txBox="1">
            <a:spLocks noChangeArrowheads="1"/>
          </p:cNvSpPr>
          <p:nvPr/>
        </p:nvSpPr>
        <p:spPr bwMode="auto">
          <a:xfrm>
            <a:off x="2819400" y="3962400"/>
            <a:ext cx="3276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000000"/>
                </a:solidFill>
              </a:rPr>
              <a:t>1 Cor. 15:45-49</a:t>
            </a:r>
          </a:p>
        </p:txBody>
      </p:sp>
      <p:pic>
        <p:nvPicPr>
          <p:cNvPr id="59400" name="Picture 9" descr="foo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2513"/>
            <a:ext cx="914400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06244"/>
                                        </p:tgtEl>
                                        <p:attrNameLst>
                                          <p:attrName>style.visibility</p:attrName>
                                        </p:attrNameLst>
                                      </p:cBhvr>
                                      <p:to>
                                        <p:strVal val="visible"/>
                                      </p:to>
                                    </p:set>
                                    <p:animEffect transition="in" filter="dissolve">
                                      <p:cBhvr>
                                        <p:cTn id="7" dur="500"/>
                                        <p:tgtEl>
                                          <p:spTgt spid="906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6246">
                                            <p:txEl>
                                              <p:pRg st="0" end="0"/>
                                            </p:txEl>
                                          </p:spTgt>
                                        </p:tgtEl>
                                        <p:attrNameLst>
                                          <p:attrName>style.visibility</p:attrName>
                                        </p:attrNameLst>
                                      </p:cBhvr>
                                      <p:to>
                                        <p:strVal val="visible"/>
                                      </p:to>
                                    </p:set>
                                    <p:animEffect transition="in" filter="fade">
                                      <p:cBhvr>
                                        <p:cTn id="12" dur="500"/>
                                        <p:tgtEl>
                                          <p:spTgt spid="90624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6247">
                                            <p:txEl>
                                              <p:pRg st="0" end="0"/>
                                            </p:txEl>
                                          </p:spTgt>
                                        </p:tgtEl>
                                        <p:attrNameLst>
                                          <p:attrName>style.visibility</p:attrName>
                                        </p:attrNameLst>
                                      </p:cBhvr>
                                      <p:to>
                                        <p:strVal val="visible"/>
                                      </p:to>
                                    </p:set>
                                    <p:animEffect transition="in" filter="fade">
                                      <p:cBhvr>
                                        <p:cTn id="17" dur="500"/>
                                        <p:tgtEl>
                                          <p:spTgt spid="9062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6248">
                                            <p:txEl>
                                              <p:pRg st="0" end="0"/>
                                            </p:txEl>
                                          </p:spTgt>
                                        </p:tgtEl>
                                        <p:attrNameLst>
                                          <p:attrName>style.visibility</p:attrName>
                                        </p:attrNameLst>
                                      </p:cBhvr>
                                      <p:to>
                                        <p:strVal val="visible"/>
                                      </p:to>
                                    </p:set>
                                    <p:animEffect transition="in" filter="fade">
                                      <p:cBhvr>
                                        <p:cTn id="22" dur="500"/>
                                        <p:tgtEl>
                                          <p:spTgt spid="9062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6246" grpId="0" build="p" autoUpdateAnimBg="0"/>
      <p:bldP spid="906247" grpId="0" build="p" autoUpdateAnimBg="0"/>
      <p:bldP spid="906248"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7"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Photo Editor Photo" r:id="rId3" imgW="3711262" imgH="2903472" progId="MSPhotoEd.3">
                  <p:embed/>
                </p:oleObj>
              </mc:Choice>
              <mc:Fallback>
                <p:oleObj name="Photo Editor Photo" r:id="rId3" imgW="3711262" imgH="2903472"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3195" r="3334" b="4128"/>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0418" name="Text Box 4"/>
          <p:cNvSpPr txBox="1">
            <a:spLocks noChangeArrowheads="1"/>
          </p:cNvSpPr>
          <p:nvPr/>
        </p:nvSpPr>
        <p:spPr bwMode="auto">
          <a:xfrm>
            <a:off x="0" y="6400800"/>
            <a:ext cx="24082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a:r>
              <a:rPr lang="en-US" sz="2000">
                <a:solidFill>
                  <a:srgbClr val="FFFFCC"/>
                </a:solidFill>
                <a:cs typeface="Arial" charset="0"/>
              </a:rPr>
              <a:t>Walk Thru the Bible</a:t>
            </a:r>
          </a:p>
        </p:txBody>
      </p:sp>
      <p:sp>
        <p:nvSpPr>
          <p:cNvPr id="50181" name="Rectangle 5"/>
          <p:cNvSpPr>
            <a:spLocks noGrp="1" noChangeArrowheads="1"/>
          </p:cNvSpPr>
          <p:nvPr>
            <p:ph type="title" idx="4294967295"/>
          </p:nvPr>
        </p:nvSpPr>
        <p:spPr>
          <a:xfrm>
            <a:off x="5715000" y="4800600"/>
            <a:ext cx="3276600" cy="2057400"/>
          </a:xfrm>
          <a:effectLst>
            <a:outerShdw blurRad="63500" dist="38099" dir="2700000" algn="ctr" rotWithShape="0">
              <a:schemeClr val="bg1">
                <a:alpha val="74998"/>
              </a:schemeClr>
            </a:outerShdw>
          </a:effectLst>
        </p:spPr>
        <p:txBody>
          <a:bodyPr/>
          <a:lstStyle/>
          <a:p>
            <a:pPr>
              <a:defRPr/>
            </a:pPr>
            <a:r>
              <a:rPr lang="en-US" dirty="0">
                <a:solidFill>
                  <a:schemeClr val="tx1"/>
                </a:solidFill>
                <a:ea typeface="+mj-ea"/>
              </a:rPr>
              <a:t>Song of Solomon</a:t>
            </a:r>
          </a:p>
        </p:txBody>
      </p:sp>
      <p:sp>
        <p:nvSpPr>
          <p:cNvPr id="5" name="Rectangle 5"/>
          <p:cNvSpPr txBox="1">
            <a:spLocks noChangeArrowheads="1"/>
          </p:cNvSpPr>
          <p:nvPr/>
        </p:nvSpPr>
        <p:spPr bwMode="auto">
          <a:xfrm rot="20516446">
            <a:off x="193675" y="3187700"/>
            <a:ext cx="8666163" cy="2265363"/>
          </a:xfrm>
          <a:prstGeom prst="rect">
            <a:avLst/>
          </a:prstGeom>
          <a:solidFill>
            <a:schemeClr val="accent5">
              <a:lumMod val="25000"/>
            </a:schemeClr>
          </a:solidFill>
          <a:ln>
            <a:noFill/>
          </a:ln>
          <a:effectLst/>
          <a:extLst>
            <a:ext uri="{FAA26D3D-D897-4be2-8F04-BA451C77F1D7}">
              <ma14:placeholderFlag xmlns="" xmlns:ma14="http://schemas.microsoft.com/office/mac/drawingml/2011/main" val="1"/>
            </a:ext>
          </a:extLst>
        </p:spPr>
        <p:txBody>
          <a:bodyPr lIns="92075" tIns="46038" rIns="92075" bIns="46038" anchor="ctr"/>
          <a:lstStyle>
            <a:lvl1pPr algn="r" rtl="0" eaLnBrk="0" fontAlgn="base" hangingPunct="0">
              <a:spcBef>
                <a:spcPct val="0"/>
              </a:spcBef>
              <a:spcAft>
                <a:spcPct val="0"/>
              </a:spcAft>
              <a:defRPr sz="4400" i="1">
                <a:solidFill>
                  <a:srgbClr val="FFFFFF"/>
                </a:solidFill>
                <a:latin typeface="Arial"/>
                <a:ea typeface="ＭＳ Ｐゴシック" pitchFamily="34" charset="-128"/>
                <a:cs typeface="Arial"/>
              </a:defRPr>
            </a:lvl1pPr>
            <a:lvl2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2pPr>
            <a:lvl3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3pPr>
            <a:lvl4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4pPr>
            <a:lvl5pPr algn="r" rtl="0" eaLnBrk="0" fontAlgn="base" hangingPunct="0">
              <a:spcBef>
                <a:spcPct val="0"/>
              </a:spcBef>
              <a:spcAft>
                <a:spcPct val="0"/>
              </a:spcAft>
              <a:defRPr sz="4400" i="1">
                <a:solidFill>
                  <a:srgbClr val="FFFFFF"/>
                </a:solidFill>
                <a:latin typeface="Arial" charset="0"/>
                <a:ea typeface="ＭＳ Ｐゴシック" pitchFamily="34" charset="-128"/>
                <a:cs typeface="ＭＳ Ｐゴシック" pitchFamily="34" charset="-128"/>
              </a:defRPr>
            </a:lvl5pPr>
            <a:lvl6pPr marL="457200" algn="r" rtl="0" eaLnBrk="0" fontAlgn="base" hangingPunct="0">
              <a:spcBef>
                <a:spcPct val="0"/>
              </a:spcBef>
              <a:spcAft>
                <a:spcPct val="0"/>
              </a:spcAft>
              <a:defRPr sz="4400" i="1">
                <a:solidFill>
                  <a:schemeClr val="tx2"/>
                </a:solidFill>
                <a:latin typeface="Times New Roman" pitchFamily="-112" charset="0"/>
              </a:defRPr>
            </a:lvl6pPr>
            <a:lvl7pPr marL="914400" algn="r" rtl="0" eaLnBrk="0" fontAlgn="base" hangingPunct="0">
              <a:spcBef>
                <a:spcPct val="0"/>
              </a:spcBef>
              <a:spcAft>
                <a:spcPct val="0"/>
              </a:spcAft>
              <a:defRPr sz="4400" i="1">
                <a:solidFill>
                  <a:schemeClr val="tx2"/>
                </a:solidFill>
                <a:latin typeface="Times New Roman" pitchFamily="-112" charset="0"/>
              </a:defRPr>
            </a:lvl7pPr>
            <a:lvl8pPr marL="1371600" algn="r" rtl="0" eaLnBrk="0" fontAlgn="base" hangingPunct="0">
              <a:spcBef>
                <a:spcPct val="0"/>
              </a:spcBef>
              <a:spcAft>
                <a:spcPct val="0"/>
              </a:spcAft>
              <a:defRPr sz="4400" i="1">
                <a:solidFill>
                  <a:schemeClr val="tx2"/>
                </a:solidFill>
                <a:latin typeface="Times New Roman" pitchFamily="-112" charset="0"/>
              </a:defRPr>
            </a:lvl8pPr>
            <a:lvl9pPr marL="1828800" algn="r" rtl="0" eaLnBrk="0" fontAlgn="base" hangingPunct="0">
              <a:spcBef>
                <a:spcPct val="0"/>
              </a:spcBef>
              <a:spcAft>
                <a:spcPct val="0"/>
              </a:spcAft>
              <a:defRPr sz="4400" i="1">
                <a:solidFill>
                  <a:schemeClr val="tx2"/>
                </a:solidFill>
                <a:latin typeface="Times New Roman" pitchFamily="-112" charset="0"/>
              </a:defRPr>
            </a:lvl9pPr>
          </a:lstStyle>
          <a:p>
            <a:pPr algn="ctr">
              <a:defRPr/>
            </a:pPr>
            <a:r>
              <a:rPr lang="en-US" sz="5400" b="1" dirty="0">
                <a:solidFill>
                  <a:schemeClr val="tx1"/>
                </a:solidFill>
                <a:ea typeface="+mj-ea"/>
              </a:rPr>
              <a:t>A Prime Example of Typology Abuse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55" descr="Landscape 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6" name="Rectangle 2"/>
          <p:cNvSpPr>
            <a:spLocks noGrp="1" noChangeArrowheads="1"/>
          </p:cNvSpPr>
          <p:nvPr>
            <p:ph type="title"/>
          </p:nvPr>
        </p:nvSpPr>
        <p:spPr>
          <a:xfrm>
            <a:off x="2971800" y="0"/>
            <a:ext cx="3124200" cy="457200"/>
          </a:xfrm>
        </p:spPr>
        <p:txBody>
          <a:bodyPr lIns="0" tIns="0" rIns="0" bIns="0" anchor="ctr" anchorCtr="1"/>
          <a:lstStyle/>
          <a:p>
            <a:pPr algn="ctr"/>
            <a:r>
              <a:rPr lang="en-US" b="1" i="0">
                <a:latin typeface="Arial Black" charset="0"/>
                <a:ea typeface="ＭＳ Ｐゴシック" charset="0"/>
                <a:cs typeface="ＭＳ Ｐゴシック" charset="0"/>
              </a:rPr>
              <a:t>Overview</a:t>
            </a:r>
          </a:p>
        </p:txBody>
      </p:sp>
      <p:sp>
        <p:nvSpPr>
          <p:cNvPr id="62467" name="Text Box 3"/>
          <p:cNvSpPr txBox="1">
            <a:spLocks noChangeArrowheads="1"/>
          </p:cNvSpPr>
          <p:nvPr/>
        </p:nvSpPr>
        <p:spPr bwMode="auto">
          <a:xfrm>
            <a:off x="8229600" y="0"/>
            <a:ext cx="83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cs typeface="Arial" charset="0"/>
              </a:rPr>
              <a:t>425</a:t>
            </a:r>
          </a:p>
        </p:txBody>
      </p:sp>
      <p:grpSp>
        <p:nvGrpSpPr>
          <p:cNvPr id="62468" name="Group 154"/>
          <p:cNvGrpSpPr>
            <a:grpSpLocks/>
          </p:cNvGrpSpPr>
          <p:nvPr/>
        </p:nvGrpSpPr>
        <p:grpSpPr bwMode="auto">
          <a:xfrm>
            <a:off x="0" y="533400"/>
            <a:ext cx="9217025" cy="6359525"/>
            <a:chOff x="0" y="432"/>
            <a:chExt cx="5806" cy="3910"/>
          </a:xfrm>
        </p:grpSpPr>
        <p:grpSp>
          <p:nvGrpSpPr>
            <p:cNvPr id="62469" name="Group 61"/>
            <p:cNvGrpSpPr>
              <a:grpSpLocks/>
            </p:cNvGrpSpPr>
            <p:nvPr/>
          </p:nvGrpSpPr>
          <p:grpSpPr bwMode="auto">
            <a:xfrm>
              <a:off x="0" y="432"/>
              <a:ext cx="5806" cy="338"/>
              <a:chOff x="0" y="0"/>
              <a:chExt cx="4731" cy="653"/>
            </a:xfrm>
          </p:grpSpPr>
          <p:sp>
            <p:nvSpPr>
              <p:cNvPr id="62602" name="Rectangle 4"/>
              <p:cNvSpPr>
                <a:spLocks noChangeArrowheads="1"/>
              </p:cNvSpPr>
              <p:nvPr/>
            </p:nvSpPr>
            <p:spPr bwMode="auto">
              <a:xfrm>
                <a:off x="32" y="0"/>
                <a:ext cx="4667" cy="653"/>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600" b="1">
                    <a:solidFill>
                      <a:srgbClr val="FFFFCC"/>
                    </a:solidFill>
                    <a:latin typeface="Arial Narrow" charset="0"/>
                    <a:ea typeface="SimSun" charset="0"/>
                    <a:cs typeface="SimSun" charset="0"/>
                  </a:rPr>
                  <a:t>Dialogue of Marital Love</a:t>
                </a:r>
              </a:p>
            </p:txBody>
          </p:sp>
          <p:sp>
            <p:nvSpPr>
              <p:cNvPr id="62603" name="Rectangle 60"/>
              <p:cNvSpPr>
                <a:spLocks noChangeArrowheads="1"/>
              </p:cNvSpPr>
              <p:nvPr/>
            </p:nvSpPr>
            <p:spPr bwMode="auto">
              <a:xfrm>
                <a:off x="0" y="0"/>
                <a:ext cx="4731" cy="653"/>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0" name="Group 63"/>
            <p:cNvGrpSpPr>
              <a:grpSpLocks/>
            </p:cNvGrpSpPr>
            <p:nvPr/>
          </p:nvGrpSpPr>
          <p:grpSpPr bwMode="auto">
            <a:xfrm>
              <a:off x="0" y="770"/>
              <a:ext cx="2784" cy="318"/>
              <a:chOff x="0" y="653"/>
              <a:chExt cx="2269" cy="615"/>
            </a:xfrm>
          </p:grpSpPr>
          <p:sp>
            <p:nvSpPr>
              <p:cNvPr id="62600" name="Rectangle 6"/>
              <p:cNvSpPr>
                <a:spLocks noChangeArrowheads="1"/>
              </p:cNvSpPr>
              <p:nvPr/>
            </p:nvSpPr>
            <p:spPr bwMode="auto">
              <a:xfrm>
                <a:off x="32" y="653"/>
                <a:ext cx="2205"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Courtship to Wedding</a:t>
                </a:r>
              </a:p>
            </p:txBody>
          </p:sp>
          <p:sp>
            <p:nvSpPr>
              <p:cNvPr id="62601" name="Rectangle 62"/>
              <p:cNvSpPr>
                <a:spLocks noChangeArrowheads="1"/>
              </p:cNvSpPr>
              <p:nvPr/>
            </p:nvSpPr>
            <p:spPr bwMode="auto">
              <a:xfrm>
                <a:off x="0" y="653"/>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1" name="Group 65"/>
            <p:cNvGrpSpPr>
              <a:grpSpLocks/>
            </p:cNvGrpSpPr>
            <p:nvPr/>
          </p:nvGrpSpPr>
          <p:grpSpPr bwMode="auto">
            <a:xfrm>
              <a:off x="2784" y="770"/>
              <a:ext cx="3022" cy="318"/>
              <a:chOff x="2269" y="653"/>
              <a:chExt cx="2462" cy="615"/>
            </a:xfrm>
          </p:grpSpPr>
          <p:sp>
            <p:nvSpPr>
              <p:cNvPr id="62598" name="Rectangle 7"/>
              <p:cNvSpPr>
                <a:spLocks noChangeArrowheads="1"/>
              </p:cNvSpPr>
              <p:nvPr/>
            </p:nvSpPr>
            <p:spPr bwMode="auto">
              <a:xfrm>
                <a:off x="2301" y="653"/>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Growth in Marriage</a:t>
                </a:r>
              </a:p>
            </p:txBody>
          </p:sp>
          <p:sp>
            <p:nvSpPr>
              <p:cNvPr id="62599" name="Rectangle 64"/>
              <p:cNvSpPr>
                <a:spLocks noChangeArrowheads="1"/>
              </p:cNvSpPr>
              <p:nvPr/>
            </p:nvSpPr>
            <p:spPr bwMode="auto">
              <a:xfrm>
                <a:off x="2269" y="653"/>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2" name="Group 67"/>
            <p:cNvGrpSpPr>
              <a:grpSpLocks/>
            </p:cNvGrpSpPr>
            <p:nvPr/>
          </p:nvGrpSpPr>
          <p:grpSpPr bwMode="auto">
            <a:xfrm>
              <a:off x="0" y="1088"/>
              <a:ext cx="2784" cy="319"/>
              <a:chOff x="0" y="1268"/>
              <a:chExt cx="2269" cy="615"/>
            </a:xfrm>
          </p:grpSpPr>
          <p:sp>
            <p:nvSpPr>
              <p:cNvPr id="62596" name="Rectangle 9"/>
              <p:cNvSpPr>
                <a:spLocks noChangeArrowheads="1"/>
              </p:cNvSpPr>
              <p:nvPr/>
            </p:nvSpPr>
            <p:spPr bwMode="auto">
              <a:xfrm>
                <a:off x="32" y="1268"/>
                <a:ext cx="2205"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 1:1–5:1</a:t>
                </a:r>
              </a:p>
            </p:txBody>
          </p:sp>
          <p:sp>
            <p:nvSpPr>
              <p:cNvPr id="62597" name="Rectangle 66"/>
              <p:cNvSpPr>
                <a:spLocks noChangeArrowheads="1"/>
              </p:cNvSpPr>
              <p:nvPr/>
            </p:nvSpPr>
            <p:spPr bwMode="auto">
              <a:xfrm>
                <a:off x="0" y="1268"/>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3" name="Group 69"/>
            <p:cNvGrpSpPr>
              <a:grpSpLocks/>
            </p:cNvGrpSpPr>
            <p:nvPr/>
          </p:nvGrpSpPr>
          <p:grpSpPr bwMode="auto">
            <a:xfrm>
              <a:off x="2784" y="1088"/>
              <a:ext cx="3022" cy="319"/>
              <a:chOff x="2269" y="1268"/>
              <a:chExt cx="2462" cy="615"/>
            </a:xfrm>
          </p:grpSpPr>
          <p:sp>
            <p:nvSpPr>
              <p:cNvPr id="62594" name="Rectangle 10"/>
              <p:cNvSpPr>
                <a:spLocks noChangeArrowheads="1"/>
              </p:cNvSpPr>
              <p:nvPr/>
            </p:nvSpPr>
            <p:spPr bwMode="auto">
              <a:xfrm>
                <a:off x="2301" y="1268"/>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 5:2–8:14</a:t>
                </a:r>
              </a:p>
            </p:txBody>
          </p:sp>
          <p:sp>
            <p:nvSpPr>
              <p:cNvPr id="62595" name="Rectangle 68"/>
              <p:cNvSpPr>
                <a:spLocks noChangeArrowheads="1"/>
              </p:cNvSpPr>
              <p:nvPr/>
            </p:nvSpPr>
            <p:spPr bwMode="auto">
              <a:xfrm>
                <a:off x="2269" y="1268"/>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4" name="Group 71"/>
            <p:cNvGrpSpPr>
              <a:grpSpLocks/>
            </p:cNvGrpSpPr>
            <p:nvPr/>
          </p:nvGrpSpPr>
          <p:grpSpPr bwMode="auto">
            <a:xfrm>
              <a:off x="0" y="1407"/>
              <a:ext cx="2784" cy="318"/>
              <a:chOff x="0" y="1883"/>
              <a:chExt cx="2269" cy="615"/>
            </a:xfrm>
          </p:grpSpPr>
          <p:sp>
            <p:nvSpPr>
              <p:cNvPr id="62592" name="Rectangle 12"/>
              <p:cNvSpPr>
                <a:spLocks noChangeArrowheads="1"/>
              </p:cNvSpPr>
              <p:nvPr/>
            </p:nvSpPr>
            <p:spPr bwMode="auto">
              <a:xfrm>
                <a:off x="32" y="1883"/>
                <a:ext cx="2205"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 Beginning of Love</a:t>
                </a:r>
              </a:p>
            </p:txBody>
          </p:sp>
          <p:sp>
            <p:nvSpPr>
              <p:cNvPr id="62593" name="Rectangle 70"/>
              <p:cNvSpPr>
                <a:spLocks noChangeArrowheads="1"/>
              </p:cNvSpPr>
              <p:nvPr/>
            </p:nvSpPr>
            <p:spPr bwMode="auto">
              <a:xfrm>
                <a:off x="0" y="1883"/>
                <a:ext cx="2269"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5" name="Group 73"/>
            <p:cNvGrpSpPr>
              <a:grpSpLocks/>
            </p:cNvGrpSpPr>
            <p:nvPr/>
          </p:nvGrpSpPr>
          <p:grpSpPr bwMode="auto">
            <a:xfrm>
              <a:off x="2784" y="1407"/>
              <a:ext cx="3022" cy="318"/>
              <a:chOff x="2269" y="1883"/>
              <a:chExt cx="2462" cy="615"/>
            </a:xfrm>
          </p:grpSpPr>
          <p:sp>
            <p:nvSpPr>
              <p:cNvPr id="62590" name="Rectangle 13"/>
              <p:cNvSpPr>
                <a:spLocks noChangeArrowheads="1"/>
              </p:cNvSpPr>
              <p:nvPr/>
            </p:nvSpPr>
            <p:spPr bwMode="auto">
              <a:xfrm>
                <a:off x="2301" y="1883"/>
                <a:ext cx="2398"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3200" b="1">
                    <a:solidFill>
                      <a:srgbClr val="FFFFCC"/>
                    </a:solidFill>
                    <a:latin typeface="Arial Narrow" charset="0"/>
                    <a:ea typeface="SimSun" charset="0"/>
                    <a:cs typeface="SimSun" charset="0"/>
                  </a:rPr>
                  <a:t>Broadening of Love</a:t>
                </a:r>
              </a:p>
            </p:txBody>
          </p:sp>
          <p:sp>
            <p:nvSpPr>
              <p:cNvPr id="62591" name="Rectangle 72"/>
              <p:cNvSpPr>
                <a:spLocks noChangeArrowheads="1"/>
              </p:cNvSpPr>
              <p:nvPr/>
            </p:nvSpPr>
            <p:spPr bwMode="auto">
              <a:xfrm>
                <a:off x="2269" y="1883"/>
                <a:ext cx="2462"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6" name="Group 75"/>
            <p:cNvGrpSpPr>
              <a:grpSpLocks/>
            </p:cNvGrpSpPr>
            <p:nvPr/>
          </p:nvGrpSpPr>
          <p:grpSpPr bwMode="auto">
            <a:xfrm>
              <a:off x="0" y="1725"/>
              <a:ext cx="2784" cy="373"/>
              <a:chOff x="0" y="2498"/>
              <a:chExt cx="2269" cy="721"/>
            </a:xfrm>
          </p:grpSpPr>
          <p:sp>
            <p:nvSpPr>
              <p:cNvPr id="62588" name="Rectangle 15"/>
              <p:cNvSpPr>
                <a:spLocks noChangeArrowheads="1"/>
              </p:cNvSpPr>
              <p:nvPr/>
            </p:nvSpPr>
            <p:spPr bwMode="auto">
              <a:xfrm>
                <a:off x="32" y="2498"/>
                <a:ext cx="2205"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Selfish Love</a:t>
                </a:r>
              </a:p>
              <a:p>
                <a:pPr algn="ctr" defTabSz="914400" eaLnBrk="0" hangingPunct="0"/>
                <a:r>
                  <a:rPr lang="en-US" altLang="zh-CN" sz="2000" b="1">
                    <a:solidFill>
                      <a:srgbClr val="FFFFCC"/>
                    </a:solidFill>
                    <a:latin typeface="Arial Narrow" charset="0"/>
                    <a:ea typeface="SimSun" charset="0"/>
                    <a:cs typeface="SimSun" charset="0"/>
                  </a:rPr>
                  <a:t>"My lover is mine and I am his" (2:16a)</a:t>
                </a:r>
              </a:p>
            </p:txBody>
          </p:sp>
          <p:sp>
            <p:nvSpPr>
              <p:cNvPr id="62589" name="Rectangle 74"/>
              <p:cNvSpPr>
                <a:spLocks noChangeArrowheads="1"/>
              </p:cNvSpPr>
              <p:nvPr/>
            </p:nvSpPr>
            <p:spPr bwMode="auto">
              <a:xfrm>
                <a:off x="0" y="2498"/>
                <a:ext cx="2269"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7" name="Group 77"/>
            <p:cNvGrpSpPr>
              <a:grpSpLocks/>
            </p:cNvGrpSpPr>
            <p:nvPr/>
          </p:nvGrpSpPr>
          <p:grpSpPr bwMode="auto">
            <a:xfrm>
              <a:off x="2784" y="1725"/>
              <a:ext cx="3022" cy="373"/>
              <a:chOff x="2269" y="2498"/>
              <a:chExt cx="2462" cy="721"/>
            </a:xfrm>
          </p:grpSpPr>
          <p:sp>
            <p:nvSpPr>
              <p:cNvPr id="62586" name="Rectangle 16"/>
              <p:cNvSpPr>
                <a:spLocks noChangeArrowheads="1"/>
              </p:cNvSpPr>
              <p:nvPr/>
            </p:nvSpPr>
            <p:spPr bwMode="auto">
              <a:xfrm>
                <a:off x="2301" y="2498"/>
                <a:ext cx="2398"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Selfless Love</a:t>
                </a:r>
              </a:p>
              <a:p>
                <a:pPr algn="ctr" defTabSz="914400" eaLnBrk="0" hangingPunct="0"/>
                <a:r>
                  <a:rPr lang="en-US" altLang="zh-CN" sz="2000" b="1">
                    <a:solidFill>
                      <a:srgbClr val="FFFFCC"/>
                    </a:solidFill>
                    <a:latin typeface="Arial Narrow" charset="0"/>
                    <a:ea typeface="SimSun" charset="0"/>
                    <a:cs typeface="SimSun" charset="0"/>
                  </a:rPr>
                  <a:t>"I am my lover</a:t>
                </a:r>
                <a:r>
                  <a:rPr lang="fr-FR" altLang="zh-CN" sz="2000" b="1">
                    <a:solidFill>
                      <a:srgbClr val="FFFFCC"/>
                    </a:solidFill>
                    <a:latin typeface="Arial Narrow" charset="0"/>
                    <a:ea typeface="SimSun" charset="0"/>
                    <a:cs typeface="SimSun" charset="0"/>
                  </a:rPr>
                  <a:t>'</a:t>
                </a:r>
                <a:r>
                  <a:rPr lang="en-US" altLang="zh-CN" sz="2000" b="1">
                    <a:solidFill>
                      <a:srgbClr val="FFFFCC"/>
                    </a:solidFill>
                    <a:latin typeface="Arial Narrow" charset="0"/>
                    <a:ea typeface="SimSun" charset="0"/>
                    <a:cs typeface="SimSun" charset="0"/>
                  </a:rPr>
                  <a:t>s and he is mine" (6:3a)</a:t>
                </a:r>
              </a:p>
            </p:txBody>
          </p:sp>
          <p:sp>
            <p:nvSpPr>
              <p:cNvPr id="62587" name="Rectangle 76"/>
              <p:cNvSpPr>
                <a:spLocks noChangeArrowheads="1"/>
              </p:cNvSpPr>
              <p:nvPr/>
            </p:nvSpPr>
            <p:spPr bwMode="auto">
              <a:xfrm>
                <a:off x="2269" y="2498"/>
                <a:ext cx="2462"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8" name="Group 79"/>
            <p:cNvGrpSpPr>
              <a:grpSpLocks/>
            </p:cNvGrpSpPr>
            <p:nvPr/>
          </p:nvGrpSpPr>
          <p:grpSpPr bwMode="auto">
            <a:xfrm>
              <a:off x="0" y="2098"/>
              <a:ext cx="1306" cy="318"/>
              <a:chOff x="0" y="3219"/>
              <a:chExt cx="1064" cy="615"/>
            </a:xfrm>
          </p:grpSpPr>
          <p:sp>
            <p:nvSpPr>
              <p:cNvPr id="62584" name="Rectangle 18"/>
              <p:cNvSpPr>
                <a:spLocks noChangeArrowheads="1"/>
              </p:cNvSpPr>
              <p:nvPr/>
            </p:nvSpPr>
            <p:spPr bwMode="auto">
              <a:xfrm>
                <a:off x="32" y="3219"/>
                <a:ext cx="100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Single</a:t>
                </a:r>
              </a:p>
            </p:txBody>
          </p:sp>
          <p:sp>
            <p:nvSpPr>
              <p:cNvPr id="62585" name="Rectangle 78"/>
              <p:cNvSpPr>
                <a:spLocks noChangeArrowheads="1"/>
              </p:cNvSpPr>
              <p:nvPr/>
            </p:nvSpPr>
            <p:spPr bwMode="auto">
              <a:xfrm>
                <a:off x="0" y="3219"/>
                <a:ext cx="106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79" name="Group 81"/>
            <p:cNvGrpSpPr>
              <a:grpSpLocks/>
            </p:cNvGrpSpPr>
            <p:nvPr/>
          </p:nvGrpSpPr>
          <p:grpSpPr bwMode="auto">
            <a:xfrm>
              <a:off x="1306" y="2098"/>
              <a:ext cx="4500" cy="318"/>
              <a:chOff x="1064" y="3219"/>
              <a:chExt cx="3667" cy="615"/>
            </a:xfrm>
          </p:grpSpPr>
          <p:sp>
            <p:nvSpPr>
              <p:cNvPr id="62582" name="Rectangle 19"/>
              <p:cNvSpPr>
                <a:spLocks noChangeArrowheads="1"/>
              </p:cNvSpPr>
              <p:nvPr/>
            </p:nvSpPr>
            <p:spPr bwMode="auto">
              <a:xfrm>
                <a:off x="1096" y="3219"/>
                <a:ext cx="3603"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Married</a:t>
                </a:r>
              </a:p>
            </p:txBody>
          </p:sp>
          <p:sp>
            <p:nvSpPr>
              <p:cNvPr id="62583" name="Rectangle 80"/>
              <p:cNvSpPr>
                <a:spLocks noChangeArrowheads="1"/>
              </p:cNvSpPr>
              <p:nvPr/>
            </p:nvSpPr>
            <p:spPr bwMode="auto">
              <a:xfrm>
                <a:off x="1064" y="3219"/>
                <a:ext cx="3667"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0" name="Group 83"/>
            <p:cNvGrpSpPr>
              <a:grpSpLocks/>
            </p:cNvGrpSpPr>
            <p:nvPr/>
          </p:nvGrpSpPr>
          <p:grpSpPr bwMode="auto">
            <a:xfrm>
              <a:off x="0" y="2416"/>
              <a:ext cx="1306" cy="319"/>
              <a:chOff x="0" y="3834"/>
              <a:chExt cx="1064" cy="615"/>
            </a:xfrm>
          </p:grpSpPr>
          <p:sp>
            <p:nvSpPr>
              <p:cNvPr id="62580" name="Rectangle 21"/>
              <p:cNvSpPr>
                <a:spLocks noChangeArrowheads="1"/>
              </p:cNvSpPr>
              <p:nvPr/>
            </p:nvSpPr>
            <p:spPr bwMode="auto">
              <a:xfrm>
                <a:off x="32" y="3834"/>
                <a:ext cx="100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Puppy Love</a:t>
                </a:r>
              </a:p>
            </p:txBody>
          </p:sp>
          <p:sp>
            <p:nvSpPr>
              <p:cNvPr id="62581" name="Rectangle 82"/>
              <p:cNvSpPr>
                <a:spLocks noChangeArrowheads="1"/>
              </p:cNvSpPr>
              <p:nvPr/>
            </p:nvSpPr>
            <p:spPr bwMode="auto">
              <a:xfrm>
                <a:off x="0" y="3834"/>
                <a:ext cx="106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1" name="Group 85"/>
            <p:cNvGrpSpPr>
              <a:grpSpLocks/>
            </p:cNvGrpSpPr>
            <p:nvPr/>
          </p:nvGrpSpPr>
          <p:grpSpPr bwMode="auto">
            <a:xfrm>
              <a:off x="1306" y="2416"/>
              <a:ext cx="1292" cy="319"/>
              <a:chOff x="1064" y="3834"/>
              <a:chExt cx="1053" cy="615"/>
            </a:xfrm>
          </p:grpSpPr>
          <p:sp>
            <p:nvSpPr>
              <p:cNvPr id="62578" name="Rectangle 22"/>
              <p:cNvSpPr>
                <a:spLocks noChangeArrowheads="1"/>
              </p:cNvSpPr>
              <p:nvPr/>
            </p:nvSpPr>
            <p:spPr bwMode="auto">
              <a:xfrm>
                <a:off x="1096" y="3834"/>
                <a:ext cx="989"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Love Untested</a:t>
                </a:r>
              </a:p>
            </p:txBody>
          </p:sp>
          <p:sp>
            <p:nvSpPr>
              <p:cNvPr id="62579" name="Rectangle 84"/>
              <p:cNvSpPr>
                <a:spLocks noChangeArrowheads="1"/>
              </p:cNvSpPr>
              <p:nvPr/>
            </p:nvSpPr>
            <p:spPr bwMode="auto">
              <a:xfrm>
                <a:off x="1064" y="3834"/>
                <a:ext cx="1053"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2" name="Group 87"/>
            <p:cNvGrpSpPr>
              <a:grpSpLocks/>
            </p:cNvGrpSpPr>
            <p:nvPr/>
          </p:nvGrpSpPr>
          <p:grpSpPr bwMode="auto">
            <a:xfrm>
              <a:off x="2598" y="2416"/>
              <a:ext cx="1760" cy="319"/>
              <a:chOff x="2117" y="3834"/>
              <a:chExt cx="1434" cy="615"/>
            </a:xfrm>
          </p:grpSpPr>
          <p:sp>
            <p:nvSpPr>
              <p:cNvPr id="62576" name="Rectangle 23"/>
              <p:cNvSpPr>
                <a:spLocks noChangeArrowheads="1"/>
              </p:cNvSpPr>
              <p:nvPr/>
            </p:nvSpPr>
            <p:spPr bwMode="auto">
              <a:xfrm>
                <a:off x="2149" y="3834"/>
                <a:ext cx="1370"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Love Tried and True</a:t>
                </a:r>
              </a:p>
            </p:txBody>
          </p:sp>
          <p:sp>
            <p:nvSpPr>
              <p:cNvPr id="62577" name="Rectangle 86"/>
              <p:cNvSpPr>
                <a:spLocks noChangeArrowheads="1"/>
              </p:cNvSpPr>
              <p:nvPr/>
            </p:nvSpPr>
            <p:spPr bwMode="auto">
              <a:xfrm>
                <a:off x="2117" y="3834"/>
                <a:ext cx="1434"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3" name="Group 89"/>
            <p:cNvGrpSpPr>
              <a:grpSpLocks/>
            </p:cNvGrpSpPr>
            <p:nvPr/>
          </p:nvGrpSpPr>
          <p:grpSpPr bwMode="auto">
            <a:xfrm>
              <a:off x="4358" y="2416"/>
              <a:ext cx="1448" cy="319"/>
              <a:chOff x="3551" y="3834"/>
              <a:chExt cx="1180" cy="615"/>
            </a:xfrm>
          </p:grpSpPr>
          <p:sp>
            <p:nvSpPr>
              <p:cNvPr id="62574" name="Rectangle 24"/>
              <p:cNvSpPr>
                <a:spLocks noChangeArrowheads="1"/>
              </p:cNvSpPr>
              <p:nvPr/>
            </p:nvSpPr>
            <p:spPr bwMode="auto">
              <a:xfrm>
                <a:off x="3583" y="3834"/>
                <a:ext cx="1116"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Love Recalled</a:t>
                </a:r>
              </a:p>
            </p:txBody>
          </p:sp>
          <p:sp>
            <p:nvSpPr>
              <p:cNvPr id="62575" name="Rectangle 88"/>
              <p:cNvSpPr>
                <a:spLocks noChangeArrowheads="1"/>
              </p:cNvSpPr>
              <p:nvPr/>
            </p:nvSpPr>
            <p:spPr bwMode="auto">
              <a:xfrm>
                <a:off x="3551" y="3834"/>
                <a:ext cx="1180"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4" name="Group 91"/>
            <p:cNvGrpSpPr>
              <a:grpSpLocks/>
            </p:cNvGrpSpPr>
            <p:nvPr/>
          </p:nvGrpSpPr>
          <p:grpSpPr bwMode="auto">
            <a:xfrm>
              <a:off x="0" y="2735"/>
              <a:ext cx="1306" cy="373"/>
              <a:chOff x="0" y="4449"/>
              <a:chExt cx="1064" cy="721"/>
            </a:xfrm>
          </p:grpSpPr>
          <p:sp>
            <p:nvSpPr>
              <p:cNvPr id="62572" name="Rectangle 26"/>
              <p:cNvSpPr>
                <a:spLocks noChangeArrowheads="1"/>
              </p:cNvSpPr>
              <p:nvPr/>
            </p:nvSpPr>
            <p:spPr bwMode="auto">
              <a:xfrm>
                <a:off x="32" y="4449"/>
                <a:ext cx="1000"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Courtship</a:t>
                </a:r>
                <a:br>
                  <a:rPr lang="en-US" altLang="zh-CN" sz="2400" b="1">
                    <a:solidFill>
                      <a:srgbClr val="FFFFCC"/>
                    </a:solidFill>
                    <a:latin typeface="Arial Narrow" charset="0"/>
                    <a:ea typeface="SimSun" charset="0"/>
                    <a:cs typeface="SimSun" charset="0"/>
                  </a:rPr>
                </a:br>
                <a:r>
                  <a:rPr lang="en-US" altLang="zh-CN" sz="2400" b="1">
                    <a:solidFill>
                      <a:srgbClr val="FFFFCC"/>
                    </a:solidFill>
                    <a:latin typeface="Arial Narrow" charset="0"/>
                    <a:ea typeface="SimSun" charset="0"/>
                    <a:cs typeface="SimSun" charset="0"/>
                  </a:rPr>
                  <a:t>1:1–3:5</a:t>
                </a:r>
              </a:p>
            </p:txBody>
          </p:sp>
          <p:sp>
            <p:nvSpPr>
              <p:cNvPr id="62573" name="Rectangle 90"/>
              <p:cNvSpPr>
                <a:spLocks noChangeArrowheads="1"/>
              </p:cNvSpPr>
              <p:nvPr/>
            </p:nvSpPr>
            <p:spPr bwMode="auto">
              <a:xfrm>
                <a:off x="0" y="4449"/>
                <a:ext cx="1064"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5" name="Group 93"/>
            <p:cNvGrpSpPr>
              <a:grpSpLocks/>
            </p:cNvGrpSpPr>
            <p:nvPr/>
          </p:nvGrpSpPr>
          <p:grpSpPr bwMode="auto">
            <a:xfrm>
              <a:off x="1306" y="2735"/>
              <a:ext cx="1292" cy="373"/>
              <a:chOff x="1064" y="4449"/>
              <a:chExt cx="1053" cy="721"/>
            </a:xfrm>
          </p:grpSpPr>
          <p:sp>
            <p:nvSpPr>
              <p:cNvPr id="62570" name="Rectangle 27"/>
              <p:cNvSpPr>
                <a:spLocks noChangeArrowheads="1"/>
              </p:cNvSpPr>
              <p:nvPr/>
            </p:nvSpPr>
            <p:spPr bwMode="auto">
              <a:xfrm>
                <a:off x="1096" y="4449"/>
                <a:ext cx="989"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Wedding</a:t>
                </a:r>
              </a:p>
              <a:p>
                <a:pPr algn="ctr" defTabSz="914400" eaLnBrk="0" hangingPunct="0"/>
                <a:r>
                  <a:rPr lang="en-US" altLang="zh-CN" sz="2400" b="1">
                    <a:solidFill>
                      <a:srgbClr val="FFFFCC"/>
                    </a:solidFill>
                    <a:latin typeface="Arial Narrow" charset="0"/>
                    <a:ea typeface="SimSun" charset="0"/>
                    <a:cs typeface="SimSun" charset="0"/>
                  </a:rPr>
                  <a:t>3:6–5:1</a:t>
                </a:r>
              </a:p>
            </p:txBody>
          </p:sp>
          <p:sp>
            <p:nvSpPr>
              <p:cNvPr id="62571" name="Rectangle 92"/>
              <p:cNvSpPr>
                <a:spLocks noChangeArrowheads="1"/>
              </p:cNvSpPr>
              <p:nvPr/>
            </p:nvSpPr>
            <p:spPr bwMode="auto">
              <a:xfrm>
                <a:off x="1064" y="4449"/>
                <a:ext cx="1053"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6" name="Group 95"/>
            <p:cNvGrpSpPr>
              <a:grpSpLocks/>
            </p:cNvGrpSpPr>
            <p:nvPr/>
          </p:nvGrpSpPr>
          <p:grpSpPr bwMode="auto">
            <a:xfrm>
              <a:off x="2598" y="2735"/>
              <a:ext cx="1760" cy="373"/>
              <a:chOff x="2117" y="4449"/>
              <a:chExt cx="1434" cy="721"/>
            </a:xfrm>
          </p:grpSpPr>
          <p:sp>
            <p:nvSpPr>
              <p:cNvPr id="62568" name="Rectangle 28"/>
              <p:cNvSpPr>
                <a:spLocks noChangeArrowheads="1"/>
              </p:cNvSpPr>
              <p:nvPr/>
            </p:nvSpPr>
            <p:spPr bwMode="auto">
              <a:xfrm>
                <a:off x="2149" y="4449"/>
                <a:ext cx="1370"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Growth</a:t>
                </a:r>
              </a:p>
              <a:p>
                <a:pPr algn="ctr" defTabSz="914400" eaLnBrk="0" hangingPunct="0"/>
                <a:r>
                  <a:rPr lang="en-US" altLang="zh-CN" sz="2400" b="1">
                    <a:solidFill>
                      <a:srgbClr val="FFFFCC"/>
                    </a:solidFill>
                    <a:latin typeface="Arial Narrow" charset="0"/>
                    <a:ea typeface="SimSun" charset="0"/>
                    <a:cs typeface="SimSun" charset="0"/>
                  </a:rPr>
                  <a:t>5:2–8:4</a:t>
                </a:r>
              </a:p>
            </p:txBody>
          </p:sp>
          <p:sp>
            <p:nvSpPr>
              <p:cNvPr id="62569" name="Rectangle 94"/>
              <p:cNvSpPr>
                <a:spLocks noChangeArrowheads="1"/>
              </p:cNvSpPr>
              <p:nvPr/>
            </p:nvSpPr>
            <p:spPr bwMode="auto">
              <a:xfrm>
                <a:off x="2117" y="4449"/>
                <a:ext cx="1434"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7" name="Group 97"/>
            <p:cNvGrpSpPr>
              <a:grpSpLocks/>
            </p:cNvGrpSpPr>
            <p:nvPr/>
          </p:nvGrpSpPr>
          <p:grpSpPr bwMode="auto">
            <a:xfrm>
              <a:off x="4358" y="2735"/>
              <a:ext cx="1448" cy="373"/>
              <a:chOff x="3551" y="4449"/>
              <a:chExt cx="1180" cy="721"/>
            </a:xfrm>
          </p:grpSpPr>
          <p:sp>
            <p:nvSpPr>
              <p:cNvPr id="62566" name="Rectangle 29"/>
              <p:cNvSpPr>
                <a:spLocks noChangeArrowheads="1"/>
              </p:cNvSpPr>
              <p:nvPr/>
            </p:nvSpPr>
            <p:spPr bwMode="auto">
              <a:xfrm>
                <a:off x="3583" y="4449"/>
                <a:ext cx="1116" cy="7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Flashback</a:t>
                </a:r>
              </a:p>
              <a:p>
                <a:pPr algn="ctr" defTabSz="914400" eaLnBrk="0" hangingPunct="0"/>
                <a:r>
                  <a:rPr lang="en-US" altLang="zh-CN" sz="2400" b="1">
                    <a:solidFill>
                      <a:srgbClr val="FFFFCC"/>
                    </a:solidFill>
                    <a:latin typeface="Arial Narrow" charset="0"/>
                    <a:ea typeface="SimSun" charset="0"/>
                    <a:cs typeface="SimSun" charset="0"/>
                  </a:rPr>
                  <a:t>8:5-14</a:t>
                </a:r>
              </a:p>
            </p:txBody>
          </p:sp>
          <p:sp>
            <p:nvSpPr>
              <p:cNvPr id="62567" name="Rectangle 96"/>
              <p:cNvSpPr>
                <a:spLocks noChangeArrowheads="1"/>
              </p:cNvSpPr>
              <p:nvPr/>
            </p:nvSpPr>
            <p:spPr bwMode="auto">
              <a:xfrm>
                <a:off x="3551" y="4449"/>
                <a:ext cx="1180" cy="721"/>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8" name="Group 99"/>
            <p:cNvGrpSpPr>
              <a:grpSpLocks/>
            </p:cNvGrpSpPr>
            <p:nvPr/>
          </p:nvGrpSpPr>
          <p:grpSpPr bwMode="auto">
            <a:xfrm>
              <a:off x="0" y="3108"/>
              <a:ext cx="609" cy="386"/>
              <a:chOff x="0" y="5170"/>
              <a:chExt cx="496" cy="747"/>
            </a:xfrm>
          </p:grpSpPr>
          <p:sp>
            <p:nvSpPr>
              <p:cNvPr id="62564" name="Rectangle 31"/>
              <p:cNvSpPr>
                <a:spLocks noChangeArrowheads="1"/>
              </p:cNvSpPr>
              <p:nvPr/>
            </p:nvSpPr>
            <p:spPr bwMode="auto">
              <a:xfrm>
                <a:off x="32" y="5170"/>
                <a:ext cx="432"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Longing</a:t>
                </a:r>
              </a:p>
              <a:p>
                <a:pPr algn="ctr" defTabSz="914400" eaLnBrk="0" hangingPunct="0"/>
                <a:r>
                  <a:rPr lang="en-US" altLang="zh-CN" sz="1200" b="1">
                    <a:solidFill>
                      <a:srgbClr val="FFFFCC"/>
                    </a:solidFill>
                    <a:latin typeface="Arial Narrow" charset="0"/>
                    <a:ea typeface="SimSun" charset="0"/>
                    <a:cs typeface="SimSun" charset="0"/>
                  </a:rPr>
                  <a:t>1:1-11</a:t>
                </a:r>
              </a:p>
            </p:txBody>
          </p:sp>
          <p:sp>
            <p:nvSpPr>
              <p:cNvPr id="62565" name="Rectangle 98"/>
              <p:cNvSpPr>
                <a:spLocks noChangeArrowheads="1"/>
              </p:cNvSpPr>
              <p:nvPr/>
            </p:nvSpPr>
            <p:spPr bwMode="auto">
              <a:xfrm>
                <a:off x="0" y="5170"/>
                <a:ext cx="496"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89" name="Group 101"/>
            <p:cNvGrpSpPr>
              <a:grpSpLocks/>
            </p:cNvGrpSpPr>
            <p:nvPr/>
          </p:nvGrpSpPr>
          <p:grpSpPr bwMode="auto">
            <a:xfrm>
              <a:off x="609" y="3108"/>
              <a:ext cx="697" cy="386"/>
              <a:chOff x="496" y="5170"/>
              <a:chExt cx="568" cy="747"/>
            </a:xfrm>
          </p:grpSpPr>
          <p:sp>
            <p:nvSpPr>
              <p:cNvPr id="62562" name="Rectangle 32"/>
              <p:cNvSpPr>
                <a:spLocks noChangeArrowheads="1"/>
              </p:cNvSpPr>
              <p:nvPr/>
            </p:nvSpPr>
            <p:spPr bwMode="auto">
              <a:xfrm>
                <a:off x="528" y="5170"/>
                <a:ext cx="504"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Intensification</a:t>
                </a:r>
              </a:p>
              <a:p>
                <a:pPr algn="ctr" defTabSz="914400" eaLnBrk="0" hangingPunct="0"/>
                <a:r>
                  <a:rPr lang="en-US" altLang="zh-CN" sz="1200" b="1">
                    <a:solidFill>
                      <a:srgbClr val="FFFFCC"/>
                    </a:solidFill>
                    <a:latin typeface="Arial Narrow" charset="0"/>
                    <a:ea typeface="SimSun" charset="0"/>
                    <a:cs typeface="SimSun" charset="0"/>
                  </a:rPr>
                  <a:t>1:12–3:5</a:t>
                </a:r>
              </a:p>
            </p:txBody>
          </p:sp>
          <p:sp>
            <p:nvSpPr>
              <p:cNvPr id="62563" name="Rectangle 100"/>
              <p:cNvSpPr>
                <a:spLocks noChangeArrowheads="1"/>
              </p:cNvSpPr>
              <p:nvPr/>
            </p:nvSpPr>
            <p:spPr bwMode="auto">
              <a:xfrm>
                <a:off x="496" y="5170"/>
                <a:ext cx="56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0" name="Group 103"/>
            <p:cNvGrpSpPr>
              <a:grpSpLocks/>
            </p:cNvGrpSpPr>
            <p:nvPr/>
          </p:nvGrpSpPr>
          <p:grpSpPr bwMode="auto">
            <a:xfrm>
              <a:off x="1306" y="3108"/>
              <a:ext cx="558" cy="386"/>
              <a:chOff x="1064" y="5170"/>
              <a:chExt cx="455" cy="747"/>
            </a:xfrm>
          </p:grpSpPr>
          <p:sp>
            <p:nvSpPr>
              <p:cNvPr id="62560" name="Rectangle 33"/>
              <p:cNvSpPr>
                <a:spLocks noChangeArrowheads="1"/>
              </p:cNvSpPr>
              <p:nvPr/>
            </p:nvSpPr>
            <p:spPr bwMode="auto">
              <a:xfrm>
                <a:off x="1096" y="5170"/>
                <a:ext cx="391"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Procession</a:t>
                </a:r>
              </a:p>
              <a:p>
                <a:pPr algn="ctr" defTabSz="914400" eaLnBrk="0" hangingPunct="0"/>
                <a:r>
                  <a:rPr lang="en-US" altLang="zh-CN" sz="1200" b="1">
                    <a:solidFill>
                      <a:srgbClr val="FFFFCC"/>
                    </a:solidFill>
                    <a:latin typeface="Arial Narrow" charset="0"/>
                    <a:ea typeface="SimSun" charset="0"/>
                    <a:cs typeface="SimSun" charset="0"/>
                  </a:rPr>
                  <a:t>3:6-11</a:t>
                </a:r>
              </a:p>
            </p:txBody>
          </p:sp>
          <p:sp>
            <p:nvSpPr>
              <p:cNvPr id="62561" name="Rectangle 102"/>
              <p:cNvSpPr>
                <a:spLocks noChangeArrowheads="1"/>
              </p:cNvSpPr>
              <p:nvPr/>
            </p:nvSpPr>
            <p:spPr bwMode="auto">
              <a:xfrm>
                <a:off x="1064" y="5170"/>
                <a:ext cx="455"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1" name="Group 105"/>
            <p:cNvGrpSpPr>
              <a:grpSpLocks/>
            </p:cNvGrpSpPr>
            <p:nvPr/>
          </p:nvGrpSpPr>
          <p:grpSpPr bwMode="auto">
            <a:xfrm>
              <a:off x="1864" y="3108"/>
              <a:ext cx="734" cy="386"/>
              <a:chOff x="1519" y="5170"/>
              <a:chExt cx="598" cy="747"/>
            </a:xfrm>
          </p:grpSpPr>
          <p:sp>
            <p:nvSpPr>
              <p:cNvPr id="62558" name="Rectangle 34"/>
              <p:cNvSpPr>
                <a:spLocks noChangeArrowheads="1"/>
              </p:cNvSpPr>
              <p:nvPr/>
            </p:nvSpPr>
            <p:spPr bwMode="auto">
              <a:xfrm>
                <a:off x="1551" y="5170"/>
                <a:ext cx="534"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Consummation</a:t>
                </a:r>
              </a:p>
              <a:p>
                <a:pPr algn="ctr" defTabSz="914400" eaLnBrk="0" hangingPunct="0"/>
                <a:r>
                  <a:rPr lang="en-US" altLang="zh-CN" sz="1200" b="1">
                    <a:solidFill>
                      <a:srgbClr val="FFFFCC"/>
                    </a:solidFill>
                    <a:latin typeface="Arial Narrow" charset="0"/>
                    <a:ea typeface="SimSun" charset="0"/>
                    <a:cs typeface="SimSun" charset="0"/>
                  </a:rPr>
                  <a:t>4:1–5:1</a:t>
                </a:r>
              </a:p>
            </p:txBody>
          </p:sp>
          <p:sp>
            <p:nvSpPr>
              <p:cNvPr id="62559" name="Rectangle 104"/>
              <p:cNvSpPr>
                <a:spLocks noChangeArrowheads="1"/>
              </p:cNvSpPr>
              <p:nvPr/>
            </p:nvSpPr>
            <p:spPr bwMode="auto">
              <a:xfrm>
                <a:off x="1519" y="5170"/>
                <a:ext cx="59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2" name="Group 107"/>
            <p:cNvGrpSpPr>
              <a:grpSpLocks/>
            </p:cNvGrpSpPr>
            <p:nvPr/>
          </p:nvGrpSpPr>
          <p:grpSpPr bwMode="auto">
            <a:xfrm>
              <a:off x="2598" y="3108"/>
              <a:ext cx="1024" cy="386"/>
              <a:chOff x="2117" y="5170"/>
              <a:chExt cx="835" cy="747"/>
            </a:xfrm>
          </p:grpSpPr>
          <p:sp>
            <p:nvSpPr>
              <p:cNvPr id="62556" name="Rectangle 35"/>
              <p:cNvSpPr>
                <a:spLocks noChangeArrowheads="1"/>
              </p:cNvSpPr>
              <p:nvPr/>
            </p:nvSpPr>
            <p:spPr bwMode="auto">
              <a:xfrm>
                <a:off x="2149" y="5170"/>
                <a:ext cx="771"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 Struggles</a:t>
                </a:r>
              </a:p>
              <a:p>
                <a:pPr algn="ctr" defTabSz="914400" eaLnBrk="0" hangingPunct="0"/>
                <a:r>
                  <a:rPr lang="en-US" altLang="zh-CN" sz="1200" b="1">
                    <a:solidFill>
                      <a:srgbClr val="FFFFCC"/>
                    </a:solidFill>
                    <a:latin typeface="Arial Narrow" charset="0"/>
                    <a:ea typeface="SimSun" charset="0"/>
                    <a:cs typeface="SimSun" charset="0"/>
                  </a:rPr>
                  <a:t>5:2–6:13</a:t>
                </a:r>
              </a:p>
            </p:txBody>
          </p:sp>
          <p:sp>
            <p:nvSpPr>
              <p:cNvPr id="62557" name="Rectangle 106"/>
              <p:cNvSpPr>
                <a:spLocks noChangeArrowheads="1"/>
              </p:cNvSpPr>
              <p:nvPr/>
            </p:nvSpPr>
            <p:spPr bwMode="auto">
              <a:xfrm>
                <a:off x="2117" y="5170"/>
                <a:ext cx="835"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3" name="Group 109"/>
            <p:cNvGrpSpPr>
              <a:grpSpLocks/>
            </p:cNvGrpSpPr>
            <p:nvPr/>
          </p:nvGrpSpPr>
          <p:grpSpPr bwMode="auto">
            <a:xfrm>
              <a:off x="3622" y="3108"/>
              <a:ext cx="736" cy="386"/>
              <a:chOff x="2952" y="5170"/>
              <a:chExt cx="599" cy="747"/>
            </a:xfrm>
          </p:grpSpPr>
          <p:sp>
            <p:nvSpPr>
              <p:cNvPr id="62554" name="Rectangle 36"/>
              <p:cNvSpPr>
                <a:spLocks noChangeArrowheads="1"/>
              </p:cNvSpPr>
              <p:nvPr/>
            </p:nvSpPr>
            <p:spPr bwMode="auto">
              <a:xfrm>
                <a:off x="2984" y="5170"/>
                <a:ext cx="535"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Praise &amp; Response</a:t>
                </a:r>
              </a:p>
              <a:p>
                <a:pPr algn="ctr" defTabSz="914400"/>
                <a:r>
                  <a:rPr lang="en-US" altLang="zh-CN" sz="1200" b="1">
                    <a:solidFill>
                      <a:srgbClr val="FFFFCC"/>
                    </a:solidFill>
                    <a:latin typeface="Arial Narrow" charset="0"/>
                    <a:ea typeface="SimSun" charset="0"/>
                    <a:cs typeface="SimSun" charset="0"/>
                  </a:rPr>
                  <a:t>7:1–8:4</a:t>
                </a:r>
              </a:p>
            </p:txBody>
          </p:sp>
          <p:sp>
            <p:nvSpPr>
              <p:cNvPr id="62555" name="Rectangle 108"/>
              <p:cNvSpPr>
                <a:spLocks noChangeArrowheads="1"/>
              </p:cNvSpPr>
              <p:nvPr/>
            </p:nvSpPr>
            <p:spPr bwMode="auto">
              <a:xfrm>
                <a:off x="2952" y="5170"/>
                <a:ext cx="599"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4" name="Group 111"/>
            <p:cNvGrpSpPr>
              <a:grpSpLocks/>
            </p:cNvGrpSpPr>
            <p:nvPr/>
          </p:nvGrpSpPr>
          <p:grpSpPr bwMode="auto">
            <a:xfrm>
              <a:off x="4358" y="3108"/>
              <a:ext cx="701" cy="386"/>
              <a:chOff x="3551" y="5170"/>
              <a:chExt cx="572" cy="747"/>
            </a:xfrm>
          </p:grpSpPr>
          <p:sp>
            <p:nvSpPr>
              <p:cNvPr id="62552" name="Rectangle 37"/>
              <p:cNvSpPr>
                <a:spLocks noChangeArrowheads="1"/>
              </p:cNvSpPr>
              <p:nvPr/>
            </p:nvSpPr>
            <p:spPr bwMode="auto">
              <a:xfrm>
                <a:off x="3583" y="5170"/>
                <a:ext cx="508"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 Love</a:t>
                </a:r>
                <a:r>
                  <a:rPr lang="fr-FR" altLang="zh-CN" sz="1200" b="1">
                    <a:solidFill>
                      <a:srgbClr val="FFFFCC"/>
                    </a:solidFill>
                    <a:latin typeface="Arial Narrow" charset="0"/>
                    <a:ea typeface="SimSun" charset="0"/>
                    <a:cs typeface="SimSun" charset="0"/>
                  </a:rPr>
                  <a:t>'</a:t>
                </a:r>
                <a:r>
                  <a:rPr lang="en-US" altLang="zh-CN" sz="1200" b="1">
                    <a:solidFill>
                      <a:srgbClr val="FFFFCC"/>
                    </a:solidFill>
                    <a:latin typeface="Arial Narrow" charset="0"/>
                    <a:ea typeface="SimSun" charset="0"/>
                    <a:cs typeface="SimSun" charset="0"/>
                  </a:rPr>
                  <a:t>s Strength</a:t>
                </a:r>
              </a:p>
              <a:p>
                <a:pPr algn="ctr" defTabSz="914400" eaLnBrk="0" hangingPunct="0"/>
                <a:r>
                  <a:rPr lang="en-US" altLang="zh-CN" sz="1200" b="1">
                    <a:solidFill>
                      <a:srgbClr val="FFFFCC"/>
                    </a:solidFill>
                    <a:latin typeface="Arial Narrow" charset="0"/>
                    <a:ea typeface="SimSun" charset="0"/>
                    <a:cs typeface="SimSun" charset="0"/>
                  </a:rPr>
                  <a:t>8:5-7</a:t>
                </a:r>
              </a:p>
            </p:txBody>
          </p:sp>
          <p:sp>
            <p:nvSpPr>
              <p:cNvPr id="62553" name="Rectangle 110"/>
              <p:cNvSpPr>
                <a:spLocks noChangeArrowheads="1"/>
              </p:cNvSpPr>
              <p:nvPr/>
            </p:nvSpPr>
            <p:spPr bwMode="auto">
              <a:xfrm>
                <a:off x="3551" y="5170"/>
                <a:ext cx="572"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5" name="Group 113"/>
            <p:cNvGrpSpPr>
              <a:grpSpLocks/>
            </p:cNvGrpSpPr>
            <p:nvPr/>
          </p:nvGrpSpPr>
          <p:grpSpPr bwMode="auto">
            <a:xfrm>
              <a:off x="5059" y="3108"/>
              <a:ext cx="747" cy="386"/>
              <a:chOff x="4123" y="5170"/>
              <a:chExt cx="608" cy="747"/>
            </a:xfrm>
          </p:grpSpPr>
          <p:sp>
            <p:nvSpPr>
              <p:cNvPr id="62550" name="Rectangle 38"/>
              <p:cNvSpPr>
                <a:spLocks noChangeArrowheads="1"/>
              </p:cNvSpPr>
              <p:nvPr/>
            </p:nvSpPr>
            <p:spPr bwMode="auto">
              <a:xfrm>
                <a:off x="4155" y="5170"/>
                <a:ext cx="544" cy="7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Love</a:t>
                </a:r>
                <a:r>
                  <a:rPr lang="fr-FR" altLang="zh-CN" sz="1200" b="1">
                    <a:solidFill>
                      <a:srgbClr val="FFFFCC"/>
                    </a:solidFill>
                    <a:latin typeface="Arial Narrow" charset="0"/>
                    <a:ea typeface="SimSun" charset="0"/>
                    <a:cs typeface="SimSun" charset="0"/>
                  </a:rPr>
                  <a:t>'</a:t>
                </a:r>
                <a:r>
                  <a:rPr lang="en-US" altLang="zh-CN" sz="1200" b="1">
                    <a:solidFill>
                      <a:srgbClr val="FFFFCC"/>
                    </a:solidFill>
                    <a:latin typeface="Arial Narrow" charset="0"/>
                    <a:ea typeface="SimSun" charset="0"/>
                    <a:cs typeface="SimSun" charset="0"/>
                  </a:rPr>
                  <a:t>s Virginity</a:t>
                </a:r>
              </a:p>
              <a:p>
                <a:pPr algn="ctr" defTabSz="914400" eaLnBrk="0" hangingPunct="0"/>
                <a:r>
                  <a:rPr lang="en-US" altLang="zh-CN" sz="1200" b="1">
                    <a:solidFill>
                      <a:srgbClr val="FFFFCC"/>
                    </a:solidFill>
                    <a:latin typeface="Arial Narrow" charset="0"/>
                    <a:ea typeface="SimSun" charset="0"/>
                    <a:cs typeface="SimSun" charset="0"/>
                  </a:rPr>
                  <a:t>8:8-14</a:t>
                </a:r>
              </a:p>
            </p:txBody>
          </p:sp>
          <p:sp>
            <p:nvSpPr>
              <p:cNvPr id="62551" name="Rectangle 112"/>
              <p:cNvSpPr>
                <a:spLocks noChangeArrowheads="1"/>
              </p:cNvSpPr>
              <p:nvPr/>
            </p:nvSpPr>
            <p:spPr bwMode="auto">
              <a:xfrm>
                <a:off x="4123" y="5170"/>
                <a:ext cx="608" cy="747"/>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6" name="Group 115"/>
            <p:cNvGrpSpPr>
              <a:grpSpLocks/>
            </p:cNvGrpSpPr>
            <p:nvPr/>
          </p:nvGrpSpPr>
          <p:grpSpPr bwMode="auto">
            <a:xfrm>
              <a:off x="0" y="3494"/>
              <a:ext cx="609" cy="239"/>
              <a:chOff x="0" y="5917"/>
              <a:chExt cx="496" cy="460"/>
            </a:xfrm>
          </p:grpSpPr>
          <p:sp>
            <p:nvSpPr>
              <p:cNvPr id="62548" name="Rectangle 40"/>
              <p:cNvSpPr>
                <a:spLocks noChangeArrowheads="1"/>
              </p:cNvSpPr>
              <p:nvPr/>
            </p:nvSpPr>
            <p:spPr bwMode="auto">
              <a:xfrm>
                <a:off x="32" y="5917"/>
                <a:ext cx="432"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400" b="1">
                    <a:solidFill>
                      <a:srgbClr val="FFFFCC"/>
                    </a:solidFill>
                    <a:latin typeface="Arial Narrow" charset="0"/>
                    <a:ea typeface="SimSun" charset="0"/>
                    <a:cs typeface="SimSun" charset="0"/>
                  </a:rPr>
                  <a:t>Both at the vineyard</a:t>
                </a:r>
              </a:p>
            </p:txBody>
          </p:sp>
          <p:sp>
            <p:nvSpPr>
              <p:cNvPr id="62549" name="Rectangle 114"/>
              <p:cNvSpPr>
                <a:spLocks noChangeArrowheads="1"/>
              </p:cNvSpPr>
              <p:nvPr/>
            </p:nvSpPr>
            <p:spPr bwMode="auto">
              <a:xfrm>
                <a:off x="0" y="5917"/>
                <a:ext cx="496"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7" name="Group 117"/>
            <p:cNvGrpSpPr>
              <a:grpSpLocks/>
            </p:cNvGrpSpPr>
            <p:nvPr/>
          </p:nvGrpSpPr>
          <p:grpSpPr bwMode="auto">
            <a:xfrm>
              <a:off x="609" y="3494"/>
              <a:ext cx="697" cy="239"/>
              <a:chOff x="496" y="5917"/>
              <a:chExt cx="568" cy="460"/>
            </a:xfrm>
          </p:grpSpPr>
          <p:sp>
            <p:nvSpPr>
              <p:cNvPr id="62546" name="Rectangle 41"/>
              <p:cNvSpPr>
                <a:spLocks noChangeArrowheads="1"/>
              </p:cNvSpPr>
              <p:nvPr/>
            </p:nvSpPr>
            <p:spPr bwMode="auto">
              <a:xfrm>
                <a:off x="528" y="5917"/>
                <a:ext cx="50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47" name="Rectangle 116"/>
              <p:cNvSpPr>
                <a:spLocks noChangeArrowheads="1"/>
              </p:cNvSpPr>
              <p:nvPr/>
            </p:nvSpPr>
            <p:spPr bwMode="auto">
              <a:xfrm>
                <a:off x="496" y="5917"/>
                <a:ext cx="56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8" name="Group 119"/>
            <p:cNvGrpSpPr>
              <a:grpSpLocks/>
            </p:cNvGrpSpPr>
            <p:nvPr/>
          </p:nvGrpSpPr>
          <p:grpSpPr bwMode="auto">
            <a:xfrm>
              <a:off x="1306" y="3494"/>
              <a:ext cx="558" cy="239"/>
              <a:chOff x="1064" y="5917"/>
              <a:chExt cx="455" cy="460"/>
            </a:xfrm>
          </p:grpSpPr>
          <p:sp>
            <p:nvSpPr>
              <p:cNvPr id="62544" name="Rectangle 42"/>
              <p:cNvSpPr>
                <a:spLocks noChangeArrowheads="1"/>
              </p:cNvSpPr>
              <p:nvPr/>
            </p:nvSpPr>
            <p:spPr bwMode="auto">
              <a:xfrm>
                <a:off x="1096" y="5917"/>
                <a:ext cx="391"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45" name="Rectangle 118"/>
              <p:cNvSpPr>
                <a:spLocks noChangeArrowheads="1"/>
              </p:cNvSpPr>
              <p:nvPr/>
            </p:nvSpPr>
            <p:spPr bwMode="auto">
              <a:xfrm>
                <a:off x="1064" y="5917"/>
                <a:ext cx="455"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499" name="Group 121"/>
            <p:cNvGrpSpPr>
              <a:grpSpLocks/>
            </p:cNvGrpSpPr>
            <p:nvPr/>
          </p:nvGrpSpPr>
          <p:grpSpPr bwMode="auto">
            <a:xfrm>
              <a:off x="1864" y="3494"/>
              <a:ext cx="734" cy="239"/>
              <a:chOff x="1519" y="5917"/>
              <a:chExt cx="598" cy="460"/>
            </a:xfrm>
          </p:grpSpPr>
          <p:sp>
            <p:nvSpPr>
              <p:cNvPr id="62542" name="Rectangle 43"/>
              <p:cNvSpPr>
                <a:spLocks noChangeArrowheads="1"/>
              </p:cNvSpPr>
              <p:nvPr/>
            </p:nvSpPr>
            <p:spPr bwMode="auto">
              <a:xfrm>
                <a:off x="1551" y="5917"/>
                <a:ext cx="53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400" b="1">
                    <a:solidFill>
                      <a:srgbClr val="FFFFCC"/>
                    </a:solidFill>
                    <a:latin typeface="Arial Narrow" charset="0"/>
                    <a:ea typeface="SimSun" charset="0"/>
                    <a:cs typeface="SimSun" charset="0"/>
                  </a:rPr>
                  <a:t>Honeymoon</a:t>
                </a:r>
              </a:p>
              <a:p>
                <a:pPr algn="ctr" defTabSz="914400" eaLnBrk="0" hangingPunct="0"/>
                <a:r>
                  <a:rPr lang="en-US" altLang="zh-CN" sz="1400" b="1">
                    <a:solidFill>
                      <a:srgbClr val="FFFFCC"/>
                    </a:solidFill>
                    <a:latin typeface="Arial Narrow" charset="0"/>
                    <a:ea typeface="SimSun" charset="0"/>
                    <a:cs typeface="SimSun" charset="0"/>
                  </a:rPr>
                  <a:t>begins</a:t>
                </a:r>
              </a:p>
            </p:txBody>
          </p:sp>
          <p:sp>
            <p:nvSpPr>
              <p:cNvPr id="62543" name="Rectangle 120"/>
              <p:cNvSpPr>
                <a:spLocks noChangeArrowheads="1"/>
              </p:cNvSpPr>
              <p:nvPr/>
            </p:nvSpPr>
            <p:spPr bwMode="auto">
              <a:xfrm>
                <a:off x="1519" y="5917"/>
                <a:ext cx="59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0" name="Group 123"/>
            <p:cNvGrpSpPr>
              <a:grpSpLocks/>
            </p:cNvGrpSpPr>
            <p:nvPr/>
          </p:nvGrpSpPr>
          <p:grpSpPr bwMode="auto">
            <a:xfrm>
              <a:off x="2598" y="3494"/>
              <a:ext cx="1024" cy="239"/>
              <a:chOff x="2117" y="5917"/>
              <a:chExt cx="835" cy="460"/>
            </a:xfrm>
          </p:grpSpPr>
          <p:sp>
            <p:nvSpPr>
              <p:cNvPr id="62540" name="Rectangle 44"/>
              <p:cNvSpPr>
                <a:spLocks noChangeArrowheads="1"/>
              </p:cNvSpPr>
              <p:nvPr/>
            </p:nvSpPr>
            <p:spPr bwMode="auto">
              <a:xfrm>
                <a:off x="2149" y="5917"/>
                <a:ext cx="771"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400" b="1">
                    <a:solidFill>
                      <a:srgbClr val="FFFFCC"/>
                    </a:solidFill>
                    <a:latin typeface="Arial Narrow" charset="0"/>
                    <a:ea typeface="SimSun" charset="0"/>
                    <a:cs typeface="SimSun" charset="0"/>
                  </a:rPr>
                  <a:t>Honeymoon ends</a:t>
                </a:r>
              </a:p>
            </p:txBody>
          </p:sp>
          <p:sp>
            <p:nvSpPr>
              <p:cNvPr id="62541" name="Rectangle 122"/>
              <p:cNvSpPr>
                <a:spLocks noChangeArrowheads="1"/>
              </p:cNvSpPr>
              <p:nvPr/>
            </p:nvSpPr>
            <p:spPr bwMode="auto">
              <a:xfrm>
                <a:off x="2117" y="5917"/>
                <a:ext cx="835"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1" name="Group 125"/>
            <p:cNvGrpSpPr>
              <a:grpSpLocks/>
            </p:cNvGrpSpPr>
            <p:nvPr/>
          </p:nvGrpSpPr>
          <p:grpSpPr bwMode="auto">
            <a:xfrm>
              <a:off x="3622" y="3494"/>
              <a:ext cx="736" cy="239"/>
              <a:chOff x="2952" y="5917"/>
              <a:chExt cx="599" cy="460"/>
            </a:xfrm>
          </p:grpSpPr>
          <p:sp>
            <p:nvSpPr>
              <p:cNvPr id="62538" name="Rectangle 45"/>
              <p:cNvSpPr>
                <a:spLocks noChangeArrowheads="1"/>
              </p:cNvSpPr>
              <p:nvPr/>
            </p:nvSpPr>
            <p:spPr bwMode="auto">
              <a:xfrm>
                <a:off x="2984" y="5917"/>
                <a:ext cx="535"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39" name="Rectangle 124"/>
              <p:cNvSpPr>
                <a:spLocks noChangeArrowheads="1"/>
              </p:cNvSpPr>
              <p:nvPr/>
            </p:nvSpPr>
            <p:spPr bwMode="auto">
              <a:xfrm>
                <a:off x="2952" y="5917"/>
                <a:ext cx="599"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2" name="Group 127"/>
            <p:cNvGrpSpPr>
              <a:grpSpLocks/>
            </p:cNvGrpSpPr>
            <p:nvPr/>
          </p:nvGrpSpPr>
          <p:grpSpPr bwMode="auto">
            <a:xfrm>
              <a:off x="4358" y="3494"/>
              <a:ext cx="701" cy="239"/>
              <a:chOff x="3551" y="5917"/>
              <a:chExt cx="572" cy="460"/>
            </a:xfrm>
          </p:grpSpPr>
          <p:sp>
            <p:nvSpPr>
              <p:cNvPr id="62536" name="Rectangle 46"/>
              <p:cNvSpPr>
                <a:spLocks noChangeArrowheads="1"/>
              </p:cNvSpPr>
              <p:nvPr/>
            </p:nvSpPr>
            <p:spPr bwMode="auto">
              <a:xfrm>
                <a:off x="3583" y="5917"/>
                <a:ext cx="508"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37" name="Rectangle 126"/>
              <p:cNvSpPr>
                <a:spLocks noChangeArrowheads="1"/>
              </p:cNvSpPr>
              <p:nvPr/>
            </p:nvSpPr>
            <p:spPr bwMode="auto">
              <a:xfrm>
                <a:off x="3551" y="5917"/>
                <a:ext cx="572"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3" name="Group 129"/>
            <p:cNvGrpSpPr>
              <a:grpSpLocks/>
            </p:cNvGrpSpPr>
            <p:nvPr/>
          </p:nvGrpSpPr>
          <p:grpSpPr bwMode="auto">
            <a:xfrm>
              <a:off x="5059" y="3494"/>
              <a:ext cx="747" cy="239"/>
              <a:chOff x="4123" y="5917"/>
              <a:chExt cx="608" cy="460"/>
            </a:xfrm>
          </p:grpSpPr>
          <p:sp>
            <p:nvSpPr>
              <p:cNvPr id="62534" name="Rectangle 47"/>
              <p:cNvSpPr>
                <a:spLocks noChangeArrowheads="1"/>
              </p:cNvSpPr>
              <p:nvPr/>
            </p:nvSpPr>
            <p:spPr bwMode="auto">
              <a:xfrm>
                <a:off x="4155" y="5917"/>
                <a:ext cx="544" cy="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400" b="1">
                    <a:solidFill>
                      <a:srgbClr val="FFFFCC"/>
                    </a:solidFill>
                    <a:latin typeface="Arial Narrow" charset="0"/>
                    <a:ea typeface="SimSun" charset="0"/>
                    <a:cs typeface="SimSun" charset="0"/>
                  </a:rPr>
                  <a:t>Both at the vineyard</a:t>
                </a:r>
              </a:p>
            </p:txBody>
          </p:sp>
          <p:sp>
            <p:nvSpPr>
              <p:cNvPr id="62535" name="Rectangle 128"/>
              <p:cNvSpPr>
                <a:spLocks noChangeArrowheads="1"/>
              </p:cNvSpPr>
              <p:nvPr/>
            </p:nvSpPr>
            <p:spPr bwMode="auto">
              <a:xfrm>
                <a:off x="4123" y="5917"/>
                <a:ext cx="608" cy="46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4" name="Group 131"/>
            <p:cNvGrpSpPr>
              <a:grpSpLocks/>
            </p:cNvGrpSpPr>
            <p:nvPr/>
          </p:nvGrpSpPr>
          <p:grpSpPr bwMode="auto">
            <a:xfrm>
              <a:off x="0" y="3733"/>
              <a:ext cx="609" cy="269"/>
              <a:chOff x="0" y="6377"/>
              <a:chExt cx="496" cy="520"/>
            </a:xfrm>
          </p:grpSpPr>
          <p:sp>
            <p:nvSpPr>
              <p:cNvPr id="62532" name="Rectangle 49"/>
              <p:cNvSpPr>
                <a:spLocks noChangeArrowheads="1"/>
              </p:cNvSpPr>
              <p:nvPr/>
            </p:nvSpPr>
            <p:spPr bwMode="auto">
              <a:xfrm>
                <a:off x="32" y="6377"/>
                <a:ext cx="432"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33" name="Rectangle 130"/>
              <p:cNvSpPr>
                <a:spLocks noChangeArrowheads="1"/>
              </p:cNvSpPr>
              <p:nvPr/>
            </p:nvSpPr>
            <p:spPr bwMode="auto">
              <a:xfrm>
                <a:off x="0" y="6377"/>
                <a:ext cx="496"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5" name="Group 133"/>
            <p:cNvGrpSpPr>
              <a:grpSpLocks/>
            </p:cNvGrpSpPr>
            <p:nvPr/>
          </p:nvGrpSpPr>
          <p:grpSpPr bwMode="auto">
            <a:xfrm>
              <a:off x="609" y="3733"/>
              <a:ext cx="697" cy="269"/>
              <a:chOff x="496" y="6377"/>
              <a:chExt cx="568" cy="520"/>
            </a:xfrm>
          </p:grpSpPr>
          <p:sp>
            <p:nvSpPr>
              <p:cNvPr id="62530" name="Rectangle 50"/>
              <p:cNvSpPr>
                <a:spLocks noChangeArrowheads="1"/>
              </p:cNvSpPr>
              <p:nvPr/>
            </p:nvSpPr>
            <p:spPr bwMode="auto">
              <a:xfrm>
                <a:off x="528" y="6377"/>
                <a:ext cx="50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31" name="Rectangle 132"/>
              <p:cNvSpPr>
                <a:spLocks noChangeArrowheads="1"/>
              </p:cNvSpPr>
              <p:nvPr/>
            </p:nvSpPr>
            <p:spPr bwMode="auto">
              <a:xfrm>
                <a:off x="496" y="6377"/>
                <a:ext cx="56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6" name="Group 135"/>
            <p:cNvGrpSpPr>
              <a:grpSpLocks/>
            </p:cNvGrpSpPr>
            <p:nvPr/>
          </p:nvGrpSpPr>
          <p:grpSpPr bwMode="auto">
            <a:xfrm>
              <a:off x="1306" y="3733"/>
              <a:ext cx="558" cy="269"/>
              <a:chOff x="1064" y="6377"/>
              <a:chExt cx="455" cy="520"/>
            </a:xfrm>
          </p:grpSpPr>
          <p:sp>
            <p:nvSpPr>
              <p:cNvPr id="62528" name="Rectangle 51"/>
              <p:cNvSpPr>
                <a:spLocks noChangeArrowheads="1"/>
              </p:cNvSpPr>
              <p:nvPr/>
            </p:nvSpPr>
            <p:spPr bwMode="auto">
              <a:xfrm>
                <a:off x="1096" y="6377"/>
                <a:ext cx="391"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29" name="Rectangle 134"/>
              <p:cNvSpPr>
                <a:spLocks noChangeArrowheads="1"/>
              </p:cNvSpPr>
              <p:nvPr/>
            </p:nvSpPr>
            <p:spPr bwMode="auto">
              <a:xfrm>
                <a:off x="1064" y="6377"/>
                <a:ext cx="455"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7" name="Group 137"/>
            <p:cNvGrpSpPr>
              <a:grpSpLocks/>
            </p:cNvGrpSpPr>
            <p:nvPr/>
          </p:nvGrpSpPr>
          <p:grpSpPr bwMode="auto">
            <a:xfrm>
              <a:off x="1864" y="3733"/>
              <a:ext cx="734" cy="269"/>
              <a:chOff x="1519" y="6377"/>
              <a:chExt cx="598" cy="520"/>
            </a:xfrm>
          </p:grpSpPr>
          <p:sp>
            <p:nvSpPr>
              <p:cNvPr id="62526" name="Rectangle 52"/>
              <p:cNvSpPr>
                <a:spLocks noChangeArrowheads="1"/>
              </p:cNvSpPr>
              <p:nvPr/>
            </p:nvSpPr>
            <p:spPr bwMode="auto">
              <a:xfrm>
                <a:off x="1551" y="6377"/>
                <a:ext cx="53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27" name="Rectangle 136"/>
              <p:cNvSpPr>
                <a:spLocks noChangeArrowheads="1"/>
              </p:cNvSpPr>
              <p:nvPr/>
            </p:nvSpPr>
            <p:spPr bwMode="auto">
              <a:xfrm>
                <a:off x="1519" y="6377"/>
                <a:ext cx="59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8" name="Group 139"/>
            <p:cNvGrpSpPr>
              <a:grpSpLocks/>
            </p:cNvGrpSpPr>
            <p:nvPr/>
          </p:nvGrpSpPr>
          <p:grpSpPr bwMode="auto">
            <a:xfrm>
              <a:off x="2598" y="3733"/>
              <a:ext cx="373" cy="269"/>
              <a:chOff x="2117" y="6377"/>
              <a:chExt cx="304" cy="520"/>
            </a:xfrm>
          </p:grpSpPr>
          <p:sp>
            <p:nvSpPr>
              <p:cNvPr id="62524" name="Rectangle 53"/>
              <p:cNvSpPr>
                <a:spLocks noChangeArrowheads="1"/>
              </p:cNvSpPr>
              <p:nvPr/>
            </p:nvSpPr>
            <p:spPr bwMode="auto">
              <a:xfrm>
                <a:off x="2149" y="6377"/>
                <a:ext cx="240"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000" b="1">
                    <a:solidFill>
                      <a:srgbClr val="FFFFCC"/>
                    </a:solidFill>
                    <a:latin typeface="Arial Narrow" charset="0"/>
                    <a:ea typeface="SimSun" charset="0"/>
                    <a:cs typeface="SimSun" charset="0"/>
                  </a:rPr>
                  <a:t>Break up</a:t>
                </a:r>
              </a:p>
              <a:p>
                <a:pPr algn="ctr" defTabSz="914400" eaLnBrk="0" hangingPunct="0"/>
                <a:r>
                  <a:rPr lang="en-US" altLang="zh-CN" sz="1000" b="1">
                    <a:solidFill>
                      <a:srgbClr val="FFFFCC"/>
                    </a:solidFill>
                    <a:latin typeface="Arial Narrow" charset="0"/>
                    <a:ea typeface="SimSun" charset="0"/>
                    <a:cs typeface="SimSun" charset="0"/>
                  </a:rPr>
                  <a:t>5:2-16</a:t>
                </a:r>
              </a:p>
            </p:txBody>
          </p:sp>
          <p:sp>
            <p:nvSpPr>
              <p:cNvPr id="62525" name="Rectangle 138"/>
              <p:cNvSpPr>
                <a:spLocks noChangeArrowheads="1"/>
              </p:cNvSpPr>
              <p:nvPr/>
            </p:nvSpPr>
            <p:spPr bwMode="auto">
              <a:xfrm>
                <a:off x="2117" y="6377"/>
                <a:ext cx="304"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09" name="Group 141"/>
            <p:cNvGrpSpPr>
              <a:grpSpLocks/>
            </p:cNvGrpSpPr>
            <p:nvPr/>
          </p:nvGrpSpPr>
          <p:grpSpPr bwMode="auto">
            <a:xfrm>
              <a:off x="2971" y="3733"/>
              <a:ext cx="651" cy="269"/>
              <a:chOff x="2421" y="6377"/>
              <a:chExt cx="531" cy="520"/>
            </a:xfrm>
          </p:grpSpPr>
          <p:sp>
            <p:nvSpPr>
              <p:cNvPr id="62522" name="Rectangle 54"/>
              <p:cNvSpPr>
                <a:spLocks noChangeArrowheads="1"/>
              </p:cNvSpPr>
              <p:nvPr/>
            </p:nvSpPr>
            <p:spPr bwMode="auto">
              <a:xfrm>
                <a:off x="2453" y="6377"/>
                <a:ext cx="467"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1200" b="1">
                    <a:solidFill>
                      <a:srgbClr val="FFFFCC"/>
                    </a:solidFill>
                    <a:latin typeface="Arial Narrow" charset="0"/>
                    <a:ea typeface="SimSun" charset="0"/>
                    <a:cs typeface="SimSun" charset="0"/>
                  </a:rPr>
                  <a:t>Make up</a:t>
                </a:r>
              </a:p>
              <a:p>
                <a:pPr algn="ctr" defTabSz="914400" eaLnBrk="0" hangingPunct="0"/>
                <a:r>
                  <a:rPr lang="en-US" altLang="zh-CN" sz="1200" b="1">
                    <a:solidFill>
                      <a:srgbClr val="FFFFCC"/>
                    </a:solidFill>
                    <a:latin typeface="Arial Narrow" charset="0"/>
                    <a:ea typeface="SimSun" charset="0"/>
                    <a:cs typeface="SimSun" charset="0"/>
                  </a:rPr>
                  <a:t>6:1-13</a:t>
                </a:r>
              </a:p>
            </p:txBody>
          </p:sp>
          <p:sp>
            <p:nvSpPr>
              <p:cNvPr id="62523" name="Rectangle 140"/>
              <p:cNvSpPr>
                <a:spLocks noChangeArrowheads="1"/>
              </p:cNvSpPr>
              <p:nvPr/>
            </p:nvSpPr>
            <p:spPr bwMode="auto">
              <a:xfrm>
                <a:off x="2421" y="6377"/>
                <a:ext cx="531"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10" name="Group 143"/>
            <p:cNvGrpSpPr>
              <a:grpSpLocks/>
            </p:cNvGrpSpPr>
            <p:nvPr/>
          </p:nvGrpSpPr>
          <p:grpSpPr bwMode="auto">
            <a:xfrm>
              <a:off x="3622" y="3733"/>
              <a:ext cx="736" cy="269"/>
              <a:chOff x="2952" y="6377"/>
              <a:chExt cx="599" cy="520"/>
            </a:xfrm>
          </p:grpSpPr>
          <p:sp>
            <p:nvSpPr>
              <p:cNvPr id="62520" name="Rectangle 55"/>
              <p:cNvSpPr>
                <a:spLocks noChangeArrowheads="1"/>
              </p:cNvSpPr>
              <p:nvPr/>
            </p:nvSpPr>
            <p:spPr bwMode="auto">
              <a:xfrm>
                <a:off x="2984" y="6377"/>
                <a:ext cx="535"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endParaRPr lang="en-US" altLang="zh-CN" sz="2400" b="1">
                  <a:solidFill>
                    <a:srgbClr val="FFFFCC"/>
                  </a:solidFill>
                  <a:latin typeface="Arial Narrow" charset="0"/>
                  <a:ea typeface="SimSun" charset="0"/>
                  <a:cs typeface="SimSun" charset="0"/>
                </a:endParaRPr>
              </a:p>
            </p:txBody>
          </p:sp>
          <p:sp>
            <p:nvSpPr>
              <p:cNvPr id="62521" name="Rectangle 142"/>
              <p:cNvSpPr>
                <a:spLocks noChangeArrowheads="1"/>
              </p:cNvSpPr>
              <p:nvPr/>
            </p:nvSpPr>
            <p:spPr bwMode="auto">
              <a:xfrm>
                <a:off x="2952" y="6377"/>
                <a:ext cx="599"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11" name="Group 145"/>
            <p:cNvGrpSpPr>
              <a:grpSpLocks/>
            </p:cNvGrpSpPr>
            <p:nvPr/>
          </p:nvGrpSpPr>
          <p:grpSpPr bwMode="auto">
            <a:xfrm>
              <a:off x="4358" y="3733"/>
              <a:ext cx="701" cy="269"/>
              <a:chOff x="3551" y="6377"/>
              <a:chExt cx="572" cy="520"/>
            </a:xfrm>
          </p:grpSpPr>
          <p:sp>
            <p:nvSpPr>
              <p:cNvPr id="62518" name="Rectangle 56"/>
              <p:cNvSpPr>
                <a:spLocks noChangeArrowheads="1"/>
              </p:cNvSpPr>
              <p:nvPr/>
            </p:nvSpPr>
            <p:spPr bwMode="auto">
              <a:xfrm>
                <a:off x="3583" y="6377"/>
                <a:ext cx="508"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19" name="Rectangle 144"/>
              <p:cNvSpPr>
                <a:spLocks noChangeArrowheads="1"/>
              </p:cNvSpPr>
              <p:nvPr/>
            </p:nvSpPr>
            <p:spPr bwMode="auto">
              <a:xfrm>
                <a:off x="3551" y="6377"/>
                <a:ext cx="572"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12" name="Group 147"/>
            <p:cNvGrpSpPr>
              <a:grpSpLocks/>
            </p:cNvGrpSpPr>
            <p:nvPr/>
          </p:nvGrpSpPr>
          <p:grpSpPr bwMode="auto">
            <a:xfrm>
              <a:off x="5059" y="3733"/>
              <a:ext cx="747" cy="269"/>
              <a:chOff x="4123" y="6377"/>
              <a:chExt cx="608" cy="520"/>
            </a:xfrm>
          </p:grpSpPr>
          <p:sp>
            <p:nvSpPr>
              <p:cNvPr id="62516" name="Rectangle 57"/>
              <p:cNvSpPr>
                <a:spLocks noChangeArrowheads="1"/>
              </p:cNvSpPr>
              <p:nvPr/>
            </p:nvSpPr>
            <p:spPr bwMode="auto">
              <a:xfrm>
                <a:off x="4155" y="6377"/>
                <a:ext cx="544" cy="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a:t>
                </a:r>
              </a:p>
            </p:txBody>
          </p:sp>
          <p:sp>
            <p:nvSpPr>
              <p:cNvPr id="62517" name="Rectangle 146"/>
              <p:cNvSpPr>
                <a:spLocks noChangeArrowheads="1"/>
              </p:cNvSpPr>
              <p:nvPr/>
            </p:nvSpPr>
            <p:spPr bwMode="auto">
              <a:xfrm>
                <a:off x="4123" y="6377"/>
                <a:ext cx="608" cy="520"/>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nvGrpSpPr>
            <p:cNvPr id="62513" name="Group 151"/>
            <p:cNvGrpSpPr>
              <a:grpSpLocks/>
            </p:cNvGrpSpPr>
            <p:nvPr/>
          </p:nvGrpSpPr>
          <p:grpSpPr bwMode="auto">
            <a:xfrm>
              <a:off x="0" y="4002"/>
              <a:ext cx="5804" cy="340"/>
              <a:chOff x="0" y="6897"/>
              <a:chExt cx="6243" cy="615"/>
            </a:xfrm>
          </p:grpSpPr>
          <p:sp>
            <p:nvSpPr>
              <p:cNvPr id="62514" name="Rectangle 59"/>
              <p:cNvSpPr>
                <a:spLocks noChangeArrowheads="1"/>
              </p:cNvSpPr>
              <p:nvPr/>
            </p:nvSpPr>
            <p:spPr bwMode="auto">
              <a:xfrm>
                <a:off x="32" y="6897"/>
                <a:ext cx="6179" cy="6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lIns="0" tIns="0" rIns="0" bIns="0" anchor="ctr" anchorCtr="1"/>
              <a:lstStyle/>
              <a:p>
                <a:pPr algn="ctr" defTabSz="914400"/>
                <a:r>
                  <a:rPr lang="en-US" altLang="zh-CN" sz="2400" b="1">
                    <a:solidFill>
                      <a:srgbClr val="FFFFCC"/>
                    </a:solidFill>
                    <a:latin typeface="Arial Narrow" charset="0"/>
                    <a:ea typeface="SimSun" charset="0"/>
                    <a:cs typeface="SimSun" charset="0"/>
                  </a:rPr>
                  <a:t> ca. 1 Year</a:t>
                </a:r>
              </a:p>
            </p:txBody>
          </p:sp>
          <p:sp>
            <p:nvSpPr>
              <p:cNvPr id="62515" name="Rectangle 150"/>
              <p:cNvSpPr>
                <a:spLocks noChangeArrowheads="1"/>
              </p:cNvSpPr>
              <p:nvPr/>
            </p:nvSpPr>
            <p:spPr bwMode="auto">
              <a:xfrm>
                <a:off x="0" y="6897"/>
                <a:ext cx="6243" cy="615"/>
              </a:xfrm>
              <a:prstGeom prst="rect">
                <a:avLst/>
              </a:prstGeom>
              <a:noFill/>
              <a:ln w="7">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defTabSz="914400" eaLnBrk="0" hangingPunct="0"/>
                <a:endParaRPr lang="en-US" sz="2400">
                  <a:solidFill>
                    <a:srgbClr val="FFFFCC"/>
                  </a:solidFill>
                  <a:latin typeface="Times New Roman" charset="0"/>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bg2"/>
        </a:solidFill>
        <a:effectLst/>
      </p:bgPr>
    </p:bg>
    <p:spTree>
      <p:nvGrpSpPr>
        <p:cNvPr id="1" name=""/>
        <p:cNvGrpSpPr/>
        <p:nvPr/>
      </p:nvGrpSpPr>
      <p:grpSpPr>
        <a:xfrm>
          <a:off x="0" y="0"/>
          <a:ext cx="0" cy="0"/>
          <a:chOff x="0" y="0"/>
          <a:chExt cx="0" cy="0"/>
        </a:xfrm>
      </p:grpSpPr>
      <p:pic>
        <p:nvPicPr>
          <p:cNvPr id="64514" name="Picture 7" descr="lov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63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8" name="WordArt 8"/>
          <p:cNvSpPr>
            <a:spLocks noChangeArrowheads="1" noChangeShapeType="1" noTextEdit="1"/>
          </p:cNvSpPr>
          <p:nvPr/>
        </p:nvSpPr>
        <p:spPr bwMode="auto">
          <a:xfrm>
            <a:off x="1052513" y="-990600"/>
            <a:ext cx="7177087" cy="4899025"/>
          </a:xfrm>
          <a:prstGeom prst="rect">
            <a:avLst/>
          </a:prstGeom>
        </p:spPr>
        <p:txBody>
          <a:bodyPr wrap="none" fromWordArt="1">
            <a:prstTxWarp prst="textCurveUp">
              <a:avLst>
                <a:gd name="adj" fmla="val 40356"/>
              </a:avLst>
            </a:prstTxWarp>
          </a:bodyPr>
          <a:lstStyle/>
          <a:p>
            <a:pPr algn="ctr"/>
            <a:r>
              <a:rPr lang="en-US" sz="3600" kern="10">
                <a:ln w="12700">
                  <a:solidFill>
                    <a:srgbClr val="000000"/>
                  </a:solidFill>
                  <a:round/>
                  <a:headEnd/>
                  <a:tailEnd/>
                </a:ln>
                <a:solidFill>
                  <a:srgbClr val="FFFFCC"/>
                </a:solidFill>
                <a:effectLst>
                  <a:outerShdw blurRad="63500" dist="46662" dir="2115817" algn="ctr" rotWithShape="0">
                    <a:srgbClr val="000000">
                      <a:alpha val="79999"/>
                    </a:srgbClr>
                  </a:outerShdw>
                </a:effectLst>
                <a:latin typeface="Arial Black"/>
                <a:ea typeface="Arial Black"/>
                <a:cs typeface="Arial Black"/>
              </a:rPr>
              <a:t>Love</a:t>
            </a:r>
          </a:p>
        </p:txBody>
      </p:sp>
      <p:sp>
        <p:nvSpPr>
          <p:cNvPr id="64516" name="Text Box 5"/>
          <p:cNvSpPr txBox="1">
            <a:spLocks noChangeArrowheads="1"/>
          </p:cNvSpPr>
          <p:nvPr/>
        </p:nvSpPr>
        <p:spPr bwMode="auto">
          <a:xfrm>
            <a:off x="8229600" y="0"/>
            <a:ext cx="83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a:spcBef>
                <a:spcPct val="50000"/>
              </a:spcBef>
            </a:pPr>
            <a:r>
              <a:rPr lang="en-US" b="1">
                <a:solidFill>
                  <a:srgbClr val="FFFFCC"/>
                </a:solidFill>
                <a:cs typeface="Arial" charset="0"/>
              </a:rPr>
              <a:t>425</a:t>
            </a:r>
          </a:p>
        </p:txBody>
      </p:sp>
      <p:sp>
        <p:nvSpPr>
          <p:cNvPr id="10250" name="Rectangle 10"/>
          <p:cNvSpPr>
            <a:spLocks noChangeArrowheads="1"/>
          </p:cNvSpPr>
          <p:nvPr/>
        </p:nvSpPr>
        <p:spPr bwMode="auto">
          <a:xfrm>
            <a:off x="2286000" y="228600"/>
            <a:ext cx="4038600" cy="838200"/>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indent="-342900" algn="ctr" defTabSz="914400" eaLnBrk="0" hangingPunct="0">
              <a:spcBef>
                <a:spcPct val="20000"/>
              </a:spcBef>
              <a:buClr>
                <a:srgbClr val="FFCC66"/>
              </a:buClr>
              <a:defRPr/>
            </a:pPr>
            <a:r>
              <a:rPr lang="en-US" sz="3600" b="1" u="sng">
                <a:solidFill>
                  <a:srgbClr val="FFFFCC"/>
                </a:solidFill>
                <a:latin typeface="Arial"/>
                <a:ea typeface="SimSun" pitchFamily="2" charset="-122"/>
                <a:cs typeface="Arial"/>
              </a:rPr>
              <a:t>Key Word</a:t>
            </a:r>
          </a:p>
        </p:txBody>
      </p:sp>
      <p:sp>
        <p:nvSpPr>
          <p:cNvPr id="10251" name="Rectangle 11"/>
          <p:cNvSpPr>
            <a:spLocks noChangeArrowheads="1"/>
          </p:cNvSpPr>
          <p:nvPr/>
        </p:nvSpPr>
        <p:spPr bwMode="auto">
          <a:xfrm>
            <a:off x="685800" y="4168775"/>
            <a:ext cx="7848600" cy="2462213"/>
          </a:xfrm>
          <a:prstGeom prst="rect">
            <a:avLst/>
          </a:prstGeom>
          <a:noFill/>
          <a:ln w="9525">
            <a:noFill/>
            <a:miter lim="800000"/>
            <a:headEnd/>
            <a:tailEnd/>
          </a:ln>
          <a:effectLst>
            <a:outerShdw blurRad="63500" dist="107763" dir="2700000" algn="ctr" rotWithShape="0">
              <a:schemeClr val="bg1">
                <a:alpha val="74998"/>
              </a:schemeClr>
            </a:outerShdw>
          </a:effectLst>
        </p:spPr>
        <p:txBody>
          <a:bodyPr lIns="92075" tIns="46038" rIns="92075" bIns="46038"/>
          <a:lstStyle/>
          <a:p>
            <a:pPr marL="342900" indent="-342900" algn="ctr" defTabSz="914400" eaLnBrk="0" hangingPunct="0">
              <a:spcBef>
                <a:spcPct val="20000"/>
              </a:spcBef>
              <a:buClr>
                <a:srgbClr val="FFCC66"/>
              </a:buClr>
              <a:defRPr/>
            </a:pPr>
            <a:r>
              <a:rPr lang="en-US" altLang="zh-CN" sz="3600" b="1" u="sng" dirty="0">
                <a:solidFill>
                  <a:srgbClr val="FFFFCC"/>
                </a:solidFill>
                <a:latin typeface="Arial"/>
                <a:ea typeface="SimSun" charset="0"/>
                <a:cs typeface="Arial"/>
              </a:rPr>
              <a:t>Key Verse</a:t>
            </a:r>
            <a:endParaRPr lang="en-US" altLang="zh-CN" sz="3600" b="1" dirty="0">
              <a:solidFill>
                <a:srgbClr val="FFFFCC"/>
              </a:solidFill>
              <a:latin typeface="Arial"/>
              <a:ea typeface="SimSun" charset="0"/>
              <a:cs typeface="Arial"/>
            </a:endParaRPr>
          </a:p>
          <a:p>
            <a:pPr marL="342900" indent="-342900" algn="ctr" defTabSz="914400" eaLnBrk="0" hangingPunct="0">
              <a:spcBef>
                <a:spcPct val="20000"/>
              </a:spcBef>
              <a:buClr>
                <a:srgbClr val="FFCC66"/>
              </a:buClr>
              <a:defRPr/>
            </a:pPr>
            <a:r>
              <a:rPr lang="en-US" altLang="zh-CN" sz="3600" b="1" dirty="0">
                <a:solidFill>
                  <a:srgbClr val="FFFFCC"/>
                </a:solidFill>
                <a:latin typeface="Arial"/>
                <a:ea typeface="SimSun" charset="0"/>
                <a:cs typeface="Arial"/>
              </a:rPr>
              <a:t>"I belong to my lover, </a:t>
            </a:r>
            <a:br>
              <a:rPr lang="en-US" altLang="zh-CN" sz="3600" b="1" dirty="0">
                <a:solidFill>
                  <a:srgbClr val="FFFFCC"/>
                </a:solidFill>
                <a:latin typeface="Arial"/>
                <a:ea typeface="SimSun" charset="0"/>
                <a:cs typeface="Arial"/>
              </a:rPr>
            </a:br>
            <a:r>
              <a:rPr lang="en-US" altLang="zh-CN" sz="3600" b="1" dirty="0">
                <a:solidFill>
                  <a:srgbClr val="FFFFCC"/>
                </a:solidFill>
                <a:latin typeface="Arial"/>
                <a:ea typeface="SimSun" charset="0"/>
                <a:cs typeface="Arial"/>
              </a:rPr>
              <a:t>and his desire is for me" </a:t>
            </a:r>
            <a:br>
              <a:rPr lang="en-US" altLang="zh-CN" sz="3600" b="1" dirty="0">
                <a:solidFill>
                  <a:srgbClr val="FFFFCC"/>
                </a:solidFill>
                <a:latin typeface="Arial"/>
                <a:ea typeface="SimSun" charset="0"/>
                <a:cs typeface="Arial"/>
              </a:rPr>
            </a:br>
            <a:r>
              <a:rPr lang="en-US" altLang="zh-CN" sz="3600" b="1" dirty="0">
                <a:solidFill>
                  <a:srgbClr val="FFFFCC"/>
                </a:solidFill>
                <a:latin typeface="Arial"/>
                <a:ea typeface="SimSun" charset="0"/>
                <a:cs typeface="Arial"/>
              </a:rPr>
              <a:t>(Song of Songs 7:10)</a:t>
            </a:r>
            <a:endParaRPr lang="en-US" sz="3600" b="1" dirty="0">
              <a:solidFill>
                <a:srgbClr val="FFFFCC"/>
              </a:solidFill>
              <a:latin typeface="Arial"/>
              <a:ea typeface="SimSun" charset="0"/>
              <a:cs typeface="Arial"/>
            </a:endParaRPr>
          </a:p>
        </p:txBody>
      </p:sp>
      <p:sp>
        <p:nvSpPr>
          <p:cNvPr id="10252" name="Rectangle 12"/>
          <p:cNvSpPr>
            <a:spLocks noGrp="1" noChangeArrowheads="1"/>
          </p:cNvSpPr>
          <p:nvPr>
            <p:ph type="title"/>
          </p:nvPr>
        </p:nvSpPr>
        <p:spPr>
          <a:xfrm>
            <a:off x="0" y="0"/>
            <a:ext cx="2743200" cy="762000"/>
          </a:xfrm>
          <a:effectLst>
            <a:outerShdw blurRad="63500" dist="107763" dir="2700000" algn="ctr" rotWithShape="0">
              <a:schemeClr val="bg1">
                <a:alpha val="74998"/>
              </a:schemeClr>
            </a:outerShdw>
          </a:effectLst>
        </p:spPr>
        <p:txBody>
          <a:bodyPr/>
          <a:lstStyle/>
          <a:p>
            <a:pPr algn="l">
              <a:defRPr/>
            </a:pPr>
            <a:r>
              <a:rPr lang="en-US" b="1">
                <a:solidFill>
                  <a:schemeClr val="tx1"/>
                </a:solidFill>
                <a:ea typeface="+mj-ea"/>
                <a:cs typeface="+mj-cs"/>
              </a:rPr>
              <a:t>Keys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wipe(down)">
                                      <p:cBhvr>
                                        <p:cTn id="7" dur="580">
                                          <p:stCondLst>
                                            <p:cond delay="0"/>
                                          </p:stCondLst>
                                        </p:cTn>
                                        <p:tgtEl>
                                          <p:spTgt spid="10248"/>
                                        </p:tgtEl>
                                      </p:cBhvr>
                                    </p:animEffect>
                                    <p:anim calcmode="lin" valueType="num">
                                      <p:cBhvr>
                                        <p:cTn id="8" dur="1822" tmFilter="0,0; 0.14,0.36; 0.43,0.73; 0.71,0.91; 1.0,1.0">
                                          <p:stCondLst>
                                            <p:cond delay="0"/>
                                          </p:stCondLst>
                                        </p:cTn>
                                        <p:tgtEl>
                                          <p:spTgt spid="102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4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48"/>
                                        </p:tgtEl>
                                      </p:cBhvr>
                                      <p:to x="100000" y="60000"/>
                                    </p:animScale>
                                    <p:animScale>
                                      <p:cBhvr>
                                        <p:cTn id="14" dur="166" decel="50000">
                                          <p:stCondLst>
                                            <p:cond delay="676"/>
                                          </p:stCondLst>
                                        </p:cTn>
                                        <p:tgtEl>
                                          <p:spTgt spid="10248"/>
                                        </p:tgtEl>
                                      </p:cBhvr>
                                      <p:to x="100000" y="100000"/>
                                    </p:animScale>
                                    <p:animScale>
                                      <p:cBhvr>
                                        <p:cTn id="15" dur="26">
                                          <p:stCondLst>
                                            <p:cond delay="1312"/>
                                          </p:stCondLst>
                                        </p:cTn>
                                        <p:tgtEl>
                                          <p:spTgt spid="10248"/>
                                        </p:tgtEl>
                                      </p:cBhvr>
                                      <p:to x="100000" y="80000"/>
                                    </p:animScale>
                                    <p:animScale>
                                      <p:cBhvr>
                                        <p:cTn id="16" dur="166" decel="50000">
                                          <p:stCondLst>
                                            <p:cond delay="1338"/>
                                          </p:stCondLst>
                                        </p:cTn>
                                        <p:tgtEl>
                                          <p:spTgt spid="10248"/>
                                        </p:tgtEl>
                                      </p:cBhvr>
                                      <p:to x="100000" y="100000"/>
                                    </p:animScale>
                                    <p:animScale>
                                      <p:cBhvr>
                                        <p:cTn id="17" dur="26">
                                          <p:stCondLst>
                                            <p:cond delay="1642"/>
                                          </p:stCondLst>
                                        </p:cTn>
                                        <p:tgtEl>
                                          <p:spTgt spid="10248"/>
                                        </p:tgtEl>
                                      </p:cBhvr>
                                      <p:to x="100000" y="90000"/>
                                    </p:animScale>
                                    <p:animScale>
                                      <p:cBhvr>
                                        <p:cTn id="18" dur="166" decel="50000">
                                          <p:stCondLst>
                                            <p:cond delay="1668"/>
                                          </p:stCondLst>
                                        </p:cTn>
                                        <p:tgtEl>
                                          <p:spTgt spid="10248"/>
                                        </p:tgtEl>
                                      </p:cBhvr>
                                      <p:to x="100000" y="100000"/>
                                    </p:animScale>
                                    <p:animScale>
                                      <p:cBhvr>
                                        <p:cTn id="19" dur="26">
                                          <p:stCondLst>
                                            <p:cond delay="1808"/>
                                          </p:stCondLst>
                                        </p:cTn>
                                        <p:tgtEl>
                                          <p:spTgt spid="10248"/>
                                        </p:tgtEl>
                                      </p:cBhvr>
                                      <p:to x="100000" y="95000"/>
                                    </p:animScale>
                                    <p:animScale>
                                      <p:cBhvr>
                                        <p:cTn id="20" dur="166" decel="50000">
                                          <p:stCondLst>
                                            <p:cond delay="1834"/>
                                          </p:stCondLst>
                                        </p:cTn>
                                        <p:tgtEl>
                                          <p:spTgt spid="102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86"/>
            <a:ext cx="9193446" cy="6855113"/>
          </a:xfrm>
          <a:prstGeom prst="rect">
            <a:avLst/>
          </a:prstGeom>
        </p:spPr>
      </p:pic>
      <p:sp>
        <p:nvSpPr>
          <p:cNvPr id="16386" name="Text Box 5"/>
          <p:cNvSpPr txBox="1">
            <a:spLocks noChangeArrowheads="1"/>
          </p:cNvSpPr>
          <p:nvPr/>
        </p:nvSpPr>
        <p:spPr bwMode="auto">
          <a:xfrm>
            <a:off x="286018" y="-11113"/>
            <a:ext cx="8834278"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sz="3200" b="1" i="1" dirty="0">
                <a:solidFill>
                  <a:srgbClr val="FFFFFF"/>
                </a:solidFill>
                <a:effectLst>
                  <a:glow rad="177800">
                    <a:schemeClr val="tx1">
                      <a:alpha val="88000"/>
                    </a:schemeClr>
                  </a:glow>
                </a:effectLst>
                <a:latin typeface="Arial"/>
                <a:cs typeface="Arial"/>
              </a:rPr>
              <a:t>"Awake, north wind, and come, south wind!</a:t>
            </a:r>
          </a:p>
          <a:p>
            <a:pPr algn="ctr" defTabSz="914400" eaLnBrk="1" hangingPunct="1">
              <a:defRPr/>
            </a:pPr>
            <a:r>
              <a:rPr lang="en-US" sz="3200" b="1" i="1" dirty="0">
                <a:solidFill>
                  <a:srgbClr val="FFFFFF"/>
                </a:solidFill>
                <a:effectLst>
                  <a:glow rad="177800">
                    <a:schemeClr val="tx1">
                      <a:alpha val="88000"/>
                    </a:schemeClr>
                  </a:glow>
                </a:effectLst>
                <a:latin typeface="Arial"/>
                <a:cs typeface="Arial"/>
              </a:rPr>
              <a:t>Blow on my garden, that its fragrance may spread abroad.  Let my lover come into his garden and taste its choice fruits" (4:16).</a:t>
            </a:r>
          </a:p>
        </p:txBody>
      </p:sp>
      <p:sp>
        <p:nvSpPr>
          <p:cNvPr id="66563" name="Rectangle 6"/>
          <p:cNvSpPr>
            <a:spLocks noGrp="1" noChangeArrowheads="1"/>
          </p:cNvSpPr>
          <p:nvPr>
            <p:ph type="title" idx="4294967295"/>
          </p:nvPr>
        </p:nvSpPr>
        <p:spPr>
          <a:xfrm>
            <a:off x="2743200" y="5852064"/>
            <a:ext cx="6400800" cy="1143000"/>
          </a:xfrm>
        </p:spPr>
        <p:txBody>
          <a:bodyPr/>
          <a:lstStyle/>
          <a:p>
            <a:pPr eaLnBrk="1" hangingPunct="1"/>
            <a:r>
              <a:rPr lang="en-US" b="1">
                <a:solidFill>
                  <a:srgbClr val="000000"/>
                </a:solidFill>
                <a:latin typeface="Arial" charset="0"/>
                <a:ea typeface="ＭＳ Ｐゴシック" charset="0"/>
                <a:cs typeface="ＭＳ Ｐゴシック" charset="0"/>
              </a:rPr>
              <a:t>? R(A)</a:t>
            </a:r>
            <a:endParaRPr lang="en-US" sz="5400" b="1">
              <a:latin typeface="Arial" charset="0"/>
              <a:ea typeface="ＭＳ Ｐゴシック" charset="0"/>
              <a:cs typeface="ＭＳ Ｐゴシック" charset="0"/>
            </a:endParaRPr>
          </a:p>
        </p:txBody>
      </p:sp>
    </p:spTree>
  </p:cSld>
  <p:clrMapOvr>
    <a:masterClrMapping/>
  </p:clrMapOvr>
  <p:transition>
    <p:random/>
  </p:transition>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rategic">
  <a:themeElements>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fontScheme name="Strategi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trategic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trategic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trategic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trategic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trategic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trategic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Contemporary">
  <a:themeElements>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Contemporar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Contemporary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Contemporary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Contemporary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otalTime>2021</TotalTime>
  <Words>2124</Words>
  <Application>Microsoft Macintosh PowerPoint</Application>
  <PresentationFormat>On-screen Show (4:3)</PresentationFormat>
  <Paragraphs>403</Paragraphs>
  <Slides>25</Slides>
  <Notes>17</Notes>
  <HiddenSlides>0</HiddenSlides>
  <MMClips>0</MMClips>
  <ScaleCrop>false</ScaleCrop>
  <HeadingPairs>
    <vt:vector size="8" baseType="variant">
      <vt:variant>
        <vt:lpstr>Fonts Used</vt:lpstr>
      </vt:variant>
      <vt:variant>
        <vt:i4>10</vt:i4>
      </vt:variant>
      <vt:variant>
        <vt:lpstr>Theme</vt:lpstr>
      </vt:variant>
      <vt:variant>
        <vt:i4>8</vt:i4>
      </vt:variant>
      <vt:variant>
        <vt:lpstr>Embedded OLE Servers</vt:lpstr>
      </vt:variant>
      <vt:variant>
        <vt:i4>1</vt:i4>
      </vt:variant>
      <vt:variant>
        <vt:lpstr>Slide Titles</vt:lpstr>
      </vt:variant>
      <vt:variant>
        <vt:i4>25</vt:i4>
      </vt:variant>
    </vt:vector>
  </HeadingPairs>
  <TitlesOfParts>
    <vt:vector size="44" baseType="lpstr">
      <vt:lpstr>ＭＳ Ｐゴシック</vt:lpstr>
      <vt:lpstr>Arial</vt:lpstr>
      <vt:lpstr>Arial Black</vt:lpstr>
      <vt:lpstr>Arial Narrow</vt:lpstr>
      <vt:lpstr>Calibri</vt:lpstr>
      <vt:lpstr>Impact</vt:lpstr>
      <vt:lpstr>Monotype Corsiva</vt:lpstr>
      <vt:lpstr>Tahoma</vt:lpstr>
      <vt:lpstr>Times New Roman</vt:lpstr>
      <vt:lpstr>Wingdings</vt:lpstr>
      <vt:lpstr>FIREBALL</vt:lpstr>
      <vt:lpstr>Strategic</vt:lpstr>
      <vt:lpstr>Default Design</vt:lpstr>
      <vt:lpstr>3_Default Design</vt:lpstr>
      <vt:lpstr>Balance</vt:lpstr>
      <vt:lpstr>1_Default Design</vt:lpstr>
      <vt:lpstr>Orbit</vt:lpstr>
      <vt:lpstr>10_Contemporary</vt:lpstr>
      <vt:lpstr>Photo Editor Photo</vt:lpstr>
      <vt:lpstr>Typology in the Bible</vt:lpstr>
      <vt:lpstr>Defining Terms</vt:lpstr>
      <vt:lpstr>Types Requirements</vt:lpstr>
      <vt:lpstr>Designated Types</vt:lpstr>
      <vt:lpstr>Adam versus Christ</vt:lpstr>
      <vt:lpstr>Song of Solomon</vt:lpstr>
      <vt:lpstr>Overview</vt:lpstr>
      <vt:lpstr>Keys</vt:lpstr>
      <vt:lpstr>? R(A)</vt:lpstr>
      <vt:lpstr>Are you embarrassed?</vt:lpstr>
      <vt:lpstr>We are sexual creatures!</vt:lpstr>
      <vt:lpstr>Characteristics</vt:lpstr>
      <vt:lpstr>Characteristics</vt:lpstr>
      <vt:lpstr>Characteristics</vt:lpstr>
      <vt:lpstr>Characteristics</vt:lpstr>
      <vt:lpstr>Solomon's Song of Songs</vt:lpstr>
      <vt:lpstr>So What?</vt:lpstr>
      <vt:lpstr>Bible Feasts</vt:lpstr>
      <vt:lpstr>Eschatology of Israel's Feasts (Lev. 23) </vt:lpstr>
      <vt:lpstr>Eschatology of Israel's Feasts (Lev. 23) </vt:lpstr>
      <vt:lpstr>Eschatology of Israel's Feasts (Lev. 23) </vt:lpstr>
      <vt:lpstr>Feasts Historically Looked Backward to Israel's Past</vt:lpstr>
      <vt:lpstr>Feasts Also Prophetically Look Forward to Israel's Future</vt:lpstr>
      <vt:lpstr>Bible Study link at BibleStudyDownloads.org</vt:lpstr>
      <vt:lpstr>PowerPoint Presentation</vt:lpstr>
    </vt:vector>
  </TitlesOfParts>
  <Company>Crossroads International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 of Solomon</dc:title>
  <dc:creator>Rick Griffith</dc:creator>
  <cp:lastModifiedBy>Rick Griffith</cp:lastModifiedBy>
  <cp:revision>56</cp:revision>
  <dcterms:created xsi:type="dcterms:W3CDTF">2010-04-18T06:09:45Z</dcterms:created>
  <dcterms:modified xsi:type="dcterms:W3CDTF">2024-02-23T06:58:00Z</dcterms:modified>
</cp:coreProperties>
</file>